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6"/>
  </p:notesMasterIdLst>
  <p:handoutMasterIdLst>
    <p:handoutMasterId r:id="rId27"/>
  </p:handoutMasterIdLst>
  <p:sldIdLst>
    <p:sldId id="263" r:id="rId2"/>
    <p:sldId id="301" r:id="rId3"/>
    <p:sldId id="265" r:id="rId4"/>
    <p:sldId id="266" r:id="rId5"/>
    <p:sldId id="267" r:id="rId6"/>
    <p:sldId id="316" r:id="rId7"/>
    <p:sldId id="314" r:id="rId8"/>
    <p:sldId id="315" r:id="rId9"/>
    <p:sldId id="312" r:id="rId10"/>
    <p:sldId id="320" r:id="rId11"/>
    <p:sldId id="271" r:id="rId12"/>
    <p:sldId id="303" r:id="rId13"/>
    <p:sldId id="313" r:id="rId14"/>
    <p:sldId id="289" r:id="rId15"/>
    <p:sldId id="308" r:id="rId16"/>
    <p:sldId id="309" r:id="rId17"/>
    <p:sldId id="311" r:id="rId18"/>
    <p:sldId id="307" r:id="rId19"/>
    <p:sldId id="305" r:id="rId20"/>
    <p:sldId id="306" r:id="rId21"/>
    <p:sldId id="284" r:id="rId22"/>
    <p:sldId id="317" r:id="rId23"/>
    <p:sldId id="318" r:id="rId24"/>
    <p:sldId id="319" r:id="rId2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295A"/>
    <a:srgbClr val="767676"/>
    <a:srgbClr val="155F83"/>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89" autoAdjust="0"/>
    <p:restoredTop sz="91845" autoAdjust="0"/>
  </p:normalViewPr>
  <p:slideViewPr>
    <p:cSldViewPr snapToGrid="0" snapToObjects="1">
      <p:cViewPr>
        <p:scale>
          <a:sx n="100" d="100"/>
          <a:sy n="100" d="100"/>
        </p:scale>
        <p:origin x="-1880"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1" d="100"/>
          <a:sy n="91" d="100"/>
        </p:scale>
        <p:origin x="-3736"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A95C11A9-0FEB-6D49-858D-F3029A374D6D}" type="datetimeFigureOut">
              <a:rPr lang="en-US"/>
              <a:pPr>
                <a:defRPr/>
              </a:pPr>
              <a:t>3/22/16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265740C0-FBAC-0C4A-A114-4420FD889B4E}" type="slidenum">
              <a:rPr lang="en-US"/>
              <a:pPr>
                <a:defRPr/>
              </a:pPr>
              <a:t>‹#›</a:t>
            </a:fld>
            <a:endParaRPr lang="en-US"/>
          </a:p>
        </p:txBody>
      </p:sp>
    </p:spTree>
    <p:extLst>
      <p:ext uri="{BB962C8B-B14F-4D97-AF65-F5344CB8AC3E}">
        <p14:creationId xmlns:p14="http://schemas.microsoft.com/office/powerpoint/2010/main" val="25605214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A62E666B-0407-2149-8BBA-4C0DC485C0FB}" type="datetimeFigureOut">
              <a:rPr lang="en-US"/>
              <a:pPr>
                <a:defRPr/>
              </a:pPr>
              <a:t>3/22/16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7E5CFBBD-AC78-DF48-97DF-50D14129822E}" type="slidenum">
              <a:rPr lang="en-US"/>
              <a:pPr>
                <a:defRPr/>
              </a:pPr>
              <a:t>‹#›</a:t>
            </a:fld>
            <a:endParaRPr lang="en-US"/>
          </a:p>
        </p:txBody>
      </p:sp>
    </p:spTree>
    <p:extLst>
      <p:ext uri="{BB962C8B-B14F-4D97-AF65-F5344CB8AC3E}">
        <p14:creationId xmlns:p14="http://schemas.microsoft.com/office/powerpoint/2010/main" val="50922181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E5CFBBD-AC78-DF48-97DF-50D14129822E}" type="slidenum">
              <a:rPr lang="en-US" smtClean="0"/>
              <a:pPr>
                <a:defRPr/>
              </a:pPr>
              <a:t>3</a:t>
            </a:fld>
            <a:endParaRPr lang="en-US"/>
          </a:p>
        </p:txBody>
      </p:sp>
    </p:spTree>
    <p:extLst>
      <p:ext uri="{BB962C8B-B14F-4D97-AF65-F5344CB8AC3E}">
        <p14:creationId xmlns:p14="http://schemas.microsoft.com/office/powerpoint/2010/main" val="1906441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200" b="1" dirty="0" smtClean="0">
                <a:solidFill>
                  <a:srgbClr val="FF0000"/>
                </a:solidFill>
                <a:latin typeface="Comic Sans MS"/>
                <a:cs typeface="Comic Sans MS"/>
              </a:rPr>
              <a:t>Key Advantages</a:t>
            </a:r>
          </a:p>
          <a:p>
            <a:pPr marL="285750" indent="-285750">
              <a:lnSpc>
                <a:spcPct val="120000"/>
              </a:lnSpc>
              <a:buClr>
                <a:srgbClr val="6C0F10"/>
              </a:buClr>
              <a:buFont typeface="Wingdings" charset="2"/>
              <a:buChar char="²"/>
            </a:pPr>
            <a:endParaRPr lang="en-US" sz="200" dirty="0" smtClean="0">
              <a:latin typeface="+mn-lt"/>
              <a:cs typeface="Calibri"/>
            </a:endParaRPr>
          </a:p>
          <a:p>
            <a:pPr marL="285750" indent="-285750">
              <a:lnSpc>
                <a:spcPct val="120000"/>
              </a:lnSpc>
              <a:buClr>
                <a:srgbClr val="6C0F10"/>
              </a:buClr>
              <a:buFont typeface="Wingdings" charset="2"/>
              <a:buChar char="²"/>
            </a:pPr>
            <a:r>
              <a:rPr lang="en-US" sz="1200" dirty="0" smtClean="0">
                <a:latin typeface="+mn-lt"/>
                <a:cs typeface="Calibri"/>
              </a:rPr>
              <a:t>Self-assembled hybrid materials</a:t>
            </a:r>
          </a:p>
          <a:p>
            <a:pPr marL="285750" indent="-285750">
              <a:lnSpc>
                <a:spcPct val="120000"/>
              </a:lnSpc>
              <a:buClr>
                <a:srgbClr val="6C0F10"/>
              </a:buClr>
              <a:buFont typeface="Wingdings" charset="2"/>
              <a:buChar char="²"/>
            </a:pPr>
            <a:r>
              <a:rPr lang="en-US" sz="1200" dirty="0" smtClean="0">
                <a:latin typeface="+mn-lt"/>
                <a:cs typeface="Calibri"/>
              </a:rPr>
              <a:t>Aqueous environment</a:t>
            </a:r>
          </a:p>
          <a:p>
            <a:pPr marL="285750" indent="-285750">
              <a:lnSpc>
                <a:spcPct val="120000"/>
              </a:lnSpc>
              <a:buClr>
                <a:srgbClr val="6C0F10"/>
              </a:buClr>
              <a:buFont typeface="Wingdings" charset="2"/>
              <a:buChar char="²"/>
            </a:pPr>
            <a:r>
              <a:rPr lang="en-US" sz="1200" dirty="0" smtClean="0">
                <a:latin typeface="+mn-lt"/>
                <a:cs typeface="Calibri"/>
              </a:rPr>
              <a:t>Easily tunable interactions</a:t>
            </a:r>
          </a:p>
          <a:p>
            <a:pPr marL="285750" indent="-285750">
              <a:lnSpc>
                <a:spcPct val="120000"/>
              </a:lnSpc>
              <a:buClr>
                <a:srgbClr val="6C0F10"/>
              </a:buClr>
              <a:buFont typeface="Wingdings" charset="2"/>
              <a:buChar char="²"/>
            </a:pPr>
            <a:r>
              <a:rPr lang="en-US" sz="1200" dirty="0" smtClean="0">
                <a:latin typeface="+mn-lt"/>
                <a:cs typeface="Calibri"/>
              </a:rPr>
              <a:t>Designer properties</a:t>
            </a:r>
          </a:p>
          <a:p>
            <a:endParaRPr lang="en-US" dirty="0"/>
          </a:p>
        </p:txBody>
      </p:sp>
      <p:sp>
        <p:nvSpPr>
          <p:cNvPr id="4" name="Slide Number Placeholder 3"/>
          <p:cNvSpPr>
            <a:spLocks noGrp="1"/>
          </p:cNvSpPr>
          <p:nvPr>
            <p:ph type="sldNum" sz="quarter" idx="10"/>
          </p:nvPr>
        </p:nvSpPr>
        <p:spPr/>
        <p:txBody>
          <a:bodyPr/>
          <a:lstStyle/>
          <a:p>
            <a:pPr>
              <a:defRPr/>
            </a:pPr>
            <a:fld id="{7E5CFBBD-AC78-DF48-97DF-50D14129822E}" type="slidenum">
              <a:rPr lang="en-US" smtClean="0"/>
              <a:pPr>
                <a:defRPr/>
              </a:pPr>
              <a:t>4</a:t>
            </a:fld>
            <a:endParaRPr lang="en-US"/>
          </a:p>
        </p:txBody>
      </p:sp>
    </p:spTree>
    <p:extLst>
      <p:ext uri="{BB962C8B-B14F-4D97-AF65-F5344CB8AC3E}">
        <p14:creationId xmlns:p14="http://schemas.microsoft.com/office/powerpoint/2010/main" val="1998594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6DBAC33-BAB1-3C4C-9B89-E6CC37C6E75F}" type="slidenum">
              <a:rPr lang="en-US" smtClean="0"/>
              <a:pPr>
                <a:defRPr/>
              </a:pPr>
              <a:t>15</a:t>
            </a:fld>
            <a:endParaRPr lang="en-US"/>
          </a:p>
        </p:txBody>
      </p:sp>
    </p:spTree>
    <p:extLst>
      <p:ext uri="{BB962C8B-B14F-4D97-AF65-F5344CB8AC3E}">
        <p14:creationId xmlns:p14="http://schemas.microsoft.com/office/powerpoint/2010/main" val="474711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6DBAC33-BAB1-3C4C-9B89-E6CC37C6E75F}" type="slidenum">
              <a:rPr lang="en-US" smtClean="0"/>
              <a:pPr>
                <a:defRPr/>
              </a:pPr>
              <a:t>16</a:t>
            </a:fld>
            <a:endParaRPr lang="en-US"/>
          </a:p>
        </p:txBody>
      </p:sp>
    </p:spTree>
    <p:extLst>
      <p:ext uri="{BB962C8B-B14F-4D97-AF65-F5344CB8AC3E}">
        <p14:creationId xmlns:p14="http://schemas.microsoft.com/office/powerpoint/2010/main" val="1108745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E5CFBBD-AC78-DF48-97DF-50D14129822E}" type="slidenum">
              <a:rPr lang="en-US" smtClean="0"/>
              <a:pPr>
                <a:defRPr/>
              </a:pPr>
              <a:t>17</a:t>
            </a:fld>
            <a:endParaRPr lang="en-US"/>
          </a:p>
        </p:txBody>
      </p:sp>
    </p:spTree>
    <p:extLst>
      <p:ext uri="{BB962C8B-B14F-4D97-AF65-F5344CB8AC3E}">
        <p14:creationId xmlns:p14="http://schemas.microsoft.com/office/powerpoint/2010/main" val="479052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Anisotropic colloidal particles constitute an important class of building blocks for self-assembly directed by electrical fields. The aggregation of these building blocks is driven by induced dipole moments, which arise from an interplay between dielectric effects and the electric double layer. For particles that are anisotropic in shape, charge distribution, and dielectric properties, calculation of the electric double layer requires coupling of the ionic dynamics to a Poisson solver. We apply recently proposed methods to solve this problem for experimentally employed colloids in static and time-dependent electric fields. This allows us to predict the effects of field strength and frequency on the colloidal properties.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1159D81-F144-3B42-97EF-12E3714039CF}" type="slidenum">
              <a:rPr lang="en-US" smtClean="0"/>
              <a:t>24</a:t>
            </a:fld>
            <a:endParaRPr lang="en-US"/>
          </a:p>
        </p:txBody>
      </p:sp>
    </p:spTree>
    <p:extLst>
      <p:ext uri="{BB962C8B-B14F-4D97-AF65-F5344CB8AC3E}">
        <p14:creationId xmlns:p14="http://schemas.microsoft.com/office/powerpoint/2010/main" val="19303614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 Id="rId3"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rgbClr val="800000">
                <a:alpha val="68000"/>
              </a:srgbClr>
            </a:gs>
            <a:gs pos="100000">
              <a:srgbClr val="FFFFFF"/>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4" name="Picture 3" descr="IME logo.eps"/>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2713" y="76200"/>
            <a:ext cx="3690938"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387350" y="4064000"/>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endParaRPr lang="en-US" smtClean="0"/>
          </a:p>
        </p:txBody>
      </p:sp>
      <p:pic>
        <p:nvPicPr>
          <p:cNvPr id="6" name="Picture 5" descr="UChicago_CMYK_MAROON.ep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78338" y="5810250"/>
            <a:ext cx="45481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07473" y="1408553"/>
            <a:ext cx="8529053" cy="2134056"/>
          </a:xfrm>
        </p:spPr>
        <p:txBody>
          <a:bodyPr>
            <a:noAutofit/>
          </a:bodyPr>
          <a:lstStyle>
            <a:lvl1pPr>
              <a:defRPr sz="6000">
                <a:latin typeface="Adobe Garamond Pro"/>
                <a:cs typeface="Adobe Garamond Pro"/>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623964"/>
            <a:ext cx="6400800" cy="1752600"/>
          </a:xfrm>
        </p:spPr>
        <p:txBody>
          <a:bodyPr>
            <a:normAutofit/>
          </a:bodyPr>
          <a:lstStyle>
            <a:lvl1pPr marL="0" indent="0" algn="ctr">
              <a:buNone/>
              <a:defRPr sz="3600">
                <a:solidFill>
                  <a:schemeClr val="bg1"/>
                </a:solidFill>
                <a:effectLst>
                  <a:outerShdw blurRad="50800" dist="38100" dir="2700000" algn="tl" rotWithShape="0">
                    <a:srgbClr val="000000"/>
                  </a:outerShdw>
                </a:effectLst>
                <a:latin typeface="Adobe Garamond Pro"/>
                <a:cs typeface="Adobe Garamond Pro"/>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8" name="Picture 7" descr="ChiMaD_WHITE.eps"/>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99345" y="5940697"/>
            <a:ext cx="2609222" cy="847997"/>
          </a:xfrm>
          <a:prstGeom prst="rect">
            <a:avLst/>
          </a:prstGeom>
        </p:spPr>
      </p:pic>
    </p:spTree>
    <p:extLst>
      <p:ext uri="{BB962C8B-B14F-4D97-AF65-F5344CB8AC3E}">
        <p14:creationId xmlns:p14="http://schemas.microsoft.com/office/powerpoint/2010/main" val="2157028491"/>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Alt">
    <p:bg>
      <p:bgPr>
        <a:gradFill flip="none" rotWithShape="1">
          <a:gsLst>
            <a:gs pos="0">
              <a:srgbClr val="800000">
                <a:alpha val="68000"/>
              </a:srgbClr>
            </a:gs>
            <a:gs pos="100000">
              <a:srgbClr val="FFFFFF"/>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4" name="Picture 3" descr="UChicago_CMYK_MAROON.eps"/>
          <p:cNvPicPr>
            <a:picLocks noChangeAspect="1"/>
          </p:cNvPicPr>
          <p:nvPr/>
        </p:nvPicPr>
        <p:blipFill>
          <a:blip r:embed="rId2" cstate="print">
            <a:extLst>
              <a:ext uri="{28A0092B-C50C-407E-A947-70E740481C1C}">
                <a14:useLocalDpi xmlns:a14="http://schemas.microsoft.com/office/drawing/2010/main"/>
              </a:ext>
            </a:extLst>
          </a:blip>
          <a:srcRect r="83107"/>
          <a:stretch>
            <a:fillRect/>
          </a:stretch>
        </p:blipFill>
        <p:spPr bwMode="auto">
          <a:xfrm>
            <a:off x="93663" y="4443413"/>
            <a:ext cx="19383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ME logo.ep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2713" y="76200"/>
            <a:ext cx="3690938"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UChicago_CMYK_MAROON.eps"/>
          <p:cNvPicPr>
            <a:picLocks noChangeAspect="1"/>
          </p:cNvPicPr>
          <p:nvPr/>
        </p:nvPicPr>
        <p:blipFill>
          <a:blip r:embed="rId2" cstate="print">
            <a:extLst>
              <a:ext uri="{28A0092B-C50C-407E-A947-70E740481C1C}">
                <a14:useLocalDpi xmlns:a14="http://schemas.microsoft.com/office/drawing/2010/main"/>
              </a:ext>
            </a:extLst>
          </a:blip>
          <a:srcRect l="17564"/>
          <a:stretch>
            <a:fillRect/>
          </a:stretch>
        </p:blipFill>
        <p:spPr bwMode="auto">
          <a:xfrm>
            <a:off x="4719638" y="5657850"/>
            <a:ext cx="42719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387350" y="4064000"/>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endParaRPr lang="en-US" smtClean="0"/>
          </a:p>
        </p:txBody>
      </p:sp>
      <p:sp>
        <p:nvSpPr>
          <p:cNvPr id="2" name="Title 1"/>
          <p:cNvSpPr>
            <a:spLocks noGrp="1"/>
          </p:cNvSpPr>
          <p:nvPr>
            <p:ph type="ctrTitle"/>
          </p:nvPr>
        </p:nvSpPr>
        <p:spPr>
          <a:xfrm>
            <a:off x="307473" y="1408553"/>
            <a:ext cx="8529053" cy="1973658"/>
          </a:xfrm>
        </p:spPr>
        <p:txBody>
          <a:bodyPr>
            <a:noAutofit/>
          </a:bodyPr>
          <a:lstStyle>
            <a:lvl1pPr>
              <a:defRPr sz="6000">
                <a:latin typeface="Adobe Garamond Pro"/>
                <a:cs typeface="Adobe Garamond Pro"/>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11896"/>
            <a:ext cx="6400800" cy="1752600"/>
          </a:xfrm>
        </p:spPr>
        <p:txBody>
          <a:bodyPr>
            <a:normAutofit/>
          </a:bodyPr>
          <a:lstStyle>
            <a:lvl1pPr marL="0" indent="0" algn="ctr">
              <a:buNone/>
              <a:defRPr sz="3600">
                <a:solidFill>
                  <a:schemeClr val="bg1"/>
                </a:solidFill>
                <a:effectLst>
                  <a:outerShdw blurRad="50800" dist="38100" dir="2700000" algn="tl" rotWithShape="0">
                    <a:srgbClr val="000000"/>
                  </a:outerShdw>
                </a:effectLst>
                <a:latin typeface="Adobe Garamond Pro"/>
                <a:cs typeface="Adobe Garamond Pro"/>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970730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8" name="Straight Connector 7"/>
          <p:cNvCxnSpPr/>
          <p:nvPr/>
        </p:nvCxnSpPr>
        <p:spPr>
          <a:xfrm>
            <a:off x="91440" y="6642100"/>
            <a:ext cx="8961120" cy="0"/>
          </a:xfrm>
          <a:prstGeom prst="line">
            <a:avLst/>
          </a:prstGeom>
          <a:ln w="127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431925"/>
            <a:ext cx="8521700" cy="5029200"/>
          </a:xfrm>
        </p:spPr>
        <p:txBody>
          <a:bodyPr/>
          <a:lstStyle>
            <a:lvl1pPr marL="222250" indent="-222250">
              <a:tabLst>
                <a:tab pos="222250" algn="l"/>
              </a:tabLst>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57200" y="36727"/>
            <a:ext cx="4376198" cy="430887"/>
          </a:xfrm>
          <a:noFill/>
          <a:ln>
            <a:noFill/>
          </a:ln>
        </p:spPr>
        <p:txBody>
          <a:bodyPr wrap="none">
            <a:spAutoFit/>
          </a:bodyPr>
          <a:lstStyle>
            <a:lvl1pPr>
              <a:defRPr lang="en-US" sz="2800" b="1" dirty="0">
                <a:latin typeface="Calibri" charset="0"/>
              </a:defRPr>
            </a:lvl1pPr>
          </a:lstStyle>
          <a:p>
            <a:pPr lvl="0"/>
            <a:r>
              <a:rPr lang="en-US" smtClean="0"/>
              <a:t>Click to edit Master title style</a:t>
            </a:r>
            <a:endParaRPr lang="en-US" dirty="0"/>
          </a:p>
        </p:txBody>
      </p:sp>
      <p:sp>
        <p:nvSpPr>
          <p:cNvPr id="9" name="Footer Placeholder 4"/>
          <p:cNvSpPr>
            <a:spLocks noGrp="1"/>
          </p:cNvSpPr>
          <p:nvPr>
            <p:ph type="ftr" sz="quarter" idx="10"/>
          </p:nvPr>
        </p:nvSpPr>
        <p:spPr>
          <a:xfrm>
            <a:off x="3124200" y="6492875"/>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10" name="Slide Number Placeholder 5"/>
          <p:cNvSpPr>
            <a:spLocks noGrp="1"/>
          </p:cNvSpPr>
          <p:nvPr>
            <p:ph type="sldNum" sz="quarter" idx="11"/>
          </p:nvPr>
        </p:nvSpPr>
        <p:spPr>
          <a:xfrm>
            <a:off x="7010400" y="6492875"/>
            <a:ext cx="2133600" cy="365125"/>
          </a:xfrm>
          <a:prstGeom prst="rect">
            <a:avLst/>
          </a:prstGeom>
        </p:spPr>
        <p:txBody>
          <a:bodyPr anchor="b"/>
          <a:lstStyle>
            <a:lvl1pPr algn="r" fontAlgn="auto">
              <a:spcBef>
                <a:spcPts val="0"/>
              </a:spcBef>
              <a:spcAft>
                <a:spcPts val="0"/>
              </a:spcAft>
              <a:defRPr sz="1200">
                <a:latin typeface="Garamond"/>
                <a:ea typeface="+mn-ea"/>
                <a:cs typeface="Garamond"/>
              </a:defRPr>
            </a:lvl1pPr>
          </a:lstStyle>
          <a:p>
            <a:pPr>
              <a:defRPr/>
            </a:pPr>
            <a:fld id="{08FB84C1-3191-CD43-820D-A388BE4C163B}" type="slidenum">
              <a:rPr lang="en-US"/>
              <a:pPr>
                <a:defRPr/>
              </a:pPr>
              <a:t>‹#›</a:t>
            </a:fld>
            <a:endParaRPr lang="en-US" dirty="0"/>
          </a:p>
        </p:txBody>
      </p:sp>
      <p:sp>
        <p:nvSpPr>
          <p:cNvPr id="11" name="Date Placeholder 3"/>
          <p:cNvSpPr>
            <a:spLocks noGrp="1"/>
          </p:cNvSpPr>
          <p:nvPr>
            <p:ph type="dt" sz="half" idx="12"/>
          </p:nvPr>
        </p:nvSpPr>
        <p:spPr>
          <a:xfrm>
            <a:off x="0" y="6492875"/>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pic>
        <p:nvPicPr>
          <p:cNvPr id="14" name="Picture 13"/>
          <p:cNvPicPr>
            <a:picLocks noChangeAspect="1"/>
          </p:cNvPicPr>
          <p:nvPr userDrawn="1"/>
        </p:nvPicPr>
        <p:blipFill>
          <a:blip r:embed="rId2"/>
          <a:stretch>
            <a:fillRect/>
          </a:stretch>
        </p:blipFill>
        <p:spPr>
          <a:xfrm>
            <a:off x="6673850" y="44450"/>
            <a:ext cx="2425700" cy="698500"/>
          </a:xfrm>
          <a:prstGeom prst="rect">
            <a:avLst/>
          </a:prstGeom>
        </p:spPr>
      </p:pic>
      <p:cxnSp>
        <p:nvCxnSpPr>
          <p:cNvPr id="15" name="Straight Connector 14"/>
          <p:cNvCxnSpPr/>
          <p:nvPr userDrawn="1"/>
        </p:nvCxnSpPr>
        <p:spPr>
          <a:xfrm flipV="1">
            <a:off x="91439" y="527196"/>
            <a:ext cx="6492240" cy="0"/>
          </a:xfrm>
          <a:prstGeom prst="line">
            <a:avLst/>
          </a:prstGeom>
          <a:ln w="127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966144061"/>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3"/>
          <p:cNvGrpSpPr>
            <a:grpSpLocks/>
          </p:cNvGrpSpPr>
          <p:nvPr/>
        </p:nvGrpSpPr>
        <p:grpSpPr bwMode="auto">
          <a:xfrm>
            <a:off x="0" y="0"/>
            <a:ext cx="1014413" cy="6858000"/>
            <a:chOff x="0" y="0"/>
            <a:chExt cx="1014984" cy="6858000"/>
          </a:xfrm>
        </p:grpSpPr>
        <p:pic>
          <p:nvPicPr>
            <p:cNvPr id="6" name="Picture 4" descr="Sidebar.t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0149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UChicago_Seal_maroon-white.tif"/>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166" y="45941"/>
              <a:ext cx="685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IME logo.tif"/>
            <p:cNvPicPr>
              <a:picLocks noChangeAspect="1"/>
            </p:cNvPicPr>
            <p:nvPr/>
          </p:nvPicPr>
          <p:blipFill>
            <a:blip r:embed="rId4" cstate="print">
              <a:alphaModFix amt="80000"/>
              <a:extLst>
                <a:ext uri="{28A0092B-C50C-407E-A947-70E740481C1C}">
                  <a14:useLocalDpi xmlns:a14="http://schemas.microsoft.com/office/drawing/2010/main"/>
                </a:ext>
              </a:extLst>
            </a:blip>
            <a:srcRect/>
            <a:stretch>
              <a:fillRect/>
            </a:stretch>
          </p:blipFill>
          <p:spPr bwMode="auto">
            <a:xfrm>
              <a:off x="15582" y="6276671"/>
              <a:ext cx="594360" cy="565747"/>
            </a:xfrm>
            <a:prstGeom prst="rect">
              <a:avLst/>
            </a:prstGeom>
            <a:noFill/>
            <a:ln>
              <a:noFill/>
            </a:ln>
            <a:extLst>
              <a:ext uri="{909E8E84-426E-40dd-AFC4-6F175D3DCCD1}">
                <a14:hiddenFill xmlns:a14="http://schemas.microsoft.com/office/drawing/2010/main">
                  <a:solidFill>
                    <a:srgbClr val="FFFFFF">
                      <a:alpha val="79999"/>
                    </a:srgbClr>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57199" y="105377"/>
            <a:ext cx="8522209"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35607"/>
            <a:ext cx="4187952" cy="5029200"/>
          </a:xfrm>
        </p:spPr>
        <p:txBody>
          <a:bodyPr lIns="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91456" y="1435607"/>
            <a:ext cx="4187952" cy="5029200"/>
          </a:xfrm>
        </p:spPr>
        <p:txBody>
          <a:bodyPr lIns="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4"/>
          <p:cNvSpPr>
            <a:spLocks noGrp="1"/>
          </p:cNvSpPr>
          <p:nvPr>
            <p:ph type="dt" sz="half" idx="10"/>
          </p:nvPr>
        </p:nvSpPr>
        <p:spPr>
          <a:xfrm>
            <a:off x="596900" y="6492875"/>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10" name="Footer Placeholder 5"/>
          <p:cNvSpPr>
            <a:spLocks noGrp="1"/>
          </p:cNvSpPr>
          <p:nvPr>
            <p:ph type="ftr" sz="quarter" idx="11"/>
          </p:nvPr>
        </p:nvSpPr>
        <p:spPr>
          <a:xfrm>
            <a:off x="3124200" y="6492875"/>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11" name="Slide Number Placeholder 6"/>
          <p:cNvSpPr>
            <a:spLocks noGrp="1"/>
          </p:cNvSpPr>
          <p:nvPr>
            <p:ph type="sldNum" sz="quarter" idx="12"/>
          </p:nvPr>
        </p:nvSpPr>
        <p:spPr>
          <a:xfrm>
            <a:off x="7010400" y="6492875"/>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CF4184F3-396E-5645-BF9A-FFEE46DE56E6}" type="slidenum">
              <a:rPr lang="en-US"/>
              <a:pPr>
                <a:defRPr/>
              </a:pPr>
              <a:t>‹#›</a:t>
            </a:fld>
            <a:endParaRPr lang="en-US"/>
          </a:p>
        </p:txBody>
      </p:sp>
    </p:spTree>
    <p:extLst>
      <p:ext uri="{BB962C8B-B14F-4D97-AF65-F5344CB8AC3E}">
        <p14:creationId xmlns:p14="http://schemas.microsoft.com/office/powerpoint/2010/main" val="3460758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3"/>
          <p:cNvGrpSpPr>
            <a:grpSpLocks/>
          </p:cNvGrpSpPr>
          <p:nvPr/>
        </p:nvGrpSpPr>
        <p:grpSpPr bwMode="auto">
          <a:xfrm>
            <a:off x="0" y="0"/>
            <a:ext cx="1014413" cy="6858000"/>
            <a:chOff x="0" y="0"/>
            <a:chExt cx="1014984" cy="6858000"/>
          </a:xfrm>
        </p:grpSpPr>
        <p:pic>
          <p:nvPicPr>
            <p:cNvPr id="8" name="Picture 4" descr="Sidebar.t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0149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UChicago_Seal_maroon-white.tif"/>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166" y="45941"/>
              <a:ext cx="685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IME logo.tif"/>
            <p:cNvPicPr>
              <a:picLocks noChangeAspect="1"/>
            </p:cNvPicPr>
            <p:nvPr/>
          </p:nvPicPr>
          <p:blipFill>
            <a:blip r:embed="rId4" cstate="print">
              <a:alphaModFix amt="80000"/>
              <a:extLst>
                <a:ext uri="{28A0092B-C50C-407E-A947-70E740481C1C}">
                  <a14:useLocalDpi xmlns:a14="http://schemas.microsoft.com/office/drawing/2010/main"/>
                </a:ext>
              </a:extLst>
            </a:blip>
            <a:srcRect/>
            <a:stretch>
              <a:fillRect/>
            </a:stretch>
          </p:blipFill>
          <p:spPr bwMode="auto">
            <a:xfrm>
              <a:off x="15582" y="6276671"/>
              <a:ext cx="594360" cy="565747"/>
            </a:xfrm>
            <a:prstGeom prst="rect">
              <a:avLst/>
            </a:prstGeom>
            <a:noFill/>
            <a:ln>
              <a:noFill/>
            </a:ln>
            <a:extLst>
              <a:ext uri="{909E8E84-426E-40dd-AFC4-6F175D3DCCD1}">
                <a14:hiddenFill xmlns:a14="http://schemas.microsoft.com/office/drawing/2010/main">
                  <a:solidFill>
                    <a:srgbClr val="FFFFFF">
                      <a:alpha val="79999"/>
                    </a:srgbClr>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57199" y="105377"/>
            <a:ext cx="8522209"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199" y="1435608"/>
            <a:ext cx="4187825" cy="639762"/>
          </a:xfrm>
        </p:spPr>
        <p:txBody>
          <a:bodyPr lIns="0" anchor="ctr"/>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75369"/>
            <a:ext cx="4187952" cy="4389120"/>
          </a:xfrm>
        </p:spPr>
        <p:txBody>
          <a:bodyPr lIns="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1456" y="1435608"/>
            <a:ext cx="4187952" cy="639762"/>
          </a:xfrm>
        </p:spPr>
        <p:txBody>
          <a:bodyPr lIns="0" anchor="ctr"/>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91456" y="2075370"/>
            <a:ext cx="4187952" cy="4389120"/>
          </a:xfrm>
        </p:spPr>
        <p:txBody>
          <a:bodyPr lIns="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6"/>
          <p:cNvSpPr>
            <a:spLocks noGrp="1"/>
          </p:cNvSpPr>
          <p:nvPr>
            <p:ph type="dt" sz="half" idx="10"/>
          </p:nvPr>
        </p:nvSpPr>
        <p:spPr>
          <a:xfrm>
            <a:off x="596900" y="6492875"/>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12" name="Footer Placeholder 7"/>
          <p:cNvSpPr>
            <a:spLocks noGrp="1"/>
          </p:cNvSpPr>
          <p:nvPr>
            <p:ph type="ftr" sz="quarter" idx="11"/>
          </p:nvPr>
        </p:nvSpPr>
        <p:spPr>
          <a:xfrm>
            <a:off x="3124200" y="6492875"/>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13" name="Slide Number Placeholder 8"/>
          <p:cNvSpPr>
            <a:spLocks noGrp="1"/>
          </p:cNvSpPr>
          <p:nvPr>
            <p:ph type="sldNum" sz="quarter" idx="12"/>
          </p:nvPr>
        </p:nvSpPr>
        <p:spPr>
          <a:xfrm>
            <a:off x="7010400" y="6492875"/>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D8EB949D-F78C-4A41-B8AF-6B46304E0C4C}" type="slidenum">
              <a:rPr lang="en-US"/>
              <a:pPr>
                <a:defRPr/>
              </a:pPr>
              <a:t>‹#›</a:t>
            </a:fld>
            <a:endParaRPr lang="en-US"/>
          </a:p>
        </p:txBody>
      </p:sp>
    </p:spTree>
    <p:extLst>
      <p:ext uri="{BB962C8B-B14F-4D97-AF65-F5344CB8AC3E}">
        <p14:creationId xmlns:p14="http://schemas.microsoft.com/office/powerpoint/2010/main" val="518972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3"/>
          <p:cNvGrpSpPr>
            <a:grpSpLocks/>
          </p:cNvGrpSpPr>
          <p:nvPr/>
        </p:nvGrpSpPr>
        <p:grpSpPr bwMode="auto">
          <a:xfrm>
            <a:off x="0" y="0"/>
            <a:ext cx="1014413" cy="6858000"/>
            <a:chOff x="0" y="0"/>
            <a:chExt cx="1014984" cy="6858000"/>
          </a:xfrm>
        </p:grpSpPr>
        <p:pic>
          <p:nvPicPr>
            <p:cNvPr id="4" name="Picture 4" descr="Sidebar.t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0149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UChicago_Seal_maroon-white.tif"/>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166" y="45941"/>
              <a:ext cx="685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IME logo.tif"/>
            <p:cNvPicPr>
              <a:picLocks noChangeAspect="1"/>
            </p:cNvPicPr>
            <p:nvPr/>
          </p:nvPicPr>
          <p:blipFill>
            <a:blip r:embed="rId4" cstate="print">
              <a:alphaModFix amt="80000"/>
              <a:extLst>
                <a:ext uri="{28A0092B-C50C-407E-A947-70E740481C1C}">
                  <a14:useLocalDpi xmlns:a14="http://schemas.microsoft.com/office/drawing/2010/main"/>
                </a:ext>
              </a:extLst>
            </a:blip>
            <a:srcRect/>
            <a:stretch>
              <a:fillRect/>
            </a:stretch>
          </p:blipFill>
          <p:spPr bwMode="auto">
            <a:xfrm>
              <a:off x="15582" y="6276671"/>
              <a:ext cx="594360" cy="565747"/>
            </a:xfrm>
            <a:prstGeom prst="rect">
              <a:avLst/>
            </a:prstGeom>
            <a:noFill/>
            <a:ln>
              <a:noFill/>
            </a:ln>
            <a:extLst>
              <a:ext uri="{909E8E84-426E-40dd-AFC4-6F175D3DCCD1}">
                <a14:hiddenFill xmlns:a14="http://schemas.microsoft.com/office/drawing/2010/main">
                  <a:solidFill>
                    <a:srgbClr val="FFFFFF">
                      <a:alpha val="79999"/>
                    </a:srgbClr>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smtClean="0"/>
              <a:t>Click to edit Master title style</a:t>
            </a:r>
            <a:endParaRPr lang="en-US"/>
          </a:p>
        </p:txBody>
      </p:sp>
      <p:sp>
        <p:nvSpPr>
          <p:cNvPr id="7" name="Date Placeholder 2"/>
          <p:cNvSpPr>
            <a:spLocks noGrp="1"/>
          </p:cNvSpPr>
          <p:nvPr>
            <p:ph type="dt" sz="half" idx="10"/>
          </p:nvPr>
        </p:nvSpPr>
        <p:spPr>
          <a:xfrm>
            <a:off x="596900" y="6492875"/>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8" name="Footer Placeholder 3"/>
          <p:cNvSpPr>
            <a:spLocks noGrp="1"/>
          </p:cNvSpPr>
          <p:nvPr>
            <p:ph type="ftr" sz="quarter" idx="11"/>
          </p:nvPr>
        </p:nvSpPr>
        <p:spPr>
          <a:xfrm>
            <a:off x="3124200" y="6492875"/>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9" name="Slide Number Placeholder 4"/>
          <p:cNvSpPr>
            <a:spLocks noGrp="1"/>
          </p:cNvSpPr>
          <p:nvPr>
            <p:ph type="sldNum" sz="quarter" idx="12"/>
          </p:nvPr>
        </p:nvSpPr>
        <p:spPr>
          <a:xfrm>
            <a:off x="7010400" y="6492875"/>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E364E33F-5236-1541-A4CF-A0EC6E123A25}" type="slidenum">
              <a:rPr lang="en-US"/>
              <a:pPr>
                <a:defRPr/>
              </a:pPr>
              <a:t>‹#›</a:t>
            </a:fld>
            <a:endParaRPr lang="en-US"/>
          </a:p>
        </p:txBody>
      </p:sp>
    </p:spTree>
    <p:extLst>
      <p:ext uri="{BB962C8B-B14F-4D97-AF65-F5344CB8AC3E}">
        <p14:creationId xmlns:p14="http://schemas.microsoft.com/office/powerpoint/2010/main" val="1235019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3"/>
          <p:cNvGrpSpPr>
            <a:grpSpLocks/>
          </p:cNvGrpSpPr>
          <p:nvPr/>
        </p:nvGrpSpPr>
        <p:grpSpPr bwMode="auto">
          <a:xfrm>
            <a:off x="0" y="0"/>
            <a:ext cx="1014413" cy="6858000"/>
            <a:chOff x="0" y="0"/>
            <a:chExt cx="1014984" cy="6858000"/>
          </a:xfrm>
        </p:grpSpPr>
        <p:pic>
          <p:nvPicPr>
            <p:cNvPr id="3" name="Picture 4" descr="Sidebar.t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0149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UChicago_Seal_maroon-white.tif"/>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166" y="45941"/>
              <a:ext cx="685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IME logo.tif"/>
            <p:cNvPicPr>
              <a:picLocks noChangeAspect="1"/>
            </p:cNvPicPr>
            <p:nvPr/>
          </p:nvPicPr>
          <p:blipFill>
            <a:blip r:embed="rId4" cstate="print">
              <a:alphaModFix amt="80000"/>
              <a:extLst>
                <a:ext uri="{28A0092B-C50C-407E-A947-70E740481C1C}">
                  <a14:useLocalDpi xmlns:a14="http://schemas.microsoft.com/office/drawing/2010/main"/>
                </a:ext>
              </a:extLst>
            </a:blip>
            <a:srcRect/>
            <a:stretch>
              <a:fillRect/>
            </a:stretch>
          </p:blipFill>
          <p:spPr bwMode="auto">
            <a:xfrm>
              <a:off x="15582" y="6276671"/>
              <a:ext cx="594360" cy="565747"/>
            </a:xfrm>
            <a:prstGeom prst="rect">
              <a:avLst/>
            </a:prstGeom>
            <a:noFill/>
            <a:ln>
              <a:noFill/>
            </a:ln>
            <a:extLst>
              <a:ext uri="{909E8E84-426E-40dd-AFC4-6F175D3DCCD1}">
                <a14:hiddenFill xmlns:a14="http://schemas.microsoft.com/office/drawing/2010/main">
                  <a:solidFill>
                    <a:srgbClr val="FFFFFF">
                      <a:alpha val="79999"/>
                    </a:srgbClr>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Date Placeholder 1"/>
          <p:cNvSpPr>
            <a:spLocks noGrp="1"/>
          </p:cNvSpPr>
          <p:nvPr>
            <p:ph type="dt" sz="half" idx="10"/>
          </p:nvPr>
        </p:nvSpPr>
        <p:spPr>
          <a:xfrm>
            <a:off x="596900" y="6492875"/>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Footer Placeholder 2"/>
          <p:cNvSpPr>
            <a:spLocks noGrp="1"/>
          </p:cNvSpPr>
          <p:nvPr>
            <p:ph type="ftr" sz="quarter" idx="11"/>
          </p:nvPr>
        </p:nvSpPr>
        <p:spPr>
          <a:xfrm>
            <a:off x="3124200" y="6492875"/>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8" name="Slide Number Placeholder 3"/>
          <p:cNvSpPr>
            <a:spLocks noGrp="1"/>
          </p:cNvSpPr>
          <p:nvPr>
            <p:ph type="sldNum" sz="quarter" idx="12"/>
          </p:nvPr>
        </p:nvSpPr>
        <p:spPr>
          <a:xfrm>
            <a:off x="7010400" y="6492875"/>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246575FA-75D2-A540-B609-29E6AC4A8699}" type="slidenum">
              <a:rPr lang="en-US"/>
              <a:pPr>
                <a:defRPr/>
              </a:pPr>
              <a:t>‹#›</a:t>
            </a:fld>
            <a:endParaRPr lang="en-US"/>
          </a:p>
        </p:txBody>
      </p:sp>
    </p:spTree>
    <p:extLst>
      <p:ext uri="{BB962C8B-B14F-4D97-AF65-F5344CB8AC3E}">
        <p14:creationId xmlns:p14="http://schemas.microsoft.com/office/powerpoint/2010/main" val="376989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3"/>
          <p:cNvGrpSpPr>
            <a:grpSpLocks/>
          </p:cNvGrpSpPr>
          <p:nvPr/>
        </p:nvGrpSpPr>
        <p:grpSpPr bwMode="auto">
          <a:xfrm>
            <a:off x="0" y="0"/>
            <a:ext cx="1014413" cy="6858000"/>
            <a:chOff x="0" y="0"/>
            <a:chExt cx="1014984" cy="6858000"/>
          </a:xfrm>
        </p:grpSpPr>
        <p:pic>
          <p:nvPicPr>
            <p:cNvPr id="6" name="Picture 4" descr="Sidebar.t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0149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UChicago_Seal_maroon-white.tif"/>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166" y="45941"/>
              <a:ext cx="685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IME logo.tif"/>
            <p:cNvPicPr>
              <a:picLocks noChangeAspect="1"/>
            </p:cNvPicPr>
            <p:nvPr/>
          </p:nvPicPr>
          <p:blipFill>
            <a:blip r:embed="rId4" cstate="print">
              <a:alphaModFix amt="80000"/>
              <a:extLst>
                <a:ext uri="{28A0092B-C50C-407E-A947-70E740481C1C}">
                  <a14:useLocalDpi xmlns:a14="http://schemas.microsoft.com/office/drawing/2010/main"/>
                </a:ext>
              </a:extLst>
            </a:blip>
            <a:srcRect/>
            <a:stretch>
              <a:fillRect/>
            </a:stretch>
          </p:blipFill>
          <p:spPr bwMode="auto">
            <a:xfrm>
              <a:off x="15582" y="6276671"/>
              <a:ext cx="594360" cy="565747"/>
            </a:xfrm>
            <a:prstGeom prst="rect">
              <a:avLst/>
            </a:prstGeom>
            <a:noFill/>
            <a:ln>
              <a:noFill/>
            </a:ln>
            <a:extLst>
              <a:ext uri="{909E8E84-426E-40dd-AFC4-6F175D3DCCD1}">
                <a14:hiddenFill xmlns:a14="http://schemas.microsoft.com/office/drawing/2010/main">
                  <a:solidFill>
                    <a:srgbClr val="FFFFFF">
                      <a:alpha val="79999"/>
                    </a:srgbClr>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Date Placeholder 4"/>
          <p:cNvSpPr>
            <a:spLocks noGrp="1"/>
          </p:cNvSpPr>
          <p:nvPr>
            <p:ph type="dt" sz="half" idx="10"/>
          </p:nvPr>
        </p:nvSpPr>
        <p:spPr>
          <a:xfrm>
            <a:off x="596900" y="6492875"/>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10" name="Footer Placeholder 5"/>
          <p:cNvSpPr>
            <a:spLocks noGrp="1"/>
          </p:cNvSpPr>
          <p:nvPr>
            <p:ph type="ftr" sz="quarter" idx="11"/>
          </p:nvPr>
        </p:nvSpPr>
        <p:spPr>
          <a:xfrm>
            <a:off x="3124200" y="6492875"/>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11" name="Slide Number Placeholder 6"/>
          <p:cNvSpPr>
            <a:spLocks noGrp="1"/>
          </p:cNvSpPr>
          <p:nvPr>
            <p:ph type="sldNum" sz="quarter" idx="12"/>
          </p:nvPr>
        </p:nvSpPr>
        <p:spPr>
          <a:xfrm>
            <a:off x="7010400" y="6492875"/>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F9326D29-A26B-014D-A131-3A3FE0E1BD6A}" type="slidenum">
              <a:rPr lang="en-US"/>
              <a:pPr>
                <a:defRPr/>
              </a:pPr>
              <a:t>‹#›</a:t>
            </a:fld>
            <a:endParaRPr lang="en-US"/>
          </a:p>
        </p:txBody>
      </p:sp>
    </p:spTree>
    <p:extLst>
      <p:ext uri="{BB962C8B-B14F-4D97-AF65-F5344CB8AC3E}">
        <p14:creationId xmlns:p14="http://schemas.microsoft.com/office/powerpoint/2010/main" val="1061658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3"/>
          <p:cNvGrpSpPr>
            <a:grpSpLocks/>
          </p:cNvGrpSpPr>
          <p:nvPr/>
        </p:nvGrpSpPr>
        <p:grpSpPr bwMode="auto">
          <a:xfrm>
            <a:off x="0" y="0"/>
            <a:ext cx="1014413" cy="6858000"/>
            <a:chOff x="0" y="0"/>
            <a:chExt cx="1014984" cy="6858000"/>
          </a:xfrm>
        </p:grpSpPr>
        <p:pic>
          <p:nvPicPr>
            <p:cNvPr id="6" name="Picture 4" descr="Sidebar.t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0149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UChicago_Seal_maroon-white.tif"/>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166" y="45941"/>
              <a:ext cx="685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IME logo.tif"/>
            <p:cNvPicPr>
              <a:picLocks noChangeAspect="1"/>
            </p:cNvPicPr>
            <p:nvPr/>
          </p:nvPicPr>
          <p:blipFill>
            <a:blip r:embed="rId4" cstate="print">
              <a:alphaModFix amt="80000"/>
              <a:extLst>
                <a:ext uri="{28A0092B-C50C-407E-A947-70E740481C1C}">
                  <a14:useLocalDpi xmlns:a14="http://schemas.microsoft.com/office/drawing/2010/main"/>
                </a:ext>
              </a:extLst>
            </a:blip>
            <a:srcRect/>
            <a:stretch>
              <a:fillRect/>
            </a:stretch>
          </p:blipFill>
          <p:spPr bwMode="auto">
            <a:xfrm>
              <a:off x="15582" y="6276671"/>
              <a:ext cx="594360" cy="565747"/>
            </a:xfrm>
            <a:prstGeom prst="rect">
              <a:avLst/>
            </a:prstGeom>
            <a:noFill/>
            <a:ln>
              <a:noFill/>
            </a:ln>
            <a:extLst>
              <a:ext uri="{909E8E84-426E-40dd-AFC4-6F175D3DCCD1}">
                <a14:hiddenFill xmlns:a14="http://schemas.microsoft.com/office/drawing/2010/main">
                  <a:solidFill>
                    <a:srgbClr val="FFFFFF">
                      <a:alpha val="79999"/>
                    </a:srgbClr>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Date Placeholder 4"/>
          <p:cNvSpPr>
            <a:spLocks noGrp="1"/>
          </p:cNvSpPr>
          <p:nvPr>
            <p:ph type="dt" sz="half" idx="10"/>
          </p:nvPr>
        </p:nvSpPr>
        <p:spPr>
          <a:xfrm>
            <a:off x="596900" y="6492875"/>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10" name="Footer Placeholder 5"/>
          <p:cNvSpPr>
            <a:spLocks noGrp="1"/>
          </p:cNvSpPr>
          <p:nvPr>
            <p:ph type="ftr" sz="quarter" idx="11"/>
          </p:nvPr>
        </p:nvSpPr>
        <p:spPr>
          <a:xfrm>
            <a:off x="3124200" y="6492875"/>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11" name="Slide Number Placeholder 6"/>
          <p:cNvSpPr>
            <a:spLocks noGrp="1"/>
          </p:cNvSpPr>
          <p:nvPr>
            <p:ph type="sldNum" sz="quarter" idx="12"/>
          </p:nvPr>
        </p:nvSpPr>
        <p:spPr>
          <a:xfrm>
            <a:off x="7010400" y="6492875"/>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4033E5CB-9F8B-FE46-BB5E-CECA24056E5E}" type="slidenum">
              <a:rPr lang="en-US"/>
              <a:pPr>
                <a:defRPr/>
              </a:pPr>
              <a:t>‹#›</a:t>
            </a:fld>
            <a:endParaRPr lang="en-US"/>
          </a:p>
        </p:txBody>
      </p:sp>
    </p:spTree>
    <p:extLst>
      <p:ext uri="{BB962C8B-B14F-4D97-AF65-F5344CB8AC3E}">
        <p14:creationId xmlns:p14="http://schemas.microsoft.com/office/powerpoint/2010/main" val="33502053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04775"/>
            <a:ext cx="8521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431925"/>
            <a:ext cx="85217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iming>
    <p:tnLst>
      <p:par>
        <p:cTn xmlns:p14="http://schemas.microsoft.com/office/powerpoint/2010/main" id="1" dur="indefinite" restart="never" nodeType="tmRoot"/>
      </p:par>
    </p:tnLst>
  </p:timing>
  <p:hf hdr="0" ftr="0" dt="0"/>
  <p:txStyles>
    <p:titleStyle>
      <a:lvl1pPr algn="ctr" defTabSz="457200" rtl="0" eaLnBrk="1" fontAlgn="base" hangingPunct="1">
        <a:spcBef>
          <a:spcPct val="0"/>
        </a:spcBef>
        <a:spcAft>
          <a:spcPct val="0"/>
        </a:spcAft>
        <a:defRPr sz="48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9pPr>
    </p:titleStyle>
    <p:bodyStyle>
      <a:lvl1pPr marL="222250" indent="-22225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emf"/><Relationship Id="rId5" Type="http://schemas.openxmlformats.org/officeDocument/2006/relationships/image" Target="../media/image28.emf"/><Relationship Id="rId6" Type="http://schemas.openxmlformats.org/officeDocument/2006/relationships/image" Target="../media/image250.png"/><Relationship Id="rId1" Type="http://schemas.openxmlformats.org/officeDocument/2006/relationships/slideLayout" Target="../slideLayouts/slideLayout3.xml"/><Relationship Id="rId2"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emf"/><Relationship Id="rId3" Type="http://schemas.openxmlformats.org/officeDocument/2006/relationships/image" Target="../media/image33.emf"/></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oleObject" Target="../embeddings/Microsoft_Excel_97_-_2004_Worksheet1.xls"/><Relationship Id="rId6" Type="http://schemas.openxmlformats.org/officeDocument/2006/relationships/image" Target="../media/image34.emf"/><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emf"/><Relationship Id="rId3" Type="http://schemas.openxmlformats.org/officeDocument/2006/relationships/image" Target="../media/image38.emf"/></Relationships>
</file>

<file path=ppt/slides/_rels/slide15.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5" Type="http://schemas.openxmlformats.org/officeDocument/2006/relationships/image" Target="../media/image41.emf"/><Relationship Id="rId6" Type="http://schemas.openxmlformats.org/officeDocument/2006/relationships/image" Target="../media/image42.emf"/><Relationship Id="rId7" Type="http://schemas.openxmlformats.org/officeDocument/2006/relationships/image" Target="../media/image43.emf"/><Relationship Id="rId8" Type="http://schemas.openxmlformats.org/officeDocument/2006/relationships/image" Target="../media/image15.emf"/><Relationship Id="rId9" Type="http://schemas.openxmlformats.org/officeDocument/2006/relationships/image" Target="../media/image44.emf"/><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emf"/><Relationship Id="rId5" Type="http://schemas.openxmlformats.org/officeDocument/2006/relationships/image" Target="../media/image15.emf"/><Relationship Id="rId6" Type="http://schemas.openxmlformats.org/officeDocument/2006/relationships/image" Target="../media/image37.emf"/><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5" Type="http://schemas.openxmlformats.org/officeDocument/2006/relationships/image" Target="../media/image15.emf"/><Relationship Id="rId6" Type="http://schemas.openxmlformats.org/officeDocument/2006/relationships/image" Target="../media/image37.emf"/><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emf"/><Relationship Id="rId1" Type="http://schemas.openxmlformats.org/officeDocument/2006/relationships/slideLayout" Target="../slideLayouts/slideLayout3.xml"/><Relationship Id="rId2" Type="http://schemas.openxmlformats.org/officeDocument/2006/relationships/image" Target="../media/image41.emf"/></Relationships>
</file>

<file path=ppt/slides/_rels/slide19.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5" Type="http://schemas.openxmlformats.org/officeDocument/2006/relationships/image" Target="../media/image54.emf"/><Relationship Id="rId6" Type="http://schemas.openxmlformats.org/officeDocument/2006/relationships/image" Target="../media/image55.emf"/><Relationship Id="rId1" Type="http://schemas.openxmlformats.org/officeDocument/2006/relationships/slideLayout" Target="../slideLayouts/slideLayout3.xml"/><Relationship Id="rId2" Type="http://schemas.openxmlformats.org/officeDocument/2006/relationships/image" Target="../media/image5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57.emf"/><Relationship Id="rId5" Type="http://schemas.openxmlformats.org/officeDocument/2006/relationships/image" Target="../media/image58.emf"/><Relationship Id="rId1" Type="http://schemas.openxmlformats.org/officeDocument/2006/relationships/slideLayout" Target="../slideLayouts/slideLayout3.xml"/><Relationship Id="rId2" Type="http://schemas.openxmlformats.org/officeDocument/2006/relationships/image" Target="../media/image5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3.xml"/><Relationship Id="rId2"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emf"/><Relationship Id="rId6"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emf"/><Relationship Id="rId5" Type="http://schemas.openxmlformats.org/officeDocument/2006/relationships/image" Target="../media/image15.emf"/><Relationship Id="rId6" Type="http://schemas.openxmlformats.org/officeDocument/2006/relationships/image" Target="../media/image16.emf"/><Relationship Id="rId7" Type="http://schemas.openxmlformats.org/officeDocument/2006/relationships/image" Target="../media/image17.jpe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emf"/><Relationship Id="rId5" Type="http://schemas.openxmlformats.org/officeDocument/2006/relationships/image" Target="../media/image28.emf"/><Relationship Id="rId6" Type="http://schemas.openxmlformats.org/officeDocument/2006/relationships/image" Target="../media/image250.png"/><Relationship Id="rId1" Type="http://schemas.openxmlformats.org/officeDocument/2006/relationships/slideLayout" Target="../slideLayouts/slideLayout3.xml"/><Relationship Id="rId2"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ctrTitle"/>
          </p:nvPr>
        </p:nvSpPr>
        <p:spPr>
          <a:xfrm>
            <a:off x="307975" y="1511605"/>
            <a:ext cx="8528050" cy="2135187"/>
          </a:xfrm>
        </p:spPr>
        <p:txBody>
          <a:bodyPr/>
          <a:lstStyle/>
          <a:p>
            <a:r>
              <a:rPr lang="en-US" sz="4800" dirty="0">
                <a:latin typeface="Palatino Linotype"/>
                <a:cs typeface="Palatino Linotype"/>
              </a:rPr>
              <a:t>Soft Matter Design </a:t>
            </a:r>
            <a:r>
              <a:rPr lang="en-US" sz="4800" dirty="0" smtClean="0">
                <a:latin typeface="Palatino Linotype"/>
                <a:cs typeface="Palatino Linotype"/>
              </a:rPr>
              <a:t>Based On </a:t>
            </a:r>
            <a:r>
              <a:rPr lang="en-US" sz="4800" dirty="0">
                <a:latin typeface="Palatino Linotype"/>
                <a:cs typeface="Palatino Linotype"/>
              </a:rPr>
              <a:t>Charge </a:t>
            </a:r>
            <a:r>
              <a:rPr lang="en-US" sz="4800" dirty="0" err="1">
                <a:latin typeface="Palatino Linotype"/>
                <a:cs typeface="Palatino Linotype"/>
              </a:rPr>
              <a:t>Complexation</a:t>
            </a:r>
            <a:r>
              <a:rPr lang="en-US" sz="4800" dirty="0">
                <a:latin typeface="Palatino Linotype"/>
                <a:cs typeface="Palatino Linotype"/>
              </a:rPr>
              <a:t/>
            </a:r>
            <a:br>
              <a:rPr lang="en-US" sz="4800" dirty="0">
                <a:latin typeface="Palatino Linotype"/>
                <a:cs typeface="Palatino Linotype"/>
              </a:rPr>
            </a:br>
            <a:endParaRPr lang="en-US" sz="4800" dirty="0">
              <a:latin typeface="Palatino Linotype"/>
              <a:cs typeface="Palatino Linotype"/>
            </a:endParaRPr>
          </a:p>
        </p:txBody>
      </p:sp>
      <p:sp>
        <p:nvSpPr>
          <p:cNvPr id="3" name="Subtitle 2"/>
          <p:cNvSpPr>
            <a:spLocks noGrp="1"/>
          </p:cNvSpPr>
          <p:nvPr>
            <p:ph type="subTitle" idx="1"/>
          </p:nvPr>
        </p:nvSpPr>
        <p:spPr>
          <a:xfrm>
            <a:off x="1371600" y="3322326"/>
            <a:ext cx="6400800" cy="1752600"/>
          </a:xfrm>
        </p:spPr>
        <p:txBody>
          <a:bodyPr rtlCol="0">
            <a:normAutofit lnSpcReduction="10000"/>
          </a:bodyPr>
          <a:lstStyle/>
          <a:p>
            <a:pPr fontAlgn="auto">
              <a:spcAft>
                <a:spcPts val="0"/>
              </a:spcAft>
              <a:buFont typeface="Arial"/>
              <a:buNone/>
              <a:defRPr/>
            </a:pPr>
            <a:r>
              <a:rPr lang="en-US" dirty="0" smtClean="0">
                <a:latin typeface="Palatino Linotype"/>
                <a:ea typeface="+mn-ea"/>
                <a:cs typeface="Palatino Linotype"/>
              </a:rPr>
              <a:t>Matthew Tirrell</a:t>
            </a:r>
          </a:p>
          <a:p>
            <a:pPr fontAlgn="auto">
              <a:spcAft>
                <a:spcPts val="0"/>
              </a:spcAft>
              <a:buFont typeface="Arial"/>
              <a:buNone/>
              <a:defRPr/>
            </a:pPr>
            <a:r>
              <a:rPr lang="en-US" dirty="0" smtClean="0">
                <a:latin typeface="Palatino Linotype"/>
                <a:ea typeface="+mn-ea"/>
                <a:cs typeface="Palatino Linotype"/>
              </a:rPr>
              <a:t>University of Chicago</a:t>
            </a:r>
          </a:p>
          <a:p>
            <a:pPr fontAlgn="auto">
              <a:spcAft>
                <a:spcPts val="0"/>
              </a:spcAft>
              <a:buFont typeface="Arial"/>
              <a:buNone/>
              <a:defRPr/>
            </a:pPr>
            <a:r>
              <a:rPr lang="en-US" dirty="0" smtClean="0">
                <a:latin typeface="Palatino Linotype"/>
                <a:ea typeface="+mn-ea"/>
                <a:cs typeface="Palatino Linotype"/>
              </a:rPr>
              <a:t>Argonne National Laboratory</a:t>
            </a:r>
            <a:endParaRPr lang="en-US" dirty="0">
              <a:latin typeface="Palatino Linotype"/>
              <a:ea typeface="+mn-ea"/>
              <a:cs typeface="Palatino Linotype"/>
            </a:endParaRPr>
          </a:p>
        </p:txBody>
      </p:sp>
      <p:pic>
        <p:nvPicPr>
          <p:cNvPr id="5" name="Picture 4" descr="BlueNoBac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78" y="5934440"/>
            <a:ext cx="2615184" cy="8534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0B8EC0DD-2284-3645-BF34-FE1B0AED373D}" type="slidenum">
              <a:rPr lang="en-US" sz="1200">
                <a:latin typeface="Garamond" charset="0"/>
                <a:cs typeface="Garamond" charset="0"/>
              </a:rPr>
              <a:pPr eaLnBrk="1" fontAlgn="base" hangingPunct="1">
                <a:spcBef>
                  <a:spcPct val="0"/>
                </a:spcBef>
                <a:spcAft>
                  <a:spcPct val="0"/>
                </a:spcAft>
              </a:pPr>
              <a:t>10</a:t>
            </a:fld>
            <a:endParaRPr lang="en-US" sz="1200">
              <a:latin typeface="Garamond" charset="0"/>
              <a:cs typeface="Garamond" charset="0"/>
            </a:endParaRPr>
          </a:p>
        </p:txBody>
      </p:sp>
      <p:sp>
        <p:nvSpPr>
          <p:cNvPr id="45" name="Rectangle 57"/>
          <p:cNvSpPr>
            <a:spLocks noChangeArrowheads="1"/>
          </p:cNvSpPr>
          <p:nvPr/>
        </p:nvSpPr>
        <p:spPr bwMode="auto">
          <a:xfrm>
            <a:off x="63500" y="63732"/>
            <a:ext cx="36244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p>
            <a:r>
              <a:rPr lang="en-US" sz="2800" b="1" dirty="0" smtClean="0"/>
              <a:t>Electrostatics Induced Solvent Selectivity</a:t>
            </a:r>
            <a:endParaRPr lang="en-US" sz="2800" b="1" dirty="0"/>
          </a:p>
        </p:txBody>
      </p:sp>
      <p:grpSp>
        <p:nvGrpSpPr>
          <p:cNvPr id="10" name="Group 9"/>
          <p:cNvGrpSpPr>
            <a:grpSpLocks noChangeAspect="1"/>
          </p:cNvGrpSpPr>
          <p:nvPr/>
        </p:nvGrpSpPr>
        <p:grpSpPr>
          <a:xfrm>
            <a:off x="640080" y="2090521"/>
            <a:ext cx="7863840" cy="3216223"/>
            <a:chOff x="630036" y="2028876"/>
            <a:chExt cx="8012701" cy="3277106"/>
          </a:xfrm>
        </p:grpSpPr>
        <p:grpSp>
          <p:nvGrpSpPr>
            <p:cNvPr id="4" name="Group 3"/>
            <p:cNvGrpSpPr>
              <a:grpSpLocks noChangeAspect="1"/>
            </p:cNvGrpSpPr>
            <p:nvPr/>
          </p:nvGrpSpPr>
          <p:grpSpPr>
            <a:xfrm>
              <a:off x="630036" y="2077381"/>
              <a:ext cx="3703630" cy="3026035"/>
              <a:chOff x="1997862" y="1920480"/>
              <a:chExt cx="2529629" cy="2066829"/>
            </a:xfrm>
          </p:grpSpPr>
          <p:grpSp>
            <p:nvGrpSpPr>
              <p:cNvPr id="77" name="Group 76"/>
              <p:cNvGrpSpPr/>
              <p:nvPr/>
            </p:nvGrpSpPr>
            <p:grpSpPr>
              <a:xfrm>
                <a:off x="1997863" y="1920480"/>
                <a:ext cx="2440388" cy="982133"/>
                <a:chOff x="5458177" y="1299540"/>
                <a:chExt cx="3253851" cy="1309511"/>
              </a:xfrm>
            </p:grpSpPr>
            <p:pic>
              <p:nvPicPr>
                <p:cNvPr id="78" name="Picture 7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8177" y="1299540"/>
                  <a:ext cx="3253851" cy="1309511"/>
                </a:xfrm>
                <a:prstGeom prst="rect">
                  <a:avLst/>
                </a:prstGeom>
                <a:scene3d>
                  <a:camera prst="orthographicFront">
                    <a:rot lat="0" lon="10800000" rev="0"/>
                  </a:camera>
                  <a:lightRig rig="threePt" dir="t"/>
                </a:scene3d>
              </p:spPr>
            </p:pic>
            <p:grpSp>
              <p:nvGrpSpPr>
                <p:cNvPr id="79" name="Group 78"/>
                <p:cNvGrpSpPr/>
                <p:nvPr/>
              </p:nvGrpSpPr>
              <p:grpSpPr>
                <a:xfrm>
                  <a:off x="5651969" y="1354180"/>
                  <a:ext cx="1433133" cy="1208127"/>
                  <a:chOff x="6728902" y="4329834"/>
                  <a:chExt cx="1433133" cy="1208127"/>
                </a:xfrm>
              </p:grpSpPr>
              <p:sp>
                <p:nvSpPr>
                  <p:cNvPr id="80" name="Oval 79"/>
                  <p:cNvSpPr/>
                  <p:nvPr/>
                </p:nvSpPr>
                <p:spPr>
                  <a:xfrm>
                    <a:off x="6728902" y="5287706"/>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7024177" y="4329834"/>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7024177" y="5170964"/>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7917353" y="5346077"/>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7800611" y="4649955"/>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7082548" y="4685722"/>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7367997" y="5421219"/>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7683869" y="5151968"/>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8045293" y="4383999"/>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89" name="Group 88"/>
              <p:cNvGrpSpPr/>
              <p:nvPr/>
            </p:nvGrpSpPr>
            <p:grpSpPr>
              <a:xfrm>
                <a:off x="1997862" y="2970111"/>
                <a:ext cx="2529629" cy="1017198"/>
                <a:chOff x="5458177" y="2980524"/>
                <a:chExt cx="3372840" cy="1356268"/>
              </a:xfrm>
            </p:grpSpPr>
            <p:pic>
              <p:nvPicPr>
                <p:cNvPr id="90" name="Picture 8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8177" y="2980524"/>
                  <a:ext cx="3253851" cy="1309511"/>
                </a:xfrm>
                <a:prstGeom prst="rect">
                  <a:avLst/>
                </a:prstGeom>
                <a:scene3d>
                  <a:camera prst="orthographicFront">
                    <a:rot lat="0" lon="10800000" rev="0"/>
                  </a:camera>
                  <a:lightRig rig="threePt" dir="t"/>
                </a:scene3d>
              </p:spPr>
            </p:pic>
            <p:sp>
              <p:nvSpPr>
                <p:cNvPr id="92" name="TextBox 91"/>
                <p:cNvSpPr txBox="1"/>
                <p:nvPr/>
              </p:nvSpPr>
              <p:spPr>
                <a:xfrm>
                  <a:off x="5529340" y="4048941"/>
                  <a:ext cx="1417887" cy="280288"/>
                </a:xfrm>
                <a:prstGeom prst="rect">
                  <a:avLst/>
                </a:prstGeom>
                <a:noFill/>
              </p:spPr>
              <p:txBody>
                <a:bodyPr wrap="square" rtlCol="0">
                  <a:spAutoFit/>
                </a:bodyPr>
                <a:lstStyle/>
                <a:p>
                  <a:pPr algn="ctr"/>
                  <a:r>
                    <a:rPr lang="en-US" altLang="ko-KR" sz="1400" dirty="0" smtClean="0">
                      <a:solidFill>
                        <a:schemeClr val="bg1"/>
                      </a:solidFill>
                    </a:rPr>
                    <a:t>Charged Polymer</a:t>
                  </a:r>
                  <a:endParaRPr lang="ko-KR" altLang="en-US" sz="1400" dirty="0">
                    <a:solidFill>
                      <a:schemeClr val="bg1"/>
                    </a:solidFill>
                  </a:endParaRPr>
                </a:p>
              </p:txBody>
            </p:sp>
            <p:grpSp>
              <p:nvGrpSpPr>
                <p:cNvPr id="93" name="Group 92"/>
                <p:cNvGrpSpPr/>
                <p:nvPr/>
              </p:nvGrpSpPr>
              <p:grpSpPr>
                <a:xfrm>
                  <a:off x="7171176" y="3028736"/>
                  <a:ext cx="1433133" cy="1208127"/>
                  <a:chOff x="6728902" y="4329834"/>
                  <a:chExt cx="1433133" cy="1208127"/>
                </a:xfrm>
              </p:grpSpPr>
              <p:sp>
                <p:nvSpPr>
                  <p:cNvPr id="94" name="Oval 93"/>
                  <p:cNvSpPr/>
                  <p:nvPr/>
                </p:nvSpPr>
                <p:spPr>
                  <a:xfrm>
                    <a:off x="6728902" y="5287706"/>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7024177" y="4329834"/>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7024177" y="5170964"/>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7917353" y="5346077"/>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7800611" y="4649955"/>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7082548" y="4685722"/>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7367997" y="5421219"/>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7683869" y="5151968"/>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8045293" y="4383999"/>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1" name="TextBox 90"/>
                <p:cNvSpPr txBox="1"/>
                <p:nvPr/>
              </p:nvSpPr>
              <p:spPr>
                <a:xfrm>
                  <a:off x="7020008" y="4056503"/>
                  <a:ext cx="1811009" cy="280289"/>
                </a:xfrm>
                <a:prstGeom prst="rect">
                  <a:avLst/>
                </a:prstGeom>
                <a:noFill/>
              </p:spPr>
              <p:txBody>
                <a:bodyPr wrap="square" rtlCol="0">
                  <a:spAutoFit/>
                </a:bodyPr>
                <a:lstStyle/>
                <a:p>
                  <a:pPr algn="ctr"/>
                  <a:r>
                    <a:rPr lang="en-US" altLang="ko-KR" sz="1400" smtClean="0">
                      <a:solidFill>
                        <a:schemeClr val="bg1"/>
                      </a:solidFill>
                    </a:rPr>
                    <a:t>Neutral Polymer</a:t>
                  </a:r>
                  <a:endParaRPr lang="ko-KR" altLang="en-US" sz="1400" dirty="0">
                    <a:solidFill>
                      <a:schemeClr val="bg1"/>
                    </a:solidFill>
                  </a:endParaRPr>
                </a:p>
              </p:txBody>
            </p:sp>
          </p:grpSp>
        </p:grpSp>
        <p:grpSp>
          <p:nvGrpSpPr>
            <p:cNvPr id="3" name="Group 2"/>
            <p:cNvGrpSpPr>
              <a:grpSpLocks noChangeAspect="1"/>
            </p:cNvGrpSpPr>
            <p:nvPr/>
          </p:nvGrpSpPr>
          <p:grpSpPr>
            <a:xfrm>
              <a:off x="4452784" y="2028876"/>
              <a:ext cx="4189953" cy="3277106"/>
              <a:chOff x="4758019" y="1830194"/>
              <a:chExt cx="3147974" cy="2462138"/>
            </a:xfrm>
          </p:grpSpPr>
          <p:pic>
            <p:nvPicPr>
              <p:cNvPr id="75" name="Picture 74"/>
              <p:cNvPicPr>
                <a:picLocks noChangeAspect="1"/>
              </p:cNvPicPr>
              <p:nvPr/>
            </p:nvPicPr>
            <p:blipFill rotWithShape="1">
              <a:blip r:embed="rId3">
                <a:alphaModFix/>
                <a:extLst>
                  <a:ext uri="{28A0092B-C50C-407E-A947-70E740481C1C}">
                    <a14:useLocalDpi xmlns:a14="http://schemas.microsoft.com/office/drawing/2010/main" val="0"/>
                  </a:ext>
                </a:extLst>
              </a:blip>
              <a:srcRect t="3567" r="7529"/>
              <a:stretch/>
            </p:blipFill>
            <p:spPr>
              <a:xfrm>
                <a:off x="4758019" y="1830194"/>
                <a:ext cx="3147974" cy="2462138"/>
              </a:xfrm>
              <a:prstGeom prst="rect">
                <a:avLst/>
              </a:prstGeom>
            </p:spPr>
          </p:pic>
          <p:sp>
            <p:nvSpPr>
              <p:cNvPr id="103" name="Rectangle 102"/>
              <p:cNvSpPr/>
              <p:nvPr/>
            </p:nvSpPr>
            <p:spPr>
              <a:xfrm>
                <a:off x="5194592" y="1926017"/>
                <a:ext cx="1396093" cy="2088186"/>
              </a:xfrm>
              <a:prstGeom prst="rect">
                <a:avLst/>
              </a:prstGeom>
              <a:solidFill>
                <a:srgbClr val="4F88B2">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4" name="TextBox 103"/>
            <p:cNvSpPr txBox="1"/>
            <p:nvPr/>
          </p:nvSpPr>
          <p:spPr>
            <a:xfrm>
              <a:off x="5107394" y="4418879"/>
              <a:ext cx="1461150" cy="523220"/>
            </a:xfrm>
            <a:prstGeom prst="rect">
              <a:avLst/>
            </a:prstGeom>
            <a:noFill/>
          </p:spPr>
          <p:txBody>
            <a:bodyPr wrap="square" rtlCol="0">
              <a:spAutoFit/>
            </a:bodyPr>
            <a:lstStyle/>
            <a:p>
              <a:pPr algn="ctr"/>
              <a:r>
                <a:rPr lang="en-US" sz="1400" smtClean="0"/>
                <a:t>Charged polymer-rich</a:t>
              </a:r>
              <a:endParaRPr lang="en-US" sz="1400" dirty="0"/>
            </a:p>
          </p:txBody>
        </p:sp>
        <p:sp>
          <p:nvSpPr>
            <p:cNvPr id="105" name="TextBox 104"/>
            <p:cNvSpPr txBox="1"/>
            <p:nvPr/>
          </p:nvSpPr>
          <p:spPr>
            <a:xfrm>
              <a:off x="7160014" y="4418879"/>
              <a:ext cx="1328318" cy="738664"/>
            </a:xfrm>
            <a:prstGeom prst="rect">
              <a:avLst/>
            </a:prstGeom>
            <a:noFill/>
          </p:spPr>
          <p:txBody>
            <a:bodyPr wrap="square" rtlCol="0">
              <a:spAutoFit/>
            </a:bodyPr>
            <a:lstStyle/>
            <a:p>
              <a:pPr algn="ctr"/>
              <a:r>
                <a:rPr lang="en-US" sz="1400" smtClean="0"/>
                <a:t>Neutral polymer-rich</a:t>
              </a:r>
              <a:endParaRPr lang="en-US" sz="1400" dirty="0"/>
            </a:p>
          </p:txBody>
        </p:sp>
      </p:grpSp>
      <p:sp>
        <p:nvSpPr>
          <p:cNvPr id="5" name="Rectangle 4"/>
          <p:cNvSpPr/>
          <p:nvPr/>
        </p:nvSpPr>
        <p:spPr>
          <a:xfrm>
            <a:off x="5480529" y="1008820"/>
            <a:ext cx="1388485" cy="821751"/>
          </a:xfrm>
          <a:prstGeom prst="rect">
            <a:avLst/>
          </a:prstGeom>
        </p:spPr>
        <p:txBody>
          <a:bodyPr wrap="square">
            <a:spAutoFit/>
          </a:bodyPr>
          <a:lstStyle/>
          <a:p>
            <a:r>
              <a:rPr lang="en-US" sz="1600" dirty="0"/>
              <a:t>Strength of electrostatic interactions</a:t>
            </a:r>
          </a:p>
        </p:txBody>
      </p:sp>
      <p:pic>
        <p:nvPicPr>
          <p:cNvPr id="6" name="Picture 5"/>
          <p:cNvPicPr>
            <a:picLocks noChangeAspect="1"/>
          </p:cNvPicPr>
          <p:nvPr/>
        </p:nvPicPr>
        <p:blipFill>
          <a:blip r:embed="rId4"/>
          <a:stretch>
            <a:fillRect/>
          </a:stretch>
        </p:blipFill>
        <p:spPr>
          <a:xfrm>
            <a:off x="6640709" y="1122428"/>
            <a:ext cx="1965590" cy="639294"/>
          </a:xfrm>
          <a:prstGeom prst="rect">
            <a:avLst/>
          </a:prstGeom>
        </p:spPr>
      </p:pic>
      <p:pic>
        <p:nvPicPr>
          <p:cNvPr id="8" name="Picture 7"/>
          <p:cNvPicPr>
            <a:picLocks noChangeAspect="1"/>
          </p:cNvPicPr>
          <p:nvPr/>
        </p:nvPicPr>
        <p:blipFill>
          <a:blip r:embed="rId5"/>
          <a:stretch>
            <a:fillRect/>
          </a:stretch>
        </p:blipFill>
        <p:spPr>
          <a:xfrm>
            <a:off x="3140100" y="832271"/>
            <a:ext cx="2091992" cy="1231733"/>
          </a:xfrm>
          <a:prstGeom prst="rect">
            <a:avLst/>
          </a:prstGeom>
        </p:spPr>
      </p:pic>
      <mc:AlternateContent xmlns:mc="http://schemas.openxmlformats.org/markup-compatibility/2006" xmlns:a14="http://schemas.microsoft.com/office/drawing/2010/main">
        <mc:Choice Requires="a14">
          <p:sp>
            <p:nvSpPr>
              <p:cNvPr id="76" name="Content Placeholder 3"/>
              <p:cNvSpPr txBox="1">
                <a:spLocks/>
              </p:cNvSpPr>
              <p:nvPr/>
            </p:nvSpPr>
            <p:spPr>
              <a:xfrm>
                <a:off x="416928" y="5134714"/>
                <a:ext cx="8336653" cy="1569660"/>
              </a:xfrm>
              <a:prstGeom prst="rect">
                <a:avLst/>
              </a:prstGeom>
              <a:noFill/>
            </p:spPr>
            <p:txBody>
              <a:bodyPr wrap="square" rtlCol="0">
                <a:spAutoFit/>
              </a:bodyPr>
              <a:lstStyle>
                <a:defPPr>
                  <a:defRPr lang="en-US"/>
                </a:defPPr>
                <a:lvl1pPr marL="285750" indent="-285750">
                  <a:lnSpc>
                    <a:spcPct val="120000"/>
                  </a:lnSpc>
                  <a:buClr>
                    <a:srgbClr val="6C0F10"/>
                  </a:buClr>
                  <a:buFont typeface="Wingdings" charset="2"/>
                  <a:buChar char="²"/>
                  <a:defRPr sz="1600">
                    <a:latin typeface="Calibri"/>
                    <a:cs typeface="Calibri"/>
                  </a:defRPr>
                </a:lvl1pPr>
                <a:lvl2pPr marL="742950" lvl="1" indent="-285750">
                  <a:lnSpc>
                    <a:spcPct val="120000"/>
                  </a:lnSpc>
                  <a:buClr>
                    <a:srgbClr val="6C0F10"/>
                  </a:buClr>
                  <a:buFont typeface="Wingdings" charset="2"/>
                  <a:buChar char="Ø"/>
                  <a:defRPr sz="1600">
                    <a:latin typeface="Calibri"/>
                    <a:cs typeface="Calibri"/>
                  </a:defRPr>
                </a:lvl2pPr>
              </a:lstStyle>
              <a:p>
                <a14:m>
                  <m:oMath xmlns="" xmlns:m="http://schemas.openxmlformats.org/officeDocument/2006/math">
                    <m:r>
                      <m:rPr>
                        <m:sty m:val="p"/>
                      </m:rPr>
                      <a:rPr lang="en-US" dirty="0" smtClean="0">
                        <a:latin typeface="Cambria Math" charset="0"/>
                      </a:rPr>
                      <m:t>Γ</m:t>
                    </m:r>
                  </m:oMath>
                </a14:m>
                <a:r>
                  <a:rPr lang="en-US" dirty="0"/>
                  <a:t> can induce selectivity in a non-selective, neutral solvent</a:t>
                </a:r>
              </a:p>
              <a:p>
                <a:pPr lvl="1"/>
                <a:r>
                  <a:rPr lang="en-US" dirty="0"/>
                  <a:t>At low </a:t>
                </a:r>
                <a14:m>
                  <m:oMath xmlns="" xmlns:m="http://schemas.openxmlformats.org/officeDocument/2006/math">
                    <m:r>
                      <m:rPr>
                        <m:sty m:val="p"/>
                      </m:rPr>
                      <a:rPr lang="en-US" dirty="0">
                        <a:latin typeface="Cambria Math" charset="0"/>
                      </a:rPr>
                      <m:t>Γ</m:t>
                    </m:r>
                  </m:oMath>
                </a14:m>
                <a:r>
                  <a:rPr lang="en-US" dirty="0"/>
                  <a:t>, ion entropy drives </a:t>
                </a:r>
                <a:r>
                  <a:rPr lang="en-US" dirty="0" smtClean="0"/>
                  <a:t>solvent </a:t>
                </a:r>
                <a:r>
                  <a:rPr lang="en-US" dirty="0"/>
                  <a:t>into </a:t>
                </a:r>
                <a:r>
                  <a:rPr lang="en-US" dirty="0" smtClean="0"/>
                  <a:t>the charged block</a:t>
                </a:r>
                <a:endParaRPr lang="en-US" dirty="0"/>
              </a:p>
              <a:p>
                <a:pPr lvl="1"/>
                <a:r>
                  <a:rPr lang="en-US" dirty="0"/>
                  <a:t>At high </a:t>
                </a:r>
                <a14:m>
                  <m:oMath xmlns="" xmlns:m="http://schemas.openxmlformats.org/officeDocument/2006/math">
                    <m:r>
                      <m:rPr>
                        <m:sty m:val="p"/>
                      </m:rPr>
                      <a:rPr lang="en-US" dirty="0">
                        <a:latin typeface="Cambria Math" charset="0"/>
                      </a:rPr>
                      <m:t>Γ</m:t>
                    </m:r>
                  </m:oMath>
                </a14:m>
                <a:r>
                  <a:rPr lang="en-US" dirty="0"/>
                  <a:t>, ionic correlations drive solvent into the </a:t>
                </a:r>
                <a:r>
                  <a:rPr lang="en-US" dirty="0" smtClean="0"/>
                  <a:t>neutral </a:t>
                </a:r>
                <a:r>
                  <a:rPr lang="en-US" dirty="0"/>
                  <a:t>block</a:t>
                </a:r>
              </a:p>
              <a:p>
                <a:r>
                  <a:rPr lang="en-US" altLang="ko-KR" dirty="0"/>
                  <a:t>Solvent adsorption increases with </a:t>
                </a:r>
                <a14:m>
                  <m:oMath xmlns="" xmlns:m="http://schemas.openxmlformats.org/officeDocument/2006/math">
                    <m:r>
                      <m:rPr>
                        <m:sty m:val="p"/>
                      </m:rPr>
                      <a:rPr lang="en-US" altLang="ko-KR" dirty="0">
                        <a:latin typeface="Cambria Math" charset="0"/>
                      </a:rPr>
                      <m:t>Γ</m:t>
                    </m:r>
                  </m:oMath>
                </a14:m>
                <a:endParaRPr lang="en-US" altLang="ko-KR" dirty="0"/>
              </a:p>
              <a:p>
                <a:r>
                  <a:rPr lang="en-US" dirty="0" smtClean="0"/>
                  <a:t>Can be extended to study micro-phase separation in charged-neutral block copolymers</a:t>
                </a:r>
                <a:endParaRPr lang="en-US" dirty="0"/>
              </a:p>
            </p:txBody>
          </p:sp>
        </mc:Choice>
        <mc:Fallback xmlns="">
          <p:sp>
            <p:nvSpPr>
              <p:cNvPr id="76" name="Content Placeholder 3"/>
              <p:cNvSpPr txBox="1">
                <a:spLocks noRot="1" noChangeAspect="1" noMove="1" noResize="1" noEditPoints="1" noAdjustHandles="1" noChangeArrowheads="1" noChangeShapeType="1" noTextEdit="1"/>
              </p:cNvSpPr>
              <p:nvPr/>
            </p:nvSpPr>
            <p:spPr>
              <a:xfrm>
                <a:off x="416928" y="5134714"/>
                <a:ext cx="8336653" cy="1569660"/>
              </a:xfrm>
              <a:prstGeom prst="rect">
                <a:avLst/>
              </a:prstGeom>
              <a:blipFill rotWithShape="0">
                <a:blip r:embed="rId6"/>
                <a:stretch>
                  <a:fillRect l="-292" b="-2713"/>
                </a:stretch>
              </a:blipFill>
            </p:spPr>
            <p:txBody>
              <a:bodyPr/>
              <a:lstStyle/>
              <a:p>
                <a:r>
                  <a:rPr lang="en-US">
                    <a:noFill/>
                  </a:rPr>
                  <a:t> </a:t>
                </a:r>
              </a:p>
            </p:txBody>
          </p:sp>
        </mc:Fallback>
      </mc:AlternateContent>
      <p:sp>
        <p:nvSpPr>
          <p:cNvPr id="9" name="Rectangle 8"/>
          <p:cNvSpPr/>
          <p:nvPr/>
        </p:nvSpPr>
        <p:spPr>
          <a:xfrm>
            <a:off x="1285559" y="953196"/>
            <a:ext cx="1792235" cy="923330"/>
          </a:xfrm>
          <a:prstGeom prst="rect">
            <a:avLst/>
          </a:prstGeom>
        </p:spPr>
        <p:txBody>
          <a:bodyPr wrap="square">
            <a:spAutoFit/>
          </a:bodyPr>
          <a:lstStyle/>
          <a:p>
            <a:pPr algn="ctr"/>
            <a:r>
              <a:rPr lang="en-US" dirty="0"/>
              <a:t>Blends of charged and neutral polymers</a:t>
            </a:r>
          </a:p>
        </p:txBody>
      </p:sp>
      <p:sp>
        <p:nvSpPr>
          <p:cNvPr id="166" name="TextBox 165"/>
          <p:cNvSpPr txBox="1"/>
          <p:nvPr/>
        </p:nvSpPr>
        <p:spPr>
          <a:xfrm>
            <a:off x="4719963" y="506509"/>
            <a:ext cx="2043461" cy="387798"/>
          </a:xfrm>
          <a:prstGeom prst="rect">
            <a:avLst/>
          </a:prstGeom>
          <a:noFill/>
        </p:spPr>
        <p:txBody>
          <a:bodyPr wrap="square" rtlCol="0">
            <a:spAutoFit/>
          </a:bodyPr>
          <a:lstStyle/>
          <a:p>
            <a:pPr algn="ctr">
              <a:lnSpc>
                <a:spcPct val="120000"/>
              </a:lnSpc>
            </a:pPr>
            <a:r>
              <a:rPr lang="en-US" sz="1600" b="1" smtClean="0">
                <a:latin typeface="Helvetica Neue" charset="0"/>
                <a:ea typeface="Helvetica Neue" charset="0"/>
                <a:cs typeface="Helvetica Neue" charset="0"/>
              </a:rPr>
              <a:t>Olvera de la Cruz</a:t>
            </a:r>
            <a:endParaRPr lang="en-US" sz="1600" b="1" dirty="0" smtClean="0">
              <a:latin typeface="Helvetica Neue" charset="0"/>
              <a:ea typeface="Helvetica Neue" charset="0"/>
              <a:cs typeface="Helvetica Neue" charset="0"/>
            </a:endParaRPr>
          </a:p>
        </p:txBody>
      </p:sp>
      <p:sp>
        <p:nvSpPr>
          <p:cNvPr id="2" name="TextBox 1"/>
          <p:cNvSpPr txBox="1"/>
          <p:nvPr/>
        </p:nvSpPr>
        <p:spPr>
          <a:xfrm>
            <a:off x="7581900" y="5448300"/>
            <a:ext cx="398592" cy="646331"/>
          </a:xfrm>
          <a:prstGeom prst="rect">
            <a:avLst/>
          </a:prstGeom>
          <a:noFill/>
        </p:spPr>
        <p:txBody>
          <a:bodyPr wrap="none" rtlCol="0">
            <a:spAutoFit/>
          </a:bodyPr>
          <a:lstStyle/>
          <a:p>
            <a:r>
              <a:rPr lang="en-US" sz="3600" b="1" dirty="0" smtClean="0"/>
              <a:t>?</a:t>
            </a:r>
            <a:endParaRPr lang="en-US" sz="3600" b="1" dirty="0"/>
          </a:p>
        </p:txBody>
      </p:sp>
    </p:spTree>
    <p:extLst>
      <p:ext uri="{BB962C8B-B14F-4D97-AF65-F5344CB8AC3E}">
        <p14:creationId xmlns:p14="http://schemas.microsoft.com/office/powerpoint/2010/main" val="306954127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0B8EC0DD-2284-3645-BF34-FE1B0AED373D}" type="slidenum">
              <a:rPr lang="en-US" sz="1200">
                <a:latin typeface="Garamond" charset="0"/>
                <a:cs typeface="Garamond" charset="0"/>
              </a:rPr>
              <a:pPr eaLnBrk="1" fontAlgn="base" hangingPunct="1">
                <a:spcBef>
                  <a:spcPct val="0"/>
                </a:spcBef>
                <a:spcAft>
                  <a:spcPct val="0"/>
                </a:spcAft>
              </a:pPr>
              <a:t>11</a:t>
            </a:fld>
            <a:endParaRPr lang="en-US" sz="1200">
              <a:latin typeface="Garamond" charset="0"/>
              <a:cs typeface="Garamond" charset="0"/>
            </a:endParaRPr>
          </a:p>
        </p:txBody>
      </p:sp>
      <p:pic>
        <p:nvPicPr>
          <p:cNvPr id="23" name="Picture 22" descr="CCCMs_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0024" y="1044392"/>
            <a:ext cx="4843906" cy="1647726"/>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36689" y="1181625"/>
            <a:ext cx="1614635" cy="1614635"/>
          </a:xfrm>
          <a:prstGeom prst="rect">
            <a:avLst/>
          </a:prstGeom>
        </p:spPr>
      </p:pic>
      <p:grpSp>
        <p:nvGrpSpPr>
          <p:cNvPr id="34" name="Group 393"/>
          <p:cNvGrpSpPr/>
          <p:nvPr/>
        </p:nvGrpSpPr>
        <p:grpSpPr>
          <a:xfrm rot="10800000">
            <a:off x="5610533" y="1294620"/>
            <a:ext cx="874594" cy="1346474"/>
            <a:chOff x="408619" y="1510928"/>
            <a:chExt cx="2014725" cy="1447798"/>
          </a:xfrm>
        </p:grpSpPr>
        <p:sp>
          <p:nvSpPr>
            <p:cNvPr id="35" name="Oval 34"/>
            <p:cNvSpPr/>
            <p:nvPr/>
          </p:nvSpPr>
          <p:spPr>
            <a:xfrm>
              <a:off x="408619" y="2196727"/>
              <a:ext cx="109727" cy="109728"/>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rot="10800000" flipH="1">
              <a:off x="518347" y="1510928"/>
              <a:ext cx="1904997" cy="704088"/>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18347" y="2285119"/>
              <a:ext cx="1904997" cy="673607"/>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38" name="Cross 37"/>
          <p:cNvSpPr/>
          <p:nvPr/>
        </p:nvSpPr>
        <p:spPr>
          <a:xfrm>
            <a:off x="1803936" y="1785355"/>
            <a:ext cx="322927" cy="322927"/>
          </a:xfrm>
          <a:prstGeom prst="plus">
            <a:avLst>
              <a:gd name="adj" fmla="val 37069"/>
            </a:avLst>
          </a:prstGeom>
          <a:solidFill>
            <a:srgbClr val="C0504D"/>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Down Arrow 38"/>
          <p:cNvSpPr/>
          <p:nvPr/>
        </p:nvSpPr>
        <p:spPr>
          <a:xfrm rot="16200000">
            <a:off x="3609622" y="1691351"/>
            <a:ext cx="403659" cy="470935"/>
          </a:xfrm>
          <a:prstGeom prst="downArrow">
            <a:avLst/>
          </a:prstGeom>
          <a:solidFill>
            <a:srgbClr val="C0504D"/>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2417267" y="2610491"/>
            <a:ext cx="2725426" cy="424732"/>
          </a:xfrm>
          <a:prstGeom prst="rect">
            <a:avLst/>
          </a:prstGeom>
        </p:spPr>
        <p:txBody>
          <a:bodyPr wrap="none">
            <a:spAutoFit/>
          </a:bodyPr>
          <a:lstStyle/>
          <a:p>
            <a:pPr>
              <a:lnSpc>
                <a:spcPct val="120000"/>
              </a:lnSpc>
            </a:pPr>
            <a:r>
              <a:rPr lang="en-US" b="1" dirty="0" err="1" smtClean="0">
                <a:solidFill>
                  <a:srgbClr val="FF0000"/>
                </a:solidFill>
                <a:latin typeface="Comic Sans MS"/>
                <a:cs typeface="Comic Sans MS"/>
              </a:rPr>
              <a:t>Microphase</a:t>
            </a:r>
            <a:r>
              <a:rPr lang="en-US" b="1" dirty="0" smtClean="0">
                <a:solidFill>
                  <a:srgbClr val="FF0000"/>
                </a:solidFill>
                <a:latin typeface="Comic Sans MS"/>
                <a:cs typeface="Comic Sans MS"/>
              </a:rPr>
              <a:t> Separation</a:t>
            </a:r>
            <a:endParaRPr lang="en-US" sz="500" dirty="0">
              <a:solidFill>
                <a:srgbClr val="FF0000"/>
              </a:solidFill>
              <a:latin typeface="Calibri"/>
              <a:cs typeface="Calibri"/>
            </a:endParaRPr>
          </a:p>
        </p:txBody>
      </p:sp>
      <p:sp>
        <p:nvSpPr>
          <p:cNvPr id="29" name="Rectangle 57"/>
          <p:cNvSpPr>
            <a:spLocks noChangeArrowheads="1"/>
          </p:cNvSpPr>
          <p:nvPr/>
        </p:nvSpPr>
        <p:spPr bwMode="auto">
          <a:xfrm>
            <a:off x="63500" y="63732"/>
            <a:ext cx="65151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p>
            <a:r>
              <a:rPr lang="en-US" sz="2800" b="1" dirty="0"/>
              <a:t>Polyelectrolyte Complex Micelles</a:t>
            </a:r>
          </a:p>
        </p:txBody>
      </p:sp>
      <p:sp>
        <p:nvSpPr>
          <p:cNvPr id="30" name="TextBox 29"/>
          <p:cNvSpPr txBox="1"/>
          <p:nvPr/>
        </p:nvSpPr>
        <p:spPr>
          <a:xfrm>
            <a:off x="4279900" y="3973907"/>
            <a:ext cx="4648200" cy="1412694"/>
          </a:xfrm>
          <a:prstGeom prst="rect">
            <a:avLst/>
          </a:prstGeom>
          <a:noFill/>
        </p:spPr>
        <p:txBody>
          <a:bodyPr wrap="square" rtlCol="0">
            <a:spAutoFit/>
          </a:bodyPr>
          <a:lstStyle/>
          <a:p>
            <a:pPr marL="285750" indent="-285750">
              <a:lnSpc>
                <a:spcPct val="120000"/>
              </a:lnSpc>
              <a:buClr>
                <a:srgbClr val="6C0F10"/>
              </a:buClr>
              <a:buFont typeface="Wingdings" charset="2"/>
              <a:buChar char="²"/>
            </a:pPr>
            <a:r>
              <a:rPr lang="en-US" dirty="0">
                <a:latin typeface="Calibri"/>
                <a:cs typeface="Calibri"/>
              </a:rPr>
              <a:t>Micelles with hydrophilic </a:t>
            </a:r>
            <a:r>
              <a:rPr lang="en-US" dirty="0" smtClean="0">
                <a:latin typeface="Calibri"/>
                <a:cs typeface="Calibri"/>
              </a:rPr>
              <a:t>cores</a:t>
            </a:r>
          </a:p>
          <a:p>
            <a:pPr marL="285750" indent="-285750">
              <a:lnSpc>
                <a:spcPct val="120000"/>
              </a:lnSpc>
              <a:buClr>
                <a:srgbClr val="6C0F10"/>
              </a:buClr>
              <a:buFont typeface="Wingdings" charset="2"/>
              <a:buChar char="²"/>
            </a:pPr>
            <a:r>
              <a:rPr lang="en-US" dirty="0" err="1" smtClean="0">
                <a:latin typeface="Calibri"/>
                <a:cs typeface="Calibri"/>
              </a:rPr>
              <a:t>Complexation</a:t>
            </a:r>
            <a:r>
              <a:rPr lang="en-US" dirty="0" smtClean="0">
                <a:latin typeface="Calibri"/>
                <a:cs typeface="Calibri"/>
              </a:rPr>
              <a:t> drives </a:t>
            </a:r>
            <a:r>
              <a:rPr lang="en-US" dirty="0" err="1" smtClean="0">
                <a:latin typeface="Calibri"/>
                <a:cs typeface="Calibri"/>
              </a:rPr>
              <a:t>microphase</a:t>
            </a:r>
            <a:r>
              <a:rPr lang="en-US" dirty="0" smtClean="0">
                <a:latin typeface="Calibri"/>
                <a:cs typeface="Calibri"/>
              </a:rPr>
              <a:t> separation</a:t>
            </a:r>
          </a:p>
          <a:p>
            <a:pPr marL="285750" indent="-285750">
              <a:lnSpc>
                <a:spcPct val="120000"/>
              </a:lnSpc>
              <a:buClr>
                <a:srgbClr val="6C0F10"/>
              </a:buClr>
              <a:buFont typeface="Wingdings" charset="2"/>
              <a:buChar char="²"/>
            </a:pPr>
            <a:r>
              <a:rPr lang="en-US" dirty="0" smtClean="0">
                <a:latin typeface="Calibri"/>
                <a:cs typeface="Calibri"/>
              </a:rPr>
              <a:t>Cores can either be solid or liquid complexes</a:t>
            </a:r>
          </a:p>
          <a:p>
            <a:pPr marL="285750" indent="-285750">
              <a:lnSpc>
                <a:spcPct val="120000"/>
              </a:lnSpc>
              <a:buClr>
                <a:srgbClr val="6C0F10"/>
              </a:buClr>
              <a:buFont typeface="Wingdings" charset="2"/>
              <a:buChar char="²"/>
            </a:pPr>
            <a:r>
              <a:rPr lang="en-US" dirty="0" smtClean="0">
                <a:latin typeface="Calibri"/>
                <a:cs typeface="Calibri"/>
              </a:rPr>
              <a:t>Excellent for drug and nucleic acid delivery </a:t>
            </a:r>
          </a:p>
        </p:txBody>
      </p:sp>
      <p:pic>
        <p:nvPicPr>
          <p:cNvPr id="3" name="Picture 2"/>
          <p:cNvPicPr>
            <a:picLocks noChangeAspect="1"/>
          </p:cNvPicPr>
          <p:nvPr/>
        </p:nvPicPr>
        <p:blipFill>
          <a:blip r:embed="rId4"/>
          <a:stretch>
            <a:fillRect/>
          </a:stretch>
        </p:blipFill>
        <p:spPr>
          <a:xfrm>
            <a:off x="469900" y="3369809"/>
            <a:ext cx="3606800" cy="3056390"/>
          </a:xfrm>
          <a:prstGeom prst="rect">
            <a:avLst/>
          </a:prstGeom>
        </p:spPr>
      </p:pic>
    </p:spTree>
    <p:extLst>
      <p:ext uri="{BB962C8B-B14F-4D97-AF65-F5344CB8AC3E}">
        <p14:creationId xmlns:p14="http://schemas.microsoft.com/office/powerpoint/2010/main" val="54211258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0B8EC0DD-2284-3645-BF34-FE1B0AED373D}" type="slidenum">
              <a:rPr lang="en-US" sz="1200">
                <a:latin typeface="Garamond" charset="0"/>
                <a:cs typeface="Garamond" charset="0"/>
              </a:rPr>
              <a:pPr eaLnBrk="1" fontAlgn="base" hangingPunct="1">
                <a:spcBef>
                  <a:spcPct val="0"/>
                </a:spcBef>
                <a:spcAft>
                  <a:spcPct val="0"/>
                </a:spcAft>
              </a:pPr>
              <a:t>12</a:t>
            </a:fld>
            <a:endParaRPr lang="en-US" sz="1200">
              <a:latin typeface="Garamond" charset="0"/>
              <a:cs typeface="Garamond" charset="0"/>
            </a:endParaRPr>
          </a:p>
        </p:txBody>
      </p:sp>
      <p:sp>
        <p:nvSpPr>
          <p:cNvPr id="45" name="Rectangle 57"/>
          <p:cNvSpPr>
            <a:spLocks noChangeArrowheads="1"/>
          </p:cNvSpPr>
          <p:nvPr/>
        </p:nvSpPr>
        <p:spPr bwMode="auto">
          <a:xfrm>
            <a:off x="63500" y="63732"/>
            <a:ext cx="65151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p>
            <a:r>
              <a:rPr lang="en-US" sz="2800" b="1" dirty="0"/>
              <a:t>Coarse-Grained Model </a:t>
            </a:r>
            <a:r>
              <a:rPr lang="en-US" sz="2800" b="1"/>
              <a:t>for </a:t>
            </a:r>
            <a:r>
              <a:rPr lang="en-US" sz="2800" b="1" smtClean="0"/>
              <a:t>PEC Micelles </a:t>
            </a:r>
            <a:endParaRPr lang="en-US" sz="2800" b="1"/>
          </a:p>
        </p:txBody>
      </p:sp>
      <p:sp>
        <p:nvSpPr>
          <p:cNvPr id="46" name="TextBox 45"/>
          <p:cNvSpPr txBox="1"/>
          <p:nvPr/>
        </p:nvSpPr>
        <p:spPr>
          <a:xfrm>
            <a:off x="3476221" y="1128611"/>
            <a:ext cx="5550465" cy="1274195"/>
          </a:xfrm>
          <a:prstGeom prst="rect">
            <a:avLst/>
          </a:prstGeom>
          <a:noFill/>
        </p:spPr>
        <p:txBody>
          <a:bodyPr wrap="square" rtlCol="0">
            <a:spAutoFit/>
          </a:bodyPr>
          <a:lstStyle/>
          <a:p>
            <a:pPr marL="285750" indent="-285750">
              <a:lnSpc>
                <a:spcPct val="120000"/>
              </a:lnSpc>
              <a:buClr>
                <a:srgbClr val="6C0F10"/>
              </a:buClr>
              <a:buFont typeface="Wingdings" charset="2"/>
              <a:buChar char="²"/>
            </a:pPr>
            <a:r>
              <a:rPr lang="en-US" sz="1600" dirty="0" err="1">
                <a:latin typeface="Calibri"/>
                <a:cs typeface="Calibri"/>
              </a:rPr>
              <a:t>Diblock</a:t>
            </a:r>
            <a:r>
              <a:rPr lang="en-US" sz="1600" dirty="0">
                <a:latin typeface="Calibri"/>
                <a:cs typeface="Calibri"/>
              </a:rPr>
              <a:t> PEG </a:t>
            </a:r>
            <a:r>
              <a:rPr lang="en-US" sz="1600" dirty="0" err="1">
                <a:latin typeface="Calibri"/>
                <a:cs typeface="Calibri"/>
              </a:rPr>
              <a:t>polylysine</a:t>
            </a:r>
            <a:r>
              <a:rPr lang="en-US" sz="1600" dirty="0">
                <a:latin typeface="Calibri"/>
                <a:cs typeface="Calibri"/>
              </a:rPr>
              <a:t> </a:t>
            </a:r>
            <a:r>
              <a:rPr lang="en-US" sz="1600" dirty="0" smtClean="0">
                <a:latin typeface="Calibri"/>
                <a:cs typeface="Calibri"/>
              </a:rPr>
              <a:t>+ </a:t>
            </a:r>
            <a:r>
              <a:rPr lang="en-US" sz="1600" dirty="0" err="1" smtClean="0">
                <a:latin typeface="Calibri"/>
                <a:cs typeface="Calibri"/>
              </a:rPr>
              <a:t>miRNA</a:t>
            </a:r>
            <a:r>
              <a:rPr lang="en-US" sz="1600" dirty="0" smtClean="0">
                <a:latin typeface="Calibri"/>
                <a:cs typeface="Calibri"/>
              </a:rPr>
              <a:t> micelles</a:t>
            </a:r>
            <a:endParaRPr lang="en-US" sz="1600" dirty="0">
              <a:latin typeface="Calibri"/>
              <a:cs typeface="Calibri"/>
            </a:endParaRPr>
          </a:p>
          <a:p>
            <a:pPr marL="285750" indent="-285750">
              <a:lnSpc>
                <a:spcPct val="120000"/>
              </a:lnSpc>
              <a:buClr>
                <a:srgbClr val="6C0F10"/>
              </a:buClr>
              <a:buFont typeface="Wingdings" charset="2"/>
              <a:buChar char="²"/>
            </a:pPr>
            <a:r>
              <a:rPr lang="en-US" sz="1600" dirty="0" smtClean="0">
                <a:latin typeface="Calibri"/>
                <a:cs typeface="Calibri"/>
              </a:rPr>
              <a:t>Large interfacial regions observed in density profiles</a:t>
            </a:r>
          </a:p>
          <a:p>
            <a:pPr marL="285750" indent="-285750">
              <a:lnSpc>
                <a:spcPct val="120000"/>
              </a:lnSpc>
              <a:buClr>
                <a:srgbClr val="6C0F10"/>
              </a:buClr>
              <a:buFont typeface="Wingdings" charset="2"/>
              <a:buChar char="²"/>
            </a:pPr>
            <a:r>
              <a:rPr lang="en-US" sz="1600" dirty="0" smtClean="0">
                <a:latin typeface="Calibri"/>
                <a:cs typeface="Calibri"/>
              </a:rPr>
              <a:t>Contribute to better design and enhanced delivery efficiency</a:t>
            </a:r>
          </a:p>
          <a:p>
            <a:pPr marL="285750" indent="-285750">
              <a:lnSpc>
                <a:spcPct val="120000"/>
              </a:lnSpc>
              <a:buClr>
                <a:srgbClr val="6C0F10"/>
              </a:buClr>
              <a:buFont typeface="Wingdings" charset="2"/>
              <a:buChar char="²"/>
            </a:pPr>
            <a:endParaRPr lang="en-US" sz="1600" dirty="0" smtClean="0">
              <a:latin typeface="Calibri"/>
              <a:cs typeface="Calibri"/>
            </a:endParaRPr>
          </a:p>
        </p:txBody>
      </p:sp>
      <p:pic>
        <p:nvPicPr>
          <p:cNvPr id="3" name="Picture 2"/>
          <p:cNvPicPr>
            <a:picLocks noChangeAspect="1"/>
          </p:cNvPicPr>
          <p:nvPr/>
        </p:nvPicPr>
        <p:blipFill>
          <a:blip r:embed="rId2"/>
          <a:stretch>
            <a:fillRect/>
          </a:stretch>
        </p:blipFill>
        <p:spPr>
          <a:xfrm>
            <a:off x="386462" y="750651"/>
            <a:ext cx="2750219" cy="1596690"/>
          </a:xfrm>
          <a:prstGeom prst="rect">
            <a:avLst/>
          </a:prstGeom>
        </p:spPr>
      </p:pic>
      <p:pic>
        <p:nvPicPr>
          <p:cNvPr id="6" name="Picture 5"/>
          <p:cNvPicPr>
            <a:picLocks noChangeAspect="1"/>
          </p:cNvPicPr>
          <p:nvPr/>
        </p:nvPicPr>
        <p:blipFill>
          <a:blip r:embed="rId3"/>
          <a:stretch>
            <a:fillRect/>
          </a:stretch>
        </p:blipFill>
        <p:spPr>
          <a:xfrm>
            <a:off x="0" y="2652533"/>
            <a:ext cx="9144000" cy="3949310"/>
          </a:xfrm>
          <a:prstGeom prst="rect">
            <a:avLst/>
          </a:prstGeom>
        </p:spPr>
      </p:pic>
      <p:sp>
        <p:nvSpPr>
          <p:cNvPr id="8" name="TextBox 7"/>
          <p:cNvSpPr txBox="1"/>
          <p:nvPr/>
        </p:nvSpPr>
        <p:spPr>
          <a:xfrm>
            <a:off x="4750789" y="527055"/>
            <a:ext cx="2043461" cy="683264"/>
          </a:xfrm>
          <a:prstGeom prst="rect">
            <a:avLst/>
          </a:prstGeom>
          <a:noFill/>
        </p:spPr>
        <p:txBody>
          <a:bodyPr wrap="square" rtlCol="0">
            <a:spAutoFit/>
          </a:bodyPr>
          <a:lstStyle/>
          <a:p>
            <a:pPr algn="ctr">
              <a:lnSpc>
                <a:spcPct val="120000"/>
              </a:lnSpc>
            </a:pPr>
            <a:r>
              <a:rPr lang="en-US" sz="1600" b="1" smtClean="0">
                <a:latin typeface="Helvetica Neue" charset="0"/>
                <a:ea typeface="Helvetica Neue" charset="0"/>
                <a:cs typeface="Helvetica Neue" charset="0"/>
              </a:rPr>
              <a:t>Andreev, </a:t>
            </a:r>
            <a:r>
              <a:rPr lang="en-US" sz="1600" b="1" dirty="0" smtClean="0">
                <a:latin typeface="Helvetica Neue" charset="0"/>
                <a:ea typeface="Helvetica Neue" charset="0"/>
                <a:cs typeface="Helvetica Neue" charset="0"/>
              </a:rPr>
              <a:t>de Pablo</a:t>
            </a:r>
          </a:p>
        </p:txBody>
      </p:sp>
    </p:spTree>
    <p:extLst>
      <p:ext uri="{BB962C8B-B14F-4D97-AF65-F5344CB8AC3E}">
        <p14:creationId xmlns:p14="http://schemas.microsoft.com/office/powerpoint/2010/main" val="107242101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8900" y="0"/>
            <a:ext cx="3447484" cy="6591300"/>
          </a:xfrm>
          <a:prstGeom prst="rect">
            <a:avLst/>
          </a:prstGeom>
        </p:spPr>
      </p:pic>
      <p:pic>
        <p:nvPicPr>
          <p:cNvPr id="3" name="Picture 2"/>
          <p:cNvPicPr>
            <a:picLocks noChangeAspect="1"/>
          </p:cNvPicPr>
          <p:nvPr/>
        </p:nvPicPr>
        <p:blipFill>
          <a:blip r:embed="rId4"/>
          <a:stretch>
            <a:fillRect/>
          </a:stretch>
        </p:blipFill>
        <p:spPr>
          <a:xfrm>
            <a:off x="3688784" y="4060222"/>
            <a:ext cx="5391715" cy="2080935"/>
          </a:xfrm>
          <a:prstGeom prst="rect">
            <a:avLst/>
          </a:prstGeom>
        </p:spPr>
      </p:pic>
      <p:grpSp>
        <p:nvGrpSpPr>
          <p:cNvPr id="4" name="Group 9"/>
          <p:cNvGrpSpPr>
            <a:grpSpLocks/>
          </p:cNvGrpSpPr>
          <p:nvPr/>
        </p:nvGrpSpPr>
        <p:grpSpPr bwMode="auto">
          <a:xfrm>
            <a:off x="3289300" y="1308100"/>
            <a:ext cx="5728137" cy="2724589"/>
            <a:chOff x="528" y="576"/>
            <a:chExt cx="4900" cy="2852"/>
          </a:xfrm>
        </p:grpSpPr>
        <p:graphicFrame>
          <p:nvGraphicFramePr>
            <p:cNvPr id="6" name="Object 4"/>
            <p:cNvGraphicFramePr>
              <a:graphicFrameLocks noChangeAspect="1"/>
            </p:cNvGraphicFramePr>
            <p:nvPr/>
          </p:nvGraphicFramePr>
          <p:xfrm>
            <a:off x="528" y="576"/>
            <a:ext cx="4704" cy="2383"/>
          </p:xfrm>
          <a:graphic>
            <a:graphicData uri="http://schemas.openxmlformats.org/presentationml/2006/ole">
              <mc:AlternateContent xmlns:mc="http://schemas.openxmlformats.org/markup-compatibility/2006">
                <mc:Choice xmlns:v="urn:schemas-microsoft-com:vml" Requires="v">
                  <p:oleObj spid="_x0000_s1054" name="Chart" r:id="rId5" imgW="5114967" imgH="2590920" progId="Excel.Chart.8">
                    <p:embed/>
                  </p:oleObj>
                </mc:Choice>
                <mc:Fallback>
                  <p:oleObj name="Chart" r:id="rId5" imgW="5114967" imgH="2590920"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 y="576"/>
                          <a:ext cx="4704" cy="2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Text Box 5"/>
            <p:cNvSpPr txBox="1">
              <a:spLocks noChangeArrowheads="1"/>
            </p:cNvSpPr>
            <p:nvPr/>
          </p:nvSpPr>
          <p:spPr bwMode="auto">
            <a:xfrm>
              <a:off x="1392" y="2880"/>
              <a:ext cx="426" cy="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t> PBS</a:t>
              </a:r>
            </a:p>
          </p:txBody>
        </p:sp>
        <p:sp>
          <p:nvSpPr>
            <p:cNvPr id="8" name="Text Box 6"/>
            <p:cNvSpPr txBox="1">
              <a:spLocks noChangeArrowheads="1"/>
            </p:cNvSpPr>
            <p:nvPr/>
          </p:nvSpPr>
          <p:spPr bwMode="auto">
            <a:xfrm>
              <a:off x="2054" y="2880"/>
              <a:ext cx="1244" cy="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400" dirty="0"/>
                <a:t>Naked </a:t>
              </a:r>
            </a:p>
            <a:p>
              <a:pPr algn="ctr"/>
              <a:r>
                <a:rPr lang="en-US" sz="1400" dirty="0"/>
                <a:t>miR-92a inhibitor</a:t>
              </a:r>
            </a:p>
          </p:txBody>
        </p:sp>
        <p:sp>
          <p:nvSpPr>
            <p:cNvPr id="9" name="Text Box 7"/>
            <p:cNvSpPr txBox="1">
              <a:spLocks noChangeArrowheads="1"/>
            </p:cNvSpPr>
            <p:nvPr/>
          </p:nvSpPr>
          <p:spPr bwMode="auto">
            <a:xfrm>
              <a:off x="3302" y="2880"/>
              <a:ext cx="895" cy="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400" dirty="0"/>
                <a:t>Micelle/</a:t>
              </a:r>
            </a:p>
            <a:p>
              <a:pPr algn="ctr"/>
              <a:r>
                <a:rPr lang="en-US" sz="1400" dirty="0"/>
                <a:t>inhibitor </a:t>
              </a:r>
              <a:r>
                <a:rPr lang="en-US" sz="1400" dirty="0" err="1"/>
                <a:t>Ctl</a:t>
              </a:r>
              <a:r>
                <a:rPr lang="en-US" sz="1400" dirty="0"/>
                <a:t> </a:t>
              </a:r>
            </a:p>
          </p:txBody>
        </p:sp>
        <p:sp>
          <p:nvSpPr>
            <p:cNvPr id="10" name="Text Box 8"/>
            <p:cNvSpPr txBox="1">
              <a:spLocks noChangeArrowheads="1"/>
            </p:cNvSpPr>
            <p:nvPr/>
          </p:nvSpPr>
          <p:spPr bwMode="auto">
            <a:xfrm>
              <a:off x="4184" y="2880"/>
              <a:ext cx="1244" cy="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400" dirty="0"/>
                <a:t>Micelle/</a:t>
              </a:r>
            </a:p>
            <a:p>
              <a:pPr algn="ctr"/>
              <a:r>
                <a:rPr lang="en-US" sz="1400" dirty="0"/>
                <a:t>miR-92a inhibitor</a:t>
              </a:r>
            </a:p>
          </p:txBody>
        </p:sp>
      </p:grpSp>
      <p:sp>
        <p:nvSpPr>
          <p:cNvPr id="11" name="Rectangle 11"/>
          <p:cNvSpPr>
            <a:spLocks noGrp="1" noChangeArrowheads="1"/>
          </p:cNvSpPr>
          <p:nvPr>
            <p:ph type="title"/>
          </p:nvPr>
        </p:nvSpPr>
        <p:spPr>
          <a:xfrm>
            <a:off x="3796483" y="787400"/>
            <a:ext cx="4706417" cy="553998"/>
          </a:xfrm>
        </p:spPr>
        <p:txBody>
          <a:bodyPr/>
          <a:lstStyle/>
          <a:p>
            <a:r>
              <a:rPr lang="en-US" sz="1800" dirty="0"/>
              <a:t>Lesion reduction by miR-92a inhibitor in complex </a:t>
            </a:r>
            <a:r>
              <a:rPr lang="en-US" sz="1800" dirty="0" smtClean="0"/>
              <a:t/>
            </a:r>
            <a:br>
              <a:rPr lang="en-US" sz="1800" dirty="0" smtClean="0"/>
            </a:br>
            <a:r>
              <a:rPr lang="en-US" sz="1800" dirty="0" smtClean="0"/>
              <a:t>with </a:t>
            </a:r>
            <a:r>
              <a:rPr lang="en-US" sz="1800" dirty="0"/>
              <a:t>endothelium-targeted micelles</a:t>
            </a:r>
          </a:p>
        </p:txBody>
      </p:sp>
    </p:spTree>
    <p:extLst>
      <p:ext uri="{BB962C8B-B14F-4D97-AF65-F5344CB8AC3E}">
        <p14:creationId xmlns:p14="http://schemas.microsoft.com/office/powerpoint/2010/main" val="172361909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0B8EC0DD-2284-3645-BF34-FE1B0AED373D}" type="slidenum">
              <a:rPr lang="en-US" sz="1200">
                <a:latin typeface="Garamond" charset="0"/>
                <a:cs typeface="Garamond" charset="0"/>
              </a:rPr>
              <a:pPr eaLnBrk="1" fontAlgn="base" hangingPunct="1">
                <a:spcBef>
                  <a:spcPct val="0"/>
                </a:spcBef>
                <a:spcAft>
                  <a:spcPct val="0"/>
                </a:spcAft>
              </a:pPr>
              <a:t>14</a:t>
            </a:fld>
            <a:endParaRPr lang="en-US" sz="1200">
              <a:latin typeface="Garamond" charset="0"/>
              <a:cs typeface="Garamond" charset="0"/>
            </a:endParaRPr>
          </a:p>
        </p:txBody>
      </p:sp>
      <p:sp>
        <p:nvSpPr>
          <p:cNvPr id="32" name="Rectangle 31"/>
          <p:cNvSpPr/>
          <p:nvPr/>
        </p:nvSpPr>
        <p:spPr>
          <a:xfrm>
            <a:off x="2068663" y="708594"/>
            <a:ext cx="228684" cy="201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839562" y="796393"/>
            <a:ext cx="228684" cy="201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920768" y="1859072"/>
            <a:ext cx="228684" cy="201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3256155" y="957144"/>
            <a:ext cx="228684" cy="201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6049622" y="939789"/>
            <a:ext cx="228684" cy="201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3529336" y="6603975"/>
            <a:ext cx="3472349" cy="276999"/>
          </a:xfrm>
          <a:prstGeom prst="rect">
            <a:avLst/>
          </a:prstGeom>
        </p:spPr>
        <p:txBody>
          <a:bodyPr wrap="square">
            <a:spAutoFit/>
          </a:bodyPr>
          <a:lstStyle/>
          <a:p>
            <a:r>
              <a:rPr lang="en-US" sz="1200" dirty="0"/>
              <a:t>Krogstad, D. V. </a:t>
            </a:r>
            <a:r>
              <a:rPr lang="en-US" sz="1200" i="1" dirty="0"/>
              <a:t>et al.</a:t>
            </a:r>
            <a:r>
              <a:rPr lang="en-US" sz="1200" dirty="0"/>
              <a:t> </a:t>
            </a:r>
            <a:r>
              <a:rPr lang="en-US" sz="1200" dirty="0" smtClean="0"/>
              <a:t>Macromolecules </a:t>
            </a:r>
            <a:r>
              <a:rPr lang="en-US" sz="1200" b="1" dirty="0" smtClean="0"/>
              <a:t>2013</a:t>
            </a:r>
            <a:r>
              <a:rPr lang="en-US" sz="1200" dirty="0" smtClean="0"/>
              <a:t>, </a:t>
            </a:r>
            <a:r>
              <a:rPr lang="en-US" sz="1200" i="1" dirty="0" smtClean="0"/>
              <a:t>46</a:t>
            </a:r>
            <a:r>
              <a:rPr lang="en-US" sz="1200" b="1" dirty="0"/>
              <a:t>,</a:t>
            </a:r>
            <a:r>
              <a:rPr lang="en-US" sz="1200" dirty="0"/>
              <a:t> </a:t>
            </a:r>
            <a:r>
              <a:rPr lang="en-US" sz="1200" dirty="0" smtClean="0"/>
              <a:t>1512</a:t>
            </a:r>
            <a:endParaRPr lang="en-US" sz="1200" dirty="0"/>
          </a:p>
        </p:txBody>
      </p:sp>
      <p:pic>
        <p:nvPicPr>
          <p:cNvPr id="25" name="Picture 24"/>
          <p:cNvPicPr>
            <a:picLocks noChangeAspect="1"/>
          </p:cNvPicPr>
          <p:nvPr/>
        </p:nvPicPr>
        <p:blipFill rotWithShape="1">
          <a:blip r:embed="rId2"/>
          <a:srcRect t="21619"/>
          <a:stretch/>
        </p:blipFill>
        <p:spPr>
          <a:xfrm>
            <a:off x="2285818" y="615926"/>
            <a:ext cx="5306333" cy="2825104"/>
          </a:xfrm>
          <a:prstGeom prst="rect">
            <a:avLst/>
          </a:prstGeom>
        </p:spPr>
      </p:pic>
      <p:sp>
        <p:nvSpPr>
          <p:cNvPr id="26" name="TextBox 25"/>
          <p:cNvSpPr txBox="1"/>
          <p:nvPr/>
        </p:nvSpPr>
        <p:spPr>
          <a:xfrm>
            <a:off x="10538" y="6603975"/>
            <a:ext cx="2993127" cy="276999"/>
          </a:xfrm>
          <a:prstGeom prst="rect">
            <a:avLst/>
          </a:prstGeom>
          <a:noFill/>
        </p:spPr>
        <p:txBody>
          <a:bodyPr wrap="none" rtlCol="0">
            <a:spAutoFit/>
          </a:bodyPr>
          <a:lstStyle/>
          <a:p>
            <a:r>
              <a:rPr lang="en-US" sz="1200" dirty="0" smtClean="0"/>
              <a:t>Hunt, J. N. </a:t>
            </a:r>
            <a:r>
              <a:rPr lang="en-US" sz="1200" i="1" dirty="0" smtClean="0"/>
              <a:t>et. al.</a:t>
            </a:r>
            <a:r>
              <a:rPr lang="en-US" sz="1200" dirty="0" smtClean="0"/>
              <a:t>, Adv. Mater. </a:t>
            </a:r>
            <a:r>
              <a:rPr lang="en-US" sz="1200" b="1" dirty="0" smtClean="0"/>
              <a:t>2011</a:t>
            </a:r>
            <a:r>
              <a:rPr lang="en-US" sz="1200" dirty="0" smtClean="0"/>
              <a:t>, </a:t>
            </a:r>
            <a:r>
              <a:rPr lang="en-US" sz="1200" i="1" dirty="0" smtClean="0"/>
              <a:t>23</a:t>
            </a:r>
            <a:r>
              <a:rPr lang="en-US" sz="1200" dirty="0" smtClean="0"/>
              <a:t>, 2327</a:t>
            </a:r>
            <a:endParaRPr lang="en-US" sz="1200" dirty="0"/>
          </a:p>
        </p:txBody>
      </p:sp>
      <p:grpSp>
        <p:nvGrpSpPr>
          <p:cNvPr id="6" name="Group 5"/>
          <p:cNvGrpSpPr>
            <a:grpSpLocks noChangeAspect="1"/>
          </p:cNvGrpSpPr>
          <p:nvPr/>
        </p:nvGrpSpPr>
        <p:grpSpPr>
          <a:xfrm>
            <a:off x="4575456" y="926223"/>
            <a:ext cx="4343400" cy="5114228"/>
            <a:chOff x="4920518" y="1170605"/>
            <a:chExt cx="4208314" cy="4955168"/>
          </a:xfrm>
        </p:grpSpPr>
        <p:pic>
          <p:nvPicPr>
            <p:cNvPr id="17" name="Picture 16"/>
            <p:cNvPicPr>
              <a:picLocks noChangeAspect="1"/>
            </p:cNvPicPr>
            <p:nvPr/>
          </p:nvPicPr>
          <p:blipFill>
            <a:blip r:embed="rId3"/>
            <a:stretch>
              <a:fillRect/>
            </a:stretch>
          </p:blipFill>
          <p:spPr>
            <a:xfrm>
              <a:off x="5015478" y="1170605"/>
              <a:ext cx="4113354" cy="4955168"/>
            </a:xfrm>
            <a:prstGeom prst="rect">
              <a:avLst/>
            </a:prstGeom>
          </p:spPr>
        </p:pic>
        <p:sp>
          <p:nvSpPr>
            <p:cNvPr id="3" name="Rectangle 2"/>
            <p:cNvSpPr/>
            <p:nvPr/>
          </p:nvSpPr>
          <p:spPr>
            <a:xfrm>
              <a:off x="4920518" y="1293850"/>
              <a:ext cx="356099" cy="3679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7126349" y="1170607"/>
              <a:ext cx="356099" cy="3679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4948892" y="3257042"/>
              <a:ext cx="356099" cy="3679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5" name="Content Placeholder 2"/>
          <p:cNvSpPr>
            <a:spLocks noGrp="1"/>
          </p:cNvSpPr>
          <p:nvPr>
            <p:ph idx="1"/>
          </p:nvPr>
        </p:nvSpPr>
        <p:spPr>
          <a:xfrm>
            <a:off x="452320" y="4308952"/>
            <a:ext cx="4751515" cy="2777439"/>
          </a:xfrm>
        </p:spPr>
        <p:txBody>
          <a:bodyPr>
            <a:normAutofit/>
          </a:bodyPr>
          <a:lstStyle/>
          <a:p>
            <a:pPr marL="0" indent="0" algn="ctr">
              <a:buClr>
                <a:srgbClr val="800000"/>
              </a:buClr>
              <a:buNone/>
            </a:pPr>
            <a:endParaRPr lang="en-US" sz="2000" b="1" dirty="0" smtClean="0">
              <a:latin typeface="Calibri"/>
              <a:cs typeface="Calibri"/>
            </a:endParaRPr>
          </a:p>
          <a:p>
            <a:pPr>
              <a:buClr>
                <a:srgbClr val="800000"/>
              </a:buClr>
              <a:buFont typeface="Wingdings" charset="2"/>
              <a:buChar char="²"/>
            </a:pPr>
            <a:r>
              <a:rPr lang="en-US" sz="2000" dirty="0" smtClean="0">
                <a:latin typeface="Calibri"/>
                <a:cs typeface="Calibri"/>
              </a:rPr>
              <a:t> Hydrophilic cores</a:t>
            </a:r>
          </a:p>
          <a:p>
            <a:pPr>
              <a:buClr>
                <a:srgbClr val="800000"/>
              </a:buClr>
              <a:buFont typeface="Wingdings" charset="2"/>
              <a:buChar char="²"/>
            </a:pPr>
            <a:r>
              <a:rPr lang="en-US" sz="2000" dirty="0" smtClean="0">
                <a:latin typeface="Calibri"/>
                <a:cs typeface="Calibri"/>
              </a:rPr>
              <a:t> Excellent encapsulation  </a:t>
            </a:r>
          </a:p>
          <a:p>
            <a:pPr marL="0" indent="0">
              <a:buClr>
                <a:srgbClr val="800000"/>
              </a:buClr>
              <a:buNone/>
            </a:pPr>
            <a:r>
              <a:rPr lang="en-US" sz="2000" dirty="0" smtClean="0">
                <a:latin typeface="Calibri"/>
                <a:cs typeface="Calibri"/>
              </a:rPr>
              <a:t>     propensities</a:t>
            </a:r>
          </a:p>
          <a:p>
            <a:pPr>
              <a:buClr>
                <a:srgbClr val="800000"/>
              </a:buClr>
              <a:buFont typeface="Wingdings" charset="2"/>
              <a:buChar char="²"/>
            </a:pPr>
            <a:r>
              <a:rPr lang="en-US" sz="2000" dirty="0" smtClean="0">
                <a:latin typeface="Calibri"/>
                <a:cs typeface="Calibri"/>
              </a:rPr>
              <a:t> Tunable chemistry &amp; properties</a:t>
            </a:r>
          </a:p>
        </p:txBody>
      </p:sp>
      <p:sp>
        <p:nvSpPr>
          <p:cNvPr id="7" name="Rectangle 6"/>
          <p:cNvSpPr/>
          <p:nvPr/>
        </p:nvSpPr>
        <p:spPr>
          <a:xfrm>
            <a:off x="498011" y="3746815"/>
            <a:ext cx="3238386" cy="830997"/>
          </a:xfrm>
          <a:prstGeom prst="rect">
            <a:avLst/>
          </a:prstGeom>
        </p:spPr>
        <p:txBody>
          <a:bodyPr wrap="none">
            <a:spAutoFit/>
          </a:bodyPr>
          <a:lstStyle/>
          <a:p>
            <a:pPr algn="ctr">
              <a:lnSpc>
                <a:spcPct val="120000"/>
              </a:lnSpc>
            </a:pPr>
            <a:r>
              <a:rPr lang="en-US" sz="2000" b="1" dirty="0">
                <a:solidFill>
                  <a:srgbClr val="FF0000"/>
                </a:solidFill>
                <a:latin typeface="Comic Sans MS"/>
                <a:cs typeface="Comic Sans MS"/>
              </a:rPr>
              <a:t>Drug Delivery and </a:t>
            </a:r>
          </a:p>
          <a:p>
            <a:pPr algn="ctr">
              <a:lnSpc>
                <a:spcPct val="120000"/>
              </a:lnSpc>
            </a:pPr>
            <a:r>
              <a:rPr lang="en-US" sz="2000" b="1" dirty="0">
                <a:solidFill>
                  <a:srgbClr val="FF0000"/>
                </a:solidFill>
                <a:latin typeface="Comic Sans MS"/>
                <a:cs typeface="Comic Sans MS"/>
              </a:rPr>
              <a:t>Tissue Growth Platforms</a:t>
            </a:r>
          </a:p>
        </p:txBody>
      </p:sp>
      <p:sp>
        <p:nvSpPr>
          <p:cNvPr id="19" name="Rectangle 57"/>
          <p:cNvSpPr>
            <a:spLocks noChangeArrowheads="1"/>
          </p:cNvSpPr>
          <p:nvPr/>
        </p:nvSpPr>
        <p:spPr bwMode="auto">
          <a:xfrm>
            <a:off x="63500" y="63732"/>
            <a:ext cx="52136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p>
            <a:r>
              <a:rPr lang="en-US" sz="2800" b="1" dirty="0"/>
              <a:t>PEC Hydrogels: Self-Assembled Hybrids</a:t>
            </a:r>
          </a:p>
        </p:txBody>
      </p:sp>
    </p:spTree>
    <p:extLst>
      <p:ext uri="{BB962C8B-B14F-4D97-AF65-F5344CB8AC3E}">
        <p14:creationId xmlns:p14="http://schemas.microsoft.com/office/powerpoint/2010/main" val="26246934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38249E-6 3.56317E-6 L -0.26889 -0.01065 " pathEditMode="relative" rAng="0" ptsTypes="AA">
                                      <p:cBhvr>
                                        <p:cTn id="6" dur="2000" fill="hold"/>
                                        <p:tgtEl>
                                          <p:spTgt spid="25"/>
                                        </p:tgtEl>
                                        <p:attrNameLst>
                                          <p:attrName>ppt_x</p:attrName>
                                          <p:attrName>ppt_y</p:attrName>
                                        </p:attrNameLst>
                                      </p:cBhvr>
                                      <p:rCtr x="-13445" y="-532"/>
                                    </p:animMotion>
                                  </p:childTnLst>
                                </p:cTn>
                              </p:par>
                              <p:par>
                                <p:cTn id="7" presetID="6" presetClass="emph" presetSubtype="0" accel="50000" decel="50000" fill="hold" nodeType="withEffect">
                                  <p:stCondLst>
                                    <p:cond delay="0"/>
                                  </p:stCondLst>
                                  <p:childTnLst>
                                    <p:animScale>
                                      <p:cBhvr>
                                        <p:cTn id="8" dur="2000" fill="hold"/>
                                        <p:tgtEl>
                                          <p:spTgt spid="25"/>
                                        </p:tgtEl>
                                      </p:cBhvr>
                                      <p:by x="50000" y="50000"/>
                                    </p:animScale>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14337"/>
          <p:cNvGrpSpPr/>
          <p:nvPr/>
        </p:nvGrpSpPr>
        <p:grpSpPr>
          <a:xfrm>
            <a:off x="455782" y="1243177"/>
            <a:ext cx="4028475" cy="4699888"/>
            <a:chOff x="846194" y="1243177"/>
            <a:chExt cx="4028475" cy="4699888"/>
          </a:xfrm>
        </p:grpSpPr>
        <p:pic>
          <p:nvPicPr>
            <p:cNvPr id="7" name="Picture 6"/>
            <p:cNvPicPr>
              <a:picLocks noChangeAspect="1"/>
            </p:cNvPicPr>
            <p:nvPr/>
          </p:nvPicPr>
          <p:blipFill rotWithShape="1">
            <a:blip r:embed="rId3"/>
            <a:srcRect l="3640" t="5633" r="6495" b="3152"/>
            <a:stretch/>
          </p:blipFill>
          <p:spPr>
            <a:xfrm>
              <a:off x="846194" y="1243177"/>
              <a:ext cx="4028475" cy="4699888"/>
            </a:xfrm>
            <a:prstGeom prst="rect">
              <a:avLst/>
            </a:prstGeom>
          </p:spPr>
        </p:pic>
        <p:grpSp>
          <p:nvGrpSpPr>
            <p:cNvPr id="13" name="Group 12"/>
            <p:cNvGrpSpPr>
              <a:grpSpLocks noChangeAspect="1"/>
            </p:cNvGrpSpPr>
            <p:nvPr/>
          </p:nvGrpSpPr>
          <p:grpSpPr>
            <a:xfrm>
              <a:off x="1375255" y="4839164"/>
              <a:ext cx="778792" cy="445160"/>
              <a:chOff x="1247276" y="4594862"/>
              <a:chExt cx="1254253" cy="716936"/>
            </a:xfrm>
          </p:grpSpPr>
          <p:sp>
            <p:nvSpPr>
              <p:cNvPr id="15" name="TextBox 14"/>
              <p:cNvSpPr txBox="1"/>
              <p:nvPr/>
            </p:nvSpPr>
            <p:spPr>
              <a:xfrm>
                <a:off x="1460606" y="4915256"/>
                <a:ext cx="1040923" cy="396542"/>
              </a:xfrm>
              <a:prstGeom prst="rect">
                <a:avLst/>
              </a:prstGeom>
              <a:noFill/>
            </p:spPr>
            <p:txBody>
              <a:bodyPr wrap="none" rtlCol="0">
                <a:spAutoFit/>
              </a:bodyPr>
              <a:lstStyle/>
              <a:p>
                <a:r>
                  <a:rPr lang="en-US" sz="1000" smtClean="0"/>
                  <a:t>Triblocks</a:t>
                </a:r>
                <a:endParaRPr lang="en-US" sz="1000" baseline="-25000" dirty="0"/>
              </a:p>
            </p:txBody>
          </p:sp>
          <p:sp>
            <p:nvSpPr>
              <p:cNvPr id="21" name="TextBox 20"/>
              <p:cNvSpPr txBox="1"/>
              <p:nvPr/>
            </p:nvSpPr>
            <p:spPr>
              <a:xfrm>
                <a:off x="1460606" y="4594862"/>
                <a:ext cx="994453" cy="396542"/>
              </a:xfrm>
              <a:prstGeom prst="rect">
                <a:avLst/>
              </a:prstGeom>
              <a:noFill/>
            </p:spPr>
            <p:txBody>
              <a:bodyPr wrap="none" rtlCol="0">
                <a:spAutoFit/>
              </a:bodyPr>
              <a:lstStyle/>
              <a:p>
                <a:r>
                  <a:rPr lang="en-US" sz="1000" dirty="0" err="1" smtClean="0"/>
                  <a:t>Diblocks</a:t>
                </a:r>
                <a:endParaRPr lang="en-US" sz="1000" baseline="-25000" dirty="0"/>
              </a:p>
            </p:txBody>
          </p:sp>
          <p:sp>
            <p:nvSpPr>
              <p:cNvPr id="8" name="Rectangle 7"/>
              <p:cNvSpPr>
                <a:spLocks noChangeAspect="1"/>
              </p:cNvSpPr>
              <p:nvPr/>
            </p:nvSpPr>
            <p:spPr>
              <a:xfrm>
                <a:off x="1247276" y="5055073"/>
                <a:ext cx="110642" cy="11064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0" name="Oval 9"/>
              <p:cNvSpPr>
                <a:spLocks noChangeAspect="1"/>
              </p:cNvSpPr>
              <p:nvPr/>
            </p:nvSpPr>
            <p:spPr>
              <a:xfrm>
                <a:off x="1247276" y="4715800"/>
                <a:ext cx="110642" cy="110642"/>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sp>
          <p:nvSpPr>
            <p:cNvPr id="61" name="Rectangle 60"/>
            <p:cNvSpPr/>
            <p:nvPr/>
          </p:nvSpPr>
          <p:spPr>
            <a:xfrm>
              <a:off x="4163822" y="2823906"/>
              <a:ext cx="498856" cy="307777"/>
            </a:xfrm>
            <a:prstGeom prst="rect">
              <a:avLst/>
            </a:prstGeom>
          </p:spPr>
          <p:txBody>
            <a:bodyPr wrap="none">
              <a:spAutoFit/>
            </a:bodyPr>
            <a:lstStyle/>
            <a:p>
              <a:pPr algn="ctr"/>
              <a:r>
                <a:rPr lang="en-US" sz="1400" b="1" dirty="0" smtClean="0">
                  <a:ea typeface="Calibri" charset="0"/>
                  <a:cs typeface="Calibri" charset="0"/>
                </a:rPr>
                <a:t>50%</a:t>
              </a:r>
              <a:endParaRPr lang="en-US" sz="1400" b="1" dirty="0">
                <a:ea typeface="Calibri" charset="0"/>
                <a:cs typeface="Calibri" charset="0"/>
              </a:endParaRPr>
            </a:p>
          </p:txBody>
        </p:sp>
        <p:sp>
          <p:nvSpPr>
            <p:cNvPr id="62" name="Rectangle 61"/>
            <p:cNvSpPr/>
            <p:nvPr/>
          </p:nvSpPr>
          <p:spPr>
            <a:xfrm>
              <a:off x="4163822" y="3593121"/>
              <a:ext cx="498856" cy="307777"/>
            </a:xfrm>
            <a:prstGeom prst="rect">
              <a:avLst/>
            </a:prstGeom>
          </p:spPr>
          <p:txBody>
            <a:bodyPr wrap="none">
              <a:spAutoFit/>
            </a:bodyPr>
            <a:lstStyle/>
            <a:p>
              <a:pPr algn="ctr"/>
              <a:r>
                <a:rPr lang="en-US" sz="1400" b="1" dirty="0" smtClean="0">
                  <a:ea typeface="Calibri" charset="0"/>
                  <a:cs typeface="Calibri" charset="0"/>
                </a:rPr>
                <a:t>40%</a:t>
              </a:r>
              <a:endParaRPr lang="en-US" sz="1400" b="1" dirty="0">
                <a:ea typeface="Calibri" charset="0"/>
                <a:cs typeface="Calibri" charset="0"/>
              </a:endParaRPr>
            </a:p>
          </p:txBody>
        </p:sp>
        <p:sp>
          <p:nvSpPr>
            <p:cNvPr id="63" name="Rectangle 62"/>
            <p:cNvSpPr/>
            <p:nvPr/>
          </p:nvSpPr>
          <p:spPr>
            <a:xfrm>
              <a:off x="4209508" y="4670113"/>
              <a:ext cx="407484" cy="307777"/>
            </a:xfrm>
            <a:prstGeom prst="rect">
              <a:avLst/>
            </a:prstGeom>
          </p:spPr>
          <p:txBody>
            <a:bodyPr wrap="none">
              <a:spAutoFit/>
            </a:bodyPr>
            <a:lstStyle/>
            <a:p>
              <a:pPr algn="ctr"/>
              <a:r>
                <a:rPr lang="en-US" sz="1400" b="1" smtClean="0">
                  <a:ea typeface="Calibri" charset="0"/>
                  <a:cs typeface="Calibri" charset="0"/>
                </a:rPr>
                <a:t>5%</a:t>
              </a:r>
              <a:endParaRPr lang="en-US" sz="1400" b="1" dirty="0">
                <a:ea typeface="Calibri" charset="0"/>
                <a:cs typeface="Calibri" charset="0"/>
              </a:endParaRPr>
            </a:p>
          </p:txBody>
        </p:sp>
      </p:grpSp>
      <p:pic>
        <p:nvPicPr>
          <p:cNvPr id="14337" name="Picture 14336"/>
          <p:cNvPicPr>
            <a:picLocks noChangeAspect="1"/>
          </p:cNvPicPr>
          <p:nvPr/>
        </p:nvPicPr>
        <p:blipFill>
          <a:blip r:embed="rId4"/>
          <a:stretch>
            <a:fillRect/>
          </a:stretch>
        </p:blipFill>
        <p:spPr>
          <a:xfrm>
            <a:off x="279787" y="1603482"/>
            <a:ext cx="4501946" cy="4415204"/>
          </a:xfrm>
          <a:prstGeom prst="rect">
            <a:avLst/>
          </a:prstGeom>
        </p:spPr>
      </p:pic>
      <p:sp>
        <p:nvSpPr>
          <p:cNvPr id="1433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0B8EC0DD-2284-3645-BF34-FE1B0AED373D}" type="slidenum">
              <a:rPr lang="en-US" sz="1200">
                <a:latin typeface="Garamond" charset="0"/>
                <a:cs typeface="Garamond" charset="0"/>
              </a:rPr>
              <a:pPr eaLnBrk="1" fontAlgn="base" hangingPunct="1">
                <a:spcBef>
                  <a:spcPct val="0"/>
                </a:spcBef>
                <a:spcAft>
                  <a:spcPct val="0"/>
                </a:spcAft>
              </a:pPr>
              <a:t>15</a:t>
            </a:fld>
            <a:endParaRPr lang="en-US" sz="1200">
              <a:latin typeface="Garamond" charset="0"/>
              <a:cs typeface="Garamond" charset="0"/>
            </a:endParaRPr>
          </a:p>
        </p:txBody>
      </p:sp>
      <p:sp>
        <p:nvSpPr>
          <p:cNvPr id="56" name="TextBox 55"/>
          <p:cNvSpPr txBox="1"/>
          <p:nvPr/>
        </p:nvSpPr>
        <p:spPr>
          <a:xfrm>
            <a:off x="178805" y="5966877"/>
            <a:ext cx="8886700" cy="683264"/>
          </a:xfrm>
          <a:prstGeom prst="rect">
            <a:avLst/>
          </a:prstGeom>
          <a:noFill/>
        </p:spPr>
        <p:txBody>
          <a:bodyPr wrap="square" rtlCol="0">
            <a:spAutoFit/>
          </a:bodyPr>
          <a:lstStyle/>
          <a:p>
            <a:pPr marL="285750" indent="-285750">
              <a:lnSpc>
                <a:spcPct val="120000"/>
              </a:lnSpc>
              <a:buClr>
                <a:srgbClr val="6C0F10"/>
              </a:buClr>
              <a:buFont typeface="Wingdings" charset="2"/>
              <a:buChar char="²"/>
            </a:pPr>
            <a:r>
              <a:rPr lang="en-US" sz="1600" dirty="0" err="1" smtClean="0">
                <a:ea typeface="Calibri" charset="0"/>
                <a:cs typeface="Calibri" charset="0"/>
              </a:rPr>
              <a:t>Configurational</a:t>
            </a:r>
            <a:r>
              <a:rPr lang="en-US" sz="1600" dirty="0" smtClean="0">
                <a:ea typeface="Calibri" charset="0"/>
                <a:cs typeface="Calibri" charset="0"/>
              </a:rPr>
              <a:t> entropy of micelles in the solution vs. conformational entropy of the neutral chain</a:t>
            </a:r>
          </a:p>
          <a:p>
            <a:pPr marL="285750" indent="-285750">
              <a:lnSpc>
                <a:spcPct val="120000"/>
              </a:lnSpc>
              <a:buClr>
                <a:srgbClr val="6C0F10"/>
              </a:buClr>
              <a:buFont typeface="Wingdings" charset="2"/>
              <a:buChar char="²"/>
            </a:pPr>
            <a:r>
              <a:rPr lang="en-US" sz="1600" dirty="0" err="1" smtClean="0">
                <a:ea typeface="Calibri" charset="0"/>
                <a:cs typeface="Calibri" charset="0"/>
              </a:rPr>
              <a:t>Diblock</a:t>
            </a:r>
            <a:r>
              <a:rPr lang="en-US" sz="1600" dirty="0" smtClean="0">
                <a:ea typeface="Calibri" charset="0"/>
                <a:cs typeface="Calibri" charset="0"/>
              </a:rPr>
              <a:t> copolymers are useful for individual micelles, </a:t>
            </a:r>
            <a:r>
              <a:rPr lang="en-US" sz="1600" dirty="0" err="1" smtClean="0">
                <a:ea typeface="Calibri" charset="0"/>
                <a:cs typeface="Calibri" charset="0"/>
              </a:rPr>
              <a:t>triblock</a:t>
            </a:r>
            <a:r>
              <a:rPr lang="en-US" sz="1600" dirty="0" smtClean="0">
                <a:ea typeface="Calibri" charset="0"/>
                <a:cs typeface="Calibri" charset="0"/>
              </a:rPr>
              <a:t> copolymers are useful for tough gels</a:t>
            </a:r>
          </a:p>
        </p:txBody>
      </p:sp>
      <p:grpSp>
        <p:nvGrpSpPr>
          <p:cNvPr id="30" name="Group 29"/>
          <p:cNvGrpSpPr>
            <a:grpSpLocks noChangeAspect="1"/>
          </p:cNvGrpSpPr>
          <p:nvPr/>
        </p:nvGrpSpPr>
        <p:grpSpPr>
          <a:xfrm>
            <a:off x="5883368" y="727761"/>
            <a:ext cx="3159636" cy="542981"/>
            <a:chOff x="4917222" y="606148"/>
            <a:chExt cx="4205475" cy="722708"/>
          </a:xfrm>
        </p:grpSpPr>
        <p:pic>
          <p:nvPicPr>
            <p:cNvPr id="31" name="Picture 30"/>
            <p:cNvPicPr>
              <a:picLocks noChangeAspect="1"/>
            </p:cNvPicPr>
            <p:nvPr/>
          </p:nvPicPr>
          <p:blipFill rotWithShape="1">
            <a:blip r:embed="rId5"/>
            <a:srcRect t="21469" b="69404"/>
            <a:stretch/>
          </p:blipFill>
          <p:spPr>
            <a:xfrm>
              <a:off x="4917738" y="1071697"/>
              <a:ext cx="4147907" cy="257159"/>
            </a:xfrm>
            <a:prstGeom prst="rect">
              <a:avLst/>
            </a:prstGeom>
          </p:spPr>
        </p:pic>
        <p:sp>
          <p:nvSpPr>
            <p:cNvPr id="34" name="Rectangle 33"/>
            <p:cNvSpPr/>
            <p:nvPr/>
          </p:nvSpPr>
          <p:spPr>
            <a:xfrm>
              <a:off x="4917222" y="606148"/>
              <a:ext cx="2065749" cy="573511"/>
            </a:xfrm>
            <a:prstGeom prst="rect">
              <a:avLst/>
            </a:prstGeom>
          </p:spPr>
          <p:txBody>
            <a:bodyPr wrap="none">
              <a:spAutoFit/>
            </a:bodyPr>
            <a:lstStyle/>
            <a:p>
              <a:pPr algn="ctr"/>
              <a:r>
                <a:rPr lang="en-US" sz="1100" dirty="0" smtClean="0">
                  <a:latin typeface="Garamond"/>
                  <a:cs typeface="Garamond"/>
                </a:rPr>
                <a:t>P(AGE</a:t>
              </a:r>
              <a:r>
                <a:rPr lang="en-US" sz="1100" baseline="-25000" dirty="0" smtClean="0">
                  <a:latin typeface="Garamond"/>
                  <a:cs typeface="Garamond"/>
                </a:rPr>
                <a:t>26</a:t>
              </a:r>
              <a:r>
                <a:rPr lang="en-US" sz="1100" dirty="0" smtClean="0">
                  <a:latin typeface="Garamond"/>
                  <a:cs typeface="Garamond"/>
                </a:rPr>
                <a:t>-EO</a:t>
              </a:r>
              <a:r>
                <a:rPr lang="en-US" sz="1100" baseline="-25000" dirty="0" smtClean="0">
                  <a:latin typeface="Garamond"/>
                  <a:cs typeface="Garamond"/>
                </a:rPr>
                <a:t>455</a:t>
              </a:r>
              <a:r>
                <a:rPr lang="en-US" sz="1100" dirty="0" smtClean="0">
                  <a:latin typeface="Garamond"/>
                  <a:cs typeface="Garamond"/>
                </a:rPr>
                <a:t>-AGE</a:t>
              </a:r>
              <a:r>
                <a:rPr lang="en-US" sz="1100" baseline="-25000" dirty="0" smtClean="0">
                  <a:latin typeface="Garamond"/>
                  <a:cs typeface="Garamond"/>
                </a:rPr>
                <a:t>26</a:t>
              </a:r>
              <a:r>
                <a:rPr lang="en-US" sz="1100" dirty="0" smtClean="0">
                  <a:latin typeface="Garamond"/>
                  <a:cs typeface="Garamond"/>
                </a:rPr>
                <a:t>)</a:t>
              </a:r>
            </a:p>
            <a:p>
              <a:pPr algn="ctr"/>
              <a:r>
                <a:rPr lang="en-US" sz="1100" dirty="0" smtClean="0">
                  <a:latin typeface="Garamond"/>
                  <a:cs typeface="Garamond"/>
                </a:rPr>
                <a:t>Guan.</a:t>
              </a:r>
              <a:endParaRPr lang="en-US" sz="1100" dirty="0">
                <a:latin typeface="Garamond"/>
                <a:cs typeface="Garamond"/>
              </a:endParaRPr>
            </a:p>
          </p:txBody>
        </p:sp>
        <p:sp>
          <p:nvSpPr>
            <p:cNvPr id="35" name="Rectangle 34"/>
            <p:cNvSpPr/>
            <p:nvPr/>
          </p:nvSpPr>
          <p:spPr>
            <a:xfrm>
              <a:off x="7056948" y="606148"/>
              <a:ext cx="2065749" cy="573511"/>
            </a:xfrm>
            <a:prstGeom prst="rect">
              <a:avLst/>
            </a:prstGeom>
          </p:spPr>
          <p:txBody>
            <a:bodyPr wrap="none">
              <a:spAutoFit/>
            </a:bodyPr>
            <a:lstStyle/>
            <a:p>
              <a:pPr algn="ctr"/>
              <a:r>
                <a:rPr lang="en-US" sz="1100" dirty="0" smtClean="0">
                  <a:latin typeface="Garamond"/>
                  <a:cs typeface="Garamond"/>
                </a:rPr>
                <a:t>P(AGE</a:t>
              </a:r>
              <a:r>
                <a:rPr lang="en-US" sz="1100" baseline="-25000" dirty="0" smtClean="0">
                  <a:latin typeface="Garamond"/>
                  <a:cs typeface="Garamond"/>
                </a:rPr>
                <a:t>26</a:t>
              </a:r>
              <a:r>
                <a:rPr lang="en-US" sz="1100" dirty="0" smtClean="0">
                  <a:latin typeface="Garamond"/>
                  <a:cs typeface="Garamond"/>
                </a:rPr>
                <a:t>-EO</a:t>
              </a:r>
              <a:r>
                <a:rPr lang="en-US" sz="1100" baseline="-25000" dirty="0" smtClean="0">
                  <a:latin typeface="Garamond"/>
                  <a:cs typeface="Garamond"/>
                </a:rPr>
                <a:t>455</a:t>
              </a:r>
              <a:r>
                <a:rPr lang="en-US" sz="1100" dirty="0" smtClean="0">
                  <a:latin typeface="Garamond"/>
                  <a:cs typeface="Garamond"/>
                </a:rPr>
                <a:t>-AGE</a:t>
              </a:r>
              <a:r>
                <a:rPr lang="en-US" sz="1100" baseline="-25000" dirty="0" smtClean="0">
                  <a:latin typeface="Garamond"/>
                  <a:cs typeface="Garamond"/>
                </a:rPr>
                <a:t>26</a:t>
              </a:r>
              <a:r>
                <a:rPr lang="en-US" sz="1100" dirty="0" smtClean="0">
                  <a:latin typeface="Garamond"/>
                  <a:cs typeface="Garamond"/>
                </a:rPr>
                <a:t>)</a:t>
              </a:r>
            </a:p>
            <a:p>
              <a:pPr algn="ctr"/>
              <a:r>
                <a:rPr lang="en-US" sz="1100" dirty="0" err="1" smtClean="0">
                  <a:latin typeface="Garamond"/>
                  <a:cs typeface="Garamond"/>
                </a:rPr>
                <a:t>Sulf</a:t>
              </a:r>
              <a:r>
                <a:rPr lang="en-US" sz="1100" dirty="0" smtClean="0">
                  <a:latin typeface="Garamond"/>
                  <a:cs typeface="Garamond"/>
                </a:rPr>
                <a:t>.</a:t>
              </a:r>
              <a:endParaRPr lang="en-US" sz="1100" dirty="0">
                <a:latin typeface="Garamond"/>
                <a:cs typeface="Garamond"/>
              </a:endParaRPr>
            </a:p>
          </p:txBody>
        </p:sp>
      </p:grpSp>
      <p:grpSp>
        <p:nvGrpSpPr>
          <p:cNvPr id="40" name="Group 39"/>
          <p:cNvGrpSpPr>
            <a:grpSpLocks noChangeAspect="1"/>
          </p:cNvGrpSpPr>
          <p:nvPr/>
        </p:nvGrpSpPr>
        <p:grpSpPr>
          <a:xfrm>
            <a:off x="6291760" y="1277452"/>
            <a:ext cx="2394155" cy="596996"/>
            <a:chOff x="5876191" y="919300"/>
            <a:chExt cx="2896928" cy="722366"/>
          </a:xfrm>
        </p:grpSpPr>
        <p:pic>
          <p:nvPicPr>
            <p:cNvPr id="41" name="Picture 40"/>
            <p:cNvPicPr>
              <a:picLocks noChangeAspect="1"/>
            </p:cNvPicPr>
            <p:nvPr/>
          </p:nvPicPr>
          <p:blipFill rotWithShape="1">
            <a:blip r:embed="rId5"/>
            <a:srcRect l="21756" t="21469" r="20904" b="70235"/>
            <a:stretch/>
          </p:blipFill>
          <p:spPr>
            <a:xfrm>
              <a:off x="6142182" y="1407940"/>
              <a:ext cx="2378363" cy="233726"/>
            </a:xfrm>
            <a:prstGeom prst="rect">
              <a:avLst/>
            </a:prstGeom>
          </p:spPr>
        </p:pic>
        <p:sp>
          <p:nvSpPr>
            <p:cNvPr id="42" name="Rectangle 41"/>
            <p:cNvSpPr/>
            <p:nvPr/>
          </p:nvSpPr>
          <p:spPr>
            <a:xfrm>
              <a:off x="5876191" y="919300"/>
              <a:ext cx="1438355" cy="558615"/>
            </a:xfrm>
            <a:prstGeom prst="rect">
              <a:avLst/>
            </a:prstGeom>
          </p:spPr>
          <p:txBody>
            <a:bodyPr wrap="none">
              <a:spAutoFit/>
            </a:bodyPr>
            <a:lstStyle/>
            <a:p>
              <a:pPr algn="ctr"/>
              <a:r>
                <a:rPr lang="en-US" sz="1200" dirty="0" smtClean="0">
                  <a:latin typeface="Garamond"/>
                  <a:cs typeface="Garamond"/>
                </a:rPr>
                <a:t>P(EO</a:t>
              </a:r>
              <a:r>
                <a:rPr lang="en-US" sz="1200" baseline="-25000" dirty="0" smtClean="0">
                  <a:latin typeface="Garamond"/>
                  <a:cs typeface="Garamond"/>
                </a:rPr>
                <a:t>227</a:t>
              </a:r>
              <a:r>
                <a:rPr lang="en-US" sz="1200" dirty="0" smtClean="0">
                  <a:latin typeface="Garamond"/>
                  <a:cs typeface="Garamond"/>
                </a:rPr>
                <a:t>-AGE</a:t>
              </a:r>
              <a:r>
                <a:rPr lang="en-US" sz="1200" baseline="-25000" dirty="0" smtClean="0">
                  <a:latin typeface="Garamond"/>
                  <a:cs typeface="Garamond"/>
                </a:rPr>
                <a:t>26</a:t>
              </a:r>
              <a:r>
                <a:rPr lang="en-US" sz="1200" dirty="0" smtClean="0">
                  <a:latin typeface="Garamond"/>
                  <a:cs typeface="Garamond"/>
                </a:rPr>
                <a:t>)</a:t>
              </a:r>
            </a:p>
            <a:p>
              <a:pPr algn="ctr"/>
              <a:r>
                <a:rPr lang="en-US" sz="1200" dirty="0" smtClean="0">
                  <a:latin typeface="Garamond"/>
                  <a:cs typeface="Garamond"/>
                </a:rPr>
                <a:t>Guan.</a:t>
              </a:r>
              <a:endParaRPr lang="en-US" sz="1200" dirty="0">
                <a:latin typeface="Garamond"/>
                <a:cs typeface="Garamond"/>
              </a:endParaRPr>
            </a:p>
          </p:txBody>
        </p:sp>
        <p:sp>
          <p:nvSpPr>
            <p:cNvPr id="43" name="Rectangle 42"/>
            <p:cNvSpPr/>
            <p:nvPr/>
          </p:nvSpPr>
          <p:spPr>
            <a:xfrm>
              <a:off x="7334764" y="919300"/>
              <a:ext cx="1438355" cy="558615"/>
            </a:xfrm>
            <a:prstGeom prst="rect">
              <a:avLst/>
            </a:prstGeom>
          </p:spPr>
          <p:txBody>
            <a:bodyPr wrap="none">
              <a:spAutoFit/>
            </a:bodyPr>
            <a:lstStyle/>
            <a:p>
              <a:pPr algn="ctr"/>
              <a:r>
                <a:rPr lang="en-US" sz="1200" dirty="0" smtClean="0">
                  <a:latin typeface="Garamond"/>
                  <a:cs typeface="Garamond"/>
                </a:rPr>
                <a:t>P(EO</a:t>
              </a:r>
              <a:r>
                <a:rPr lang="en-US" sz="1200" baseline="-25000" dirty="0" smtClean="0">
                  <a:latin typeface="Garamond"/>
                  <a:cs typeface="Garamond"/>
                </a:rPr>
                <a:t>227</a:t>
              </a:r>
              <a:r>
                <a:rPr lang="en-US" sz="1200" dirty="0" smtClean="0">
                  <a:latin typeface="Garamond"/>
                  <a:cs typeface="Garamond"/>
                </a:rPr>
                <a:t>-AGE</a:t>
              </a:r>
              <a:r>
                <a:rPr lang="en-US" sz="1200" baseline="-25000" dirty="0" smtClean="0">
                  <a:latin typeface="Garamond"/>
                  <a:cs typeface="Garamond"/>
                </a:rPr>
                <a:t>26</a:t>
              </a:r>
              <a:r>
                <a:rPr lang="en-US" sz="1200" dirty="0" smtClean="0">
                  <a:latin typeface="Garamond"/>
                  <a:cs typeface="Garamond"/>
                </a:rPr>
                <a:t>)</a:t>
              </a:r>
            </a:p>
            <a:p>
              <a:pPr algn="ctr"/>
              <a:r>
                <a:rPr lang="en-US" sz="1200" dirty="0" err="1" smtClean="0">
                  <a:latin typeface="Garamond"/>
                  <a:cs typeface="Garamond"/>
                </a:rPr>
                <a:t>Sulf</a:t>
              </a:r>
              <a:r>
                <a:rPr lang="en-US" sz="1200" dirty="0" smtClean="0">
                  <a:latin typeface="Garamond"/>
                  <a:cs typeface="Garamond"/>
                </a:rPr>
                <a:t>.</a:t>
              </a:r>
              <a:endParaRPr lang="en-US" sz="1200" dirty="0">
                <a:latin typeface="Garamond"/>
                <a:cs typeface="Garamond"/>
              </a:endParaRPr>
            </a:p>
          </p:txBody>
        </p:sp>
      </p:grpSp>
      <p:pic>
        <p:nvPicPr>
          <p:cNvPr id="14" name="Picture 13"/>
          <p:cNvPicPr>
            <a:picLocks noChangeAspect="1"/>
          </p:cNvPicPr>
          <p:nvPr/>
        </p:nvPicPr>
        <p:blipFill rotWithShape="1">
          <a:blip r:embed="rId6"/>
          <a:srcRect l="4056" t="5464" r="6623" b="3191"/>
          <a:stretch/>
        </p:blipFill>
        <p:spPr>
          <a:xfrm>
            <a:off x="4888522" y="1875691"/>
            <a:ext cx="4044463" cy="4009293"/>
          </a:xfrm>
          <a:prstGeom prst="rect">
            <a:avLst/>
          </a:prstGeom>
        </p:spPr>
      </p:pic>
      <p:grpSp>
        <p:nvGrpSpPr>
          <p:cNvPr id="55" name="Group 54"/>
          <p:cNvGrpSpPr>
            <a:grpSpLocks noChangeAspect="1"/>
          </p:cNvGrpSpPr>
          <p:nvPr/>
        </p:nvGrpSpPr>
        <p:grpSpPr>
          <a:xfrm>
            <a:off x="5441377" y="4839164"/>
            <a:ext cx="778792" cy="445160"/>
            <a:chOff x="1247276" y="4594862"/>
            <a:chExt cx="1254253" cy="716936"/>
          </a:xfrm>
        </p:grpSpPr>
        <p:sp>
          <p:nvSpPr>
            <p:cNvPr id="57" name="TextBox 56"/>
            <p:cNvSpPr txBox="1"/>
            <p:nvPr/>
          </p:nvSpPr>
          <p:spPr>
            <a:xfrm>
              <a:off x="1460606" y="4915256"/>
              <a:ext cx="1040923" cy="396542"/>
            </a:xfrm>
            <a:prstGeom prst="rect">
              <a:avLst/>
            </a:prstGeom>
            <a:noFill/>
          </p:spPr>
          <p:txBody>
            <a:bodyPr wrap="none" rtlCol="0">
              <a:spAutoFit/>
            </a:bodyPr>
            <a:lstStyle/>
            <a:p>
              <a:r>
                <a:rPr lang="en-US" sz="1000" smtClean="0"/>
                <a:t>Triblocks</a:t>
              </a:r>
              <a:endParaRPr lang="en-US" sz="1000" baseline="-25000" dirty="0"/>
            </a:p>
          </p:txBody>
        </p:sp>
        <p:sp>
          <p:nvSpPr>
            <p:cNvPr id="58" name="TextBox 57"/>
            <p:cNvSpPr txBox="1"/>
            <p:nvPr/>
          </p:nvSpPr>
          <p:spPr>
            <a:xfrm>
              <a:off x="1460606" y="4594862"/>
              <a:ext cx="994453" cy="396542"/>
            </a:xfrm>
            <a:prstGeom prst="rect">
              <a:avLst/>
            </a:prstGeom>
            <a:noFill/>
          </p:spPr>
          <p:txBody>
            <a:bodyPr wrap="none" rtlCol="0">
              <a:spAutoFit/>
            </a:bodyPr>
            <a:lstStyle/>
            <a:p>
              <a:r>
                <a:rPr lang="en-US" sz="1000" dirty="0" err="1" smtClean="0"/>
                <a:t>Diblocks</a:t>
              </a:r>
              <a:endParaRPr lang="en-US" sz="1000" baseline="-25000" dirty="0"/>
            </a:p>
          </p:txBody>
        </p:sp>
        <p:sp>
          <p:nvSpPr>
            <p:cNvPr id="59" name="Rectangle 58"/>
            <p:cNvSpPr>
              <a:spLocks noChangeAspect="1"/>
            </p:cNvSpPr>
            <p:nvPr/>
          </p:nvSpPr>
          <p:spPr>
            <a:xfrm>
              <a:off x="1247276" y="5055073"/>
              <a:ext cx="110642" cy="11064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0" name="Oval 59"/>
            <p:cNvSpPr>
              <a:spLocks noChangeAspect="1"/>
            </p:cNvSpPr>
            <p:nvPr/>
          </p:nvSpPr>
          <p:spPr>
            <a:xfrm>
              <a:off x="1247276" y="4715800"/>
              <a:ext cx="110642" cy="110642"/>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grpSp>
        <p:nvGrpSpPr>
          <p:cNvPr id="66" name="Group 65"/>
          <p:cNvGrpSpPr>
            <a:grpSpLocks noChangeAspect="1"/>
          </p:cNvGrpSpPr>
          <p:nvPr/>
        </p:nvGrpSpPr>
        <p:grpSpPr>
          <a:xfrm>
            <a:off x="982122" y="4837371"/>
            <a:ext cx="778792" cy="445160"/>
            <a:chOff x="1247276" y="4594862"/>
            <a:chExt cx="1254253" cy="716936"/>
          </a:xfrm>
        </p:grpSpPr>
        <p:sp>
          <p:nvSpPr>
            <p:cNvPr id="67" name="TextBox 66"/>
            <p:cNvSpPr txBox="1"/>
            <p:nvPr/>
          </p:nvSpPr>
          <p:spPr>
            <a:xfrm>
              <a:off x="1460606" y="4915256"/>
              <a:ext cx="1040923" cy="396542"/>
            </a:xfrm>
            <a:prstGeom prst="rect">
              <a:avLst/>
            </a:prstGeom>
            <a:noFill/>
          </p:spPr>
          <p:txBody>
            <a:bodyPr wrap="none" rtlCol="0">
              <a:spAutoFit/>
            </a:bodyPr>
            <a:lstStyle/>
            <a:p>
              <a:r>
                <a:rPr lang="en-US" sz="1000" smtClean="0"/>
                <a:t>Triblocks</a:t>
              </a:r>
              <a:endParaRPr lang="en-US" sz="1000" baseline="-25000" dirty="0"/>
            </a:p>
          </p:txBody>
        </p:sp>
        <p:sp>
          <p:nvSpPr>
            <p:cNvPr id="68" name="TextBox 67"/>
            <p:cNvSpPr txBox="1"/>
            <p:nvPr/>
          </p:nvSpPr>
          <p:spPr>
            <a:xfrm>
              <a:off x="1460606" y="4594862"/>
              <a:ext cx="994453" cy="396542"/>
            </a:xfrm>
            <a:prstGeom prst="rect">
              <a:avLst/>
            </a:prstGeom>
            <a:noFill/>
          </p:spPr>
          <p:txBody>
            <a:bodyPr wrap="none" rtlCol="0">
              <a:spAutoFit/>
            </a:bodyPr>
            <a:lstStyle/>
            <a:p>
              <a:r>
                <a:rPr lang="en-US" sz="1000" dirty="0" err="1" smtClean="0"/>
                <a:t>Diblocks</a:t>
              </a:r>
              <a:endParaRPr lang="en-US" sz="1000" baseline="-25000" dirty="0"/>
            </a:p>
          </p:txBody>
        </p:sp>
        <p:sp>
          <p:nvSpPr>
            <p:cNvPr id="69" name="Rectangle 68"/>
            <p:cNvSpPr>
              <a:spLocks noChangeAspect="1"/>
            </p:cNvSpPr>
            <p:nvPr/>
          </p:nvSpPr>
          <p:spPr>
            <a:xfrm>
              <a:off x="1247276" y="5055073"/>
              <a:ext cx="110642" cy="11064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0" name="Oval 69"/>
            <p:cNvSpPr>
              <a:spLocks noChangeAspect="1"/>
            </p:cNvSpPr>
            <p:nvPr/>
          </p:nvSpPr>
          <p:spPr>
            <a:xfrm>
              <a:off x="1247276" y="4715800"/>
              <a:ext cx="110642" cy="110642"/>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sp>
        <p:nvSpPr>
          <p:cNvPr id="71" name="Rectangle 70"/>
          <p:cNvSpPr/>
          <p:nvPr/>
        </p:nvSpPr>
        <p:spPr>
          <a:xfrm>
            <a:off x="3489917" y="3919573"/>
            <a:ext cx="407484" cy="307777"/>
          </a:xfrm>
          <a:prstGeom prst="rect">
            <a:avLst/>
          </a:prstGeom>
        </p:spPr>
        <p:txBody>
          <a:bodyPr wrap="none">
            <a:spAutoFit/>
          </a:bodyPr>
          <a:lstStyle/>
          <a:p>
            <a:pPr algn="ctr"/>
            <a:r>
              <a:rPr lang="en-US" sz="1400" b="1" dirty="0" smtClean="0">
                <a:ea typeface="Calibri" charset="0"/>
                <a:cs typeface="Calibri" charset="0"/>
              </a:rPr>
              <a:t>2%</a:t>
            </a:r>
            <a:endParaRPr lang="en-US" sz="1400" b="1" dirty="0">
              <a:ea typeface="Calibri" charset="0"/>
              <a:cs typeface="Calibri" charset="0"/>
            </a:endParaRPr>
          </a:p>
        </p:txBody>
      </p:sp>
      <p:sp>
        <p:nvSpPr>
          <p:cNvPr id="72" name="Rectangle 71"/>
          <p:cNvSpPr/>
          <p:nvPr/>
        </p:nvSpPr>
        <p:spPr>
          <a:xfrm>
            <a:off x="3489918" y="5055180"/>
            <a:ext cx="407484" cy="307777"/>
          </a:xfrm>
          <a:prstGeom prst="rect">
            <a:avLst/>
          </a:prstGeom>
        </p:spPr>
        <p:txBody>
          <a:bodyPr wrap="none">
            <a:spAutoFit/>
          </a:bodyPr>
          <a:lstStyle/>
          <a:p>
            <a:pPr algn="ctr"/>
            <a:r>
              <a:rPr lang="en-US" sz="1400" b="1" dirty="0" smtClean="0">
                <a:ea typeface="Calibri" charset="0"/>
                <a:cs typeface="Calibri" charset="0"/>
              </a:rPr>
              <a:t>1%</a:t>
            </a:r>
            <a:endParaRPr lang="en-US" sz="1400" b="1" dirty="0">
              <a:ea typeface="Calibri" charset="0"/>
              <a:cs typeface="Calibri" charset="0"/>
            </a:endParaRPr>
          </a:p>
        </p:txBody>
      </p:sp>
      <p:grpSp>
        <p:nvGrpSpPr>
          <p:cNvPr id="14341" name="Group 14340"/>
          <p:cNvGrpSpPr/>
          <p:nvPr/>
        </p:nvGrpSpPr>
        <p:grpSpPr>
          <a:xfrm>
            <a:off x="7010400" y="2067754"/>
            <a:ext cx="1717778" cy="3472841"/>
            <a:chOff x="7010400" y="2067754"/>
            <a:chExt cx="1717778" cy="3472841"/>
          </a:xfrm>
        </p:grpSpPr>
        <p:sp>
          <p:nvSpPr>
            <p:cNvPr id="64" name="Rectangle 63"/>
            <p:cNvSpPr/>
            <p:nvPr/>
          </p:nvSpPr>
          <p:spPr>
            <a:xfrm>
              <a:off x="7949172" y="3851028"/>
              <a:ext cx="407484" cy="307777"/>
            </a:xfrm>
            <a:prstGeom prst="rect">
              <a:avLst/>
            </a:prstGeom>
          </p:spPr>
          <p:txBody>
            <a:bodyPr wrap="none">
              <a:spAutoFit/>
            </a:bodyPr>
            <a:lstStyle/>
            <a:p>
              <a:pPr algn="ctr"/>
              <a:r>
                <a:rPr lang="en-US" sz="1400" b="1" dirty="0" smtClean="0">
                  <a:ea typeface="Calibri" charset="0"/>
                  <a:cs typeface="Calibri" charset="0"/>
                </a:rPr>
                <a:t>2%</a:t>
              </a:r>
              <a:endParaRPr lang="en-US" sz="1400" b="1" dirty="0">
                <a:ea typeface="Calibri" charset="0"/>
                <a:cs typeface="Calibri" charset="0"/>
              </a:endParaRPr>
            </a:p>
          </p:txBody>
        </p:sp>
        <p:sp>
          <p:nvSpPr>
            <p:cNvPr id="65" name="Rectangle 64"/>
            <p:cNvSpPr/>
            <p:nvPr/>
          </p:nvSpPr>
          <p:spPr>
            <a:xfrm>
              <a:off x="7949173" y="5232818"/>
              <a:ext cx="407484" cy="307777"/>
            </a:xfrm>
            <a:prstGeom prst="rect">
              <a:avLst/>
            </a:prstGeom>
          </p:spPr>
          <p:txBody>
            <a:bodyPr wrap="none">
              <a:spAutoFit/>
            </a:bodyPr>
            <a:lstStyle/>
            <a:p>
              <a:pPr algn="ctr"/>
              <a:r>
                <a:rPr lang="en-US" sz="1400" b="1" dirty="0" smtClean="0">
                  <a:ea typeface="Calibri" charset="0"/>
                  <a:cs typeface="Calibri" charset="0"/>
                </a:rPr>
                <a:t>1%</a:t>
              </a:r>
              <a:endParaRPr lang="en-US" sz="1400" b="1" dirty="0">
                <a:ea typeface="Calibri" charset="0"/>
                <a:cs typeface="Calibri" charset="0"/>
              </a:endParaRPr>
            </a:p>
          </p:txBody>
        </p:sp>
        <p:sp>
          <p:nvSpPr>
            <p:cNvPr id="73" name="Rectangle 72"/>
            <p:cNvSpPr/>
            <p:nvPr/>
          </p:nvSpPr>
          <p:spPr>
            <a:xfrm>
              <a:off x="7010400" y="2067754"/>
              <a:ext cx="1717778" cy="369332"/>
            </a:xfrm>
            <a:prstGeom prst="rect">
              <a:avLst/>
            </a:prstGeom>
          </p:spPr>
          <p:txBody>
            <a:bodyPr wrap="none">
              <a:spAutoFit/>
            </a:bodyPr>
            <a:lstStyle/>
            <a:p>
              <a:r>
                <a:rPr lang="en-US" smtClean="0"/>
                <a:t>PEG</a:t>
              </a:r>
              <a:r>
                <a:rPr lang="en-US" baseline="-25000" smtClean="0"/>
                <a:t>455</a:t>
              </a:r>
              <a:r>
                <a:rPr lang="en-US" smtClean="0"/>
                <a:t> </a:t>
              </a:r>
              <a:r>
                <a:rPr lang="en-US" dirty="0" smtClean="0"/>
                <a:t>Midblock</a:t>
              </a:r>
              <a:endParaRPr lang="en-US" dirty="0"/>
            </a:p>
          </p:txBody>
        </p:sp>
      </p:grpSp>
      <p:sp>
        <p:nvSpPr>
          <p:cNvPr id="74" name="Rectangle 73"/>
          <p:cNvSpPr/>
          <p:nvPr/>
        </p:nvSpPr>
        <p:spPr>
          <a:xfrm>
            <a:off x="2544249" y="2067754"/>
            <a:ext cx="1718552" cy="830997"/>
          </a:xfrm>
          <a:prstGeom prst="rect">
            <a:avLst/>
          </a:prstGeom>
        </p:spPr>
        <p:txBody>
          <a:bodyPr wrap="none">
            <a:spAutoFit/>
          </a:bodyPr>
          <a:lstStyle/>
          <a:p>
            <a:r>
              <a:rPr lang="en-US" dirty="0" smtClean="0"/>
              <a:t>PEG</a:t>
            </a:r>
            <a:r>
              <a:rPr lang="en-US" baseline="-25000" dirty="0" smtClean="0"/>
              <a:t>227</a:t>
            </a:r>
            <a:r>
              <a:rPr lang="en-US" dirty="0" smtClean="0"/>
              <a:t> Midblock</a:t>
            </a:r>
          </a:p>
          <a:p>
            <a:r>
              <a:rPr lang="en-US" sz="1200" dirty="0"/>
              <a:t>(larger charged fraction)</a:t>
            </a:r>
          </a:p>
          <a:p>
            <a:endParaRPr lang="en-US" dirty="0"/>
          </a:p>
        </p:txBody>
      </p:sp>
      <p:grpSp>
        <p:nvGrpSpPr>
          <p:cNvPr id="90" name="Group 89"/>
          <p:cNvGrpSpPr>
            <a:grpSpLocks noChangeAspect="1"/>
          </p:cNvGrpSpPr>
          <p:nvPr/>
        </p:nvGrpSpPr>
        <p:grpSpPr>
          <a:xfrm>
            <a:off x="1080286" y="1139530"/>
            <a:ext cx="949960" cy="1075690"/>
            <a:chOff x="6820155" y="2697317"/>
            <a:chExt cx="1851204" cy="2096216"/>
          </a:xfrm>
        </p:grpSpPr>
        <p:pic>
          <p:nvPicPr>
            <p:cNvPr id="91" name="Picture 90"/>
            <p:cNvPicPr>
              <a:picLocks noChangeAspect="1"/>
            </p:cNvPicPr>
            <p:nvPr/>
          </p:nvPicPr>
          <p:blipFill>
            <a:blip r:embed="rId7">
              <a:clrChange>
                <a:clrFrom>
                  <a:srgbClr val="FFFFFF"/>
                </a:clrFrom>
                <a:clrTo>
                  <a:srgbClr val="FFFFFF">
                    <a:alpha val="0"/>
                  </a:srgbClr>
                </a:clrTo>
              </a:clrChange>
            </a:blip>
            <a:stretch>
              <a:fillRect/>
            </a:stretch>
          </p:blipFill>
          <p:spPr>
            <a:xfrm>
              <a:off x="6820155" y="2697317"/>
              <a:ext cx="1851204" cy="2096216"/>
            </a:xfrm>
            <a:prstGeom prst="rect">
              <a:avLst/>
            </a:prstGeom>
          </p:spPr>
        </p:pic>
        <p:pic>
          <p:nvPicPr>
            <p:cNvPr id="92" name="Picture 91"/>
            <p:cNvPicPr>
              <a:picLocks noChangeAspect="1"/>
            </p:cNvPicPr>
            <p:nvPr/>
          </p:nvPicPr>
          <p:blipFill rotWithShape="1">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l="13231" t="5429" r="72280" b="73074"/>
            <a:stretch/>
          </p:blipFill>
          <p:spPr bwMode="auto">
            <a:xfrm>
              <a:off x="7262935" y="3319257"/>
              <a:ext cx="967414" cy="845681"/>
            </a:xfrm>
            <a:prstGeom prst="ellipse">
              <a:avLst/>
            </a:prstGeom>
            <a:noFill/>
            <a:ln w="19050">
              <a:noFill/>
            </a:ln>
            <a:effectLst/>
            <a:extLst>
              <a:ext uri="{53640926-AAD7-44d8-BBD7-CCE9431645EC}">
                <a14:shadowObscured xmlns:a14="http://schemas.microsoft.com/office/drawing/2010/main"/>
              </a:ext>
            </a:extLst>
          </p:spPr>
        </p:pic>
      </p:grpSp>
      <p:grpSp>
        <p:nvGrpSpPr>
          <p:cNvPr id="93" name="Group 92"/>
          <p:cNvGrpSpPr>
            <a:grpSpLocks noChangeAspect="1"/>
          </p:cNvGrpSpPr>
          <p:nvPr/>
        </p:nvGrpSpPr>
        <p:grpSpPr>
          <a:xfrm>
            <a:off x="910612" y="3897188"/>
            <a:ext cx="1016000" cy="952500"/>
            <a:chOff x="3510502" y="4309309"/>
            <a:chExt cx="2177888" cy="2041769"/>
          </a:xfrm>
        </p:grpSpPr>
        <p:pic>
          <p:nvPicPr>
            <p:cNvPr id="94" name="Picture 93"/>
            <p:cNvPicPr>
              <a:picLocks noChangeAspect="1"/>
            </p:cNvPicPr>
            <p:nvPr/>
          </p:nvPicPr>
          <p:blipFill>
            <a:blip r:embed="rId9">
              <a:clrChange>
                <a:clrFrom>
                  <a:srgbClr val="FFFFFF"/>
                </a:clrFrom>
                <a:clrTo>
                  <a:srgbClr val="FFFFFF">
                    <a:alpha val="0"/>
                  </a:srgbClr>
                </a:clrTo>
              </a:clrChange>
            </a:blip>
            <a:stretch>
              <a:fillRect/>
            </a:stretch>
          </p:blipFill>
          <p:spPr>
            <a:xfrm>
              <a:off x="3510502" y="4309309"/>
              <a:ext cx="2177888" cy="2041769"/>
            </a:xfrm>
            <a:prstGeom prst="rect">
              <a:avLst/>
            </a:prstGeom>
          </p:spPr>
        </p:pic>
        <p:pic>
          <p:nvPicPr>
            <p:cNvPr id="95" name="Picture 94"/>
            <p:cNvPicPr>
              <a:picLocks noChangeAspect="1"/>
            </p:cNvPicPr>
            <p:nvPr/>
          </p:nvPicPr>
          <p:blipFill rotWithShape="1">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l="13231" t="5429" r="72280" b="73074"/>
            <a:stretch/>
          </p:blipFill>
          <p:spPr bwMode="auto">
            <a:xfrm>
              <a:off x="4061529" y="4901981"/>
              <a:ext cx="967413" cy="845680"/>
            </a:xfrm>
            <a:prstGeom prst="ellipse">
              <a:avLst/>
            </a:prstGeom>
            <a:noFill/>
            <a:ln w="19050">
              <a:noFill/>
            </a:ln>
            <a:effectLst/>
            <a:extLst>
              <a:ext uri="{53640926-AAD7-44d8-BBD7-CCE9431645EC}">
                <a14:shadowObscured xmlns:a14="http://schemas.microsoft.com/office/drawing/2010/main"/>
              </a:ext>
            </a:extLst>
          </p:spPr>
        </p:pic>
      </p:grpSp>
      <p:grpSp>
        <p:nvGrpSpPr>
          <p:cNvPr id="97" name="Group 96"/>
          <p:cNvGrpSpPr>
            <a:grpSpLocks noChangeAspect="1"/>
          </p:cNvGrpSpPr>
          <p:nvPr/>
        </p:nvGrpSpPr>
        <p:grpSpPr>
          <a:xfrm>
            <a:off x="2117391" y="4390956"/>
            <a:ext cx="976445" cy="1012586"/>
            <a:chOff x="2368061" y="637945"/>
            <a:chExt cx="4935416" cy="5118086"/>
          </a:xfrm>
        </p:grpSpPr>
        <p:pic>
          <p:nvPicPr>
            <p:cNvPr id="98" name="Picture 97"/>
            <p:cNvPicPr>
              <a:picLocks noChangeAspect="1"/>
            </p:cNvPicPr>
            <p:nvPr/>
          </p:nvPicPr>
          <p:blipFill rotWithShape="1">
            <a:blip r:embed="rId8" cstate="email">
              <a:extLst>
                <a:ext uri="{28A0092B-C50C-407E-A947-70E740481C1C}">
                  <a14:useLocalDpi xmlns:a14="http://schemas.microsoft.com/office/drawing/2010/main"/>
                </a:ext>
              </a:extLst>
            </a:blip>
            <a:srcRect l="70141" t="7224" r="21078" b="75310"/>
            <a:stretch/>
          </p:blipFill>
          <p:spPr bwMode="auto">
            <a:xfrm>
              <a:off x="2883971" y="637945"/>
              <a:ext cx="4337745" cy="5083989"/>
            </a:xfrm>
            <a:prstGeom prst="rect">
              <a:avLst/>
            </a:prstGeom>
            <a:noFill/>
            <a:ln w="19050">
              <a:noFill/>
            </a:ln>
            <a:extLst>
              <a:ext uri="{53640926-AAD7-44d8-BBD7-CCE9431645EC}">
                <a14:shadowObscured xmlns:a14="http://schemas.microsoft.com/office/drawing/2010/main"/>
              </a:ext>
            </a:extLst>
          </p:spPr>
        </p:pic>
        <p:sp>
          <p:nvSpPr>
            <p:cNvPr id="99" name="Freeform 98"/>
            <p:cNvSpPr/>
            <p:nvPr/>
          </p:nvSpPr>
          <p:spPr>
            <a:xfrm>
              <a:off x="6799385" y="1277815"/>
              <a:ext cx="504092" cy="246185"/>
            </a:xfrm>
            <a:custGeom>
              <a:avLst/>
              <a:gdLst>
                <a:gd name="connsiteX0" fmla="*/ 0 w 504092"/>
                <a:gd name="connsiteY0" fmla="*/ 246185 h 246185"/>
                <a:gd name="connsiteX1" fmla="*/ 58615 w 504092"/>
                <a:gd name="connsiteY1" fmla="*/ 199293 h 246185"/>
                <a:gd name="connsiteX2" fmla="*/ 82061 w 504092"/>
                <a:gd name="connsiteY2" fmla="*/ 164123 h 246185"/>
                <a:gd name="connsiteX3" fmla="*/ 293077 w 504092"/>
                <a:gd name="connsiteY3" fmla="*/ 0 h 246185"/>
                <a:gd name="connsiteX4" fmla="*/ 433753 w 504092"/>
                <a:gd name="connsiteY4" fmla="*/ 23447 h 246185"/>
                <a:gd name="connsiteX5" fmla="*/ 457200 w 504092"/>
                <a:gd name="connsiteY5" fmla="*/ 46893 h 246185"/>
                <a:gd name="connsiteX6" fmla="*/ 504092 w 504092"/>
                <a:gd name="connsiteY6" fmla="*/ 58616 h 24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092" h="246185">
                  <a:moveTo>
                    <a:pt x="0" y="246185"/>
                  </a:moveTo>
                  <a:cubicBezTo>
                    <a:pt x="19538" y="230554"/>
                    <a:pt x="40922" y="216986"/>
                    <a:pt x="58615" y="199293"/>
                  </a:cubicBezTo>
                  <a:cubicBezTo>
                    <a:pt x="68578" y="189330"/>
                    <a:pt x="71326" y="173248"/>
                    <a:pt x="82061" y="164123"/>
                  </a:cubicBezTo>
                  <a:cubicBezTo>
                    <a:pt x="149957" y="106411"/>
                    <a:pt x="222738" y="54708"/>
                    <a:pt x="293077" y="0"/>
                  </a:cubicBezTo>
                  <a:cubicBezTo>
                    <a:pt x="303511" y="1159"/>
                    <a:pt x="402505" y="4698"/>
                    <a:pt x="433753" y="23447"/>
                  </a:cubicBezTo>
                  <a:cubicBezTo>
                    <a:pt x="443231" y="29134"/>
                    <a:pt x="447722" y="41206"/>
                    <a:pt x="457200" y="46893"/>
                  </a:cubicBezTo>
                  <a:cubicBezTo>
                    <a:pt x="478798" y="59852"/>
                    <a:pt x="485476" y="58616"/>
                    <a:pt x="504092" y="58616"/>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Freeform 99"/>
            <p:cNvSpPr/>
            <p:nvPr/>
          </p:nvSpPr>
          <p:spPr>
            <a:xfrm>
              <a:off x="4572000" y="1711405"/>
              <a:ext cx="1664677" cy="644933"/>
            </a:xfrm>
            <a:custGeom>
              <a:avLst/>
              <a:gdLst>
                <a:gd name="connsiteX0" fmla="*/ 0 w 1664677"/>
                <a:gd name="connsiteY0" fmla="*/ 293241 h 644933"/>
                <a:gd name="connsiteX1" fmla="*/ 58615 w 1664677"/>
                <a:gd name="connsiteY1" fmla="*/ 281518 h 644933"/>
                <a:gd name="connsiteX2" fmla="*/ 222738 w 1664677"/>
                <a:gd name="connsiteY2" fmla="*/ 234626 h 644933"/>
                <a:gd name="connsiteX3" fmla="*/ 375138 w 1664677"/>
                <a:gd name="connsiteY3" fmla="*/ 246349 h 644933"/>
                <a:gd name="connsiteX4" fmla="*/ 398585 w 1664677"/>
                <a:gd name="connsiteY4" fmla="*/ 269795 h 644933"/>
                <a:gd name="connsiteX5" fmla="*/ 410308 w 1664677"/>
                <a:gd name="connsiteY5" fmla="*/ 304964 h 644933"/>
                <a:gd name="connsiteX6" fmla="*/ 433754 w 1664677"/>
                <a:gd name="connsiteY6" fmla="*/ 340133 h 644933"/>
                <a:gd name="connsiteX7" fmla="*/ 468923 w 1664677"/>
                <a:gd name="connsiteY7" fmla="*/ 410472 h 644933"/>
                <a:gd name="connsiteX8" fmla="*/ 504092 w 1664677"/>
                <a:gd name="connsiteY8" fmla="*/ 480810 h 644933"/>
                <a:gd name="connsiteX9" fmla="*/ 539262 w 1664677"/>
                <a:gd name="connsiteY9" fmla="*/ 539426 h 644933"/>
                <a:gd name="connsiteX10" fmla="*/ 574431 w 1664677"/>
                <a:gd name="connsiteY10" fmla="*/ 609764 h 644933"/>
                <a:gd name="connsiteX11" fmla="*/ 609600 w 1664677"/>
                <a:gd name="connsiteY11" fmla="*/ 621487 h 644933"/>
                <a:gd name="connsiteX12" fmla="*/ 644769 w 1664677"/>
                <a:gd name="connsiteY12" fmla="*/ 644933 h 644933"/>
                <a:gd name="connsiteX13" fmla="*/ 785446 w 1664677"/>
                <a:gd name="connsiteY13" fmla="*/ 633210 h 644933"/>
                <a:gd name="connsiteX14" fmla="*/ 820615 w 1664677"/>
                <a:gd name="connsiteY14" fmla="*/ 621487 h 644933"/>
                <a:gd name="connsiteX15" fmla="*/ 902677 w 1664677"/>
                <a:gd name="connsiteY15" fmla="*/ 633210 h 644933"/>
                <a:gd name="connsiteX16" fmla="*/ 1055077 w 1664677"/>
                <a:gd name="connsiteY16" fmla="*/ 598041 h 644933"/>
                <a:gd name="connsiteX17" fmla="*/ 1101969 w 1664677"/>
                <a:gd name="connsiteY17" fmla="*/ 527703 h 644933"/>
                <a:gd name="connsiteX18" fmla="*/ 1148862 w 1664677"/>
                <a:gd name="connsiteY18" fmla="*/ 469087 h 644933"/>
                <a:gd name="connsiteX19" fmla="*/ 1172308 w 1664677"/>
                <a:gd name="connsiteY19" fmla="*/ 433918 h 644933"/>
                <a:gd name="connsiteX20" fmla="*/ 1242646 w 1664677"/>
                <a:gd name="connsiteY20" fmla="*/ 375303 h 644933"/>
                <a:gd name="connsiteX21" fmla="*/ 1277815 w 1664677"/>
                <a:gd name="connsiteY21" fmla="*/ 363580 h 644933"/>
                <a:gd name="connsiteX22" fmla="*/ 1301262 w 1664677"/>
                <a:gd name="connsiteY22" fmla="*/ 316687 h 644933"/>
                <a:gd name="connsiteX23" fmla="*/ 1359877 w 1664677"/>
                <a:gd name="connsiteY23" fmla="*/ 246349 h 644933"/>
                <a:gd name="connsiteX24" fmla="*/ 1371600 w 1664677"/>
                <a:gd name="connsiteY24" fmla="*/ 211180 h 644933"/>
                <a:gd name="connsiteX25" fmla="*/ 1395046 w 1664677"/>
                <a:gd name="connsiteY25" fmla="*/ 187733 h 644933"/>
                <a:gd name="connsiteX26" fmla="*/ 1418492 w 1664677"/>
                <a:gd name="connsiteY26" fmla="*/ 152564 h 644933"/>
                <a:gd name="connsiteX27" fmla="*/ 1453662 w 1664677"/>
                <a:gd name="connsiteY27" fmla="*/ 117395 h 644933"/>
                <a:gd name="connsiteX28" fmla="*/ 1477108 w 1664677"/>
                <a:gd name="connsiteY28" fmla="*/ 82226 h 644933"/>
                <a:gd name="connsiteX29" fmla="*/ 1512277 w 1664677"/>
                <a:gd name="connsiteY29" fmla="*/ 58780 h 644933"/>
                <a:gd name="connsiteX30" fmla="*/ 1535723 w 1664677"/>
                <a:gd name="connsiteY30" fmla="*/ 35333 h 644933"/>
                <a:gd name="connsiteX31" fmla="*/ 1606062 w 1664677"/>
                <a:gd name="connsiteY31" fmla="*/ 11887 h 644933"/>
                <a:gd name="connsiteX32" fmla="*/ 1664677 w 1664677"/>
                <a:gd name="connsiteY32" fmla="*/ 164 h 64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64677" h="644933">
                  <a:moveTo>
                    <a:pt x="0" y="293241"/>
                  </a:moveTo>
                  <a:cubicBezTo>
                    <a:pt x="19538" y="289333"/>
                    <a:pt x="39346" y="286589"/>
                    <a:pt x="58615" y="281518"/>
                  </a:cubicBezTo>
                  <a:cubicBezTo>
                    <a:pt x="113638" y="267038"/>
                    <a:pt x="166189" y="240909"/>
                    <a:pt x="222738" y="234626"/>
                  </a:cubicBezTo>
                  <a:cubicBezTo>
                    <a:pt x="273376" y="229000"/>
                    <a:pt x="324338" y="242441"/>
                    <a:pt x="375138" y="246349"/>
                  </a:cubicBezTo>
                  <a:cubicBezTo>
                    <a:pt x="382954" y="254164"/>
                    <a:pt x="392898" y="260317"/>
                    <a:pt x="398585" y="269795"/>
                  </a:cubicBezTo>
                  <a:cubicBezTo>
                    <a:pt x="404943" y="280391"/>
                    <a:pt x="404782" y="293911"/>
                    <a:pt x="410308" y="304964"/>
                  </a:cubicBezTo>
                  <a:cubicBezTo>
                    <a:pt x="416609" y="317566"/>
                    <a:pt x="425939" y="328410"/>
                    <a:pt x="433754" y="340133"/>
                  </a:cubicBezTo>
                  <a:cubicBezTo>
                    <a:pt x="463219" y="428531"/>
                    <a:pt x="423473" y="319573"/>
                    <a:pt x="468923" y="410472"/>
                  </a:cubicBezTo>
                  <a:cubicBezTo>
                    <a:pt x="517458" y="507543"/>
                    <a:pt x="436899" y="380021"/>
                    <a:pt x="504092" y="480810"/>
                  </a:cubicBezTo>
                  <a:cubicBezTo>
                    <a:pt x="537300" y="580438"/>
                    <a:pt x="490986" y="458968"/>
                    <a:pt x="539262" y="539426"/>
                  </a:cubicBezTo>
                  <a:cubicBezTo>
                    <a:pt x="558867" y="572100"/>
                    <a:pt x="540224" y="582398"/>
                    <a:pt x="574431" y="609764"/>
                  </a:cubicBezTo>
                  <a:cubicBezTo>
                    <a:pt x="584080" y="617483"/>
                    <a:pt x="598547" y="615961"/>
                    <a:pt x="609600" y="621487"/>
                  </a:cubicBezTo>
                  <a:cubicBezTo>
                    <a:pt x="622202" y="627788"/>
                    <a:pt x="633046" y="637118"/>
                    <a:pt x="644769" y="644933"/>
                  </a:cubicBezTo>
                  <a:cubicBezTo>
                    <a:pt x="691661" y="641025"/>
                    <a:pt x="738804" y="639429"/>
                    <a:pt x="785446" y="633210"/>
                  </a:cubicBezTo>
                  <a:cubicBezTo>
                    <a:pt x="797695" y="631577"/>
                    <a:pt x="808258" y="621487"/>
                    <a:pt x="820615" y="621487"/>
                  </a:cubicBezTo>
                  <a:cubicBezTo>
                    <a:pt x="848247" y="621487"/>
                    <a:pt x="875323" y="629302"/>
                    <a:pt x="902677" y="633210"/>
                  </a:cubicBezTo>
                  <a:cubicBezTo>
                    <a:pt x="947576" y="628720"/>
                    <a:pt x="1018211" y="640173"/>
                    <a:pt x="1055077" y="598041"/>
                  </a:cubicBezTo>
                  <a:cubicBezTo>
                    <a:pt x="1073633" y="576834"/>
                    <a:pt x="1086338" y="551149"/>
                    <a:pt x="1101969" y="527703"/>
                  </a:cubicBezTo>
                  <a:cubicBezTo>
                    <a:pt x="1174135" y="419454"/>
                    <a:pt x="1082043" y="552609"/>
                    <a:pt x="1148862" y="469087"/>
                  </a:cubicBezTo>
                  <a:cubicBezTo>
                    <a:pt x="1157664" y="458085"/>
                    <a:pt x="1163288" y="444742"/>
                    <a:pt x="1172308" y="433918"/>
                  </a:cubicBezTo>
                  <a:cubicBezTo>
                    <a:pt x="1190827" y="411695"/>
                    <a:pt x="1216299" y="388477"/>
                    <a:pt x="1242646" y="375303"/>
                  </a:cubicBezTo>
                  <a:cubicBezTo>
                    <a:pt x="1253699" y="369777"/>
                    <a:pt x="1266092" y="367488"/>
                    <a:pt x="1277815" y="363580"/>
                  </a:cubicBezTo>
                  <a:cubicBezTo>
                    <a:pt x="1285631" y="347949"/>
                    <a:pt x="1291104" y="330908"/>
                    <a:pt x="1301262" y="316687"/>
                  </a:cubicBezTo>
                  <a:cubicBezTo>
                    <a:pt x="1344473" y="256193"/>
                    <a:pt x="1328867" y="308368"/>
                    <a:pt x="1359877" y="246349"/>
                  </a:cubicBezTo>
                  <a:cubicBezTo>
                    <a:pt x="1365403" y="235296"/>
                    <a:pt x="1365242" y="221776"/>
                    <a:pt x="1371600" y="211180"/>
                  </a:cubicBezTo>
                  <a:cubicBezTo>
                    <a:pt x="1377287" y="201702"/>
                    <a:pt x="1388141" y="196364"/>
                    <a:pt x="1395046" y="187733"/>
                  </a:cubicBezTo>
                  <a:cubicBezTo>
                    <a:pt x="1403847" y="176731"/>
                    <a:pt x="1409472" y="163388"/>
                    <a:pt x="1418492" y="152564"/>
                  </a:cubicBezTo>
                  <a:cubicBezTo>
                    <a:pt x="1429106" y="139828"/>
                    <a:pt x="1443048" y="130131"/>
                    <a:pt x="1453662" y="117395"/>
                  </a:cubicBezTo>
                  <a:cubicBezTo>
                    <a:pt x="1462682" y="106571"/>
                    <a:pt x="1467145" y="92189"/>
                    <a:pt x="1477108" y="82226"/>
                  </a:cubicBezTo>
                  <a:cubicBezTo>
                    <a:pt x="1487071" y="72263"/>
                    <a:pt x="1501275" y="67582"/>
                    <a:pt x="1512277" y="58780"/>
                  </a:cubicBezTo>
                  <a:cubicBezTo>
                    <a:pt x="1520908" y="51875"/>
                    <a:pt x="1525837" y="40276"/>
                    <a:pt x="1535723" y="35333"/>
                  </a:cubicBezTo>
                  <a:cubicBezTo>
                    <a:pt x="1557828" y="24280"/>
                    <a:pt x="1582616" y="19702"/>
                    <a:pt x="1606062" y="11887"/>
                  </a:cubicBezTo>
                  <a:cubicBezTo>
                    <a:pt x="1648646" y="-2307"/>
                    <a:pt x="1628874" y="164"/>
                    <a:pt x="1664677" y="164"/>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Freeform 100"/>
            <p:cNvSpPr/>
            <p:nvPr/>
          </p:nvSpPr>
          <p:spPr>
            <a:xfrm>
              <a:off x="5627077" y="2672862"/>
              <a:ext cx="1641231" cy="738553"/>
            </a:xfrm>
            <a:custGeom>
              <a:avLst/>
              <a:gdLst>
                <a:gd name="connsiteX0" fmla="*/ 0 w 1641231"/>
                <a:gd name="connsiteY0" fmla="*/ 738553 h 738553"/>
                <a:gd name="connsiteX1" fmla="*/ 105508 w 1641231"/>
                <a:gd name="connsiteY1" fmla="*/ 597876 h 738553"/>
                <a:gd name="connsiteX2" fmla="*/ 140677 w 1641231"/>
                <a:gd name="connsiteY2" fmla="*/ 574430 h 738553"/>
                <a:gd name="connsiteX3" fmla="*/ 527538 w 1641231"/>
                <a:gd name="connsiteY3" fmla="*/ 562707 h 738553"/>
                <a:gd name="connsiteX4" fmla="*/ 539261 w 1641231"/>
                <a:gd name="connsiteY4" fmla="*/ 527538 h 738553"/>
                <a:gd name="connsiteX5" fmla="*/ 597877 w 1641231"/>
                <a:gd name="connsiteY5" fmla="*/ 480646 h 738553"/>
                <a:gd name="connsiteX6" fmla="*/ 668215 w 1641231"/>
                <a:gd name="connsiteY6" fmla="*/ 457200 h 738553"/>
                <a:gd name="connsiteX7" fmla="*/ 890954 w 1641231"/>
                <a:gd name="connsiteY7" fmla="*/ 457200 h 738553"/>
                <a:gd name="connsiteX8" fmla="*/ 914400 w 1641231"/>
                <a:gd name="connsiteY8" fmla="*/ 386861 h 738553"/>
                <a:gd name="connsiteX9" fmla="*/ 949569 w 1641231"/>
                <a:gd name="connsiteY9" fmla="*/ 351692 h 738553"/>
                <a:gd name="connsiteX10" fmla="*/ 1019908 w 1641231"/>
                <a:gd name="connsiteY10" fmla="*/ 328246 h 738553"/>
                <a:gd name="connsiteX11" fmla="*/ 1055077 w 1641231"/>
                <a:gd name="connsiteY11" fmla="*/ 316523 h 738553"/>
                <a:gd name="connsiteX12" fmla="*/ 1090246 w 1641231"/>
                <a:gd name="connsiteY12" fmla="*/ 304800 h 738553"/>
                <a:gd name="connsiteX13" fmla="*/ 1207477 w 1641231"/>
                <a:gd name="connsiteY13" fmla="*/ 293076 h 738553"/>
                <a:gd name="connsiteX14" fmla="*/ 1277815 w 1641231"/>
                <a:gd name="connsiteY14" fmla="*/ 257907 h 738553"/>
                <a:gd name="connsiteX15" fmla="*/ 1301261 w 1641231"/>
                <a:gd name="connsiteY15" fmla="*/ 222738 h 738553"/>
                <a:gd name="connsiteX16" fmla="*/ 1359877 w 1641231"/>
                <a:gd name="connsiteY16" fmla="*/ 175846 h 738553"/>
                <a:gd name="connsiteX17" fmla="*/ 1406769 w 1641231"/>
                <a:gd name="connsiteY17" fmla="*/ 105507 h 738553"/>
                <a:gd name="connsiteX18" fmla="*/ 1441938 w 1641231"/>
                <a:gd name="connsiteY18" fmla="*/ 82061 h 738553"/>
                <a:gd name="connsiteX19" fmla="*/ 1500554 w 1641231"/>
                <a:gd name="connsiteY19" fmla="*/ 35169 h 738553"/>
                <a:gd name="connsiteX20" fmla="*/ 1570892 w 1641231"/>
                <a:gd name="connsiteY20" fmla="*/ 11723 h 738553"/>
                <a:gd name="connsiteX21" fmla="*/ 1606061 w 1641231"/>
                <a:gd name="connsiteY21" fmla="*/ 0 h 738553"/>
                <a:gd name="connsiteX22" fmla="*/ 1641231 w 1641231"/>
                <a:gd name="connsiteY22" fmla="*/ 0 h 73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41231" h="738553">
                  <a:moveTo>
                    <a:pt x="0" y="738553"/>
                  </a:moveTo>
                  <a:cubicBezTo>
                    <a:pt x="35169" y="691661"/>
                    <a:pt x="67362" y="642380"/>
                    <a:pt x="105508" y="597876"/>
                  </a:cubicBezTo>
                  <a:cubicBezTo>
                    <a:pt x="114677" y="587179"/>
                    <a:pt x="126636" y="575600"/>
                    <a:pt x="140677" y="574430"/>
                  </a:cubicBezTo>
                  <a:cubicBezTo>
                    <a:pt x="269244" y="563716"/>
                    <a:pt x="398584" y="566615"/>
                    <a:pt x="527538" y="562707"/>
                  </a:cubicBezTo>
                  <a:cubicBezTo>
                    <a:pt x="531446" y="550984"/>
                    <a:pt x="532903" y="538134"/>
                    <a:pt x="539261" y="527538"/>
                  </a:cubicBezTo>
                  <a:cubicBezTo>
                    <a:pt x="548118" y="512776"/>
                    <a:pt x="584809" y="486454"/>
                    <a:pt x="597877" y="480646"/>
                  </a:cubicBezTo>
                  <a:cubicBezTo>
                    <a:pt x="620461" y="470609"/>
                    <a:pt x="668215" y="457200"/>
                    <a:pt x="668215" y="457200"/>
                  </a:cubicBezTo>
                  <a:cubicBezTo>
                    <a:pt x="692476" y="459405"/>
                    <a:pt x="853660" y="483306"/>
                    <a:pt x="890954" y="457200"/>
                  </a:cubicBezTo>
                  <a:cubicBezTo>
                    <a:pt x="911201" y="443027"/>
                    <a:pt x="906585" y="410307"/>
                    <a:pt x="914400" y="386861"/>
                  </a:cubicBezTo>
                  <a:cubicBezTo>
                    <a:pt x="919643" y="371133"/>
                    <a:pt x="935076" y="359743"/>
                    <a:pt x="949569" y="351692"/>
                  </a:cubicBezTo>
                  <a:cubicBezTo>
                    <a:pt x="971173" y="339690"/>
                    <a:pt x="996462" y="336061"/>
                    <a:pt x="1019908" y="328246"/>
                  </a:cubicBezTo>
                  <a:lnTo>
                    <a:pt x="1055077" y="316523"/>
                  </a:lnTo>
                  <a:cubicBezTo>
                    <a:pt x="1066800" y="312615"/>
                    <a:pt x="1077950" y="306030"/>
                    <a:pt x="1090246" y="304800"/>
                  </a:cubicBezTo>
                  <a:lnTo>
                    <a:pt x="1207477" y="293076"/>
                  </a:lnTo>
                  <a:cubicBezTo>
                    <a:pt x="1236081" y="283541"/>
                    <a:pt x="1255090" y="280632"/>
                    <a:pt x="1277815" y="257907"/>
                  </a:cubicBezTo>
                  <a:cubicBezTo>
                    <a:pt x="1287778" y="247944"/>
                    <a:pt x="1292459" y="233740"/>
                    <a:pt x="1301261" y="222738"/>
                  </a:cubicBezTo>
                  <a:cubicBezTo>
                    <a:pt x="1320351" y="198876"/>
                    <a:pt x="1333766" y="193254"/>
                    <a:pt x="1359877" y="175846"/>
                  </a:cubicBezTo>
                  <a:cubicBezTo>
                    <a:pt x="1375508" y="152400"/>
                    <a:pt x="1383323" y="121138"/>
                    <a:pt x="1406769" y="105507"/>
                  </a:cubicBezTo>
                  <a:cubicBezTo>
                    <a:pt x="1418492" y="97692"/>
                    <a:pt x="1430936" y="90862"/>
                    <a:pt x="1441938" y="82061"/>
                  </a:cubicBezTo>
                  <a:cubicBezTo>
                    <a:pt x="1472386" y="57703"/>
                    <a:pt x="1459965" y="53209"/>
                    <a:pt x="1500554" y="35169"/>
                  </a:cubicBezTo>
                  <a:cubicBezTo>
                    <a:pt x="1523138" y="25132"/>
                    <a:pt x="1547446" y="19538"/>
                    <a:pt x="1570892" y="11723"/>
                  </a:cubicBezTo>
                  <a:cubicBezTo>
                    <a:pt x="1582615" y="7815"/>
                    <a:pt x="1593704" y="0"/>
                    <a:pt x="1606061" y="0"/>
                  </a:cubicBezTo>
                  <a:lnTo>
                    <a:pt x="1641231" y="0"/>
                  </a:ln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Freeform 101"/>
            <p:cNvSpPr/>
            <p:nvPr/>
          </p:nvSpPr>
          <p:spPr>
            <a:xfrm>
              <a:off x="5379685" y="2016369"/>
              <a:ext cx="1185238" cy="1359877"/>
            </a:xfrm>
            <a:custGeom>
              <a:avLst/>
              <a:gdLst>
                <a:gd name="connsiteX0" fmla="*/ 12930 w 1185238"/>
                <a:gd name="connsiteY0" fmla="*/ 1359877 h 1359877"/>
                <a:gd name="connsiteX1" fmla="*/ 12930 w 1185238"/>
                <a:gd name="connsiteY1" fmla="*/ 1148862 h 1359877"/>
                <a:gd name="connsiteX2" fmla="*/ 83269 w 1185238"/>
                <a:gd name="connsiteY2" fmla="*/ 1125416 h 1359877"/>
                <a:gd name="connsiteX3" fmla="*/ 118438 w 1185238"/>
                <a:gd name="connsiteY3" fmla="*/ 1113693 h 1359877"/>
                <a:gd name="connsiteX4" fmla="*/ 212223 w 1185238"/>
                <a:gd name="connsiteY4" fmla="*/ 1066800 h 1359877"/>
                <a:gd name="connsiteX5" fmla="*/ 317730 w 1185238"/>
                <a:gd name="connsiteY5" fmla="*/ 1031631 h 1359877"/>
                <a:gd name="connsiteX6" fmla="*/ 388069 w 1185238"/>
                <a:gd name="connsiteY6" fmla="*/ 1008185 h 1359877"/>
                <a:gd name="connsiteX7" fmla="*/ 423238 w 1185238"/>
                <a:gd name="connsiteY7" fmla="*/ 984739 h 1359877"/>
                <a:gd name="connsiteX8" fmla="*/ 458407 w 1185238"/>
                <a:gd name="connsiteY8" fmla="*/ 879231 h 1359877"/>
                <a:gd name="connsiteX9" fmla="*/ 470130 w 1185238"/>
                <a:gd name="connsiteY9" fmla="*/ 844062 h 1359877"/>
                <a:gd name="connsiteX10" fmla="*/ 505300 w 1185238"/>
                <a:gd name="connsiteY10" fmla="*/ 738554 h 1359877"/>
                <a:gd name="connsiteX11" fmla="*/ 528746 w 1185238"/>
                <a:gd name="connsiteY11" fmla="*/ 668216 h 1359877"/>
                <a:gd name="connsiteX12" fmla="*/ 563915 w 1185238"/>
                <a:gd name="connsiteY12" fmla="*/ 597877 h 1359877"/>
                <a:gd name="connsiteX13" fmla="*/ 599084 w 1185238"/>
                <a:gd name="connsiteY13" fmla="*/ 574431 h 1359877"/>
                <a:gd name="connsiteX14" fmla="*/ 634253 w 1185238"/>
                <a:gd name="connsiteY14" fmla="*/ 562708 h 1359877"/>
                <a:gd name="connsiteX15" fmla="*/ 845269 w 1185238"/>
                <a:gd name="connsiteY15" fmla="*/ 550985 h 1359877"/>
                <a:gd name="connsiteX16" fmla="*/ 856992 w 1185238"/>
                <a:gd name="connsiteY16" fmla="*/ 515816 h 1359877"/>
                <a:gd name="connsiteX17" fmla="*/ 915607 w 1185238"/>
                <a:gd name="connsiteY17" fmla="*/ 457200 h 1359877"/>
                <a:gd name="connsiteX18" fmla="*/ 939053 w 1185238"/>
                <a:gd name="connsiteY18" fmla="*/ 386862 h 1359877"/>
                <a:gd name="connsiteX19" fmla="*/ 950777 w 1185238"/>
                <a:gd name="connsiteY19" fmla="*/ 351693 h 1359877"/>
                <a:gd name="connsiteX20" fmla="*/ 974223 w 1185238"/>
                <a:gd name="connsiteY20" fmla="*/ 316523 h 1359877"/>
                <a:gd name="connsiteX21" fmla="*/ 1009392 w 1185238"/>
                <a:gd name="connsiteY21" fmla="*/ 246185 h 1359877"/>
                <a:gd name="connsiteX22" fmla="*/ 1044561 w 1185238"/>
                <a:gd name="connsiteY22" fmla="*/ 234462 h 1359877"/>
                <a:gd name="connsiteX23" fmla="*/ 1114900 w 1185238"/>
                <a:gd name="connsiteY23" fmla="*/ 199293 h 1359877"/>
                <a:gd name="connsiteX24" fmla="*/ 1126623 w 1185238"/>
                <a:gd name="connsiteY24" fmla="*/ 164123 h 1359877"/>
                <a:gd name="connsiteX25" fmla="*/ 1138346 w 1185238"/>
                <a:gd name="connsiteY25" fmla="*/ 105508 h 1359877"/>
                <a:gd name="connsiteX26" fmla="*/ 1161792 w 1185238"/>
                <a:gd name="connsiteY26" fmla="*/ 58616 h 1359877"/>
                <a:gd name="connsiteX27" fmla="*/ 1185238 w 1185238"/>
                <a:gd name="connsiteY27" fmla="*/ 0 h 1359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5238" h="1359877">
                  <a:moveTo>
                    <a:pt x="12930" y="1359877"/>
                  </a:moveTo>
                  <a:cubicBezTo>
                    <a:pt x="8283" y="1318055"/>
                    <a:pt x="-13684" y="1190684"/>
                    <a:pt x="12930" y="1148862"/>
                  </a:cubicBezTo>
                  <a:cubicBezTo>
                    <a:pt x="26199" y="1128011"/>
                    <a:pt x="59823" y="1133231"/>
                    <a:pt x="83269" y="1125416"/>
                  </a:cubicBezTo>
                  <a:lnTo>
                    <a:pt x="118438" y="1113693"/>
                  </a:lnTo>
                  <a:cubicBezTo>
                    <a:pt x="159360" y="1072770"/>
                    <a:pt x="131398" y="1093741"/>
                    <a:pt x="212223" y="1066800"/>
                  </a:cubicBezTo>
                  <a:lnTo>
                    <a:pt x="317730" y="1031631"/>
                  </a:lnTo>
                  <a:cubicBezTo>
                    <a:pt x="317731" y="1031631"/>
                    <a:pt x="388068" y="1008186"/>
                    <a:pt x="388069" y="1008185"/>
                  </a:cubicBezTo>
                  <a:lnTo>
                    <a:pt x="423238" y="984739"/>
                  </a:lnTo>
                  <a:lnTo>
                    <a:pt x="458407" y="879231"/>
                  </a:lnTo>
                  <a:lnTo>
                    <a:pt x="470130" y="844062"/>
                  </a:lnTo>
                  <a:cubicBezTo>
                    <a:pt x="496529" y="685664"/>
                    <a:pt x="461341" y="837459"/>
                    <a:pt x="505300" y="738554"/>
                  </a:cubicBezTo>
                  <a:cubicBezTo>
                    <a:pt x="515338" y="715970"/>
                    <a:pt x="520931" y="691662"/>
                    <a:pt x="528746" y="668216"/>
                  </a:cubicBezTo>
                  <a:cubicBezTo>
                    <a:pt x="538281" y="639611"/>
                    <a:pt x="541189" y="620603"/>
                    <a:pt x="563915" y="597877"/>
                  </a:cubicBezTo>
                  <a:cubicBezTo>
                    <a:pt x="573878" y="587914"/>
                    <a:pt x="586482" y="580732"/>
                    <a:pt x="599084" y="574431"/>
                  </a:cubicBezTo>
                  <a:cubicBezTo>
                    <a:pt x="610137" y="568905"/>
                    <a:pt x="621952" y="563880"/>
                    <a:pt x="634253" y="562708"/>
                  </a:cubicBezTo>
                  <a:cubicBezTo>
                    <a:pt x="704383" y="556029"/>
                    <a:pt x="774930" y="554893"/>
                    <a:pt x="845269" y="550985"/>
                  </a:cubicBezTo>
                  <a:cubicBezTo>
                    <a:pt x="849177" y="539262"/>
                    <a:pt x="849578" y="525702"/>
                    <a:pt x="856992" y="515816"/>
                  </a:cubicBezTo>
                  <a:cubicBezTo>
                    <a:pt x="873571" y="493711"/>
                    <a:pt x="915607" y="457200"/>
                    <a:pt x="915607" y="457200"/>
                  </a:cubicBezTo>
                  <a:lnTo>
                    <a:pt x="939053" y="386862"/>
                  </a:lnTo>
                  <a:cubicBezTo>
                    <a:pt x="942961" y="375139"/>
                    <a:pt x="943923" y="361975"/>
                    <a:pt x="950777" y="351693"/>
                  </a:cubicBezTo>
                  <a:cubicBezTo>
                    <a:pt x="958592" y="339970"/>
                    <a:pt x="967922" y="329125"/>
                    <a:pt x="974223" y="316523"/>
                  </a:cubicBezTo>
                  <a:cubicBezTo>
                    <a:pt x="988381" y="288207"/>
                    <a:pt x="981395" y="268582"/>
                    <a:pt x="1009392" y="246185"/>
                  </a:cubicBezTo>
                  <a:cubicBezTo>
                    <a:pt x="1019041" y="238466"/>
                    <a:pt x="1033508" y="239988"/>
                    <a:pt x="1044561" y="234462"/>
                  </a:cubicBezTo>
                  <a:cubicBezTo>
                    <a:pt x="1135460" y="189012"/>
                    <a:pt x="1026502" y="228758"/>
                    <a:pt x="1114900" y="199293"/>
                  </a:cubicBezTo>
                  <a:cubicBezTo>
                    <a:pt x="1118808" y="187570"/>
                    <a:pt x="1123626" y="176111"/>
                    <a:pt x="1126623" y="164123"/>
                  </a:cubicBezTo>
                  <a:cubicBezTo>
                    <a:pt x="1131456" y="144793"/>
                    <a:pt x="1132045" y="124411"/>
                    <a:pt x="1138346" y="105508"/>
                  </a:cubicBezTo>
                  <a:cubicBezTo>
                    <a:pt x="1143872" y="88929"/>
                    <a:pt x="1153977" y="74247"/>
                    <a:pt x="1161792" y="58616"/>
                  </a:cubicBezTo>
                  <a:cubicBezTo>
                    <a:pt x="1174855" y="6362"/>
                    <a:pt x="1162122" y="23116"/>
                    <a:pt x="1185238" y="0"/>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Freeform 102"/>
            <p:cNvSpPr/>
            <p:nvPr/>
          </p:nvSpPr>
          <p:spPr>
            <a:xfrm>
              <a:off x="3786554" y="2214442"/>
              <a:ext cx="3376246" cy="3178174"/>
            </a:xfrm>
            <a:custGeom>
              <a:avLst/>
              <a:gdLst>
                <a:gd name="connsiteX0" fmla="*/ 0 w 3376246"/>
                <a:gd name="connsiteY0" fmla="*/ 1900358 h 3178174"/>
                <a:gd name="connsiteX1" fmla="*/ 175846 w 3376246"/>
                <a:gd name="connsiteY1" fmla="*/ 1783127 h 3178174"/>
                <a:gd name="connsiteX2" fmla="*/ 246185 w 3376246"/>
                <a:gd name="connsiteY2" fmla="*/ 1689343 h 3178174"/>
                <a:gd name="connsiteX3" fmla="*/ 269631 w 3376246"/>
                <a:gd name="connsiteY3" fmla="*/ 1607281 h 3178174"/>
                <a:gd name="connsiteX4" fmla="*/ 293077 w 3376246"/>
                <a:gd name="connsiteY4" fmla="*/ 1525220 h 3178174"/>
                <a:gd name="connsiteX5" fmla="*/ 304800 w 3376246"/>
                <a:gd name="connsiteY5" fmla="*/ 1466604 h 3178174"/>
                <a:gd name="connsiteX6" fmla="*/ 316523 w 3376246"/>
                <a:gd name="connsiteY6" fmla="*/ 1431435 h 3178174"/>
                <a:gd name="connsiteX7" fmla="*/ 339969 w 3376246"/>
                <a:gd name="connsiteY7" fmla="*/ 1337650 h 3178174"/>
                <a:gd name="connsiteX8" fmla="*/ 363415 w 3376246"/>
                <a:gd name="connsiteY8" fmla="*/ 1232143 h 3178174"/>
                <a:gd name="connsiteX9" fmla="*/ 386862 w 3376246"/>
                <a:gd name="connsiteY9" fmla="*/ 1161804 h 3178174"/>
                <a:gd name="connsiteX10" fmla="*/ 410308 w 3376246"/>
                <a:gd name="connsiteY10" fmla="*/ 1079743 h 3178174"/>
                <a:gd name="connsiteX11" fmla="*/ 433754 w 3376246"/>
                <a:gd name="connsiteY11" fmla="*/ 1044574 h 3178174"/>
                <a:gd name="connsiteX12" fmla="*/ 480646 w 3376246"/>
                <a:gd name="connsiteY12" fmla="*/ 974235 h 3178174"/>
                <a:gd name="connsiteX13" fmla="*/ 504092 w 3376246"/>
                <a:gd name="connsiteY13" fmla="*/ 939066 h 3178174"/>
                <a:gd name="connsiteX14" fmla="*/ 586154 w 3376246"/>
                <a:gd name="connsiteY14" fmla="*/ 903897 h 3178174"/>
                <a:gd name="connsiteX15" fmla="*/ 633046 w 3376246"/>
                <a:gd name="connsiteY15" fmla="*/ 880450 h 3178174"/>
                <a:gd name="connsiteX16" fmla="*/ 703385 w 3376246"/>
                <a:gd name="connsiteY16" fmla="*/ 857004 h 3178174"/>
                <a:gd name="connsiteX17" fmla="*/ 738554 w 3376246"/>
                <a:gd name="connsiteY17" fmla="*/ 845281 h 3178174"/>
                <a:gd name="connsiteX18" fmla="*/ 773723 w 3376246"/>
                <a:gd name="connsiteY18" fmla="*/ 833558 h 3178174"/>
                <a:gd name="connsiteX19" fmla="*/ 808892 w 3376246"/>
                <a:gd name="connsiteY19" fmla="*/ 821835 h 3178174"/>
                <a:gd name="connsiteX20" fmla="*/ 844062 w 3376246"/>
                <a:gd name="connsiteY20" fmla="*/ 798389 h 3178174"/>
                <a:gd name="connsiteX21" fmla="*/ 914400 w 3376246"/>
                <a:gd name="connsiteY21" fmla="*/ 774943 h 3178174"/>
                <a:gd name="connsiteX22" fmla="*/ 949569 w 3376246"/>
                <a:gd name="connsiteY22" fmla="*/ 751497 h 3178174"/>
                <a:gd name="connsiteX23" fmla="*/ 973015 w 3376246"/>
                <a:gd name="connsiteY23" fmla="*/ 728050 h 3178174"/>
                <a:gd name="connsiteX24" fmla="*/ 1043354 w 3376246"/>
                <a:gd name="connsiteY24" fmla="*/ 704604 h 3178174"/>
                <a:gd name="connsiteX25" fmla="*/ 1090246 w 3376246"/>
                <a:gd name="connsiteY25" fmla="*/ 681158 h 3178174"/>
                <a:gd name="connsiteX26" fmla="*/ 1101969 w 3376246"/>
                <a:gd name="connsiteY26" fmla="*/ 645989 h 3178174"/>
                <a:gd name="connsiteX27" fmla="*/ 1160585 w 3376246"/>
                <a:gd name="connsiteY27" fmla="*/ 587374 h 3178174"/>
                <a:gd name="connsiteX28" fmla="*/ 1219200 w 3376246"/>
                <a:gd name="connsiteY28" fmla="*/ 411527 h 3178174"/>
                <a:gd name="connsiteX29" fmla="*/ 1242646 w 3376246"/>
                <a:gd name="connsiteY29" fmla="*/ 341189 h 3178174"/>
                <a:gd name="connsiteX30" fmla="*/ 1254369 w 3376246"/>
                <a:gd name="connsiteY30" fmla="*/ 306020 h 3178174"/>
                <a:gd name="connsiteX31" fmla="*/ 1277815 w 3376246"/>
                <a:gd name="connsiteY31" fmla="*/ 212235 h 3178174"/>
                <a:gd name="connsiteX32" fmla="*/ 1348154 w 3376246"/>
                <a:gd name="connsiteY32" fmla="*/ 118450 h 3178174"/>
                <a:gd name="connsiteX33" fmla="*/ 1371600 w 3376246"/>
                <a:gd name="connsiteY33" fmla="*/ 83281 h 3178174"/>
                <a:gd name="connsiteX34" fmla="*/ 1465385 w 3376246"/>
                <a:gd name="connsiteY34" fmla="*/ 59835 h 3178174"/>
                <a:gd name="connsiteX35" fmla="*/ 1699846 w 3376246"/>
                <a:gd name="connsiteY35" fmla="*/ 48112 h 3178174"/>
                <a:gd name="connsiteX36" fmla="*/ 1723292 w 3376246"/>
                <a:gd name="connsiteY36" fmla="*/ 12943 h 3178174"/>
                <a:gd name="connsiteX37" fmla="*/ 1805354 w 3376246"/>
                <a:gd name="connsiteY37" fmla="*/ 12943 h 3178174"/>
                <a:gd name="connsiteX38" fmla="*/ 1840523 w 3376246"/>
                <a:gd name="connsiteY38" fmla="*/ 118450 h 3178174"/>
                <a:gd name="connsiteX39" fmla="*/ 1875692 w 3376246"/>
                <a:gd name="connsiteY39" fmla="*/ 188789 h 3178174"/>
                <a:gd name="connsiteX40" fmla="*/ 1910862 w 3376246"/>
                <a:gd name="connsiteY40" fmla="*/ 212235 h 3178174"/>
                <a:gd name="connsiteX41" fmla="*/ 1946031 w 3376246"/>
                <a:gd name="connsiteY41" fmla="*/ 341189 h 3178174"/>
                <a:gd name="connsiteX42" fmla="*/ 2004646 w 3376246"/>
                <a:gd name="connsiteY42" fmla="*/ 411527 h 3178174"/>
                <a:gd name="connsiteX43" fmla="*/ 2028092 w 3376246"/>
                <a:gd name="connsiteY43" fmla="*/ 434974 h 3178174"/>
                <a:gd name="connsiteX44" fmla="*/ 2074985 w 3376246"/>
                <a:gd name="connsiteY44" fmla="*/ 493589 h 3178174"/>
                <a:gd name="connsiteX45" fmla="*/ 2110154 w 3376246"/>
                <a:gd name="connsiteY45" fmla="*/ 517035 h 3178174"/>
                <a:gd name="connsiteX46" fmla="*/ 2168769 w 3376246"/>
                <a:gd name="connsiteY46" fmla="*/ 563927 h 3178174"/>
                <a:gd name="connsiteX47" fmla="*/ 2227385 w 3376246"/>
                <a:gd name="connsiteY47" fmla="*/ 599097 h 3178174"/>
                <a:gd name="connsiteX48" fmla="*/ 2297723 w 3376246"/>
                <a:gd name="connsiteY48" fmla="*/ 645989 h 3178174"/>
                <a:gd name="connsiteX49" fmla="*/ 2332892 w 3376246"/>
                <a:gd name="connsiteY49" fmla="*/ 669435 h 3178174"/>
                <a:gd name="connsiteX50" fmla="*/ 2368062 w 3376246"/>
                <a:gd name="connsiteY50" fmla="*/ 681158 h 3178174"/>
                <a:gd name="connsiteX51" fmla="*/ 2403231 w 3376246"/>
                <a:gd name="connsiteY51" fmla="*/ 704604 h 3178174"/>
                <a:gd name="connsiteX52" fmla="*/ 2438400 w 3376246"/>
                <a:gd name="connsiteY52" fmla="*/ 716327 h 3178174"/>
                <a:gd name="connsiteX53" fmla="*/ 2461846 w 3376246"/>
                <a:gd name="connsiteY53" fmla="*/ 739774 h 3178174"/>
                <a:gd name="connsiteX54" fmla="*/ 2473569 w 3376246"/>
                <a:gd name="connsiteY54" fmla="*/ 774943 h 3178174"/>
                <a:gd name="connsiteX55" fmla="*/ 2485292 w 3376246"/>
                <a:gd name="connsiteY55" fmla="*/ 821835 h 3178174"/>
                <a:gd name="connsiteX56" fmla="*/ 2508738 w 3376246"/>
                <a:gd name="connsiteY56" fmla="*/ 892174 h 3178174"/>
                <a:gd name="connsiteX57" fmla="*/ 2532185 w 3376246"/>
                <a:gd name="connsiteY57" fmla="*/ 1068020 h 3178174"/>
                <a:gd name="connsiteX58" fmla="*/ 2543908 w 3376246"/>
                <a:gd name="connsiteY58" fmla="*/ 1103189 h 3178174"/>
                <a:gd name="connsiteX59" fmla="*/ 2579077 w 3376246"/>
                <a:gd name="connsiteY59" fmla="*/ 1150081 h 3178174"/>
                <a:gd name="connsiteX60" fmla="*/ 2625969 w 3376246"/>
                <a:gd name="connsiteY60" fmla="*/ 1208697 h 3178174"/>
                <a:gd name="connsiteX61" fmla="*/ 2661138 w 3376246"/>
                <a:gd name="connsiteY61" fmla="*/ 1220420 h 3178174"/>
                <a:gd name="connsiteX62" fmla="*/ 2754923 w 3376246"/>
                <a:gd name="connsiteY62" fmla="*/ 1267312 h 3178174"/>
                <a:gd name="connsiteX63" fmla="*/ 2790092 w 3376246"/>
                <a:gd name="connsiteY63" fmla="*/ 1279035 h 3178174"/>
                <a:gd name="connsiteX64" fmla="*/ 2825262 w 3376246"/>
                <a:gd name="connsiteY64" fmla="*/ 1290758 h 3178174"/>
                <a:gd name="connsiteX65" fmla="*/ 2860431 w 3376246"/>
                <a:gd name="connsiteY65" fmla="*/ 1314204 h 3178174"/>
                <a:gd name="connsiteX66" fmla="*/ 2895600 w 3376246"/>
                <a:gd name="connsiteY66" fmla="*/ 1325927 h 3178174"/>
                <a:gd name="connsiteX67" fmla="*/ 2954215 w 3376246"/>
                <a:gd name="connsiteY67" fmla="*/ 1361097 h 3178174"/>
                <a:gd name="connsiteX68" fmla="*/ 2977662 w 3376246"/>
                <a:gd name="connsiteY68" fmla="*/ 1384543 h 3178174"/>
                <a:gd name="connsiteX69" fmla="*/ 3012831 w 3376246"/>
                <a:gd name="connsiteY69" fmla="*/ 1407989 h 3178174"/>
                <a:gd name="connsiteX70" fmla="*/ 3048000 w 3376246"/>
                <a:gd name="connsiteY70" fmla="*/ 1478327 h 3178174"/>
                <a:gd name="connsiteX71" fmla="*/ 3071446 w 3376246"/>
                <a:gd name="connsiteY71" fmla="*/ 1501774 h 3178174"/>
                <a:gd name="connsiteX72" fmla="*/ 3094892 w 3376246"/>
                <a:gd name="connsiteY72" fmla="*/ 1583835 h 3178174"/>
                <a:gd name="connsiteX73" fmla="*/ 3130062 w 3376246"/>
                <a:gd name="connsiteY73" fmla="*/ 1712789 h 3178174"/>
                <a:gd name="connsiteX74" fmla="*/ 3141785 w 3376246"/>
                <a:gd name="connsiteY74" fmla="*/ 1830020 h 3178174"/>
                <a:gd name="connsiteX75" fmla="*/ 3153508 w 3376246"/>
                <a:gd name="connsiteY75" fmla="*/ 2181712 h 3178174"/>
                <a:gd name="connsiteX76" fmla="*/ 3165231 w 3376246"/>
                <a:gd name="connsiteY76" fmla="*/ 2216881 h 3178174"/>
                <a:gd name="connsiteX77" fmla="*/ 3200400 w 3376246"/>
                <a:gd name="connsiteY77" fmla="*/ 2240327 h 3178174"/>
                <a:gd name="connsiteX78" fmla="*/ 3223846 w 3376246"/>
                <a:gd name="connsiteY78" fmla="*/ 2263774 h 3178174"/>
                <a:gd name="connsiteX79" fmla="*/ 3235569 w 3376246"/>
                <a:gd name="connsiteY79" fmla="*/ 2357558 h 3178174"/>
                <a:gd name="connsiteX80" fmla="*/ 3270738 w 3376246"/>
                <a:gd name="connsiteY80" fmla="*/ 2381004 h 3178174"/>
                <a:gd name="connsiteX81" fmla="*/ 3317631 w 3376246"/>
                <a:gd name="connsiteY81" fmla="*/ 2427897 h 3178174"/>
                <a:gd name="connsiteX82" fmla="*/ 3329354 w 3376246"/>
                <a:gd name="connsiteY82" fmla="*/ 2463066 h 3178174"/>
                <a:gd name="connsiteX83" fmla="*/ 3376246 w 3376246"/>
                <a:gd name="connsiteY83" fmla="*/ 2521681 h 3178174"/>
                <a:gd name="connsiteX84" fmla="*/ 3364523 w 3376246"/>
                <a:gd name="connsiteY84" fmla="*/ 2931989 h 3178174"/>
                <a:gd name="connsiteX85" fmla="*/ 3341077 w 3376246"/>
                <a:gd name="connsiteY85" fmla="*/ 2967158 h 3178174"/>
                <a:gd name="connsiteX86" fmla="*/ 3282462 w 3376246"/>
                <a:gd name="connsiteY86" fmla="*/ 3025774 h 3178174"/>
                <a:gd name="connsiteX87" fmla="*/ 3247292 w 3376246"/>
                <a:gd name="connsiteY87" fmla="*/ 3096112 h 3178174"/>
                <a:gd name="connsiteX88" fmla="*/ 3235569 w 3376246"/>
                <a:gd name="connsiteY88" fmla="*/ 3131281 h 3178174"/>
                <a:gd name="connsiteX89" fmla="*/ 3200400 w 3376246"/>
                <a:gd name="connsiteY89" fmla="*/ 3143004 h 3178174"/>
                <a:gd name="connsiteX90" fmla="*/ 3153508 w 3376246"/>
                <a:gd name="connsiteY90" fmla="*/ 3154727 h 3178174"/>
                <a:gd name="connsiteX91" fmla="*/ 3083169 w 3376246"/>
                <a:gd name="connsiteY91" fmla="*/ 3178174 h 3178174"/>
                <a:gd name="connsiteX92" fmla="*/ 3001108 w 3376246"/>
                <a:gd name="connsiteY92" fmla="*/ 3166450 h 3178174"/>
                <a:gd name="connsiteX93" fmla="*/ 2954215 w 3376246"/>
                <a:gd name="connsiteY93" fmla="*/ 3107835 h 3178174"/>
                <a:gd name="connsiteX94" fmla="*/ 2919046 w 3376246"/>
                <a:gd name="connsiteY94" fmla="*/ 3084389 h 3178174"/>
                <a:gd name="connsiteX95" fmla="*/ 2860431 w 3376246"/>
                <a:gd name="connsiteY95" fmla="*/ 3025774 h 3178174"/>
                <a:gd name="connsiteX96" fmla="*/ 2743200 w 3376246"/>
                <a:gd name="connsiteY96" fmla="*/ 2955435 h 3178174"/>
                <a:gd name="connsiteX97" fmla="*/ 2731477 w 3376246"/>
                <a:gd name="connsiteY97" fmla="*/ 2955435 h 317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376246" h="3178174">
                  <a:moveTo>
                    <a:pt x="0" y="1900358"/>
                  </a:moveTo>
                  <a:cubicBezTo>
                    <a:pt x="58615" y="1861281"/>
                    <a:pt x="136769" y="1841742"/>
                    <a:pt x="175846" y="1783127"/>
                  </a:cubicBezTo>
                  <a:cubicBezTo>
                    <a:pt x="228869" y="1703593"/>
                    <a:pt x="202812" y="1732714"/>
                    <a:pt x="246185" y="1689343"/>
                  </a:cubicBezTo>
                  <a:cubicBezTo>
                    <a:pt x="274293" y="1605020"/>
                    <a:pt x="240191" y="1710322"/>
                    <a:pt x="269631" y="1607281"/>
                  </a:cubicBezTo>
                  <a:cubicBezTo>
                    <a:pt x="289213" y="1538742"/>
                    <a:pt x="274753" y="1607680"/>
                    <a:pt x="293077" y="1525220"/>
                  </a:cubicBezTo>
                  <a:cubicBezTo>
                    <a:pt x="297399" y="1505769"/>
                    <a:pt x="299967" y="1485935"/>
                    <a:pt x="304800" y="1466604"/>
                  </a:cubicBezTo>
                  <a:cubicBezTo>
                    <a:pt x="307797" y="1454616"/>
                    <a:pt x="313272" y="1443357"/>
                    <a:pt x="316523" y="1431435"/>
                  </a:cubicBezTo>
                  <a:cubicBezTo>
                    <a:pt x="325002" y="1400347"/>
                    <a:pt x="333649" y="1369248"/>
                    <a:pt x="339969" y="1337650"/>
                  </a:cubicBezTo>
                  <a:cubicBezTo>
                    <a:pt x="346662" y="1304187"/>
                    <a:pt x="353482" y="1265252"/>
                    <a:pt x="363415" y="1232143"/>
                  </a:cubicBezTo>
                  <a:cubicBezTo>
                    <a:pt x="370517" y="1208471"/>
                    <a:pt x="380868" y="1185781"/>
                    <a:pt x="386862" y="1161804"/>
                  </a:cubicBezTo>
                  <a:cubicBezTo>
                    <a:pt x="390618" y="1146780"/>
                    <a:pt x="401899" y="1096561"/>
                    <a:pt x="410308" y="1079743"/>
                  </a:cubicBezTo>
                  <a:cubicBezTo>
                    <a:pt x="416609" y="1067141"/>
                    <a:pt x="425939" y="1056297"/>
                    <a:pt x="433754" y="1044574"/>
                  </a:cubicBezTo>
                  <a:cubicBezTo>
                    <a:pt x="455066" y="959324"/>
                    <a:pt x="426674" y="1028207"/>
                    <a:pt x="480646" y="974235"/>
                  </a:cubicBezTo>
                  <a:cubicBezTo>
                    <a:pt x="490609" y="964272"/>
                    <a:pt x="494129" y="949029"/>
                    <a:pt x="504092" y="939066"/>
                  </a:cubicBezTo>
                  <a:cubicBezTo>
                    <a:pt x="531078" y="912080"/>
                    <a:pt x="550282" y="912865"/>
                    <a:pt x="586154" y="903897"/>
                  </a:cubicBezTo>
                  <a:cubicBezTo>
                    <a:pt x="601785" y="896081"/>
                    <a:pt x="616820" y="886940"/>
                    <a:pt x="633046" y="880450"/>
                  </a:cubicBezTo>
                  <a:cubicBezTo>
                    <a:pt x="655993" y="871271"/>
                    <a:pt x="679939" y="864819"/>
                    <a:pt x="703385" y="857004"/>
                  </a:cubicBezTo>
                  <a:lnTo>
                    <a:pt x="738554" y="845281"/>
                  </a:lnTo>
                  <a:lnTo>
                    <a:pt x="773723" y="833558"/>
                  </a:lnTo>
                  <a:cubicBezTo>
                    <a:pt x="785446" y="829650"/>
                    <a:pt x="798610" y="828689"/>
                    <a:pt x="808892" y="821835"/>
                  </a:cubicBezTo>
                  <a:cubicBezTo>
                    <a:pt x="820615" y="814020"/>
                    <a:pt x="831187" y="804111"/>
                    <a:pt x="844062" y="798389"/>
                  </a:cubicBezTo>
                  <a:cubicBezTo>
                    <a:pt x="866646" y="788352"/>
                    <a:pt x="893836" y="788652"/>
                    <a:pt x="914400" y="774943"/>
                  </a:cubicBezTo>
                  <a:cubicBezTo>
                    <a:pt x="926123" y="767128"/>
                    <a:pt x="938567" y="760299"/>
                    <a:pt x="949569" y="751497"/>
                  </a:cubicBezTo>
                  <a:cubicBezTo>
                    <a:pt x="958200" y="744592"/>
                    <a:pt x="963129" y="732993"/>
                    <a:pt x="973015" y="728050"/>
                  </a:cubicBezTo>
                  <a:cubicBezTo>
                    <a:pt x="995120" y="716997"/>
                    <a:pt x="1021249" y="715657"/>
                    <a:pt x="1043354" y="704604"/>
                  </a:cubicBezTo>
                  <a:lnTo>
                    <a:pt x="1090246" y="681158"/>
                  </a:lnTo>
                  <a:cubicBezTo>
                    <a:pt x="1094154" y="669435"/>
                    <a:pt x="1094555" y="655875"/>
                    <a:pt x="1101969" y="645989"/>
                  </a:cubicBezTo>
                  <a:cubicBezTo>
                    <a:pt x="1118548" y="623884"/>
                    <a:pt x="1160585" y="587374"/>
                    <a:pt x="1160585" y="587374"/>
                  </a:cubicBezTo>
                  <a:lnTo>
                    <a:pt x="1219200" y="411527"/>
                  </a:lnTo>
                  <a:lnTo>
                    <a:pt x="1242646" y="341189"/>
                  </a:lnTo>
                  <a:cubicBezTo>
                    <a:pt x="1246554" y="329466"/>
                    <a:pt x="1251946" y="318137"/>
                    <a:pt x="1254369" y="306020"/>
                  </a:cubicBezTo>
                  <a:cubicBezTo>
                    <a:pt x="1257617" y="289781"/>
                    <a:pt x="1266550" y="232512"/>
                    <a:pt x="1277815" y="212235"/>
                  </a:cubicBezTo>
                  <a:cubicBezTo>
                    <a:pt x="1352175" y="78389"/>
                    <a:pt x="1296414" y="183126"/>
                    <a:pt x="1348154" y="118450"/>
                  </a:cubicBezTo>
                  <a:cubicBezTo>
                    <a:pt x="1356955" y="107448"/>
                    <a:pt x="1360598" y="92083"/>
                    <a:pt x="1371600" y="83281"/>
                  </a:cubicBezTo>
                  <a:cubicBezTo>
                    <a:pt x="1383315" y="73909"/>
                    <a:pt x="1462952" y="60030"/>
                    <a:pt x="1465385" y="59835"/>
                  </a:cubicBezTo>
                  <a:cubicBezTo>
                    <a:pt x="1543387" y="53595"/>
                    <a:pt x="1621692" y="52020"/>
                    <a:pt x="1699846" y="48112"/>
                  </a:cubicBezTo>
                  <a:cubicBezTo>
                    <a:pt x="1707661" y="36389"/>
                    <a:pt x="1711569" y="20758"/>
                    <a:pt x="1723292" y="12943"/>
                  </a:cubicBezTo>
                  <a:cubicBezTo>
                    <a:pt x="1757639" y="-9955"/>
                    <a:pt x="1773716" y="2397"/>
                    <a:pt x="1805354" y="12943"/>
                  </a:cubicBezTo>
                  <a:lnTo>
                    <a:pt x="1840523" y="118450"/>
                  </a:lnTo>
                  <a:cubicBezTo>
                    <a:pt x="1850058" y="147054"/>
                    <a:pt x="1852966" y="166064"/>
                    <a:pt x="1875692" y="188789"/>
                  </a:cubicBezTo>
                  <a:cubicBezTo>
                    <a:pt x="1885655" y="198752"/>
                    <a:pt x="1899139" y="204420"/>
                    <a:pt x="1910862" y="212235"/>
                  </a:cubicBezTo>
                  <a:cubicBezTo>
                    <a:pt x="1915440" y="235127"/>
                    <a:pt x="1931158" y="326316"/>
                    <a:pt x="1946031" y="341189"/>
                  </a:cubicBezTo>
                  <a:cubicBezTo>
                    <a:pt x="2029566" y="424724"/>
                    <a:pt x="1939367" y="329927"/>
                    <a:pt x="2004646" y="411527"/>
                  </a:cubicBezTo>
                  <a:cubicBezTo>
                    <a:pt x="2011551" y="420158"/>
                    <a:pt x="2021187" y="426343"/>
                    <a:pt x="2028092" y="434974"/>
                  </a:cubicBezTo>
                  <a:cubicBezTo>
                    <a:pt x="2055174" y="468827"/>
                    <a:pt x="2043532" y="468427"/>
                    <a:pt x="2074985" y="493589"/>
                  </a:cubicBezTo>
                  <a:cubicBezTo>
                    <a:pt x="2085987" y="502390"/>
                    <a:pt x="2098431" y="509220"/>
                    <a:pt x="2110154" y="517035"/>
                  </a:cubicBezTo>
                  <a:cubicBezTo>
                    <a:pt x="2156853" y="587083"/>
                    <a:pt x="2105852" y="526176"/>
                    <a:pt x="2168769" y="563927"/>
                  </a:cubicBezTo>
                  <a:cubicBezTo>
                    <a:pt x="2249227" y="612203"/>
                    <a:pt x="2127757" y="565889"/>
                    <a:pt x="2227385" y="599097"/>
                  </a:cubicBezTo>
                  <a:lnTo>
                    <a:pt x="2297723" y="645989"/>
                  </a:lnTo>
                  <a:cubicBezTo>
                    <a:pt x="2309446" y="653804"/>
                    <a:pt x="2319526" y="664980"/>
                    <a:pt x="2332892" y="669435"/>
                  </a:cubicBezTo>
                  <a:lnTo>
                    <a:pt x="2368062" y="681158"/>
                  </a:lnTo>
                  <a:cubicBezTo>
                    <a:pt x="2379785" y="688973"/>
                    <a:pt x="2390629" y="698303"/>
                    <a:pt x="2403231" y="704604"/>
                  </a:cubicBezTo>
                  <a:cubicBezTo>
                    <a:pt x="2414284" y="710130"/>
                    <a:pt x="2427804" y="709969"/>
                    <a:pt x="2438400" y="716327"/>
                  </a:cubicBezTo>
                  <a:cubicBezTo>
                    <a:pt x="2447878" y="722014"/>
                    <a:pt x="2454031" y="731958"/>
                    <a:pt x="2461846" y="739774"/>
                  </a:cubicBezTo>
                  <a:cubicBezTo>
                    <a:pt x="2465754" y="751497"/>
                    <a:pt x="2470174" y="763061"/>
                    <a:pt x="2473569" y="774943"/>
                  </a:cubicBezTo>
                  <a:cubicBezTo>
                    <a:pt x="2477995" y="790435"/>
                    <a:pt x="2480662" y="806403"/>
                    <a:pt x="2485292" y="821835"/>
                  </a:cubicBezTo>
                  <a:cubicBezTo>
                    <a:pt x="2492394" y="845507"/>
                    <a:pt x="2508738" y="892174"/>
                    <a:pt x="2508738" y="892174"/>
                  </a:cubicBezTo>
                  <a:cubicBezTo>
                    <a:pt x="2516554" y="950789"/>
                    <a:pt x="2522463" y="1009691"/>
                    <a:pt x="2532185" y="1068020"/>
                  </a:cubicBezTo>
                  <a:cubicBezTo>
                    <a:pt x="2534217" y="1080209"/>
                    <a:pt x="2537777" y="1092460"/>
                    <a:pt x="2543908" y="1103189"/>
                  </a:cubicBezTo>
                  <a:cubicBezTo>
                    <a:pt x="2553602" y="1120153"/>
                    <a:pt x="2567721" y="1134182"/>
                    <a:pt x="2579077" y="1150081"/>
                  </a:cubicBezTo>
                  <a:cubicBezTo>
                    <a:pt x="2591056" y="1166852"/>
                    <a:pt x="2606366" y="1196935"/>
                    <a:pt x="2625969" y="1208697"/>
                  </a:cubicBezTo>
                  <a:cubicBezTo>
                    <a:pt x="2636565" y="1215055"/>
                    <a:pt x="2649415" y="1216512"/>
                    <a:pt x="2661138" y="1220420"/>
                  </a:cubicBezTo>
                  <a:cubicBezTo>
                    <a:pt x="2702061" y="1261341"/>
                    <a:pt x="2674099" y="1240371"/>
                    <a:pt x="2754923" y="1267312"/>
                  </a:cubicBezTo>
                  <a:lnTo>
                    <a:pt x="2790092" y="1279035"/>
                  </a:lnTo>
                  <a:lnTo>
                    <a:pt x="2825262" y="1290758"/>
                  </a:lnTo>
                  <a:cubicBezTo>
                    <a:pt x="2836985" y="1298573"/>
                    <a:pt x="2847829" y="1307903"/>
                    <a:pt x="2860431" y="1314204"/>
                  </a:cubicBezTo>
                  <a:cubicBezTo>
                    <a:pt x="2871484" y="1319730"/>
                    <a:pt x="2885004" y="1319569"/>
                    <a:pt x="2895600" y="1325927"/>
                  </a:cubicBezTo>
                  <a:cubicBezTo>
                    <a:pt x="2976059" y="1374204"/>
                    <a:pt x="2854588" y="1327888"/>
                    <a:pt x="2954215" y="1361097"/>
                  </a:cubicBezTo>
                  <a:cubicBezTo>
                    <a:pt x="2962031" y="1368912"/>
                    <a:pt x="2969031" y="1377638"/>
                    <a:pt x="2977662" y="1384543"/>
                  </a:cubicBezTo>
                  <a:cubicBezTo>
                    <a:pt x="2988664" y="1393344"/>
                    <a:pt x="3002868" y="1398026"/>
                    <a:pt x="3012831" y="1407989"/>
                  </a:cubicBezTo>
                  <a:cubicBezTo>
                    <a:pt x="3057297" y="1452455"/>
                    <a:pt x="3019397" y="1430655"/>
                    <a:pt x="3048000" y="1478327"/>
                  </a:cubicBezTo>
                  <a:cubicBezTo>
                    <a:pt x="3053687" y="1487805"/>
                    <a:pt x="3063631" y="1493958"/>
                    <a:pt x="3071446" y="1501774"/>
                  </a:cubicBezTo>
                  <a:cubicBezTo>
                    <a:pt x="3110841" y="1619958"/>
                    <a:pt x="3050736" y="1436646"/>
                    <a:pt x="3094892" y="1583835"/>
                  </a:cubicBezTo>
                  <a:cubicBezTo>
                    <a:pt x="3130590" y="1702828"/>
                    <a:pt x="3108693" y="1605954"/>
                    <a:pt x="3130062" y="1712789"/>
                  </a:cubicBezTo>
                  <a:cubicBezTo>
                    <a:pt x="3133970" y="1751866"/>
                    <a:pt x="3139824" y="1790797"/>
                    <a:pt x="3141785" y="1830020"/>
                  </a:cubicBezTo>
                  <a:cubicBezTo>
                    <a:pt x="3147642" y="1947169"/>
                    <a:pt x="3146412" y="2064631"/>
                    <a:pt x="3153508" y="2181712"/>
                  </a:cubicBezTo>
                  <a:cubicBezTo>
                    <a:pt x="3154256" y="2194046"/>
                    <a:pt x="3157512" y="2207232"/>
                    <a:pt x="3165231" y="2216881"/>
                  </a:cubicBezTo>
                  <a:cubicBezTo>
                    <a:pt x="3174033" y="2227883"/>
                    <a:pt x="3189398" y="2231525"/>
                    <a:pt x="3200400" y="2240327"/>
                  </a:cubicBezTo>
                  <a:cubicBezTo>
                    <a:pt x="3209031" y="2247232"/>
                    <a:pt x="3216031" y="2255958"/>
                    <a:pt x="3223846" y="2263774"/>
                  </a:cubicBezTo>
                  <a:cubicBezTo>
                    <a:pt x="3227754" y="2295035"/>
                    <a:pt x="3223868" y="2328307"/>
                    <a:pt x="3235569" y="2357558"/>
                  </a:cubicBezTo>
                  <a:cubicBezTo>
                    <a:pt x="3240802" y="2370640"/>
                    <a:pt x="3260041" y="2371835"/>
                    <a:pt x="3270738" y="2381004"/>
                  </a:cubicBezTo>
                  <a:cubicBezTo>
                    <a:pt x="3287522" y="2395390"/>
                    <a:pt x="3317631" y="2427897"/>
                    <a:pt x="3317631" y="2427897"/>
                  </a:cubicBezTo>
                  <a:cubicBezTo>
                    <a:pt x="3321539" y="2439620"/>
                    <a:pt x="3321635" y="2453417"/>
                    <a:pt x="3329354" y="2463066"/>
                  </a:cubicBezTo>
                  <a:cubicBezTo>
                    <a:pt x="3389955" y="2538817"/>
                    <a:pt x="3346780" y="2433283"/>
                    <a:pt x="3376246" y="2521681"/>
                  </a:cubicBezTo>
                  <a:cubicBezTo>
                    <a:pt x="3372338" y="2658450"/>
                    <a:pt x="3375291" y="2795588"/>
                    <a:pt x="3364523" y="2931989"/>
                  </a:cubicBezTo>
                  <a:cubicBezTo>
                    <a:pt x="3363414" y="2946035"/>
                    <a:pt x="3350355" y="2956555"/>
                    <a:pt x="3341077" y="2967158"/>
                  </a:cubicBezTo>
                  <a:cubicBezTo>
                    <a:pt x="3322882" y="2987953"/>
                    <a:pt x="3282462" y="3025774"/>
                    <a:pt x="3282462" y="3025774"/>
                  </a:cubicBezTo>
                  <a:cubicBezTo>
                    <a:pt x="3252991" y="3114179"/>
                    <a:pt x="3292747" y="3005203"/>
                    <a:pt x="3247292" y="3096112"/>
                  </a:cubicBezTo>
                  <a:cubicBezTo>
                    <a:pt x="3241766" y="3107165"/>
                    <a:pt x="3244307" y="3122543"/>
                    <a:pt x="3235569" y="3131281"/>
                  </a:cubicBezTo>
                  <a:cubicBezTo>
                    <a:pt x="3226831" y="3140019"/>
                    <a:pt x="3212282" y="3139609"/>
                    <a:pt x="3200400" y="3143004"/>
                  </a:cubicBezTo>
                  <a:cubicBezTo>
                    <a:pt x="3184908" y="3147430"/>
                    <a:pt x="3168940" y="3150097"/>
                    <a:pt x="3153508" y="3154727"/>
                  </a:cubicBezTo>
                  <a:cubicBezTo>
                    <a:pt x="3129836" y="3161829"/>
                    <a:pt x="3083169" y="3178174"/>
                    <a:pt x="3083169" y="3178174"/>
                  </a:cubicBezTo>
                  <a:cubicBezTo>
                    <a:pt x="3055815" y="3174266"/>
                    <a:pt x="3027574" y="3174390"/>
                    <a:pt x="3001108" y="3166450"/>
                  </a:cubicBezTo>
                  <a:cubicBezTo>
                    <a:pt x="2939217" y="3147882"/>
                    <a:pt x="2984811" y="3146081"/>
                    <a:pt x="2954215" y="3107835"/>
                  </a:cubicBezTo>
                  <a:cubicBezTo>
                    <a:pt x="2945413" y="3096833"/>
                    <a:pt x="2930769" y="3092204"/>
                    <a:pt x="2919046" y="3084389"/>
                  </a:cubicBezTo>
                  <a:cubicBezTo>
                    <a:pt x="2873891" y="3016656"/>
                    <a:pt x="2921217" y="3077876"/>
                    <a:pt x="2860431" y="3025774"/>
                  </a:cubicBezTo>
                  <a:cubicBezTo>
                    <a:pt x="2817095" y="2988629"/>
                    <a:pt x="2810994" y="2955435"/>
                    <a:pt x="2743200" y="2955435"/>
                  </a:cubicBezTo>
                  <a:lnTo>
                    <a:pt x="2731477" y="2955435"/>
                  </a:ln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Freeform 103"/>
            <p:cNvSpPr/>
            <p:nvPr/>
          </p:nvSpPr>
          <p:spPr>
            <a:xfrm>
              <a:off x="5920154" y="5486400"/>
              <a:ext cx="222738" cy="269631"/>
            </a:xfrm>
            <a:custGeom>
              <a:avLst/>
              <a:gdLst>
                <a:gd name="connsiteX0" fmla="*/ 0 w 222738"/>
                <a:gd name="connsiteY0" fmla="*/ 269631 h 269631"/>
                <a:gd name="connsiteX1" fmla="*/ 58615 w 222738"/>
                <a:gd name="connsiteY1" fmla="*/ 246185 h 269631"/>
                <a:gd name="connsiteX2" fmla="*/ 93784 w 222738"/>
                <a:gd name="connsiteY2" fmla="*/ 187569 h 269631"/>
                <a:gd name="connsiteX3" fmla="*/ 128954 w 222738"/>
                <a:gd name="connsiteY3" fmla="*/ 175846 h 269631"/>
                <a:gd name="connsiteX4" fmla="*/ 140677 w 222738"/>
                <a:gd name="connsiteY4" fmla="*/ 140677 h 269631"/>
                <a:gd name="connsiteX5" fmla="*/ 199292 w 222738"/>
                <a:gd name="connsiteY5" fmla="*/ 70338 h 269631"/>
                <a:gd name="connsiteX6" fmla="*/ 222738 w 222738"/>
                <a:gd name="connsiteY6" fmla="*/ 0 h 26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738" h="269631">
                  <a:moveTo>
                    <a:pt x="0" y="269631"/>
                  </a:moveTo>
                  <a:cubicBezTo>
                    <a:pt x="19538" y="261816"/>
                    <a:pt x="40344" y="256626"/>
                    <a:pt x="58615" y="246185"/>
                  </a:cubicBezTo>
                  <a:cubicBezTo>
                    <a:pt x="122138" y="209885"/>
                    <a:pt x="43528" y="237824"/>
                    <a:pt x="93784" y="187569"/>
                  </a:cubicBezTo>
                  <a:cubicBezTo>
                    <a:pt x="102522" y="178831"/>
                    <a:pt x="117231" y="179754"/>
                    <a:pt x="128954" y="175846"/>
                  </a:cubicBezTo>
                  <a:cubicBezTo>
                    <a:pt x="132862" y="164123"/>
                    <a:pt x="135151" y="151730"/>
                    <a:pt x="140677" y="140677"/>
                  </a:cubicBezTo>
                  <a:cubicBezTo>
                    <a:pt x="156998" y="108036"/>
                    <a:pt x="173366" y="96264"/>
                    <a:pt x="199292" y="70338"/>
                  </a:cubicBezTo>
                  <a:lnTo>
                    <a:pt x="222738" y="0"/>
                  </a:ln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Freeform 104"/>
            <p:cNvSpPr/>
            <p:nvPr/>
          </p:nvSpPr>
          <p:spPr>
            <a:xfrm>
              <a:off x="5287108" y="3763108"/>
              <a:ext cx="855784" cy="1969477"/>
            </a:xfrm>
            <a:custGeom>
              <a:avLst/>
              <a:gdLst>
                <a:gd name="connsiteX0" fmla="*/ 492369 w 855784"/>
                <a:gd name="connsiteY0" fmla="*/ 0 h 1969477"/>
                <a:gd name="connsiteX1" fmla="*/ 644769 w 855784"/>
                <a:gd name="connsiteY1" fmla="*/ 11723 h 1969477"/>
                <a:gd name="connsiteX2" fmla="*/ 738554 w 855784"/>
                <a:gd name="connsiteY2" fmla="*/ 82061 h 1969477"/>
                <a:gd name="connsiteX3" fmla="*/ 762000 w 855784"/>
                <a:gd name="connsiteY3" fmla="*/ 117230 h 1969477"/>
                <a:gd name="connsiteX4" fmla="*/ 785446 w 855784"/>
                <a:gd name="connsiteY4" fmla="*/ 140677 h 1969477"/>
                <a:gd name="connsiteX5" fmla="*/ 844061 w 855784"/>
                <a:gd name="connsiteY5" fmla="*/ 246184 h 1969477"/>
                <a:gd name="connsiteX6" fmla="*/ 855784 w 855784"/>
                <a:gd name="connsiteY6" fmla="*/ 293077 h 1969477"/>
                <a:gd name="connsiteX7" fmla="*/ 844061 w 855784"/>
                <a:gd name="connsiteY7" fmla="*/ 586154 h 1969477"/>
                <a:gd name="connsiteX8" fmla="*/ 726830 w 855784"/>
                <a:gd name="connsiteY8" fmla="*/ 703384 h 1969477"/>
                <a:gd name="connsiteX9" fmla="*/ 656492 w 855784"/>
                <a:gd name="connsiteY9" fmla="*/ 726830 h 1969477"/>
                <a:gd name="connsiteX10" fmla="*/ 633046 w 855784"/>
                <a:gd name="connsiteY10" fmla="*/ 750277 h 1969477"/>
                <a:gd name="connsiteX11" fmla="*/ 562707 w 855784"/>
                <a:gd name="connsiteY11" fmla="*/ 773723 h 1969477"/>
                <a:gd name="connsiteX12" fmla="*/ 527538 w 855784"/>
                <a:gd name="connsiteY12" fmla="*/ 797169 h 1969477"/>
                <a:gd name="connsiteX13" fmla="*/ 480646 w 855784"/>
                <a:gd name="connsiteY13" fmla="*/ 808892 h 1969477"/>
                <a:gd name="connsiteX14" fmla="*/ 457200 w 855784"/>
                <a:gd name="connsiteY14" fmla="*/ 844061 h 1969477"/>
                <a:gd name="connsiteX15" fmla="*/ 422030 w 855784"/>
                <a:gd name="connsiteY15" fmla="*/ 867507 h 1969477"/>
                <a:gd name="connsiteX16" fmla="*/ 398584 w 855784"/>
                <a:gd name="connsiteY16" fmla="*/ 890954 h 1969477"/>
                <a:gd name="connsiteX17" fmla="*/ 328246 w 855784"/>
                <a:gd name="connsiteY17" fmla="*/ 937846 h 1969477"/>
                <a:gd name="connsiteX18" fmla="*/ 293077 w 855784"/>
                <a:gd name="connsiteY18" fmla="*/ 961292 h 1969477"/>
                <a:gd name="connsiteX19" fmla="*/ 269630 w 855784"/>
                <a:gd name="connsiteY19" fmla="*/ 984738 h 1969477"/>
                <a:gd name="connsiteX20" fmla="*/ 234461 w 855784"/>
                <a:gd name="connsiteY20" fmla="*/ 996461 h 1969477"/>
                <a:gd name="connsiteX21" fmla="*/ 211015 w 855784"/>
                <a:gd name="connsiteY21" fmla="*/ 1031630 h 1969477"/>
                <a:gd name="connsiteX22" fmla="*/ 175846 w 855784"/>
                <a:gd name="connsiteY22" fmla="*/ 1043354 h 1969477"/>
                <a:gd name="connsiteX23" fmla="*/ 140677 w 855784"/>
                <a:gd name="connsiteY23" fmla="*/ 1066800 h 1969477"/>
                <a:gd name="connsiteX24" fmla="*/ 82061 w 855784"/>
                <a:gd name="connsiteY24" fmla="*/ 1113692 h 1969477"/>
                <a:gd name="connsiteX25" fmla="*/ 58615 w 855784"/>
                <a:gd name="connsiteY25" fmla="*/ 1148861 h 1969477"/>
                <a:gd name="connsiteX26" fmla="*/ 35169 w 855784"/>
                <a:gd name="connsiteY26" fmla="*/ 1219200 h 1969477"/>
                <a:gd name="connsiteX27" fmla="*/ 23446 w 855784"/>
                <a:gd name="connsiteY27" fmla="*/ 1254369 h 1969477"/>
                <a:gd name="connsiteX28" fmla="*/ 11723 w 855784"/>
                <a:gd name="connsiteY28" fmla="*/ 1289538 h 1969477"/>
                <a:gd name="connsiteX29" fmla="*/ 0 w 855784"/>
                <a:gd name="connsiteY29" fmla="*/ 1324707 h 1969477"/>
                <a:gd name="connsiteX30" fmla="*/ 11723 w 855784"/>
                <a:gd name="connsiteY30" fmla="*/ 1711569 h 1969477"/>
                <a:gd name="connsiteX31" fmla="*/ 35169 w 855784"/>
                <a:gd name="connsiteY31" fmla="*/ 1781907 h 1969477"/>
                <a:gd name="connsiteX32" fmla="*/ 46892 w 855784"/>
                <a:gd name="connsiteY32" fmla="*/ 1817077 h 1969477"/>
                <a:gd name="connsiteX33" fmla="*/ 82061 w 855784"/>
                <a:gd name="connsiteY33" fmla="*/ 1852246 h 1969477"/>
                <a:gd name="connsiteX34" fmla="*/ 128954 w 855784"/>
                <a:gd name="connsiteY34" fmla="*/ 1899138 h 1969477"/>
                <a:gd name="connsiteX35" fmla="*/ 140677 w 855784"/>
                <a:gd name="connsiteY35" fmla="*/ 1934307 h 1969477"/>
                <a:gd name="connsiteX36" fmla="*/ 175846 w 855784"/>
                <a:gd name="connsiteY36" fmla="*/ 1969477 h 196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55784" h="1969477">
                  <a:moveTo>
                    <a:pt x="492369" y="0"/>
                  </a:moveTo>
                  <a:cubicBezTo>
                    <a:pt x="543169" y="3908"/>
                    <a:pt x="595496" y="-1243"/>
                    <a:pt x="644769" y="11723"/>
                  </a:cubicBezTo>
                  <a:cubicBezTo>
                    <a:pt x="663766" y="16722"/>
                    <a:pt x="718926" y="57527"/>
                    <a:pt x="738554" y="82061"/>
                  </a:cubicBezTo>
                  <a:cubicBezTo>
                    <a:pt x="747356" y="93063"/>
                    <a:pt x="753199" y="106228"/>
                    <a:pt x="762000" y="117230"/>
                  </a:cubicBezTo>
                  <a:cubicBezTo>
                    <a:pt x="768905" y="125861"/>
                    <a:pt x="778814" y="131835"/>
                    <a:pt x="785446" y="140677"/>
                  </a:cubicBezTo>
                  <a:cubicBezTo>
                    <a:pt x="824200" y="192349"/>
                    <a:pt x="830002" y="196977"/>
                    <a:pt x="844061" y="246184"/>
                  </a:cubicBezTo>
                  <a:cubicBezTo>
                    <a:pt x="848487" y="261676"/>
                    <a:pt x="851876" y="277446"/>
                    <a:pt x="855784" y="293077"/>
                  </a:cubicBezTo>
                  <a:cubicBezTo>
                    <a:pt x="851876" y="390769"/>
                    <a:pt x="859629" y="489631"/>
                    <a:pt x="844061" y="586154"/>
                  </a:cubicBezTo>
                  <a:cubicBezTo>
                    <a:pt x="836956" y="630205"/>
                    <a:pt x="765197" y="690595"/>
                    <a:pt x="726830" y="703384"/>
                  </a:cubicBezTo>
                  <a:lnTo>
                    <a:pt x="656492" y="726830"/>
                  </a:lnTo>
                  <a:cubicBezTo>
                    <a:pt x="648677" y="734646"/>
                    <a:pt x="642932" y="745334"/>
                    <a:pt x="633046" y="750277"/>
                  </a:cubicBezTo>
                  <a:cubicBezTo>
                    <a:pt x="610941" y="761330"/>
                    <a:pt x="562707" y="773723"/>
                    <a:pt x="562707" y="773723"/>
                  </a:cubicBezTo>
                  <a:cubicBezTo>
                    <a:pt x="550984" y="781538"/>
                    <a:pt x="540488" y="791619"/>
                    <a:pt x="527538" y="797169"/>
                  </a:cubicBezTo>
                  <a:cubicBezTo>
                    <a:pt x="512729" y="803516"/>
                    <a:pt x="494052" y="799955"/>
                    <a:pt x="480646" y="808892"/>
                  </a:cubicBezTo>
                  <a:cubicBezTo>
                    <a:pt x="468923" y="816707"/>
                    <a:pt x="467163" y="834098"/>
                    <a:pt x="457200" y="844061"/>
                  </a:cubicBezTo>
                  <a:cubicBezTo>
                    <a:pt x="447237" y="854024"/>
                    <a:pt x="433032" y="858705"/>
                    <a:pt x="422030" y="867507"/>
                  </a:cubicBezTo>
                  <a:cubicBezTo>
                    <a:pt x="413399" y="874412"/>
                    <a:pt x="407426" y="884322"/>
                    <a:pt x="398584" y="890954"/>
                  </a:cubicBezTo>
                  <a:cubicBezTo>
                    <a:pt x="376041" y="907861"/>
                    <a:pt x="351692" y="922215"/>
                    <a:pt x="328246" y="937846"/>
                  </a:cubicBezTo>
                  <a:cubicBezTo>
                    <a:pt x="316523" y="945661"/>
                    <a:pt x="303040" y="951330"/>
                    <a:pt x="293077" y="961292"/>
                  </a:cubicBezTo>
                  <a:cubicBezTo>
                    <a:pt x="285261" y="969107"/>
                    <a:pt x="279108" y="979051"/>
                    <a:pt x="269630" y="984738"/>
                  </a:cubicBezTo>
                  <a:cubicBezTo>
                    <a:pt x="259034" y="991096"/>
                    <a:pt x="246184" y="992553"/>
                    <a:pt x="234461" y="996461"/>
                  </a:cubicBezTo>
                  <a:cubicBezTo>
                    <a:pt x="226646" y="1008184"/>
                    <a:pt x="222017" y="1022828"/>
                    <a:pt x="211015" y="1031630"/>
                  </a:cubicBezTo>
                  <a:cubicBezTo>
                    <a:pt x="201366" y="1039350"/>
                    <a:pt x="186899" y="1037828"/>
                    <a:pt x="175846" y="1043354"/>
                  </a:cubicBezTo>
                  <a:cubicBezTo>
                    <a:pt x="163244" y="1049655"/>
                    <a:pt x="151679" y="1057999"/>
                    <a:pt x="140677" y="1066800"/>
                  </a:cubicBezTo>
                  <a:cubicBezTo>
                    <a:pt x="57155" y="1133617"/>
                    <a:pt x="190306" y="1041528"/>
                    <a:pt x="82061" y="1113692"/>
                  </a:cubicBezTo>
                  <a:cubicBezTo>
                    <a:pt x="74246" y="1125415"/>
                    <a:pt x="64337" y="1135986"/>
                    <a:pt x="58615" y="1148861"/>
                  </a:cubicBezTo>
                  <a:cubicBezTo>
                    <a:pt x="48578" y="1171445"/>
                    <a:pt x="42984" y="1195754"/>
                    <a:pt x="35169" y="1219200"/>
                  </a:cubicBezTo>
                  <a:lnTo>
                    <a:pt x="23446" y="1254369"/>
                  </a:lnTo>
                  <a:lnTo>
                    <a:pt x="11723" y="1289538"/>
                  </a:lnTo>
                  <a:lnTo>
                    <a:pt x="0" y="1324707"/>
                  </a:lnTo>
                  <a:cubicBezTo>
                    <a:pt x="3908" y="1453661"/>
                    <a:pt x="1828" y="1582936"/>
                    <a:pt x="11723" y="1711569"/>
                  </a:cubicBezTo>
                  <a:cubicBezTo>
                    <a:pt x="13618" y="1736210"/>
                    <a:pt x="27354" y="1758461"/>
                    <a:pt x="35169" y="1781907"/>
                  </a:cubicBezTo>
                  <a:cubicBezTo>
                    <a:pt x="39077" y="1793630"/>
                    <a:pt x="38154" y="1808339"/>
                    <a:pt x="46892" y="1817077"/>
                  </a:cubicBezTo>
                  <a:lnTo>
                    <a:pt x="82061" y="1852246"/>
                  </a:lnTo>
                  <a:cubicBezTo>
                    <a:pt x="113322" y="1946029"/>
                    <a:pt x="66430" y="1836616"/>
                    <a:pt x="128954" y="1899138"/>
                  </a:cubicBezTo>
                  <a:cubicBezTo>
                    <a:pt x="137692" y="1907876"/>
                    <a:pt x="134319" y="1923711"/>
                    <a:pt x="140677" y="1934307"/>
                  </a:cubicBezTo>
                  <a:cubicBezTo>
                    <a:pt x="140679" y="1934310"/>
                    <a:pt x="169983" y="1963614"/>
                    <a:pt x="175846" y="1969477"/>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Freeform 105"/>
            <p:cNvSpPr/>
            <p:nvPr/>
          </p:nvSpPr>
          <p:spPr>
            <a:xfrm>
              <a:off x="3059723" y="2262554"/>
              <a:ext cx="1289539" cy="1899138"/>
            </a:xfrm>
            <a:custGeom>
              <a:avLst/>
              <a:gdLst>
                <a:gd name="connsiteX0" fmla="*/ 117231 w 1289539"/>
                <a:gd name="connsiteY0" fmla="*/ 1899138 h 1899138"/>
                <a:gd name="connsiteX1" fmla="*/ 23446 w 1289539"/>
                <a:gd name="connsiteY1" fmla="*/ 1852246 h 1899138"/>
                <a:gd name="connsiteX2" fmla="*/ 11723 w 1289539"/>
                <a:gd name="connsiteY2" fmla="*/ 1817077 h 1899138"/>
                <a:gd name="connsiteX3" fmla="*/ 0 w 1289539"/>
                <a:gd name="connsiteY3" fmla="*/ 1758461 h 1899138"/>
                <a:gd name="connsiteX4" fmla="*/ 11723 w 1289539"/>
                <a:gd name="connsiteY4" fmla="*/ 1617784 h 1899138"/>
                <a:gd name="connsiteX5" fmla="*/ 82062 w 1289539"/>
                <a:gd name="connsiteY5" fmla="*/ 1524000 h 1899138"/>
                <a:gd name="connsiteX6" fmla="*/ 105508 w 1289539"/>
                <a:gd name="connsiteY6" fmla="*/ 1488831 h 1899138"/>
                <a:gd name="connsiteX7" fmla="*/ 117231 w 1289539"/>
                <a:gd name="connsiteY7" fmla="*/ 1453661 h 1899138"/>
                <a:gd name="connsiteX8" fmla="*/ 152400 w 1289539"/>
                <a:gd name="connsiteY8" fmla="*/ 1430215 h 1899138"/>
                <a:gd name="connsiteX9" fmla="*/ 175846 w 1289539"/>
                <a:gd name="connsiteY9" fmla="*/ 1359877 h 1899138"/>
                <a:gd name="connsiteX10" fmla="*/ 199292 w 1289539"/>
                <a:gd name="connsiteY10" fmla="*/ 1324708 h 1899138"/>
                <a:gd name="connsiteX11" fmla="*/ 211015 w 1289539"/>
                <a:gd name="connsiteY11" fmla="*/ 1289538 h 1899138"/>
                <a:gd name="connsiteX12" fmla="*/ 234462 w 1289539"/>
                <a:gd name="connsiteY12" fmla="*/ 1125415 h 1899138"/>
                <a:gd name="connsiteX13" fmla="*/ 246185 w 1289539"/>
                <a:gd name="connsiteY13" fmla="*/ 1090246 h 1899138"/>
                <a:gd name="connsiteX14" fmla="*/ 257908 w 1289539"/>
                <a:gd name="connsiteY14" fmla="*/ 1031631 h 1899138"/>
                <a:gd name="connsiteX15" fmla="*/ 304800 w 1289539"/>
                <a:gd name="connsiteY15" fmla="*/ 961292 h 1899138"/>
                <a:gd name="connsiteX16" fmla="*/ 328246 w 1289539"/>
                <a:gd name="connsiteY16" fmla="*/ 926123 h 1899138"/>
                <a:gd name="connsiteX17" fmla="*/ 433754 w 1289539"/>
                <a:gd name="connsiteY17" fmla="*/ 879231 h 1899138"/>
                <a:gd name="connsiteX18" fmla="*/ 468923 w 1289539"/>
                <a:gd name="connsiteY18" fmla="*/ 867508 h 1899138"/>
                <a:gd name="connsiteX19" fmla="*/ 492369 w 1289539"/>
                <a:gd name="connsiteY19" fmla="*/ 844061 h 1899138"/>
                <a:gd name="connsiteX20" fmla="*/ 562708 w 1289539"/>
                <a:gd name="connsiteY20" fmla="*/ 820615 h 1899138"/>
                <a:gd name="connsiteX21" fmla="*/ 586154 w 1289539"/>
                <a:gd name="connsiteY21" fmla="*/ 785446 h 1899138"/>
                <a:gd name="connsiteX22" fmla="*/ 621323 w 1289539"/>
                <a:gd name="connsiteY22" fmla="*/ 773723 h 1899138"/>
                <a:gd name="connsiteX23" fmla="*/ 656492 w 1289539"/>
                <a:gd name="connsiteY23" fmla="*/ 750277 h 1899138"/>
                <a:gd name="connsiteX24" fmla="*/ 703385 w 1289539"/>
                <a:gd name="connsiteY24" fmla="*/ 691661 h 1899138"/>
                <a:gd name="connsiteX25" fmla="*/ 738554 w 1289539"/>
                <a:gd name="connsiteY25" fmla="*/ 621323 h 1899138"/>
                <a:gd name="connsiteX26" fmla="*/ 762000 w 1289539"/>
                <a:gd name="connsiteY26" fmla="*/ 586154 h 1899138"/>
                <a:gd name="connsiteX27" fmla="*/ 785446 w 1289539"/>
                <a:gd name="connsiteY27" fmla="*/ 445477 h 1899138"/>
                <a:gd name="connsiteX28" fmla="*/ 832339 w 1289539"/>
                <a:gd name="connsiteY28" fmla="*/ 351692 h 1899138"/>
                <a:gd name="connsiteX29" fmla="*/ 890954 w 1289539"/>
                <a:gd name="connsiteY29" fmla="*/ 293077 h 1899138"/>
                <a:gd name="connsiteX30" fmla="*/ 961292 w 1289539"/>
                <a:gd name="connsiteY30" fmla="*/ 246184 h 1899138"/>
                <a:gd name="connsiteX31" fmla="*/ 984739 w 1289539"/>
                <a:gd name="connsiteY31" fmla="*/ 222738 h 1899138"/>
                <a:gd name="connsiteX32" fmla="*/ 1055077 w 1289539"/>
                <a:gd name="connsiteY32" fmla="*/ 199292 h 1899138"/>
                <a:gd name="connsiteX33" fmla="*/ 1090246 w 1289539"/>
                <a:gd name="connsiteY33" fmla="*/ 175846 h 1899138"/>
                <a:gd name="connsiteX34" fmla="*/ 1160585 w 1289539"/>
                <a:gd name="connsiteY34" fmla="*/ 152400 h 1899138"/>
                <a:gd name="connsiteX35" fmla="*/ 1219200 w 1289539"/>
                <a:gd name="connsiteY35" fmla="*/ 93784 h 1899138"/>
                <a:gd name="connsiteX36" fmla="*/ 1254369 w 1289539"/>
                <a:gd name="connsiteY36" fmla="*/ 70338 h 1899138"/>
                <a:gd name="connsiteX37" fmla="*/ 1277815 w 1289539"/>
                <a:gd name="connsiteY37" fmla="*/ 35169 h 1899138"/>
                <a:gd name="connsiteX38" fmla="*/ 1289539 w 1289539"/>
                <a:gd name="connsiteY38" fmla="*/ 0 h 189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89539" h="1899138">
                  <a:moveTo>
                    <a:pt x="117231" y="1899138"/>
                  </a:moveTo>
                  <a:cubicBezTo>
                    <a:pt x="85969" y="1883507"/>
                    <a:pt x="51035" y="1873704"/>
                    <a:pt x="23446" y="1852246"/>
                  </a:cubicBezTo>
                  <a:cubicBezTo>
                    <a:pt x="13692" y="1844660"/>
                    <a:pt x="14720" y="1829065"/>
                    <a:pt x="11723" y="1817077"/>
                  </a:cubicBezTo>
                  <a:cubicBezTo>
                    <a:pt x="6890" y="1797746"/>
                    <a:pt x="3908" y="1778000"/>
                    <a:pt x="0" y="1758461"/>
                  </a:cubicBezTo>
                  <a:cubicBezTo>
                    <a:pt x="3908" y="1711569"/>
                    <a:pt x="-871" y="1663122"/>
                    <a:pt x="11723" y="1617784"/>
                  </a:cubicBezTo>
                  <a:cubicBezTo>
                    <a:pt x="29128" y="1555125"/>
                    <a:pt x="52660" y="1560752"/>
                    <a:pt x="82062" y="1524000"/>
                  </a:cubicBezTo>
                  <a:cubicBezTo>
                    <a:pt x="90864" y="1512998"/>
                    <a:pt x="97693" y="1500554"/>
                    <a:pt x="105508" y="1488831"/>
                  </a:cubicBezTo>
                  <a:cubicBezTo>
                    <a:pt x="109416" y="1477108"/>
                    <a:pt x="109511" y="1463311"/>
                    <a:pt x="117231" y="1453661"/>
                  </a:cubicBezTo>
                  <a:cubicBezTo>
                    <a:pt x="126032" y="1442659"/>
                    <a:pt x="144933" y="1442163"/>
                    <a:pt x="152400" y="1430215"/>
                  </a:cubicBezTo>
                  <a:cubicBezTo>
                    <a:pt x="165499" y="1409257"/>
                    <a:pt x="162137" y="1380441"/>
                    <a:pt x="175846" y="1359877"/>
                  </a:cubicBezTo>
                  <a:lnTo>
                    <a:pt x="199292" y="1324708"/>
                  </a:lnTo>
                  <a:cubicBezTo>
                    <a:pt x="203200" y="1312985"/>
                    <a:pt x="208334" y="1301601"/>
                    <a:pt x="211015" y="1289538"/>
                  </a:cubicBezTo>
                  <a:cubicBezTo>
                    <a:pt x="230242" y="1203021"/>
                    <a:pt x="216712" y="1223041"/>
                    <a:pt x="234462" y="1125415"/>
                  </a:cubicBezTo>
                  <a:cubicBezTo>
                    <a:pt x="236672" y="1113257"/>
                    <a:pt x="243188" y="1102234"/>
                    <a:pt x="246185" y="1090246"/>
                  </a:cubicBezTo>
                  <a:cubicBezTo>
                    <a:pt x="251018" y="1070916"/>
                    <a:pt x="249663" y="1049770"/>
                    <a:pt x="257908" y="1031631"/>
                  </a:cubicBezTo>
                  <a:cubicBezTo>
                    <a:pt x="269568" y="1005978"/>
                    <a:pt x="289169" y="984738"/>
                    <a:pt x="304800" y="961292"/>
                  </a:cubicBezTo>
                  <a:cubicBezTo>
                    <a:pt x="312615" y="949569"/>
                    <a:pt x="316523" y="933938"/>
                    <a:pt x="328246" y="926123"/>
                  </a:cubicBezTo>
                  <a:cubicBezTo>
                    <a:pt x="383979" y="888968"/>
                    <a:pt x="350048" y="907133"/>
                    <a:pt x="433754" y="879231"/>
                  </a:cubicBezTo>
                  <a:lnTo>
                    <a:pt x="468923" y="867508"/>
                  </a:lnTo>
                  <a:cubicBezTo>
                    <a:pt x="476738" y="859692"/>
                    <a:pt x="482483" y="849004"/>
                    <a:pt x="492369" y="844061"/>
                  </a:cubicBezTo>
                  <a:cubicBezTo>
                    <a:pt x="514474" y="833008"/>
                    <a:pt x="562708" y="820615"/>
                    <a:pt x="562708" y="820615"/>
                  </a:cubicBezTo>
                  <a:cubicBezTo>
                    <a:pt x="570523" y="808892"/>
                    <a:pt x="575152" y="794248"/>
                    <a:pt x="586154" y="785446"/>
                  </a:cubicBezTo>
                  <a:cubicBezTo>
                    <a:pt x="595803" y="777727"/>
                    <a:pt x="610270" y="779249"/>
                    <a:pt x="621323" y="773723"/>
                  </a:cubicBezTo>
                  <a:cubicBezTo>
                    <a:pt x="633925" y="767422"/>
                    <a:pt x="644769" y="758092"/>
                    <a:pt x="656492" y="750277"/>
                  </a:cubicBezTo>
                  <a:cubicBezTo>
                    <a:pt x="679314" y="681811"/>
                    <a:pt x="650358" y="744688"/>
                    <a:pt x="703385" y="691661"/>
                  </a:cubicBezTo>
                  <a:cubicBezTo>
                    <a:pt x="736981" y="658065"/>
                    <a:pt x="719485" y="659461"/>
                    <a:pt x="738554" y="621323"/>
                  </a:cubicBezTo>
                  <a:cubicBezTo>
                    <a:pt x="744855" y="608721"/>
                    <a:pt x="754185" y="597877"/>
                    <a:pt x="762000" y="586154"/>
                  </a:cubicBezTo>
                  <a:cubicBezTo>
                    <a:pt x="794054" y="489990"/>
                    <a:pt x="746182" y="641796"/>
                    <a:pt x="785446" y="445477"/>
                  </a:cubicBezTo>
                  <a:cubicBezTo>
                    <a:pt x="804120" y="352109"/>
                    <a:pt x="795113" y="398223"/>
                    <a:pt x="832339" y="351692"/>
                  </a:cubicBezTo>
                  <a:cubicBezTo>
                    <a:pt x="877000" y="295867"/>
                    <a:pt x="830662" y="333272"/>
                    <a:pt x="890954" y="293077"/>
                  </a:cubicBezTo>
                  <a:cubicBezTo>
                    <a:pt x="936576" y="224644"/>
                    <a:pt x="885592" y="284035"/>
                    <a:pt x="961292" y="246184"/>
                  </a:cubicBezTo>
                  <a:cubicBezTo>
                    <a:pt x="971178" y="241241"/>
                    <a:pt x="974853" y="227681"/>
                    <a:pt x="984739" y="222738"/>
                  </a:cubicBezTo>
                  <a:cubicBezTo>
                    <a:pt x="1006844" y="211686"/>
                    <a:pt x="1034513" y="213001"/>
                    <a:pt x="1055077" y="199292"/>
                  </a:cubicBezTo>
                  <a:cubicBezTo>
                    <a:pt x="1066800" y="191477"/>
                    <a:pt x="1077371" y="181568"/>
                    <a:pt x="1090246" y="175846"/>
                  </a:cubicBezTo>
                  <a:cubicBezTo>
                    <a:pt x="1112830" y="165809"/>
                    <a:pt x="1160585" y="152400"/>
                    <a:pt x="1160585" y="152400"/>
                  </a:cubicBezTo>
                  <a:cubicBezTo>
                    <a:pt x="1254368" y="89878"/>
                    <a:pt x="1141047" y="171938"/>
                    <a:pt x="1219200" y="93784"/>
                  </a:cubicBezTo>
                  <a:cubicBezTo>
                    <a:pt x="1229163" y="83821"/>
                    <a:pt x="1242646" y="78153"/>
                    <a:pt x="1254369" y="70338"/>
                  </a:cubicBezTo>
                  <a:cubicBezTo>
                    <a:pt x="1262184" y="58615"/>
                    <a:pt x="1271514" y="47771"/>
                    <a:pt x="1277815" y="35169"/>
                  </a:cubicBezTo>
                  <a:cubicBezTo>
                    <a:pt x="1283341" y="24116"/>
                    <a:pt x="1289539" y="0"/>
                    <a:pt x="1289539" y="0"/>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Freeform 106"/>
            <p:cNvSpPr/>
            <p:nvPr/>
          </p:nvSpPr>
          <p:spPr>
            <a:xfrm>
              <a:off x="4208585" y="797169"/>
              <a:ext cx="2286000" cy="890954"/>
            </a:xfrm>
            <a:custGeom>
              <a:avLst/>
              <a:gdLst>
                <a:gd name="connsiteX0" fmla="*/ 0 w 2286000"/>
                <a:gd name="connsiteY0" fmla="*/ 890954 h 890954"/>
                <a:gd name="connsiteX1" fmla="*/ 128953 w 2286000"/>
                <a:gd name="connsiteY1" fmla="*/ 750277 h 890954"/>
                <a:gd name="connsiteX2" fmla="*/ 152400 w 2286000"/>
                <a:gd name="connsiteY2" fmla="*/ 726831 h 890954"/>
                <a:gd name="connsiteX3" fmla="*/ 175846 w 2286000"/>
                <a:gd name="connsiteY3" fmla="*/ 691662 h 890954"/>
                <a:gd name="connsiteX4" fmla="*/ 211015 w 2286000"/>
                <a:gd name="connsiteY4" fmla="*/ 679939 h 890954"/>
                <a:gd name="connsiteX5" fmla="*/ 375138 w 2286000"/>
                <a:gd name="connsiteY5" fmla="*/ 668216 h 890954"/>
                <a:gd name="connsiteX6" fmla="*/ 422030 w 2286000"/>
                <a:gd name="connsiteY6" fmla="*/ 562708 h 890954"/>
                <a:gd name="connsiteX7" fmla="*/ 445477 w 2286000"/>
                <a:gd name="connsiteY7" fmla="*/ 445477 h 890954"/>
                <a:gd name="connsiteX8" fmla="*/ 468923 w 2286000"/>
                <a:gd name="connsiteY8" fmla="*/ 375139 h 890954"/>
                <a:gd name="connsiteX9" fmla="*/ 539261 w 2286000"/>
                <a:gd name="connsiteY9" fmla="*/ 339969 h 890954"/>
                <a:gd name="connsiteX10" fmla="*/ 562707 w 2286000"/>
                <a:gd name="connsiteY10" fmla="*/ 304800 h 890954"/>
                <a:gd name="connsiteX11" fmla="*/ 586153 w 2286000"/>
                <a:gd name="connsiteY11" fmla="*/ 234462 h 890954"/>
                <a:gd name="connsiteX12" fmla="*/ 621323 w 2286000"/>
                <a:gd name="connsiteY12" fmla="*/ 222739 h 890954"/>
                <a:gd name="connsiteX13" fmla="*/ 668215 w 2286000"/>
                <a:gd name="connsiteY13" fmla="*/ 164123 h 890954"/>
                <a:gd name="connsiteX14" fmla="*/ 738553 w 2286000"/>
                <a:gd name="connsiteY14" fmla="*/ 140677 h 890954"/>
                <a:gd name="connsiteX15" fmla="*/ 785446 w 2286000"/>
                <a:gd name="connsiteY15" fmla="*/ 152400 h 890954"/>
                <a:gd name="connsiteX16" fmla="*/ 797169 w 2286000"/>
                <a:gd name="connsiteY16" fmla="*/ 199293 h 890954"/>
                <a:gd name="connsiteX17" fmla="*/ 867507 w 2286000"/>
                <a:gd name="connsiteY17" fmla="*/ 187569 h 890954"/>
                <a:gd name="connsiteX18" fmla="*/ 902677 w 2286000"/>
                <a:gd name="connsiteY18" fmla="*/ 164123 h 890954"/>
                <a:gd name="connsiteX19" fmla="*/ 926123 w 2286000"/>
                <a:gd name="connsiteY19" fmla="*/ 93785 h 890954"/>
                <a:gd name="connsiteX20" fmla="*/ 996461 w 2286000"/>
                <a:gd name="connsiteY20" fmla="*/ 46893 h 890954"/>
                <a:gd name="connsiteX21" fmla="*/ 1043353 w 2286000"/>
                <a:gd name="connsiteY21" fmla="*/ 58616 h 890954"/>
                <a:gd name="connsiteX22" fmla="*/ 1055077 w 2286000"/>
                <a:gd name="connsiteY22" fmla="*/ 105508 h 890954"/>
                <a:gd name="connsiteX23" fmla="*/ 1078523 w 2286000"/>
                <a:gd name="connsiteY23" fmla="*/ 175846 h 890954"/>
                <a:gd name="connsiteX24" fmla="*/ 1090246 w 2286000"/>
                <a:gd name="connsiteY24" fmla="*/ 211016 h 890954"/>
                <a:gd name="connsiteX25" fmla="*/ 1125415 w 2286000"/>
                <a:gd name="connsiteY25" fmla="*/ 222739 h 890954"/>
                <a:gd name="connsiteX26" fmla="*/ 1207477 w 2286000"/>
                <a:gd name="connsiteY26" fmla="*/ 187569 h 890954"/>
                <a:gd name="connsiteX27" fmla="*/ 1289538 w 2286000"/>
                <a:gd name="connsiteY27" fmla="*/ 105508 h 890954"/>
                <a:gd name="connsiteX28" fmla="*/ 1570892 w 2286000"/>
                <a:gd name="connsiteY28" fmla="*/ 93785 h 890954"/>
                <a:gd name="connsiteX29" fmla="*/ 1606061 w 2286000"/>
                <a:gd name="connsiteY29" fmla="*/ 82062 h 890954"/>
                <a:gd name="connsiteX30" fmla="*/ 1664677 w 2286000"/>
                <a:gd name="connsiteY30" fmla="*/ 35169 h 890954"/>
                <a:gd name="connsiteX31" fmla="*/ 1735015 w 2286000"/>
                <a:gd name="connsiteY31" fmla="*/ 0 h 890954"/>
                <a:gd name="connsiteX32" fmla="*/ 1817077 w 2286000"/>
                <a:gd name="connsiteY32" fmla="*/ 11723 h 890954"/>
                <a:gd name="connsiteX33" fmla="*/ 1828800 w 2286000"/>
                <a:gd name="connsiteY33" fmla="*/ 58616 h 890954"/>
                <a:gd name="connsiteX34" fmla="*/ 1957753 w 2286000"/>
                <a:gd name="connsiteY34" fmla="*/ 93785 h 890954"/>
                <a:gd name="connsiteX35" fmla="*/ 1981200 w 2286000"/>
                <a:gd name="connsiteY35" fmla="*/ 117231 h 890954"/>
                <a:gd name="connsiteX36" fmla="*/ 2004646 w 2286000"/>
                <a:gd name="connsiteY36" fmla="*/ 211016 h 890954"/>
                <a:gd name="connsiteX37" fmla="*/ 2051538 w 2286000"/>
                <a:gd name="connsiteY37" fmla="*/ 281354 h 890954"/>
                <a:gd name="connsiteX38" fmla="*/ 2074984 w 2286000"/>
                <a:gd name="connsiteY38" fmla="*/ 316523 h 890954"/>
                <a:gd name="connsiteX39" fmla="*/ 2121877 w 2286000"/>
                <a:gd name="connsiteY39" fmla="*/ 375139 h 890954"/>
                <a:gd name="connsiteX40" fmla="*/ 2157046 w 2286000"/>
                <a:gd name="connsiteY40" fmla="*/ 386862 h 890954"/>
                <a:gd name="connsiteX41" fmla="*/ 2192215 w 2286000"/>
                <a:gd name="connsiteY41" fmla="*/ 457200 h 890954"/>
                <a:gd name="connsiteX42" fmla="*/ 2227384 w 2286000"/>
                <a:gd name="connsiteY42" fmla="*/ 468923 h 890954"/>
                <a:gd name="connsiteX43" fmla="*/ 2262553 w 2286000"/>
                <a:gd name="connsiteY43" fmla="*/ 539262 h 890954"/>
                <a:gd name="connsiteX44" fmla="*/ 2286000 w 2286000"/>
                <a:gd name="connsiteY44" fmla="*/ 586154 h 89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86000" h="890954">
                  <a:moveTo>
                    <a:pt x="0" y="890954"/>
                  </a:moveTo>
                  <a:cubicBezTo>
                    <a:pt x="58524" y="793414"/>
                    <a:pt x="14405" y="853370"/>
                    <a:pt x="128953" y="750277"/>
                  </a:cubicBezTo>
                  <a:cubicBezTo>
                    <a:pt x="137168" y="742883"/>
                    <a:pt x="145495" y="735462"/>
                    <a:pt x="152400" y="726831"/>
                  </a:cubicBezTo>
                  <a:cubicBezTo>
                    <a:pt x="161202" y="715829"/>
                    <a:pt x="164844" y="700464"/>
                    <a:pt x="175846" y="691662"/>
                  </a:cubicBezTo>
                  <a:cubicBezTo>
                    <a:pt x="185495" y="683943"/>
                    <a:pt x="198743" y="681383"/>
                    <a:pt x="211015" y="679939"/>
                  </a:cubicBezTo>
                  <a:cubicBezTo>
                    <a:pt x="265486" y="673531"/>
                    <a:pt x="320430" y="672124"/>
                    <a:pt x="375138" y="668216"/>
                  </a:cubicBezTo>
                  <a:cubicBezTo>
                    <a:pt x="403039" y="584511"/>
                    <a:pt x="384875" y="618441"/>
                    <a:pt x="422030" y="562708"/>
                  </a:cubicBezTo>
                  <a:cubicBezTo>
                    <a:pt x="429846" y="523631"/>
                    <a:pt x="432875" y="483283"/>
                    <a:pt x="445477" y="445477"/>
                  </a:cubicBezTo>
                  <a:cubicBezTo>
                    <a:pt x="453292" y="422031"/>
                    <a:pt x="448359" y="388848"/>
                    <a:pt x="468923" y="375139"/>
                  </a:cubicBezTo>
                  <a:cubicBezTo>
                    <a:pt x="514374" y="344838"/>
                    <a:pt x="490726" y="356149"/>
                    <a:pt x="539261" y="339969"/>
                  </a:cubicBezTo>
                  <a:cubicBezTo>
                    <a:pt x="547076" y="328246"/>
                    <a:pt x="556985" y="317675"/>
                    <a:pt x="562707" y="304800"/>
                  </a:cubicBezTo>
                  <a:cubicBezTo>
                    <a:pt x="572744" y="282216"/>
                    <a:pt x="562707" y="242277"/>
                    <a:pt x="586153" y="234462"/>
                  </a:cubicBezTo>
                  <a:lnTo>
                    <a:pt x="621323" y="222739"/>
                  </a:lnTo>
                  <a:cubicBezTo>
                    <a:pt x="634035" y="184602"/>
                    <a:pt x="626716" y="182567"/>
                    <a:pt x="668215" y="164123"/>
                  </a:cubicBezTo>
                  <a:cubicBezTo>
                    <a:pt x="690799" y="154086"/>
                    <a:pt x="738553" y="140677"/>
                    <a:pt x="738553" y="140677"/>
                  </a:cubicBezTo>
                  <a:cubicBezTo>
                    <a:pt x="754184" y="144585"/>
                    <a:pt x="774053" y="141007"/>
                    <a:pt x="785446" y="152400"/>
                  </a:cubicBezTo>
                  <a:cubicBezTo>
                    <a:pt x="796839" y="163793"/>
                    <a:pt x="782360" y="192946"/>
                    <a:pt x="797169" y="199293"/>
                  </a:cubicBezTo>
                  <a:cubicBezTo>
                    <a:pt x="819017" y="208656"/>
                    <a:pt x="844061" y="191477"/>
                    <a:pt x="867507" y="187569"/>
                  </a:cubicBezTo>
                  <a:cubicBezTo>
                    <a:pt x="879230" y="179754"/>
                    <a:pt x="895209" y="176071"/>
                    <a:pt x="902677" y="164123"/>
                  </a:cubicBezTo>
                  <a:cubicBezTo>
                    <a:pt x="915776" y="143165"/>
                    <a:pt x="905559" y="107494"/>
                    <a:pt x="926123" y="93785"/>
                  </a:cubicBezTo>
                  <a:lnTo>
                    <a:pt x="996461" y="46893"/>
                  </a:lnTo>
                  <a:cubicBezTo>
                    <a:pt x="1012092" y="50801"/>
                    <a:pt x="1031960" y="47223"/>
                    <a:pt x="1043353" y="58616"/>
                  </a:cubicBezTo>
                  <a:cubicBezTo>
                    <a:pt x="1054746" y="70009"/>
                    <a:pt x="1050447" y="90076"/>
                    <a:pt x="1055077" y="105508"/>
                  </a:cubicBezTo>
                  <a:cubicBezTo>
                    <a:pt x="1062179" y="129180"/>
                    <a:pt x="1070708" y="152400"/>
                    <a:pt x="1078523" y="175846"/>
                  </a:cubicBezTo>
                  <a:cubicBezTo>
                    <a:pt x="1082431" y="187569"/>
                    <a:pt x="1078523" y="207108"/>
                    <a:pt x="1090246" y="211016"/>
                  </a:cubicBezTo>
                  <a:lnTo>
                    <a:pt x="1125415" y="222739"/>
                  </a:lnTo>
                  <a:cubicBezTo>
                    <a:pt x="1164111" y="215000"/>
                    <a:pt x="1187002" y="221693"/>
                    <a:pt x="1207477" y="187569"/>
                  </a:cubicBezTo>
                  <a:cubicBezTo>
                    <a:pt x="1231444" y="147625"/>
                    <a:pt x="1201318" y="109184"/>
                    <a:pt x="1289538" y="105508"/>
                  </a:cubicBezTo>
                  <a:lnTo>
                    <a:pt x="1570892" y="93785"/>
                  </a:lnTo>
                  <a:cubicBezTo>
                    <a:pt x="1582615" y="89877"/>
                    <a:pt x="1595008" y="87588"/>
                    <a:pt x="1606061" y="82062"/>
                  </a:cubicBezTo>
                  <a:cubicBezTo>
                    <a:pt x="1654170" y="58007"/>
                    <a:pt x="1628331" y="64246"/>
                    <a:pt x="1664677" y="35169"/>
                  </a:cubicBezTo>
                  <a:cubicBezTo>
                    <a:pt x="1697142" y="9197"/>
                    <a:pt x="1697869" y="12382"/>
                    <a:pt x="1735015" y="0"/>
                  </a:cubicBezTo>
                  <a:cubicBezTo>
                    <a:pt x="1762369" y="3908"/>
                    <a:pt x="1793645" y="-2922"/>
                    <a:pt x="1817077" y="11723"/>
                  </a:cubicBezTo>
                  <a:cubicBezTo>
                    <a:pt x="1830740" y="20262"/>
                    <a:pt x="1816567" y="48130"/>
                    <a:pt x="1828800" y="58616"/>
                  </a:cubicBezTo>
                  <a:cubicBezTo>
                    <a:pt x="1846906" y="74136"/>
                    <a:pt x="1932254" y="88685"/>
                    <a:pt x="1957753" y="93785"/>
                  </a:cubicBezTo>
                  <a:cubicBezTo>
                    <a:pt x="1965569" y="101600"/>
                    <a:pt x="1975513" y="107753"/>
                    <a:pt x="1981200" y="117231"/>
                  </a:cubicBezTo>
                  <a:cubicBezTo>
                    <a:pt x="2000222" y="148933"/>
                    <a:pt x="1988890" y="176353"/>
                    <a:pt x="2004646" y="211016"/>
                  </a:cubicBezTo>
                  <a:cubicBezTo>
                    <a:pt x="2016306" y="236669"/>
                    <a:pt x="2035907" y="257908"/>
                    <a:pt x="2051538" y="281354"/>
                  </a:cubicBezTo>
                  <a:lnTo>
                    <a:pt x="2074984" y="316523"/>
                  </a:lnTo>
                  <a:cubicBezTo>
                    <a:pt x="2085635" y="332500"/>
                    <a:pt x="2103314" y="364001"/>
                    <a:pt x="2121877" y="375139"/>
                  </a:cubicBezTo>
                  <a:cubicBezTo>
                    <a:pt x="2132473" y="381497"/>
                    <a:pt x="2145323" y="382954"/>
                    <a:pt x="2157046" y="386862"/>
                  </a:cubicBezTo>
                  <a:cubicBezTo>
                    <a:pt x="2164769" y="410030"/>
                    <a:pt x="2171556" y="440672"/>
                    <a:pt x="2192215" y="457200"/>
                  </a:cubicBezTo>
                  <a:cubicBezTo>
                    <a:pt x="2201864" y="464919"/>
                    <a:pt x="2215661" y="465015"/>
                    <a:pt x="2227384" y="468923"/>
                  </a:cubicBezTo>
                  <a:cubicBezTo>
                    <a:pt x="2256847" y="557314"/>
                    <a:pt x="2217106" y="448370"/>
                    <a:pt x="2262553" y="539262"/>
                  </a:cubicBezTo>
                  <a:cubicBezTo>
                    <a:pt x="2289494" y="593143"/>
                    <a:pt x="2259515" y="559669"/>
                    <a:pt x="2286000" y="586154"/>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Freeform 107"/>
            <p:cNvSpPr/>
            <p:nvPr/>
          </p:nvSpPr>
          <p:spPr>
            <a:xfrm>
              <a:off x="3786554" y="1978940"/>
              <a:ext cx="1629508" cy="2839245"/>
            </a:xfrm>
            <a:custGeom>
              <a:avLst/>
              <a:gdLst>
                <a:gd name="connsiteX0" fmla="*/ 1629508 w 1629508"/>
                <a:gd name="connsiteY0" fmla="*/ 2030352 h 2839245"/>
                <a:gd name="connsiteX1" fmla="*/ 1594338 w 1629508"/>
                <a:gd name="connsiteY1" fmla="*/ 2124137 h 2839245"/>
                <a:gd name="connsiteX2" fmla="*/ 1559169 w 1629508"/>
                <a:gd name="connsiteY2" fmla="*/ 2241368 h 2839245"/>
                <a:gd name="connsiteX3" fmla="*/ 1524000 w 1629508"/>
                <a:gd name="connsiteY3" fmla="*/ 2311706 h 2839245"/>
                <a:gd name="connsiteX4" fmla="*/ 1488831 w 1629508"/>
                <a:gd name="connsiteY4" fmla="*/ 2323429 h 2839245"/>
                <a:gd name="connsiteX5" fmla="*/ 1465384 w 1629508"/>
                <a:gd name="connsiteY5" fmla="*/ 2346875 h 2839245"/>
                <a:gd name="connsiteX6" fmla="*/ 1430215 w 1629508"/>
                <a:gd name="connsiteY6" fmla="*/ 2358598 h 2839245"/>
                <a:gd name="connsiteX7" fmla="*/ 1418492 w 1629508"/>
                <a:gd name="connsiteY7" fmla="*/ 2393768 h 2839245"/>
                <a:gd name="connsiteX8" fmla="*/ 1383323 w 1629508"/>
                <a:gd name="connsiteY8" fmla="*/ 2417214 h 2839245"/>
                <a:gd name="connsiteX9" fmla="*/ 1324708 w 1629508"/>
                <a:gd name="connsiteY9" fmla="*/ 2464106 h 2839245"/>
                <a:gd name="connsiteX10" fmla="*/ 1277815 w 1629508"/>
                <a:gd name="connsiteY10" fmla="*/ 2522722 h 2839245"/>
                <a:gd name="connsiteX11" fmla="*/ 1242646 w 1629508"/>
                <a:gd name="connsiteY11" fmla="*/ 2534445 h 2839245"/>
                <a:gd name="connsiteX12" fmla="*/ 1207477 w 1629508"/>
                <a:gd name="connsiteY12" fmla="*/ 2557891 h 2839245"/>
                <a:gd name="connsiteX13" fmla="*/ 1137138 w 1629508"/>
                <a:gd name="connsiteY13" fmla="*/ 2581337 h 2839245"/>
                <a:gd name="connsiteX14" fmla="*/ 1101969 w 1629508"/>
                <a:gd name="connsiteY14" fmla="*/ 2593060 h 2839245"/>
                <a:gd name="connsiteX15" fmla="*/ 1031631 w 1629508"/>
                <a:gd name="connsiteY15" fmla="*/ 2639952 h 2839245"/>
                <a:gd name="connsiteX16" fmla="*/ 961292 w 1629508"/>
                <a:gd name="connsiteY16" fmla="*/ 2663398 h 2839245"/>
                <a:gd name="connsiteX17" fmla="*/ 937846 w 1629508"/>
                <a:gd name="connsiteY17" fmla="*/ 2686845 h 2839245"/>
                <a:gd name="connsiteX18" fmla="*/ 867508 w 1629508"/>
                <a:gd name="connsiteY18" fmla="*/ 2710291 h 2839245"/>
                <a:gd name="connsiteX19" fmla="*/ 844061 w 1629508"/>
                <a:gd name="connsiteY19" fmla="*/ 2733737 h 2839245"/>
                <a:gd name="connsiteX20" fmla="*/ 820615 w 1629508"/>
                <a:gd name="connsiteY20" fmla="*/ 2768906 h 2839245"/>
                <a:gd name="connsiteX21" fmla="*/ 785446 w 1629508"/>
                <a:gd name="connsiteY21" fmla="*/ 2792352 h 2839245"/>
                <a:gd name="connsiteX22" fmla="*/ 773723 w 1629508"/>
                <a:gd name="connsiteY22" fmla="*/ 2827522 h 2839245"/>
                <a:gd name="connsiteX23" fmla="*/ 738554 w 1629508"/>
                <a:gd name="connsiteY23" fmla="*/ 2839245 h 2839245"/>
                <a:gd name="connsiteX24" fmla="*/ 597877 w 1629508"/>
                <a:gd name="connsiteY24" fmla="*/ 2827522 h 2839245"/>
                <a:gd name="connsiteX25" fmla="*/ 550984 w 1629508"/>
                <a:gd name="connsiteY25" fmla="*/ 2733737 h 2839245"/>
                <a:gd name="connsiteX26" fmla="*/ 539261 w 1629508"/>
                <a:gd name="connsiteY26" fmla="*/ 2698568 h 2839245"/>
                <a:gd name="connsiteX27" fmla="*/ 527538 w 1629508"/>
                <a:gd name="connsiteY27" fmla="*/ 2663398 h 2839245"/>
                <a:gd name="connsiteX28" fmla="*/ 515815 w 1629508"/>
                <a:gd name="connsiteY28" fmla="*/ 2581337 h 2839245"/>
                <a:gd name="connsiteX29" fmla="*/ 504092 w 1629508"/>
                <a:gd name="connsiteY29" fmla="*/ 2546168 h 2839245"/>
                <a:gd name="connsiteX30" fmla="*/ 492369 w 1629508"/>
                <a:gd name="connsiteY30" fmla="*/ 2499275 h 2839245"/>
                <a:gd name="connsiteX31" fmla="*/ 468923 w 1629508"/>
                <a:gd name="connsiteY31" fmla="*/ 2428937 h 2839245"/>
                <a:gd name="connsiteX32" fmla="*/ 480646 w 1629508"/>
                <a:gd name="connsiteY32" fmla="*/ 2124137 h 2839245"/>
                <a:gd name="connsiteX33" fmla="*/ 504092 w 1629508"/>
                <a:gd name="connsiteY33" fmla="*/ 2053798 h 2839245"/>
                <a:gd name="connsiteX34" fmla="*/ 539261 w 1629508"/>
                <a:gd name="connsiteY34" fmla="*/ 1948291 h 2839245"/>
                <a:gd name="connsiteX35" fmla="*/ 550984 w 1629508"/>
                <a:gd name="connsiteY35" fmla="*/ 1913122 h 2839245"/>
                <a:gd name="connsiteX36" fmla="*/ 562708 w 1629508"/>
                <a:gd name="connsiteY36" fmla="*/ 1854506 h 2839245"/>
                <a:gd name="connsiteX37" fmla="*/ 550984 w 1629508"/>
                <a:gd name="connsiteY37" fmla="*/ 1315245 h 2839245"/>
                <a:gd name="connsiteX38" fmla="*/ 539261 w 1629508"/>
                <a:gd name="connsiteY38" fmla="*/ 1256629 h 2839245"/>
                <a:gd name="connsiteX39" fmla="*/ 515815 w 1629508"/>
                <a:gd name="connsiteY39" fmla="*/ 1092506 h 2839245"/>
                <a:gd name="connsiteX40" fmla="*/ 492369 w 1629508"/>
                <a:gd name="connsiteY40" fmla="*/ 1057337 h 2839245"/>
                <a:gd name="connsiteX41" fmla="*/ 445477 w 1629508"/>
                <a:gd name="connsiteY41" fmla="*/ 951829 h 2839245"/>
                <a:gd name="connsiteX42" fmla="*/ 410308 w 1629508"/>
                <a:gd name="connsiteY42" fmla="*/ 928383 h 2839245"/>
                <a:gd name="connsiteX43" fmla="*/ 386861 w 1629508"/>
                <a:gd name="connsiteY43" fmla="*/ 893214 h 2839245"/>
                <a:gd name="connsiteX44" fmla="*/ 351692 w 1629508"/>
                <a:gd name="connsiteY44" fmla="*/ 869768 h 2839245"/>
                <a:gd name="connsiteX45" fmla="*/ 304800 w 1629508"/>
                <a:gd name="connsiteY45" fmla="*/ 811152 h 2839245"/>
                <a:gd name="connsiteX46" fmla="*/ 281354 w 1629508"/>
                <a:gd name="connsiteY46" fmla="*/ 775983 h 2839245"/>
                <a:gd name="connsiteX47" fmla="*/ 211015 w 1629508"/>
                <a:gd name="connsiteY47" fmla="*/ 729091 h 2839245"/>
                <a:gd name="connsiteX48" fmla="*/ 199292 w 1629508"/>
                <a:gd name="connsiteY48" fmla="*/ 693922 h 2839245"/>
                <a:gd name="connsiteX49" fmla="*/ 175846 w 1629508"/>
                <a:gd name="connsiteY49" fmla="*/ 670475 h 2839245"/>
                <a:gd name="connsiteX50" fmla="*/ 128954 w 1629508"/>
                <a:gd name="connsiteY50" fmla="*/ 600137 h 2839245"/>
                <a:gd name="connsiteX51" fmla="*/ 105508 w 1629508"/>
                <a:gd name="connsiteY51" fmla="*/ 564968 h 2839245"/>
                <a:gd name="connsiteX52" fmla="*/ 93784 w 1629508"/>
                <a:gd name="connsiteY52" fmla="*/ 529798 h 2839245"/>
                <a:gd name="connsiteX53" fmla="*/ 46892 w 1629508"/>
                <a:gd name="connsiteY53" fmla="*/ 459460 h 2839245"/>
                <a:gd name="connsiteX54" fmla="*/ 23446 w 1629508"/>
                <a:gd name="connsiteY54" fmla="*/ 424291 h 2839245"/>
                <a:gd name="connsiteX55" fmla="*/ 0 w 1629508"/>
                <a:gd name="connsiteY55" fmla="*/ 353952 h 2839245"/>
                <a:gd name="connsiteX56" fmla="*/ 11723 w 1629508"/>
                <a:gd name="connsiteY56" fmla="*/ 25706 h 2839245"/>
                <a:gd name="connsiteX57" fmla="*/ 46892 w 1629508"/>
                <a:gd name="connsiteY57" fmla="*/ 2260 h 2839245"/>
                <a:gd name="connsiteX58" fmla="*/ 117231 w 1629508"/>
                <a:gd name="connsiteY58" fmla="*/ 2260 h 283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29508" h="2839245">
                  <a:moveTo>
                    <a:pt x="1629508" y="2030352"/>
                  </a:moveTo>
                  <a:cubicBezTo>
                    <a:pt x="1617119" y="2061324"/>
                    <a:pt x="1603527" y="2091974"/>
                    <a:pt x="1594338" y="2124137"/>
                  </a:cubicBezTo>
                  <a:cubicBezTo>
                    <a:pt x="1558903" y="2248159"/>
                    <a:pt x="1614888" y="2074210"/>
                    <a:pt x="1559169" y="2241368"/>
                  </a:cubicBezTo>
                  <a:cubicBezTo>
                    <a:pt x="1551446" y="2264536"/>
                    <a:pt x="1544659" y="2295179"/>
                    <a:pt x="1524000" y="2311706"/>
                  </a:cubicBezTo>
                  <a:cubicBezTo>
                    <a:pt x="1514351" y="2319425"/>
                    <a:pt x="1500554" y="2319521"/>
                    <a:pt x="1488831" y="2323429"/>
                  </a:cubicBezTo>
                  <a:cubicBezTo>
                    <a:pt x="1481015" y="2331244"/>
                    <a:pt x="1474862" y="2341188"/>
                    <a:pt x="1465384" y="2346875"/>
                  </a:cubicBezTo>
                  <a:cubicBezTo>
                    <a:pt x="1454788" y="2353233"/>
                    <a:pt x="1438953" y="2349860"/>
                    <a:pt x="1430215" y="2358598"/>
                  </a:cubicBezTo>
                  <a:cubicBezTo>
                    <a:pt x="1421477" y="2367336"/>
                    <a:pt x="1426212" y="2384118"/>
                    <a:pt x="1418492" y="2393768"/>
                  </a:cubicBezTo>
                  <a:cubicBezTo>
                    <a:pt x="1409691" y="2404770"/>
                    <a:pt x="1395046" y="2409399"/>
                    <a:pt x="1383323" y="2417214"/>
                  </a:cubicBezTo>
                  <a:cubicBezTo>
                    <a:pt x="1336627" y="2487259"/>
                    <a:pt x="1387623" y="2426357"/>
                    <a:pt x="1324708" y="2464106"/>
                  </a:cubicBezTo>
                  <a:cubicBezTo>
                    <a:pt x="1276904" y="2492788"/>
                    <a:pt x="1325740" y="2484381"/>
                    <a:pt x="1277815" y="2522722"/>
                  </a:cubicBezTo>
                  <a:cubicBezTo>
                    <a:pt x="1268166" y="2530442"/>
                    <a:pt x="1253699" y="2528919"/>
                    <a:pt x="1242646" y="2534445"/>
                  </a:cubicBezTo>
                  <a:cubicBezTo>
                    <a:pt x="1230044" y="2540746"/>
                    <a:pt x="1220352" y="2552169"/>
                    <a:pt x="1207477" y="2557891"/>
                  </a:cubicBezTo>
                  <a:cubicBezTo>
                    <a:pt x="1184893" y="2567928"/>
                    <a:pt x="1160584" y="2573522"/>
                    <a:pt x="1137138" y="2581337"/>
                  </a:cubicBezTo>
                  <a:cubicBezTo>
                    <a:pt x="1125415" y="2585245"/>
                    <a:pt x="1112251" y="2586205"/>
                    <a:pt x="1101969" y="2593060"/>
                  </a:cubicBezTo>
                  <a:cubicBezTo>
                    <a:pt x="1078523" y="2608691"/>
                    <a:pt x="1058364" y="2631041"/>
                    <a:pt x="1031631" y="2639952"/>
                  </a:cubicBezTo>
                  <a:lnTo>
                    <a:pt x="961292" y="2663398"/>
                  </a:lnTo>
                  <a:cubicBezTo>
                    <a:pt x="953477" y="2671214"/>
                    <a:pt x="947732" y="2681902"/>
                    <a:pt x="937846" y="2686845"/>
                  </a:cubicBezTo>
                  <a:cubicBezTo>
                    <a:pt x="915741" y="2697898"/>
                    <a:pt x="867508" y="2710291"/>
                    <a:pt x="867508" y="2710291"/>
                  </a:cubicBezTo>
                  <a:cubicBezTo>
                    <a:pt x="859692" y="2718106"/>
                    <a:pt x="850966" y="2725106"/>
                    <a:pt x="844061" y="2733737"/>
                  </a:cubicBezTo>
                  <a:cubicBezTo>
                    <a:pt x="835259" y="2744739"/>
                    <a:pt x="830578" y="2758943"/>
                    <a:pt x="820615" y="2768906"/>
                  </a:cubicBezTo>
                  <a:cubicBezTo>
                    <a:pt x="810652" y="2778869"/>
                    <a:pt x="797169" y="2784537"/>
                    <a:pt x="785446" y="2792352"/>
                  </a:cubicBezTo>
                  <a:cubicBezTo>
                    <a:pt x="781538" y="2804075"/>
                    <a:pt x="782461" y="2818784"/>
                    <a:pt x="773723" y="2827522"/>
                  </a:cubicBezTo>
                  <a:cubicBezTo>
                    <a:pt x="764985" y="2836260"/>
                    <a:pt x="750911" y="2839245"/>
                    <a:pt x="738554" y="2839245"/>
                  </a:cubicBezTo>
                  <a:cubicBezTo>
                    <a:pt x="691499" y="2839245"/>
                    <a:pt x="644769" y="2831430"/>
                    <a:pt x="597877" y="2827522"/>
                  </a:cubicBezTo>
                  <a:cubicBezTo>
                    <a:pt x="556956" y="2786599"/>
                    <a:pt x="577926" y="2814560"/>
                    <a:pt x="550984" y="2733737"/>
                  </a:cubicBezTo>
                  <a:lnTo>
                    <a:pt x="539261" y="2698568"/>
                  </a:lnTo>
                  <a:lnTo>
                    <a:pt x="527538" y="2663398"/>
                  </a:lnTo>
                  <a:cubicBezTo>
                    <a:pt x="523630" y="2636044"/>
                    <a:pt x="521234" y="2608432"/>
                    <a:pt x="515815" y="2581337"/>
                  </a:cubicBezTo>
                  <a:cubicBezTo>
                    <a:pt x="513392" y="2569220"/>
                    <a:pt x="507487" y="2558050"/>
                    <a:pt x="504092" y="2546168"/>
                  </a:cubicBezTo>
                  <a:cubicBezTo>
                    <a:pt x="499666" y="2530676"/>
                    <a:pt x="496999" y="2514708"/>
                    <a:pt x="492369" y="2499275"/>
                  </a:cubicBezTo>
                  <a:cubicBezTo>
                    <a:pt x="485267" y="2475603"/>
                    <a:pt x="468923" y="2428937"/>
                    <a:pt x="468923" y="2428937"/>
                  </a:cubicBezTo>
                  <a:cubicBezTo>
                    <a:pt x="472831" y="2327337"/>
                    <a:pt x="471156" y="2225368"/>
                    <a:pt x="480646" y="2124137"/>
                  </a:cubicBezTo>
                  <a:cubicBezTo>
                    <a:pt x="482953" y="2099530"/>
                    <a:pt x="496277" y="2077244"/>
                    <a:pt x="504092" y="2053798"/>
                  </a:cubicBezTo>
                  <a:lnTo>
                    <a:pt x="539261" y="1948291"/>
                  </a:lnTo>
                  <a:cubicBezTo>
                    <a:pt x="543169" y="1936568"/>
                    <a:pt x="548560" y="1925239"/>
                    <a:pt x="550984" y="1913122"/>
                  </a:cubicBezTo>
                  <a:lnTo>
                    <a:pt x="562708" y="1854506"/>
                  </a:lnTo>
                  <a:cubicBezTo>
                    <a:pt x="558800" y="1674752"/>
                    <a:pt x="558030" y="1494903"/>
                    <a:pt x="550984" y="1315245"/>
                  </a:cubicBezTo>
                  <a:cubicBezTo>
                    <a:pt x="550203" y="1295335"/>
                    <a:pt x="542369" y="1276311"/>
                    <a:pt x="539261" y="1256629"/>
                  </a:cubicBezTo>
                  <a:cubicBezTo>
                    <a:pt x="530642" y="1202042"/>
                    <a:pt x="546469" y="1138488"/>
                    <a:pt x="515815" y="1092506"/>
                  </a:cubicBezTo>
                  <a:cubicBezTo>
                    <a:pt x="508000" y="1080783"/>
                    <a:pt x="498091" y="1070212"/>
                    <a:pt x="492369" y="1057337"/>
                  </a:cubicBezTo>
                  <a:cubicBezTo>
                    <a:pt x="473796" y="1015548"/>
                    <a:pt x="477314" y="983666"/>
                    <a:pt x="445477" y="951829"/>
                  </a:cubicBezTo>
                  <a:cubicBezTo>
                    <a:pt x="435514" y="941866"/>
                    <a:pt x="422031" y="936198"/>
                    <a:pt x="410308" y="928383"/>
                  </a:cubicBezTo>
                  <a:cubicBezTo>
                    <a:pt x="402492" y="916660"/>
                    <a:pt x="396824" y="903177"/>
                    <a:pt x="386861" y="893214"/>
                  </a:cubicBezTo>
                  <a:cubicBezTo>
                    <a:pt x="376898" y="883251"/>
                    <a:pt x="360493" y="880770"/>
                    <a:pt x="351692" y="869768"/>
                  </a:cubicBezTo>
                  <a:cubicBezTo>
                    <a:pt x="286979" y="788875"/>
                    <a:pt x="405588" y="878344"/>
                    <a:pt x="304800" y="811152"/>
                  </a:cubicBezTo>
                  <a:cubicBezTo>
                    <a:pt x="296985" y="799429"/>
                    <a:pt x="291957" y="785261"/>
                    <a:pt x="281354" y="775983"/>
                  </a:cubicBezTo>
                  <a:cubicBezTo>
                    <a:pt x="260147" y="757427"/>
                    <a:pt x="211015" y="729091"/>
                    <a:pt x="211015" y="729091"/>
                  </a:cubicBezTo>
                  <a:cubicBezTo>
                    <a:pt x="207107" y="717368"/>
                    <a:pt x="205650" y="704518"/>
                    <a:pt x="199292" y="693922"/>
                  </a:cubicBezTo>
                  <a:cubicBezTo>
                    <a:pt x="193605" y="684444"/>
                    <a:pt x="182478" y="679317"/>
                    <a:pt x="175846" y="670475"/>
                  </a:cubicBezTo>
                  <a:cubicBezTo>
                    <a:pt x="158939" y="647932"/>
                    <a:pt x="144585" y="623583"/>
                    <a:pt x="128954" y="600137"/>
                  </a:cubicBezTo>
                  <a:cubicBezTo>
                    <a:pt x="121139" y="588414"/>
                    <a:pt x="109964" y="578334"/>
                    <a:pt x="105508" y="564968"/>
                  </a:cubicBezTo>
                  <a:cubicBezTo>
                    <a:pt x="101600" y="553245"/>
                    <a:pt x="99785" y="540600"/>
                    <a:pt x="93784" y="529798"/>
                  </a:cubicBezTo>
                  <a:cubicBezTo>
                    <a:pt x="80099" y="505166"/>
                    <a:pt x="62523" y="482906"/>
                    <a:pt x="46892" y="459460"/>
                  </a:cubicBezTo>
                  <a:cubicBezTo>
                    <a:pt x="39077" y="447737"/>
                    <a:pt x="27901" y="437657"/>
                    <a:pt x="23446" y="424291"/>
                  </a:cubicBezTo>
                  <a:lnTo>
                    <a:pt x="0" y="353952"/>
                  </a:lnTo>
                  <a:cubicBezTo>
                    <a:pt x="3908" y="244537"/>
                    <a:pt x="-2747" y="134231"/>
                    <a:pt x="11723" y="25706"/>
                  </a:cubicBezTo>
                  <a:cubicBezTo>
                    <a:pt x="13585" y="11740"/>
                    <a:pt x="33138" y="5316"/>
                    <a:pt x="46892" y="2260"/>
                  </a:cubicBezTo>
                  <a:cubicBezTo>
                    <a:pt x="69780" y="-2826"/>
                    <a:pt x="93785" y="2260"/>
                    <a:pt x="117231" y="2260"/>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Freeform 108"/>
            <p:cNvSpPr/>
            <p:nvPr/>
          </p:nvSpPr>
          <p:spPr>
            <a:xfrm>
              <a:off x="3598985" y="3845155"/>
              <a:ext cx="3645877" cy="750291"/>
            </a:xfrm>
            <a:custGeom>
              <a:avLst/>
              <a:gdLst>
                <a:gd name="connsiteX0" fmla="*/ 0 w 3645877"/>
                <a:gd name="connsiteY0" fmla="*/ 609614 h 750291"/>
                <a:gd name="connsiteX1" fmla="*/ 58615 w 3645877"/>
                <a:gd name="connsiteY1" fmla="*/ 644783 h 750291"/>
                <a:gd name="connsiteX2" fmla="*/ 93784 w 3645877"/>
                <a:gd name="connsiteY2" fmla="*/ 656507 h 750291"/>
                <a:gd name="connsiteX3" fmla="*/ 128953 w 3645877"/>
                <a:gd name="connsiteY3" fmla="*/ 679953 h 750291"/>
                <a:gd name="connsiteX4" fmla="*/ 152400 w 3645877"/>
                <a:gd name="connsiteY4" fmla="*/ 703399 h 750291"/>
                <a:gd name="connsiteX5" fmla="*/ 199292 w 3645877"/>
                <a:gd name="connsiteY5" fmla="*/ 715122 h 750291"/>
                <a:gd name="connsiteX6" fmla="*/ 234461 w 3645877"/>
                <a:gd name="connsiteY6" fmla="*/ 726845 h 750291"/>
                <a:gd name="connsiteX7" fmla="*/ 316523 w 3645877"/>
                <a:gd name="connsiteY7" fmla="*/ 750291 h 750291"/>
                <a:gd name="connsiteX8" fmla="*/ 597877 w 3645877"/>
                <a:gd name="connsiteY8" fmla="*/ 738568 h 750291"/>
                <a:gd name="connsiteX9" fmla="*/ 656492 w 3645877"/>
                <a:gd name="connsiteY9" fmla="*/ 679953 h 750291"/>
                <a:gd name="connsiteX10" fmla="*/ 691661 w 3645877"/>
                <a:gd name="connsiteY10" fmla="*/ 668230 h 750291"/>
                <a:gd name="connsiteX11" fmla="*/ 738553 w 3645877"/>
                <a:gd name="connsiteY11" fmla="*/ 609614 h 750291"/>
                <a:gd name="connsiteX12" fmla="*/ 762000 w 3645877"/>
                <a:gd name="connsiteY12" fmla="*/ 586168 h 750291"/>
                <a:gd name="connsiteX13" fmla="*/ 785446 w 3645877"/>
                <a:gd name="connsiteY13" fmla="*/ 550999 h 750291"/>
                <a:gd name="connsiteX14" fmla="*/ 844061 w 3645877"/>
                <a:gd name="connsiteY14" fmla="*/ 492383 h 750291"/>
                <a:gd name="connsiteX15" fmla="*/ 879230 w 3645877"/>
                <a:gd name="connsiteY15" fmla="*/ 480660 h 750291"/>
                <a:gd name="connsiteX16" fmla="*/ 902677 w 3645877"/>
                <a:gd name="connsiteY16" fmla="*/ 445491 h 750291"/>
                <a:gd name="connsiteX17" fmla="*/ 973015 w 3645877"/>
                <a:gd name="connsiteY17" fmla="*/ 422045 h 750291"/>
                <a:gd name="connsiteX18" fmla="*/ 1008184 w 3645877"/>
                <a:gd name="connsiteY18" fmla="*/ 398599 h 750291"/>
                <a:gd name="connsiteX19" fmla="*/ 1066800 w 3645877"/>
                <a:gd name="connsiteY19" fmla="*/ 351707 h 750291"/>
                <a:gd name="connsiteX20" fmla="*/ 1090246 w 3645877"/>
                <a:gd name="connsiteY20" fmla="*/ 328260 h 750291"/>
                <a:gd name="connsiteX21" fmla="*/ 1125415 w 3645877"/>
                <a:gd name="connsiteY21" fmla="*/ 304814 h 750291"/>
                <a:gd name="connsiteX22" fmla="*/ 1148861 w 3645877"/>
                <a:gd name="connsiteY22" fmla="*/ 269645 h 750291"/>
                <a:gd name="connsiteX23" fmla="*/ 1219200 w 3645877"/>
                <a:gd name="connsiteY23" fmla="*/ 246199 h 750291"/>
                <a:gd name="connsiteX24" fmla="*/ 1254369 w 3645877"/>
                <a:gd name="connsiteY24" fmla="*/ 234476 h 750291"/>
                <a:gd name="connsiteX25" fmla="*/ 1395046 w 3645877"/>
                <a:gd name="connsiteY25" fmla="*/ 211030 h 750291"/>
                <a:gd name="connsiteX26" fmla="*/ 1500553 w 3645877"/>
                <a:gd name="connsiteY26" fmla="*/ 222753 h 750291"/>
                <a:gd name="connsiteX27" fmla="*/ 1547446 w 3645877"/>
                <a:gd name="connsiteY27" fmla="*/ 234476 h 750291"/>
                <a:gd name="connsiteX28" fmla="*/ 1559169 w 3645877"/>
                <a:gd name="connsiteY28" fmla="*/ 269645 h 750291"/>
                <a:gd name="connsiteX29" fmla="*/ 1594338 w 3645877"/>
                <a:gd name="connsiteY29" fmla="*/ 281368 h 750291"/>
                <a:gd name="connsiteX30" fmla="*/ 1664677 w 3645877"/>
                <a:gd name="connsiteY30" fmla="*/ 328260 h 750291"/>
                <a:gd name="connsiteX31" fmla="*/ 1688123 w 3645877"/>
                <a:gd name="connsiteY31" fmla="*/ 351707 h 750291"/>
                <a:gd name="connsiteX32" fmla="*/ 1711569 w 3645877"/>
                <a:gd name="connsiteY32" fmla="*/ 386876 h 750291"/>
                <a:gd name="connsiteX33" fmla="*/ 1746738 w 3645877"/>
                <a:gd name="connsiteY33" fmla="*/ 398599 h 750291"/>
                <a:gd name="connsiteX34" fmla="*/ 1781907 w 3645877"/>
                <a:gd name="connsiteY34" fmla="*/ 422045 h 750291"/>
                <a:gd name="connsiteX35" fmla="*/ 1805353 w 3645877"/>
                <a:gd name="connsiteY35" fmla="*/ 457214 h 750291"/>
                <a:gd name="connsiteX36" fmla="*/ 1875692 w 3645877"/>
                <a:gd name="connsiteY36" fmla="*/ 480660 h 750291"/>
                <a:gd name="connsiteX37" fmla="*/ 1910861 w 3645877"/>
                <a:gd name="connsiteY37" fmla="*/ 492383 h 750291"/>
                <a:gd name="connsiteX38" fmla="*/ 1946030 w 3645877"/>
                <a:gd name="connsiteY38" fmla="*/ 504107 h 750291"/>
                <a:gd name="connsiteX39" fmla="*/ 2028092 w 3645877"/>
                <a:gd name="connsiteY39" fmla="*/ 515830 h 750291"/>
                <a:gd name="connsiteX40" fmla="*/ 2098430 w 3645877"/>
                <a:gd name="connsiteY40" fmla="*/ 539276 h 750291"/>
                <a:gd name="connsiteX41" fmla="*/ 2133600 w 3645877"/>
                <a:gd name="connsiteY41" fmla="*/ 550999 h 750291"/>
                <a:gd name="connsiteX42" fmla="*/ 2168769 w 3645877"/>
                <a:gd name="connsiteY42" fmla="*/ 574445 h 750291"/>
                <a:gd name="connsiteX43" fmla="*/ 2274277 w 3645877"/>
                <a:gd name="connsiteY43" fmla="*/ 597891 h 750291"/>
                <a:gd name="connsiteX44" fmla="*/ 2344615 w 3645877"/>
                <a:gd name="connsiteY44" fmla="*/ 621337 h 750291"/>
                <a:gd name="connsiteX45" fmla="*/ 2403230 w 3645877"/>
                <a:gd name="connsiteY45" fmla="*/ 633060 h 750291"/>
                <a:gd name="connsiteX46" fmla="*/ 2473569 w 3645877"/>
                <a:gd name="connsiteY46" fmla="*/ 656507 h 750291"/>
                <a:gd name="connsiteX47" fmla="*/ 2719753 w 3645877"/>
                <a:gd name="connsiteY47" fmla="*/ 621337 h 750291"/>
                <a:gd name="connsiteX48" fmla="*/ 2731477 w 3645877"/>
                <a:gd name="connsiteY48" fmla="*/ 586168 h 750291"/>
                <a:gd name="connsiteX49" fmla="*/ 2754923 w 3645877"/>
                <a:gd name="connsiteY49" fmla="*/ 550999 h 750291"/>
                <a:gd name="connsiteX50" fmla="*/ 2778369 w 3645877"/>
                <a:gd name="connsiteY50" fmla="*/ 422045 h 750291"/>
                <a:gd name="connsiteX51" fmla="*/ 2801815 w 3645877"/>
                <a:gd name="connsiteY51" fmla="*/ 386876 h 750291"/>
                <a:gd name="connsiteX52" fmla="*/ 2872153 w 3645877"/>
                <a:gd name="connsiteY52" fmla="*/ 375153 h 750291"/>
                <a:gd name="connsiteX53" fmla="*/ 2895600 w 3645877"/>
                <a:gd name="connsiteY53" fmla="*/ 351707 h 750291"/>
                <a:gd name="connsiteX54" fmla="*/ 2907323 w 3645877"/>
                <a:gd name="connsiteY54" fmla="*/ 316537 h 750291"/>
                <a:gd name="connsiteX55" fmla="*/ 2942492 w 3645877"/>
                <a:gd name="connsiteY55" fmla="*/ 304814 h 750291"/>
                <a:gd name="connsiteX56" fmla="*/ 3036277 w 3645877"/>
                <a:gd name="connsiteY56" fmla="*/ 222753 h 750291"/>
                <a:gd name="connsiteX57" fmla="*/ 3106615 w 3645877"/>
                <a:gd name="connsiteY57" fmla="*/ 187583 h 750291"/>
                <a:gd name="connsiteX58" fmla="*/ 3364523 w 3645877"/>
                <a:gd name="connsiteY58" fmla="*/ 164137 h 750291"/>
                <a:gd name="connsiteX59" fmla="*/ 3434861 w 3645877"/>
                <a:gd name="connsiteY59" fmla="*/ 128968 h 750291"/>
                <a:gd name="connsiteX60" fmla="*/ 3470030 w 3645877"/>
                <a:gd name="connsiteY60" fmla="*/ 117245 h 750291"/>
                <a:gd name="connsiteX61" fmla="*/ 3481753 w 3645877"/>
                <a:gd name="connsiteY61" fmla="*/ 82076 h 750291"/>
                <a:gd name="connsiteX62" fmla="*/ 3563815 w 3645877"/>
                <a:gd name="connsiteY62" fmla="*/ 46907 h 750291"/>
                <a:gd name="connsiteX63" fmla="*/ 3645877 w 3645877"/>
                <a:gd name="connsiteY63" fmla="*/ 14 h 75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645877" h="750291">
                  <a:moveTo>
                    <a:pt x="0" y="609614"/>
                  </a:moveTo>
                  <a:cubicBezTo>
                    <a:pt x="19538" y="621337"/>
                    <a:pt x="38235" y="634593"/>
                    <a:pt x="58615" y="644783"/>
                  </a:cubicBezTo>
                  <a:cubicBezTo>
                    <a:pt x="69668" y="650309"/>
                    <a:pt x="82731" y="650981"/>
                    <a:pt x="93784" y="656507"/>
                  </a:cubicBezTo>
                  <a:cubicBezTo>
                    <a:pt x="106386" y="662808"/>
                    <a:pt x="117951" y="671152"/>
                    <a:pt x="128953" y="679953"/>
                  </a:cubicBezTo>
                  <a:cubicBezTo>
                    <a:pt x="137584" y="686858"/>
                    <a:pt x="142514" y="698456"/>
                    <a:pt x="152400" y="703399"/>
                  </a:cubicBezTo>
                  <a:cubicBezTo>
                    <a:pt x="166811" y="710604"/>
                    <a:pt x="183800" y="710696"/>
                    <a:pt x="199292" y="715122"/>
                  </a:cubicBezTo>
                  <a:cubicBezTo>
                    <a:pt x="211174" y="718517"/>
                    <a:pt x="222579" y="723450"/>
                    <a:pt x="234461" y="726845"/>
                  </a:cubicBezTo>
                  <a:cubicBezTo>
                    <a:pt x="337511" y="756288"/>
                    <a:pt x="232191" y="722181"/>
                    <a:pt x="316523" y="750291"/>
                  </a:cubicBezTo>
                  <a:cubicBezTo>
                    <a:pt x="410308" y="746383"/>
                    <a:pt x="504585" y="748934"/>
                    <a:pt x="597877" y="738568"/>
                  </a:cubicBezTo>
                  <a:cubicBezTo>
                    <a:pt x="638718" y="734030"/>
                    <a:pt x="631281" y="700122"/>
                    <a:pt x="656492" y="679953"/>
                  </a:cubicBezTo>
                  <a:cubicBezTo>
                    <a:pt x="666141" y="672234"/>
                    <a:pt x="679938" y="672138"/>
                    <a:pt x="691661" y="668230"/>
                  </a:cubicBezTo>
                  <a:cubicBezTo>
                    <a:pt x="748281" y="611608"/>
                    <a:pt x="679388" y="683569"/>
                    <a:pt x="738553" y="609614"/>
                  </a:cubicBezTo>
                  <a:cubicBezTo>
                    <a:pt x="745458" y="600983"/>
                    <a:pt x="755095" y="594799"/>
                    <a:pt x="762000" y="586168"/>
                  </a:cubicBezTo>
                  <a:cubicBezTo>
                    <a:pt x="770802" y="575166"/>
                    <a:pt x="776168" y="561602"/>
                    <a:pt x="785446" y="550999"/>
                  </a:cubicBezTo>
                  <a:cubicBezTo>
                    <a:pt x="803641" y="530204"/>
                    <a:pt x="817847" y="501121"/>
                    <a:pt x="844061" y="492383"/>
                  </a:cubicBezTo>
                  <a:lnTo>
                    <a:pt x="879230" y="480660"/>
                  </a:lnTo>
                  <a:cubicBezTo>
                    <a:pt x="887046" y="468937"/>
                    <a:pt x="890729" y="452958"/>
                    <a:pt x="902677" y="445491"/>
                  </a:cubicBezTo>
                  <a:cubicBezTo>
                    <a:pt x="923635" y="432393"/>
                    <a:pt x="952451" y="435754"/>
                    <a:pt x="973015" y="422045"/>
                  </a:cubicBezTo>
                  <a:lnTo>
                    <a:pt x="1008184" y="398599"/>
                  </a:lnTo>
                  <a:cubicBezTo>
                    <a:pt x="1054882" y="328551"/>
                    <a:pt x="1003882" y="389458"/>
                    <a:pt x="1066800" y="351707"/>
                  </a:cubicBezTo>
                  <a:cubicBezTo>
                    <a:pt x="1076278" y="346020"/>
                    <a:pt x="1081615" y="335165"/>
                    <a:pt x="1090246" y="328260"/>
                  </a:cubicBezTo>
                  <a:cubicBezTo>
                    <a:pt x="1101248" y="319458"/>
                    <a:pt x="1113692" y="312629"/>
                    <a:pt x="1125415" y="304814"/>
                  </a:cubicBezTo>
                  <a:cubicBezTo>
                    <a:pt x="1133230" y="293091"/>
                    <a:pt x="1136913" y="277112"/>
                    <a:pt x="1148861" y="269645"/>
                  </a:cubicBezTo>
                  <a:cubicBezTo>
                    <a:pt x="1169819" y="256546"/>
                    <a:pt x="1195754" y="254014"/>
                    <a:pt x="1219200" y="246199"/>
                  </a:cubicBezTo>
                  <a:cubicBezTo>
                    <a:pt x="1230923" y="242291"/>
                    <a:pt x="1242180" y="236507"/>
                    <a:pt x="1254369" y="234476"/>
                  </a:cubicBezTo>
                  <a:lnTo>
                    <a:pt x="1395046" y="211030"/>
                  </a:lnTo>
                  <a:cubicBezTo>
                    <a:pt x="1430215" y="214938"/>
                    <a:pt x="1465579" y="217372"/>
                    <a:pt x="1500553" y="222753"/>
                  </a:cubicBezTo>
                  <a:cubicBezTo>
                    <a:pt x="1516478" y="225203"/>
                    <a:pt x="1534865" y="224411"/>
                    <a:pt x="1547446" y="234476"/>
                  </a:cubicBezTo>
                  <a:cubicBezTo>
                    <a:pt x="1557095" y="242195"/>
                    <a:pt x="1550431" y="260907"/>
                    <a:pt x="1559169" y="269645"/>
                  </a:cubicBezTo>
                  <a:cubicBezTo>
                    <a:pt x="1567907" y="278383"/>
                    <a:pt x="1583536" y="275367"/>
                    <a:pt x="1594338" y="281368"/>
                  </a:cubicBezTo>
                  <a:cubicBezTo>
                    <a:pt x="1618971" y="295053"/>
                    <a:pt x="1644752" y="308334"/>
                    <a:pt x="1664677" y="328260"/>
                  </a:cubicBezTo>
                  <a:cubicBezTo>
                    <a:pt x="1672492" y="336076"/>
                    <a:pt x="1681218" y="343076"/>
                    <a:pt x="1688123" y="351707"/>
                  </a:cubicBezTo>
                  <a:cubicBezTo>
                    <a:pt x="1696924" y="362709"/>
                    <a:pt x="1700567" y="378074"/>
                    <a:pt x="1711569" y="386876"/>
                  </a:cubicBezTo>
                  <a:cubicBezTo>
                    <a:pt x="1721218" y="394595"/>
                    <a:pt x="1735685" y="393073"/>
                    <a:pt x="1746738" y="398599"/>
                  </a:cubicBezTo>
                  <a:cubicBezTo>
                    <a:pt x="1759340" y="404900"/>
                    <a:pt x="1770184" y="414230"/>
                    <a:pt x="1781907" y="422045"/>
                  </a:cubicBezTo>
                  <a:cubicBezTo>
                    <a:pt x="1789722" y="433768"/>
                    <a:pt x="1793405" y="449747"/>
                    <a:pt x="1805353" y="457214"/>
                  </a:cubicBezTo>
                  <a:cubicBezTo>
                    <a:pt x="1826311" y="470313"/>
                    <a:pt x="1852246" y="472845"/>
                    <a:pt x="1875692" y="480660"/>
                  </a:cubicBezTo>
                  <a:lnTo>
                    <a:pt x="1910861" y="492383"/>
                  </a:lnTo>
                  <a:cubicBezTo>
                    <a:pt x="1922584" y="496291"/>
                    <a:pt x="1933797" y="502359"/>
                    <a:pt x="1946030" y="504107"/>
                  </a:cubicBezTo>
                  <a:lnTo>
                    <a:pt x="2028092" y="515830"/>
                  </a:lnTo>
                  <a:lnTo>
                    <a:pt x="2098430" y="539276"/>
                  </a:lnTo>
                  <a:lnTo>
                    <a:pt x="2133600" y="550999"/>
                  </a:lnTo>
                  <a:cubicBezTo>
                    <a:pt x="2145323" y="558814"/>
                    <a:pt x="2156167" y="568144"/>
                    <a:pt x="2168769" y="574445"/>
                  </a:cubicBezTo>
                  <a:cubicBezTo>
                    <a:pt x="2197629" y="588875"/>
                    <a:pt x="2247262" y="593389"/>
                    <a:pt x="2274277" y="597891"/>
                  </a:cubicBezTo>
                  <a:cubicBezTo>
                    <a:pt x="2297723" y="605706"/>
                    <a:pt x="2320381" y="616490"/>
                    <a:pt x="2344615" y="621337"/>
                  </a:cubicBezTo>
                  <a:cubicBezTo>
                    <a:pt x="2364153" y="625245"/>
                    <a:pt x="2384007" y="627817"/>
                    <a:pt x="2403230" y="633060"/>
                  </a:cubicBezTo>
                  <a:cubicBezTo>
                    <a:pt x="2427074" y="639563"/>
                    <a:pt x="2473569" y="656507"/>
                    <a:pt x="2473569" y="656507"/>
                  </a:cubicBezTo>
                  <a:cubicBezTo>
                    <a:pt x="2475042" y="656420"/>
                    <a:pt x="2669872" y="671217"/>
                    <a:pt x="2719753" y="621337"/>
                  </a:cubicBezTo>
                  <a:cubicBezTo>
                    <a:pt x="2728491" y="612599"/>
                    <a:pt x="2725951" y="597221"/>
                    <a:pt x="2731477" y="586168"/>
                  </a:cubicBezTo>
                  <a:cubicBezTo>
                    <a:pt x="2737778" y="573566"/>
                    <a:pt x="2747108" y="562722"/>
                    <a:pt x="2754923" y="550999"/>
                  </a:cubicBezTo>
                  <a:cubicBezTo>
                    <a:pt x="2758964" y="518670"/>
                    <a:pt x="2760297" y="458188"/>
                    <a:pt x="2778369" y="422045"/>
                  </a:cubicBezTo>
                  <a:cubicBezTo>
                    <a:pt x="2784670" y="409443"/>
                    <a:pt x="2789213" y="393177"/>
                    <a:pt x="2801815" y="386876"/>
                  </a:cubicBezTo>
                  <a:cubicBezTo>
                    <a:pt x="2823075" y="376246"/>
                    <a:pt x="2848707" y="379061"/>
                    <a:pt x="2872153" y="375153"/>
                  </a:cubicBezTo>
                  <a:cubicBezTo>
                    <a:pt x="2879969" y="367338"/>
                    <a:pt x="2889913" y="361185"/>
                    <a:pt x="2895600" y="351707"/>
                  </a:cubicBezTo>
                  <a:cubicBezTo>
                    <a:pt x="2901958" y="341111"/>
                    <a:pt x="2898585" y="325275"/>
                    <a:pt x="2907323" y="316537"/>
                  </a:cubicBezTo>
                  <a:cubicBezTo>
                    <a:pt x="2916061" y="307799"/>
                    <a:pt x="2930769" y="308722"/>
                    <a:pt x="2942492" y="304814"/>
                  </a:cubicBezTo>
                  <a:cubicBezTo>
                    <a:pt x="2981569" y="246199"/>
                    <a:pt x="2954215" y="277461"/>
                    <a:pt x="3036277" y="222753"/>
                  </a:cubicBezTo>
                  <a:cubicBezTo>
                    <a:pt x="3060130" y="206851"/>
                    <a:pt x="3077023" y="191134"/>
                    <a:pt x="3106615" y="187583"/>
                  </a:cubicBezTo>
                  <a:cubicBezTo>
                    <a:pt x="3192324" y="177298"/>
                    <a:pt x="3364523" y="164137"/>
                    <a:pt x="3364523" y="164137"/>
                  </a:cubicBezTo>
                  <a:cubicBezTo>
                    <a:pt x="3452921" y="134671"/>
                    <a:pt x="3343959" y="174419"/>
                    <a:pt x="3434861" y="128968"/>
                  </a:cubicBezTo>
                  <a:cubicBezTo>
                    <a:pt x="3445914" y="123442"/>
                    <a:pt x="3458307" y="121153"/>
                    <a:pt x="3470030" y="117245"/>
                  </a:cubicBezTo>
                  <a:cubicBezTo>
                    <a:pt x="3473938" y="105522"/>
                    <a:pt x="3474033" y="91725"/>
                    <a:pt x="3481753" y="82076"/>
                  </a:cubicBezTo>
                  <a:cubicBezTo>
                    <a:pt x="3501993" y="56777"/>
                    <a:pt x="3535657" y="53946"/>
                    <a:pt x="3563815" y="46907"/>
                  </a:cubicBezTo>
                  <a:cubicBezTo>
                    <a:pt x="3637405" y="-2154"/>
                    <a:pt x="3605974" y="14"/>
                    <a:pt x="3645877" y="14"/>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Freeform 109"/>
            <p:cNvSpPr/>
            <p:nvPr/>
          </p:nvSpPr>
          <p:spPr>
            <a:xfrm>
              <a:off x="3305908" y="4384431"/>
              <a:ext cx="2625969" cy="1113692"/>
            </a:xfrm>
            <a:custGeom>
              <a:avLst/>
              <a:gdLst>
                <a:gd name="connsiteX0" fmla="*/ 0 w 2625969"/>
                <a:gd name="connsiteY0" fmla="*/ 0 h 1113692"/>
                <a:gd name="connsiteX1" fmla="*/ 23446 w 2625969"/>
                <a:gd name="connsiteY1" fmla="*/ 70338 h 1113692"/>
                <a:gd name="connsiteX2" fmla="*/ 35169 w 2625969"/>
                <a:gd name="connsiteY2" fmla="*/ 117231 h 1113692"/>
                <a:gd name="connsiteX3" fmla="*/ 58615 w 2625969"/>
                <a:gd name="connsiteY3" fmla="*/ 152400 h 1113692"/>
                <a:gd name="connsiteX4" fmla="*/ 82061 w 2625969"/>
                <a:gd name="connsiteY4" fmla="*/ 222738 h 1113692"/>
                <a:gd name="connsiteX5" fmla="*/ 93784 w 2625969"/>
                <a:gd name="connsiteY5" fmla="*/ 257907 h 1113692"/>
                <a:gd name="connsiteX6" fmla="*/ 117230 w 2625969"/>
                <a:gd name="connsiteY6" fmla="*/ 398584 h 1113692"/>
                <a:gd name="connsiteX7" fmla="*/ 128954 w 2625969"/>
                <a:gd name="connsiteY7" fmla="*/ 433754 h 1113692"/>
                <a:gd name="connsiteX8" fmla="*/ 164123 w 2625969"/>
                <a:gd name="connsiteY8" fmla="*/ 457200 h 1113692"/>
                <a:gd name="connsiteX9" fmla="*/ 222738 w 2625969"/>
                <a:gd name="connsiteY9" fmla="*/ 562707 h 1113692"/>
                <a:gd name="connsiteX10" fmla="*/ 246184 w 2625969"/>
                <a:gd name="connsiteY10" fmla="*/ 586154 h 1113692"/>
                <a:gd name="connsiteX11" fmla="*/ 269630 w 2625969"/>
                <a:gd name="connsiteY11" fmla="*/ 621323 h 1113692"/>
                <a:gd name="connsiteX12" fmla="*/ 293077 w 2625969"/>
                <a:gd name="connsiteY12" fmla="*/ 644769 h 1113692"/>
                <a:gd name="connsiteX13" fmla="*/ 316523 w 2625969"/>
                <a:gd name="connsiteY13" fmla="*/ 679938 h 1113692"/>
                <a:gd name="connsiteX14" fmla="*/ 351692 w 2625969"/>
                <a:gd name="connsiteY14" fmla="*/ 691661 h 1113692"/>
                <a:gd name="connsiteX15" fmla="*/ 386861 w 2625969"/>
                <a:gd name="connsiteY15" fmla="*/ 715107 h 1113692"/>
                <a:gd name="connsiteX16" fmla="*/ 410307 w 2625969"/>
                <a:gd name="connsiteY16" fmla="*/ 738554 h 1113692"/>
                <a:gd name="connsiteX17" fmla="*/ 445477 w 2625969"/>
                <a:gd name="connsiteY17" fmla="*/ 750277 h 1113692"/>
                <a:gd name="connsiteX18" fmla="*/ 480646 w 2625969"/>
                <a:gd name="connsiteY18" fmla="*/ 773723 h 1113692"/>
                <a:gd name="connsiteX19" fmla="*/ 586154 w 2625969"/>
                <a:gd name="connsiteY19" fmla="*/ 808892 h 1113692"/>
                <a:gd name="connsiteX20" fmla="*/ 656492 w 2625969"/>
                <a:gd name="connsiteY20" fmla="*/ 832338 h 1113692"/>
                <a:gd name="connsiteX21" fmla="*/ 691661 w 2625969"/>
                <a:gd name="connsiteY21" fmla="*/ 844061 h 1113692"/>
                <a:gd name="connsiteX22" fmla="*/ 738554 w 2625969"/>
                <a:gd name="connsiteY22" fmla="*/ 855784 h 1113692"/>
                <a:gd name="connsiteX23" fmla="*/ 890954 w 2625969"/>
                <a:gd name="connsiteY23" fmla="*/ 844061 h 1113692"/>
                <a:gd name="connsiteX24" fmla="*/ 961292 w 2625969"/>
                <a:gd name="connsiteY24" fmla="*/ 797169 h 1113692"/>
                <a:gd name="connsiteX25" fmla="*/ 984738 w 2625969"/>
                <a:gd name="connsiteY25" fmla="*/ 762000 h 1113692"/>
                <a:gd name="connsiteX26" fmla="*/ 1019907 w 2625969"/>
                <a:gd name="connsiteY26" fmla="*/ 738554 h 1113692"/>
                <a:gd name="connsiteX27" fmla="*/ 1137138 w 2625969"/>
                <a:gd name="connsiteY27" fmla="*/ 703384 h 1113692"/>
                <a:gd name="connsiteX28" fmla="*/ 1324707 w 2625969"/>
                <a:gd name="connsiteY28" fmla="*/ 715107 h 1113692"/>
                <a:gd name="connsiteX29" fmla="*/ 1359877 w 2625969"/>
                <a:gd name="connsiteY29" fmla="*/ 726831 h 1113692"/>
                <a:gd name="connsiteX30" fmla="*/ 1371600 w 2625969"/>
                <a:gd name="connsiteY30" fmla="*/ 762000 h 1113692"/>
                <a:gd name="connsiteX31" fmla="*/ 1441938 w 2625969"/>
                <a:gd name="connsiteY31" fmla="*/ 808892 h 1113692"/>
                <a:gd name="connsiteX32" fmla="*/ 1465384 w 2625969"/>
                <a:gd name="connsiteY32" fmla="*/ 844061 h 1113692"/>
                <a:gd name="connsiteX33" fmla="*/ 1500554 w 2625969"/>
                <a:gd name="connsiteY33" fmla="*/ 855784 h 1113692"/>
                <a:gd name="connsiteX34" fmla="*/ 1512277 w 2625969"/>
                <a:gd name="connsiteY34" fmla="*/ 890954 h 1113692"/>
                <a:gd name="connsiteX35" fmla="*/ 1594338 w 2625969"/>
                <a:gd name="connsiteY35" fmla="*/ 984738 h 1113692"/>
                <a:gd name="connsiteX36" fmla="*/ 1652954 w 2625969"/>
                <a:gd name="connsiteY36" fmla="*/ 1066800 h 1113692"/>
                <a:gd name="connsiteX37" fmla="*/ 1688123 w 2625969"/>
                <a:gd name="connsiteY37" fmla="*/ 1078523 h 1113692"/>
                <a:gd name="connsiteX38" fmla="*/ 1758461 w 2625969"/>
                <a:gd name="connsiteY38" fmla="*/ 1113692 h 1113692"/>
                <a:gd name="connsiteX39" fmla="*/ 1992923 w 2625969"/>
                <a:gd name="connsiteY39" fmla="*/ 1101969 h 1113692"/>
                <a:gd name="connsiteX40" fmla="*/ 2098430 w 2625969"/>
                <a:gd name="connsiteY40" fmla="*/ 1055077 h 1113692"/>
                <a:gd name="connsiteX41" fmla="*/ 2145323 w 2625969"/>
                <a:gd name="connsiteY41" fmla="*/ 1008184 h 1113692"/>
                <a:gd name="connsiteX42" fmla="*/ 2215661 w 2625969"/>
                <a:gd name="connsiteY42" fmla="*/ 973015 h 1113692"/>
                <a:gd name="connsiteX43" fmla="*/ 2250830 w 2625969"/>
                <a:gd name="connsiteY43" fmla="*/ 961292 h 1113692"/>
                <a:gd name="connsiteX44" fmla="*/ 2309446 w 2625969"/>
                <a:gd name="connsiteY44" fmla="*/ 926123 h 1113692"/>
                <a:gd name="connsiteX45" fmla="*/ 2379784 w 2625969"/>
                <a:gd name="connsiteY45" fmla="*/ 890954 h 1113692"/>
                <a:gd name="connsiteX46" fmla="*/ 2403230 w 2625969"/>
                <a:gd name="connsiteY46" fmla="*/ 867507 h 1113692"/>
                <a:gd name="connsiteX47" fmla="*/ 2532184 w 2625969"/>
                <a:gd name="connsiteY47" fmla="*/ 832338 h 1113692"/>
                <a:gd name="connsiteX48" fmla="*/ 2625969 w 2625969"/>
                <a:gd name="connsiteY48" fmla="*/ 820615 h 111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625969" h="1113692">
                  <a:moveTo>
                    <a:pt x="0" y="0"/>
                  </a:moveTo>
                  <a:cubicBezTo>
                    <a:pt x="7815" y="23446"/>
                    <a:pt x="16344" y="46666"/>
                    <a:pt x="23446" y="70338"/>
                  </a:cubicBezTo>
                  <a:cubicBezTo>
                    <a:pt x="28076" y="85771"/>
                    <a:pt x="28822" y="102422"/>
                    <a:pt x="35169" y="117231"/>
                  </a:cubicBezTo>
                  <a:cubicBezTo>
                    <a:pt x="40719" y="130181"/>
                    <a:pt x="52893" y="139525"/>
                    <a:pt x="58615" y="152400"/>
                  </a:cubicBezTo>
                  <a:cubicBezTo>
                    <a:pt x="68652" y="174984"/>
                    <a:pt x="74246" y="199292"/>
                    <a:pt x="82061" y="222738"/>
                  </a:cubicBezTo>
                  <a:lnTo>
                    <a:pt x="93784" y="257907"/>
                  </a:lnTo>
                  <a:cubicBezTo>
                    <a:pt x="100400" y="304222"/>
                    <a:pt x="105802" y="352875"/>
                    <a:pt x="117230" y="398584"/>
                  </a:cubicBezTo>
                  <a:cubicBezTo>
                    <a:pt x="120227" y="410573"/>
                    <a:pt x="121234" y="424104"/>
                    <a:pt x="128954" y="433754"/>
                  </a:cubicBezTo>
                  <a:cubicBezTo>
                    <a:pt x="137756" y="444756"/>
                    <a:pt x="152400" y="449385"/>
                    <a:pt x="164123" y="457200"/>
                  </a:cubicBezTo>
                  <a:cubicBezTo>
                    <a:pt x="178865" y="501426"/>
                    <a:pt x="182427" y="522395"/>
                    <a:pt x="222738" y="562707"/>
                  </a:cubicBezTo>
                  <a:cubicBezTo>
                    <a:pt x="230553" y="570523"/>
                    <a:pt x="239279" y="577523"/>
                    <a:pt x="246184" y="586154"/>
                  </a:cubicBezTo>
                  <a:cubicBezTo>
                    <a:pt x="254985" y="597156"/>
                    <a:pt x="260828" y="610321"/>
                    <a:pt x="269630" y="621323"/>
                  </a:cubicBezTo>
                  <a:cubicBezTo>
                    <a:pt x="276535" y="629954"/>
                    <a:pt x="286172" y="636138"/>
                    <a:pt x="293077" y="644769"/>
                  </a:cubicBezTo>
                  <a:cubicBezTo>
                    <a:pt x="301879" y="655771"/>
                    <a:pt x="305521" y="671136"/>
                    <a:pt x="316523" y="679938"/>
                  </a:cubicBezTo>
                  <a:cubicBezTo>
                    <a:pt x="326172" y="687657"/>
                    <a:pt x="340639" y="686135"/>
                    <a:pt x="351692" y="691661"/>
                  </a:cubicBezTo>
                  <a:cubicBezTo>
                    <a:pt x="364294" y="697962"/>
                    <a:pt x="375859" y="706305"/>
                    <a:pt x="386861" y="715107"/>
                  </a:cubicBezTo>
                  <a:cubicBezTo>
                    <a:pt x="395492" y="722012"/>
                    <a:pt x="400829" y="732867"/>
                    <a:pt x="410307" y="738554"/>
                  </a:cubicBezTo>
                  <a:cubicBezTo>
                    <a:pt x="420903" y="744912"/>
                    <a:pt x="433754" y="746369"/>
                    <a:pt x="445477" y="750277"/>
                  </a:cubicBezTo>
                  <a:cubicBezTo>
                    <a:pt x="457200" y="758092"/>
                    <a:pt x="467771" y="768001"/>
                    <a:pt x="480646" y="773723"/>
                  </a:cubicBezTo>
                  <a:cubicBezTo>
                    <a:pt x="480654" y="773727"/>
                    <a:pt x="568565" y="803029"/>
                    <a:pt x="586154" y="808892"/>
                  </a:cubicBezTo>
                  <a:lnTo>
                    <a:pt x="656492" y="832338"/>
                  </a:lnTo>
                  <a:cubicBezTo>
                    <a:pt x="668215" y="836246"/>
                    <a:pt x="679673" y="841064"/>
                    <a:pt x="691661" y="844061"/>
                  </a:cubicBezTo>
                  <a:lnTo>
                    <a:pt x="738554" y="855784"/>
                  </a:lnTo>
                  <a:cubicBezTo>
                    <a:pt x="789354" y="851876"/>
                    <a:pt x="841681" y="857027"/>
                    <a:pt x="890954" y="844061"/>
                  </a:cubicBezTo>
                  <a:cubicBezTo>
                    <a:pt x="918205" y="836890"/>
                    <a:pt x="961292" y="797169"/>
                    <a:pt x="961292" y="797169"/>
                  </a:cubicBezTo>
                  <a:cubicBezTo>
                    <a:pt x="969107" y="785446"/>
                    <a:pt x="974775" y="771963"/>
                    <a:pt x="984738" y="762000"/>
                  </a:cubicBezTo>
                  <a:cubicBezTo>
                    <a:pt x="994701" y="752037"/>
                    <a:pt x="1007032" y="744276"/>
                    <a:pt x="1019907" y="738554"/>
                  </a:cubicBezTo>
                  <a:cubicBezTo>
                    <a:pt x="1056606" y="722243"/>
                    <a:pt x="1098164" y="713128"/>
                    <a:pt x="1137138" y="703384"/>
                  </a:cubicBezTo>
                  <a:cubicBezTo>
                    <a:pt x="1199661" y="707292"/>
                    <a:pt x="1262406" y="708549"/>
                    <a:pt x="1324707" y="715107"/>
                  </a:cubicBezTo>
                  <a:cubicBezTo>
                    <a:pt x="1336997" y="716401"/>
                    <a:pt x="1351139" y="718093"/>
                    <a:pt x="1359877" y="726831"/>
                  </a:cubicBezTo>
                  <a:cubicBezTo>
                    <a:pt x="1368615" y="735569"/>
                    <a:pt x="1362862" y="753262"/>
                    <a:pt x="1371600" y="762000"/>
                  </a:cubicBezTo>
                  <a:cubicBezTo>
                    <a:pt x="1391525" y="781925"/>
                    <a:pt x="1441938" y="808892"/>
                    <a:pt x="1441938" y="808892"/>
                  </a:cubicBezTo>
                  <a:cubicBezTo>
                    <a:pt x="1449753" y="820615"/>
                    <a:pt x="1454382" y="835260"/>
                    <a:pt x="1465384" y="844061"/>
                  </a:cubicBezTo>
                  <a:cubicBezTo>
                    <a:pt x="1475034" y="851781"/>
                    <a:pt x="1491816" y="847046"/>
                    <a:pt x="1500554" y="855784"/>
                  </a:cubicBezTo>
                  <a:cubicBezTo>
                    <a:pt x="1509292" y="864522"/>
                    <a:pt x="1506276" y="880152"/>
                    <a:pt x="1512277" y="890954"/>
                  </a:cubicBezTo>
                  <a:cubicBezTo>
                    <a:pt x="1552502" y="963360"/>
                    <a:pt x="1542964" y="950489"/>
                    <a:pt x="1594338" y="984738"/>
                  </a:cubicBezTo>
                  <a:cubicBezTo>
                    <a:pt x="1605277" y="1017555"/>
                    <a:pt x="1611231" y="1052892"/>
                    <a:pt x="1652954" y="1066800"/>
                  </a:cubicBezTo>
                  <a:cubicBezTo>
                    <a:pt x="1664677" y="1070708"/>
                    <a:pt x="1677070" y="1072997"/>
                    <a:pt x="1688123" y="1078523"/>
                  </a:cubicBezTo>
                  <a:cubicBezTo>
                    <a:pt x="1779025" y="1123974"/>
                    <a:pt x="1670063" y="1084226"/>
                    <a:pt x="1758461" y="1113692"/>
                  </a:cubicBezTo>
                  <a:cubicBezTo>
                    <a:pt x="1836615" y="1109784"/>
                    <a:pt x="1915187" y="1110938"/>
                    <a:pt x="1992923" y="1101969"/>
                  </a:cubicBezTo>
                  <a:cubicBezTo>
                    <a:pt x="2026928" y="1098045"/>
                    <a:pt x="2071030" y="1078563"/>
                    <a:pt x="2098430" y="1055077"/>
                  </a:cubicBezTo>
                  <a:cubicBezTo>
                    <a:pt x="2115214" y="1040691"/>
                    <a:pt x="2124352" y="1015174"/>
                    <a:pt x="2145323" y="1008184"/>
                  </a:cubicBezTo>
                  <a:cubicBezTo>
                    <a:pt x="2233721" y="978718"/>
                    <a:pt x="2124759" y="1018466"/>
                    <a:pt x="2215661" y="973015"/>
                  </a:cubicBezTo>
                  <a:cubicBezTo>
                    <a:pt x="2226714" y="967489"/>
                    <a:pt x="2239107" y="965200"/>
                    <a:pt x="2250830" y="961292"/>
                  </a:cubicBezTo>
                  <a:cubicBezTo>
                    <a:pt x="2296628" y="915496"/>
                    <a:pt x="2248572" y="956560"/>
                    <a:pt x="2309446" y="926123"/>
                  </a:cubicBezTo>
                  <a:cubicBezTo>
                    <a:pt x="2400348" y="880672"/>
                    <a:pt x="2291386" y="920420"/>
                    <a:pt x="2379784" y="890954"/>
                  </a:cubicBezTo>
                  <a:cubicBezTo>
                    <a:pt x="2387599" y="883138"/>
                    <a:pt x="2393344" y="872450"/>
                    <a:pt x="2403230" y="867507"/>
                  </a:cubicBezTo>
                  <a:cubicBezTo>
                    <a:pt x="2435800" y="851222"/>
                    <a:pt x="2495024" y="838055"/>
                    <a:pt x="2532184" y="832338"/>
                  </a:cubicBezTo>
                  <a:cubicBezTo>
                    <a:pt x="2563323" y="827547"/>
                    <a:pt x="2625969" y="820615"/>
                    <a:pt x="2625969" y="820615"/>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Freeform 110"/>
            <p:cNvSpPr/>
            <p:nvPr/>
          </p:nvSpPr>
          <p:spPr>
            <a:xfrm>
              <a:off x="6107723" y="4407877"/>
              <a:ext cx="1172308" cy="480646"/>
            </a:xfrm>
            <a:custGeom>
              <a:avLst/>
              <a:gdLst>
                <a:gd name="connsiteX0" fmla="*/ 23446 w 1172308"/>
                <a:gd name="connsiteY0" fmla="*/ 480646 h 480646"/>
                <a:gd name="connsiteX1" fmla="*/ 11723 w 1172308"/>
                <a:gd name="connsiteY1" fmla="*/ 410308 h 480646"/>
                <a:gd name="connsiteX2" fmla="*/ 0 w 1172308"/>
                <a:gd name="connsiteY2" fmla="*/ 375138 h 480646"/>
                <a:gd name="connsiteX3" fmla="*/ 11723 w 1172308"/>
                <a:gd name="connsiteY3" fmla="*/ 199292 h 480646"/>
                <a:gd name="connsiteX4" fmla="*/ 23446 w 1172308"/>
                <a:gd name="connsiteY4" fmla="*/ 164123 h 480646"/>
                <a:gd name="connsiteX5" fmla="*/ 58615 w 1172308"/>
                <a:gd name="connsiteY5" fmla="*/ 140677 h 480646"/>
                <a:gd name="connsiteX6" fmla="*/ 117231 w 1172308"/>
                <a:gd name="connsiteY6" fmla="*/ 93785 h 480646"/>
                <a:gd name="connsiteX7" fmla="*/ 152400 w 1172308"/>
                <a:gd name="connsiteY7" fmla="*/ 82061 h 480646"/>
                <a:gd name="connsiteX8" fmla="*/ 187569 w 1172308"/>
                <a:gd name="connsiteY8" fmla="*/ 58615 h 480646"/>
                <a:gd name="connsiteX9" fmla="*/ 293077 w 1172308"/>
                <a:gd name="connsiteY9" fmla="*/ 35169 h 480646"/>
                <a:gd name="connsiteX10" fmla="*/ 363415 w 1172308"/>
                <a:gd name="connsiteY10" fmla="*/ 11723 h 480646"/>
                <a:gd name="connsiteX11" fmla="*/ 398585 w 1172308"/>
                <a:gd name="connsiteY11" fmla="*/ 0 h 480646"/>
                <a:gd name="connsiteX12" fmla="*/ 492369 w 1172308"/>
                <a:gd name="connsiteY12" fmla="*/ 11723 h 480646"/>
                <a:gd name="connsiteX13" fmla="*/ 574431 w 1172308"/>
                <a:gd name="connsiteY13" fmla="*/ 35169 h 480646"/>
                <a:gd name="connsiteX14" fmla="*/ 656492 w 1172308"/>
                <a:gd name="connsiteY14" fmla="*/ 46892 h 480646"/>
                <a:gd name="connsiteX15" fmla="*/ 703385 w 1172308"/>
                <a:gd name="connsiteY15" fmla="*/ 58615 h 480646"/>
                <a:gd name="connsiteX16" fmla="*/ 808892 w 1172308"/>
                <a:gd name="connsiteY16" fmla="*/ 82061 h 480646"/>
                <a:gd name="connsiteX17" fmla="*/ 902677 w 1172308"/>
                <a:gd name="connsiteY17" fmla="*/ 128954 h 480646"/>
                <a:gd name="connsiteX18" fmla="*/ 937846 w 1172308"/>
                <a:gd name="connsiteY18" fmla="*/ 140677 h 480646"/>
                <a:gd name="connsiteX19" fmla="*/ 973015 w 1172308"/>
                <a:gd name="connsiteY19" fmla="*/ 152400 h 480646"/>
                <a:gd name="connsiteX20" fmla="*/ 1055077 w 1172308"/>
                <a:gd name="connsiteY20" fmla="*/ 164123 h 480646"/>
                <a:gd name="connsiteX21" fmla="*/ 1172308 w 1172308"/>
                <a:gd name="connsiteY21" fmla="*/ 175846 h 48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2308" h="480646">
                  <a:moveTo>
                    <a:pt x="23446" y="480646"/>
                  </a:moveTo>
                  <a:cubicBezTo>
                    <a:pt x="19538" y="457200"/>
                    <a:pt x="16879" y="433511"/>
                    <a:pt x="11723" y="410308"/>
                  </a:cubicBezTo>
                  <a:cubicBezTo>
                    <a:pt x="9042" y="398245"/>
                    <a:pt x="0" y="387495"/>
                    <a:pt x="0" y="375138"/>
                  </a:cubicBezTo>
                  <a:cubicBezTo>
                    <a:pt x="0" y="316393"/>
                    <a:pt x="5236" y="257678"/>
                    <a:pt x="11723" y="199292"/>
                  </a:cubicBezTo>
                  <a:cubicBezTo>
                    <a:pt x="13088" y="187010"/>
                    <a:pt x="15727" y="173772"/>
                    <a:pt x="23446" y="164123"/>
                  </a:cubicBezTo>
                  <a:cubicBezTo>
                    <a:pt x="32248" y="153121"/>
                    <a:pt x="47613" y="149478"/>
                    <a:pt x="58615" y="140677"/>
                  </a:cubicBezTo>
                  <a:cubicBezTo>
                    <a:pt x="94961" y="111600"/>
                    <a:pt x="69122" y="117840"/>
                    <a:pt x="117231" y="93785"/>
                  </a:cubicBezTo>
                  <a:cubicBezTo>
                    <a:pt x="128284" y="88259"/>
                    <a:pt x="141347" y="87587"/>
                    <a:pt x="152400" y="82061"/>
                  </a:cubicBezTo>
                  <a:cubicBezTo>
                    <a:pt x="165002" y="75760"/>
                    <a:pt x="174619" y="64165"/>
                    <a:pt x="187569" y="58615"/>
                  </a:cubicBezTo>
                  <a:cubicBezTo>
                    <a:pt x="205991" y="50720"/>
                    <a:pt x="277778" y="39341"/>
                    <a:pt x="293077" y="35169"/>
                  </a:cubicBezTo>
                  <a:cubicBezTo>
                    <a:pt x="316920" y="28666"/>
                    <a:pt x="339969" y="19538"/>
                    <a:pt x="363415" y="11723"/>
                  </a:cubicBezTo>
                  <a:lnTo>
                    <a:pt x="398585" y="0"/>
                  </a:lnTo>
                  <a:cubicBezTo>
                    <a:pt x="429846" y="3908"/>
                    <a:pt x="461293" y="6544"/>
                    <a:pt x="492369" y="11723"/>
                  </a:cubicBezTo>
                  <a:cubicBezTo>
                    <a:pt x="667193" y="40860"/>
                    <a:pt x="435055" y="7294"/>
                    <a:pt x="574431" y="35169"/>
                  </a:cubicBezTo>
                  <a:cubicBezTo>
                    <a:pt x="601526" y="40588"/>
                    <a:pt x="629306" y="41949"/>
                    <a:pt x="656492" y="46892"/>
                  </a:cubicBezTo>
                  <a:cubicBezTo>
                    <a:pt x="672344" y="49774"/>
                    <a:pt x="687586" y="55455"/>
                    <a:pt x="703385" y="58615"/>
                  </a:cubicBezTo>
                  <a:cubicBezTo>
                    <a:pt x="806542" y="79246"/>
                    <a:pt x="740448" y="59246"/>
                    <a:pt x="808892" y="82061"/>
                  </a:cubicBezTo>
                  <a:cubicBezTo>
                    <a:pt x="849815" y="122984"/>
                    <a:pt x="821853" y="102013"/>
                    <a:pt x="902677" y="128954"/>
                  </a:cubicBezTo>
                  <a:lnTo>
                    <a:pt x="937846" y="140677"/>
                  </a:lnTo>
                  <a:cubicBezTo>
                    <a:pt x="949569" y="144585"/>
                    <a:pt x="960782" y="150652"/>
                    <a:pt x="973015" y="152400"/>
                  </a:cubicBezTo>
                  <a:lnTo>
                    <a:pt x="1055077" y="164123"/>
                  </a:lnTo>
                  <a:cubicBezTo>
                    <a:pt x="1116196" y="184496"/>
                    <a:pt x="1077889" y="175846"/>
                    <a:pt x="1172308" y="175846"/>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Freeform 111"/>
            <p:cNvSpPr/>
            <p:nvPr/>
          </p:nvSpPr>
          <p:spPr>
            <a:xfrm>
              <a:off x="2919046" y="1371600"/>
              <a:ext cx="1090246" cy="398585"/>
            </a:xfrm>
            <a:custGeom>
              <a:avLst/>
              <a:gdLst>
                <a:gd name="connsiteX0" fmla="*/ 1090246 w 1090246"/>
                <a:gd name="connsiteY0" fmla="*/ 398585 h 398585"/>
                <a:gd name="connsiteX1" fmla="*/ 1055077 w 1090246"/>
                <a:gd name="connsiteY1" fmla="*/ 304800 h 398585"/>
                <a:gd name="connsiteX2" fmla="*/ 1019908 w 1090246"/>
                <a:gd name="connsiteY2" fmla="*/ 281354 h 398585"/>
                <a:gd name="connsiteX3" fmla="*/ 996462 w 1090246"/>
                <a:gd name="connsiteY3" fmla="*/ 246185 h 398585"/>
                <a:gd name="connsiteX4" fmla="*/ 926123 w 1090246"/>
                <a:gd name="connsiteY4" fmla="*/ 222738 h 398585"/>
                <a:gd name="connsiteX5" fmla="*/ 855785 w 1090246"/>
                <a:gd name="connsiteY5" fmla="*/ 234462 h 398585"/>
                <a:gd name="connsiteX6" fmla="*/ 762000 w 1090246"/>
                <a:gd name="connsiteY6" fmla="*/ 316523 h 398585"/>
                <a:gd name="connsiteX7" fmla="*/ 715108 w 1090246"/>
                <a:gd name="connsiteY7" fmla="*/ 339969 h 398585"/>
                <a:gd name="connsiteX8" fmla="*/ 574431 w 1090246"/>
                <a:gd name="connsiteY8" fmla="*/ 328246 h 398585"/>
                <a:gd name="connsiteX9" fmla="*/ 550985 w 1090246"/>
                <a:gd name="connsiteY9" fmla="*/ 293077 h 398585"/>
                <a:gd name="connsiteX10" fmla="*/ 539262 w 1090246"/>
                <a:gd name="connsiteY10" fmla="*/ 246185 h 398585"/>
                <a:gd name="connsiteX11" fmla="*/ 527539 w 1090246"/>
                <a:gd name="connsiteY11" fmla="*/ 211015 h 398585"/>
                <a:gd name="connsiteX12" fmla="*/ 504092 w 1090246"/>
                <a:gd name="connsiteY12" fmla="*/ 70338 h 398585"/>
                <a:gd name="connsiteX13" fmla="*/ 468923 w 1090246"/>
                <a:gd name="connsiteY13" fmla="*/ 35169 h 398585"/>
                <a:gd name="connsiteX14" fmla="*/ 422031 w 1090246"/>
                <a:gd name="connsiteY14" fmla="*/ 23446 h 398585"/>
                <a:gd name="connsiteX15" fmla="*/ 339969 w 1090246"/>
                <a:gd name="connsiteY15" fmla="*/ 0 h 398585"/>
                <a:gd name="connsiteX16" fmla="*/ 175846 w 1090246"/>
                <a:gd name="connsiteY16" fmla="*/ 11723 h 398585"/>
                <a:gd name="connsiteX17" fmla="*/ 105508 w 1090246"/>
                <a:gd name="connsiteY17" fmla="*/ 70338 h 398585"/>
                <a:gd name="connsiteX18" fmla="*/ 0 w 1090246"/>
                <a:gd name="connsiteY18" fmla="*/ 82062 h 39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0246" h="398585">
                  <a:moveTo>
                    <a:pt x="1090246" y="398585"/>
                  </a:moveTo>
                  <a:cubicBezTo>
                    <a:pt x="1081858" y="356647"/>
                    <a:pt x="1085263" y="334986"/>
                    <a:pt x="1055077" y="304800"/>
                  </a:cubicBezTo>
                  <a:cubicBezTo>
                    <a:pt x="1045114" y="294837"/>
                    <a:pt x="1031631" y="289169"/>
                    <a:pt x="1019908" y="281354"/>
                  </a:cubicBezTo>
                  <a:cubicBezTo>
                    <a:pt x="1012093" y="269631"/>
                    <a:pt x="1008410" y="253652"/>
                    <a:pt x="996462" y="246185"/>
                  </a:cubicBezTo>
                  <a:cubicBezTo>
                    <a:pt x="975504" y="233086"/>
                    <a:pt x="926123" y="222738"/>
                    <a:pt x="926123" y="222738"/>
                  </a:cubicBezTo>
                  <a:cubicBezTo>
                    <a:pt x="902677" y="226646"/>
                    <a:pt x="878335" y="226945"/>
                    <a:pt x="855785" y="234462"/>
                  </a:cubicBezTo>
                  <a:cubicBezTo>
                    <a:pt x="809041" y="250044"/>
                    <a:pt x="808189" y="293428"/>
                    <a:pt x="762000" y="316523"/>
                  </a:cubicBezTo>
                  <a:lnTo>
                    <a:pt x="715108" y="339969"/>
                  </a:lnTo>
                  <a:cubicBezTo>
                    <a:pt x="668216" y="336061"/>
                    <a:pt x="619675" y="341173"/>
                    <a:pt x="574431" y="328246"/>
                  </a:cubicBezTo>
                  <a:cubicBezTo>
                    <a:pt x="560884" y="324375"/>
                    <a:pt x="556535" y="306027"/>
                    <a:pt x="550985" y="293077"/>
                  </a:cubicBezTo>
                  <a:cubicBezTo>
                    <a:pt x="544638" y="278268"/>
                    <a:pt x="543688" y="261677"/>
                    <a:pt x="539262" y="246185"/>
                  </a:cubicBezTo>
                  <a:cubicBezTo>
                    <a:pt x="535867" y="234303"/>
                    <a:pt x="529963" y="223132"/>
                    <a:pt x="527539" y="211015"/>
                  </a:cubicBezTo>
                  <a:cubicBezTo>
                    <a:pt x="518216" y="164399"/>
                    <a:pt x="537707" y="103953"/>
                    <a:pt x="504092" y="70338"/>
                  </a:cubicBezTo>
                  <a:cubicBezTo>
                    <a:pt x="492369" y="58615"/>
                    <a:pt x="483317" y="43394"/>
                    <a:pt x="468923" y="35169"/>
                  </a:cubicBezTo>
                  <a:cubicBezTo>
                    <a:pt x="454934" y="27175"/>
                    <a:pt x="437523" y="27872"/>
                    <a:pt x="422031" y="23446"/>
                  </a:cubicBezTo>
                  <a:cubicBezTo>
                    <a:pt x="304315" y="-10187"/>
                    <a:pt x="486551" y="36645"/>
                    <a:pt x="339969" y="0"/>
                  </a:cubicBezTo>
                  <a:cubicBezTo>
                    <a:pt x="285261" y="3908"/>
                    <a:pt x="229858" y="2191"/>
                    <a:pt x="175846" y="11723"/>
                  </a:cubicBezTo>
                  <a:cubicBezTo>
                    <a:pt x="149765" y="16325"/>
                    <a:pt x="123713" y="58201"/>
                    <a:pt x="105508" y="70338"/>
                  </a:cubicBezTo>
                  <a:cubicBezTo>
                    <a:pt x="76800" y="89477"/>
                    <a:pt x="28234" y="82062"/>
                    <a:pt x="0" y="82062"/>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Freeform 112"/>
            <p:cNvSpPr/>
            <p:nvPr/>
          </p:nvSpPr>
          <p:spPr>
            <a:xfrm>
              <a:off x="2368061" y="3669323"/>
              <a:ext cx="855785" cy="984739"/>
            </a:xfrm>
            <a:custGeom>
              <a:avLst/>
              <a:gdLst>
                <a:gd name="connsiteX0" fmla="*/ 855785 w 855785"/>
                <a:gd name="connsiteY0" fmla="*/ 609600 h 984739"/>
                <a:gd name="connsiteX1" fmla="*/ 703385 w 855785"/>
                <a:gd name="connsiteY1" fmla="*/ 609600 h 984739"/>
                <a:gd name="connsiteX2" fmla="*/ 679939 w 855785"/>
                <a:gd name="connsiteY2" fmla="*/ 633047 h 984739"/>
                <a:gd name="connsiteX3" fmla="*/ 691662 w 855785"/>
                <a:gd name="connsiteY3" fmla="*/ 750277 h 984739"/>
                <a:gd name="connsiteX4" fmla="*/ 715108 w 855785"/>
                <a:gd name="connsiteY4" fmla="*/ 773724 h 984739"/>
                <a:gd name="connsiteX5" fmla="*/ 785447 w 855785"/>
                <a:gd name="connsiteY5" fmla="*/ 867508 h 984739"/>
                <a:gd name="connsiteX6" fmla="*/ 738554 w 855785"/>
                <a:gd name="connsiteY6" fmla="*/ 973016 h 984739"/>
                <a:gd name="connsiteX7" fmla="*/ 703385 w 855785"/>
                <a:gd name="connsiteY7" fmla="*/ 984739 h 984739"/>
                <a:gd name="connsiteX8" fmla="*/ 539262 w 855785"/>
                <a:gd name="connsiteY8" fmla="*/ 973016 h 984739"/>
                <a:gd name="connsiteX9" fmla="*/ 504093 w 855785"/>
                <a:gd name="connsiteY9" fmla="*/ 949570 h 984739"/>
                <a:gd name="connsiteX10" fmla="*/ 375139 w 855785"/>
                <a:gd name="connsiteY10" fmla="*/ 937847 h 984739"/>
                <a:gd name="connsiteX11" fmla="*/ 351693 w 855785"/>
                <a:gd name="connsiteY11" fmla="*/ 902677 h 984739"/>
                <a:gd name="connsiteX12" fmla="*/ 363416 w 855785"/>
                <a:gd name="connsiteY12" fmla="*/ 621324 h 984739"/>
                <a:gd name="connsiteX13" fmla="*/ 410308 w 855785"/>
                <a:gd name="connsiteY13" fmla="*/ 574431 h 984739"/>
                <a:gd name="connsiteX14" fmla="*/ 457200 w 855785"/>
                <a:gd name="connsiteY14" fmla="*/ 504093 h 984739"/>
                <a:gd name="connsiteX15" fmla="*/ 410308 w 855785"/>
                <a:gd name="connsiteY15" fmla="*/ 351693 h 984739"/>
                <a:gd name="connsiteX16" fmla="*/ 375139 w 855785"/>
                <a:gd name="connsiteY16" fmla="*/ 328247 h 984739"/>
                <a:gd name="connsiteX17" fmla="*/ 246185 w 855785"/>
                <a:gd name="connsiteY17" fmla="*/ 128954 h 984739"/>
                <a:gd name="connsiteX18" fmla="*/ 199293 w 855785"/>
                <a:gd name="connsiteY18" fmla="*/ 58616 h 984739"/>
                <a:gd name="connsiteX19" fmla="*/ 175847 w 855785"/>
                <a:gd name="connsiteY19" fmla="*/ 23447 h 984739"/>
                <a:gd name="connsiteX20" fmla="*/ 140677 w 855785"/>
                <a:gd name="connsiteY20" fmla="*/ 0 h 984739"/>
                <a:gd name="connsiteX21" fmla="*/ 0 w 855785"/>
                <a:gd name="connsiteY21" fmla="*/ 23447 h 98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5785" h="984739">
                  <a:moveTo>
                    <a:pt x="855785" y="609600"/>
                  </a:moveTo>
                  <a:cubicBezTo>
                    <a:pt x="791414" y="596726"/>
                    <a:pt x="777195" y="587456"/>
                    <a:pt x="703385" y="609600"/>
                  </a:cubicBezTo>
                  <a:cubicBezTo>
                    <a:pt x="692798" y="612776"/>
                    <a:pt x="687754" y="625231"/>
                    <a:pt x="679939" y="633047"/>
                  </a:cubicBezTo>
                  <a:cubicBezTo>
                    <a:pt x="683847" y="672124"/>
                    <a:pt x="682137" y="712178"/>
                    <a:pt x="691662" y="750277"/>
                  </a:cubicBezTo>
                  <a:cubicBezTo>
                    <a:pt x="694343" y="761000"/>
                    <a:pt x="708476" y="764882"/>
                    <a:pt x="715108" y="773724"/>
                  </a:cubicBezTo>
                  <a:cubicBezTo>
                    <a:pt x="794636" y="879762"/>
                    <a:pt x="731678" y="813741"/>
                    <a:pt x="785447" y="867508"/>
                  </a:cubicBezTo>
                  <a:cubicBezTo>
                    <a:pt x="775656" y="926256"/>
                    <a:pt x="787284" y="940530"/>
                    <a:pt x="738554" y="973016"/>
                  </a:cubicBezTo>
                  <a:cubicBezTo>
                    <a:pt x="728272" y="979870"/>
                    <a:pt x="715108" y="980831"/>
                    <a:pt x="703385" y="984739"/>
                  </a:cubicBezTo>
                  <a:cubicBezTo>
                    <a:pt x="648677" y="980831"/>
                    <a:pt x="593274" y="982548"/>
                    <a:pt x="539262" y="973016"/>
                  </a:cubicBezTo>
                  <a:cubicBezTo>
                    <a:pt x="525387" y="970567"/>
                    <a:pt x="517870" y="952522"/>
                    <a:pt x="504093" y="949570"/>
                  </a:cubicBezTo>
                  <a:cubicBezTo>
                    <a:pt x="461889" y="940526"/>
                    <a:pt x="418124" y="941755"/>
                    <a:pt x="375139" y="937847"/>
                  </a:cubicBezTo>
                  <a:cubicBezTo>
                    <a:pt x="367324" y="926124"/>
                    <a:pt x="356148" y="916044"/>
                    <a:pt x="351693" y="902677"/>
                  </a:cubicBezTo>
                  <a:cubicBezTo>
                    <a:pt x="324829" y="822086"/>
                    <a:pt x="347783" y="678644"/>
                    <a:pt x="363416" y="621324"/>
                  </a:cubicBezTo>
                  <a:cubicBezTo>
                    <a:pt x="369232" y="599998"/>
                    <a:pt x="396499" y="591692"/>
                    <a:pt x="410308" y="574431"/>
                  </a:cubicBezTo>
                  <a:cubicBezTo>
                    <a:pt x="427911" y="552427"/>
                    <a:pt x="457200" y="504093"/>
                    <a:pt x="457200" y="504093"/>
                  </a:cubicBezTo>
                  <a:cubicBezTo>
                    <a:pt x="447575" y="417471"/>
                    <a:pt x="464358" y="405743"/>
                    <a:pt x="410308" y="351693"/>
                  </a:cubicBezTo>
                  <a:cubicBezTo>
                    <a:pt x="400345" y="341730"/>
                    <a:pt x="386862" y="336062"/>
                    <a:pt x="375139" y="328247"/>
                  </a:cubicBezTo>
                  <a:cubicBezTo>
                    <a:pt x="215881" y="55234"/>
                    <a:pt x="356759" y="280995"/>
                    <a:pt x="246185" y="128954"/>
                  </a:cubicBezTo>
                  <a:cubicBezTo>
                    <a:pt x="229611" y="106165"/>
                    <a:pt x="214924" y="82062"/>
                    <a:pt x="199293" y="58616"/>
                  </a:cubicBezTo>
                  <a:cubicBezTo>
                    <a:pt x="191478" y="46893"/>
                    <a:pt x="187570" y="31262"/>
                    <a:pt x="175847" y="23447"/>
                  </a:cubicBezTo>
                  <a:lnTo>
                    <a:pt x="140677" y="0"/>
                  </a:lnTo>
                  <a:cubicBezTo>
                    <a:pt x="6220" y="12224"/>
                    <a:pt x="42245" y="-18795"/>
                    <a:pt x="0" y="23447"/>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340" name="Rectangle 14339"/>
          <p:cNvSpPr/>
          <p:nvPr/>
        </p:nvSpPr>
        <p:spPr>
          <a:xfrm>
            <a:off x="1848452" y="4475250"/>
            <a:ext cx="445956" cy="369332"/>
          </a:xfrm>
          <a:prstGeom prst="rect">
            <a:avLst/>
          </a:prstGeom>
        </p:spPr>
        <p:txBody>
          <a:bodyPr wrap="none">
            <a:spAutoFit/>
          </a:bodyPr>
          <a:lstStyle/>
          <a:p>
            <a:r>
              <a:rPr lang="en-US" b="1" dirty="0">
                <a:latin typeface="Garamond" charset="0"/>
                <a:ea typeface="Garamond" charset="0"/>
                <a:cs typeface="Garamond" charset="0"/>
              </a:rPr>
              <a:t>vs.</a:t>
            </a:r>
            <a:endParaRPr lang="en-US" dirty="0"/>
          </a:p>
        </p:txBody>
      </p:sp>
      <p:sp>
        <p:nvSpPr>
          <p:cNvPr id="75" name="Rectangle 57"/>
          <p:cNvSpPr>
            <a:spLocks noChangeArrowheads="1"/>
          </p:cNvSpPr>
          <p:nvPr/>
        </p:nvSpPr>
        <p:spPr bwMode="auto">
          <a:xfrm>
            <a:off x="63500" y="63732"/>
            <a:ext cx="52136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p>
            <a:r>
              <a:rPr lang="en-US" sz="2800" b="1" dirty="0" smtClean="0"/>
              <a:t>Low Concentration Structures</a:t>
            </a:r>
            <a:endParaRPr lang="en-US" sz="2800" b="1" dirty="0"/>
          </a:p>
        </p:txBody>
      </p:sp>
      <p:sp>
        <p:nvSpPr>
          <p:cNvPr id="3" name="Rectangle 2"/>
          <p:cNvSpPr/>
          <p:nvPr/>
        </p:nvSpPr>
        <p:spPr>
          <a:xfrm>
            <a:off x="174676" y="583326"/>
            <a:ext cx="4093172" cy="369332"/>
          </a:xfrm>
          <a:prstGeom prst="rect">
            <a:avLst/>
          </a:prstGeom>
        </p:spPr>
        <p:txBody>
          <a:bodyPr wrap="none">
            <a:spAutoFit/>
          </a:bodyPr>
          <a:lstStyle/>
          <a:p>
            <a:r>
              <a:rPr lang="en-US" b="1" dirty="0" smtClean="0"/>
              <a:t>Spherical Micelles </a:t>
            </a:r>
            <a:r>
              <a:rPr lang="en-US" b="1" dirty="0"/>
              <a:t>vs. </a:t>
            </a:r>
            <a:r>
              <a:rPr lang="en-US" b="1" dirty="0" smtClean="0"/>
              <a:t>Connected Clusters</a:t>
            </a:r>
            <a:endParaRPr lang="en-US" b="1" dirty="0"/>
          </a:p>
        </p:txBody>
      </p:sp>
      <p:sp>
        <p:nvSpPr>
          <p:cNvPr id="76" name="TextBox 75"/>
          <p:cNvSpPr txBox="1"/>
          <p:nvPr/>
        </p:nvSpPr>
        <p:spPr>
          <a:xfrm>
            <a:off x="3702832" y="886644"/>
            <a:ext cx="2043461" cy="387798"/>
          </a:xfrm>
          <a:prstGeom prst="rect">
            <a:avLst/>
          </a:prstGeom>
          <a:noFill/>
        </p:spPr>
        <p:txBody>
          <a:bodyPr wrap="square" rtlCol="0">
            <a:spAutoFit/>
          </a:bodyPr>
          <a:lstStyle/>
          <a:p>
            <a:pPr algn="ctr">
              <a:lnSpc>
                <a:spcPct val="120000"/>
              </a:lnSpc>
            </a:pPr>
            <a:r>
              <a:rPr lang="en-US" sz="1600" b="1" dirty="0" smtClean="0">
                <a:latin typeface="Helvetica Neue" charset="0"/>
                <a:ea typeface="Helvetica Neue" charset="0"/>
                <a:cs typeface="Helvetica Neue" charset="0"/>
              </a:rPr>
              <a:t>Srivastava</a:t>
            </a:r>
            <a:r>
              <a:rPr lang="en-US" sz="1600" b="1" smtClean="0">
                <a:latin typeface="Helvetica Neue" charset="0"/>
                <a:ea typeface="Helvetica Neue" charset="0"/>
                <a:cs typeface="Helvetica Neue" charset="0"/>
              </a:rPr>
              <a:t>, </a:t>
            </a:r>
            <a:r>
              <a:rPr lang="en-US" sz="1600" b="1" dirty="0" err="1" smtClean="0">
                <a:latin typeface="Helvetica Neue" charset="0"/>
                <a:ea typeface="Helvetica Neue" charset="0"/>
                <a:cs typeface="Helvetica Neue" charset="0"/>
              </a:rPr>
              <a:t>Tirrell</a:t>
            </a:r>
            <a:endParaRPr lang="en-US" sz="1600" b="1" dirty="0" smtClean="0">
              <a:latin typeface="Helvetica Neue" charset="0"/>
              <a:ea typeface="Helvetica Neue" charset="0"/>
              <a:cs typeface="Helvetica Neue" charset="0"/>
            </a:endParaRPr>
          </a:p>
        </p:txBody>
      </p:sp>
    </p:spTree>
    <p:extLst>
      <p:ext uri="{BB962C8B-B14F-4D97-AF65-F5344CB8AC3E}">
        <p14:creationId xmlns:p14="http://schemas.microsoft.com/office/powerpoint/2010/main" val="13654123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337"/>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433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0"/>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66"/>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43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71" grpId="0"/>
      <p:bldP spid="72" grpId="0"/>
      <p:bldP spid="74" grpId="0"/>
      <p:bldP spid="143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0B8EC0DD-2284-3645-BF34-FE1B0AED373D}" type="slidenum">
              <a:rPr lang="en-US" sz="1200">
                <a:latin typeface="Garamond" charset="0"/>
                <a:cs typeface="Garamond" charset="0"/>
              </a:rPr>
              <a:pPr eaLnBrk="1" fontAlgn="base" hangingPunct="1">
                <a:spcBef>
                  <a:spcPct val="0"/>
                </a:spcBef>
                <a:spcAft>
                  <a:spcPct val="0"/>
                </a:spcAft>
              </a:pPr>
              <a:t>16</a:t>
            </a:fld>
            <a:endParaRPr lang="en-US" sz="1200" dirty="0">
              <a:latin typeface="Garamond" charset="0"/>
              <a:cs typeface="Garamond" charset="0"/>
            </a:endParaRPr>
          </a:p>
        </p:txBody>
      </p:sp>
      <p:sp>
        <p:nvSpPr>
          <p:cNvPr id="56" name="TextBox 55"/>
          <p:cNvSpPr txBox="1"/>
          <p:nvPr/>
        </p:nvSpPr>
        <p:spPr>
          <a:xfrm>
            <a:off x="-13343" y="5405553"/>
            <a:ext cx="9280633" cy="1274195"/>
          </a:xfrm>
          <a:prstGeom prst="rect">
            <a:avLst/>
          </a:prstGeom>
          <a:noFill/>
        </p:spPr>
        <p:txBody>
          <a:bodyPr wrap="square" rtlCol="0">
            <a:spAutoFit/>
          </a:bodyPr>
          <a:lstStyle/>
          <a:p>
            <a:pPr marL="285750" indent="-285750">
              <a:lnSpc>
                <a:spcPct val="120000"/>
              </a:lnSpc>
              <a:buClr>
                <a:srgbClr val="6C0F10"/>
              </a:buClr>
              <a:buFont typeface="Wingdings" charset="2"/>
              <a:buChar char="²"/>
            </a:pPr>
            <a:r>
              <a:rPr lang="en-US" sz="1600" dirty="0">
                <a:ea typeface="Calibri" charset="0"/>
                <a:cs typeface="Calibri" charset="0"/>
              </a:rPr>
              <a:t>No plateau at low </a:t>
            </a:r>
            <a:r>
              <a:rPr lang="en-US" sz="1600" dirty="0" smtClean="0">
                <a:ea typeface="Calibri" charset="0"/>
                <a:cs typeface="Calibri" charset="0"/>
              </a:rPr>
              <a:t>q        large clusters </a:t>
            </a:r>
            <a:r>
              <a:rPr lang="en-US" sz="1600" dirty="0">
                <a:ea typeface="Calibri" charset="0"/>
                <a:cs typeface="Calibri" charset="0"/>
              </a:rPr>
              <a:t>&gt; 100 nm</a:t>
            </a:r>
          </a:p>
          <a:p>
            <a:pPr marL="285750" indent="-285750">
              <a:lnSpc>
                <a:spcPct val="120000"/>
              </a:lnSpc>
              <a:buClr>
                <a:srgbClr val="6C0F10"/>
              </a:buClr>
              <a:buFont typeface="Wingdings" charset="2"/>
              <a:buChar char="²"/>
            </a:pPr>
            <a:r>
              <a:rPr lang="en-US" sz="1600" dirty="0" smtClean="0">
                <a:ea typeface="Calibri" charset="0"/>
                <a:cs typeface="Calibri" charset="0"/>
              </a:rPr>
              <a:t>Low q </a:t>
            </a:r>
            <a:r>
              <a:rPr lang="en-US" sz="1600" dirty="0">
                <a:ea typeface="Calibri" charset="0"/>
                <a:cs typeface="Calibri" charset="0"/>
              </a:rPr>
              <a:t>slope </a:t>
            </a:r>
            <a:r>
              <a:rPr lang="en-US" sz="1600" dirty="0" smtClean="0">
                <a:ea typeface="Calibri" charset="0"/>
                <a:cs typeface="Calibri" charset="0"/>
              </a:rPr>
              <a:t>       fractal </a:t>
            </a:r>
            <a:r>
              <a:rPr lang="en-US" sz="1600" dirty="0">
                <a:ea typeface="Calibri" charset="0"/>
                <a:cs typeface="Calibri" charset="0"/>
              </a:rPr>
              <a:t>dimension of </a:t>
            </a:r>
            <a:r>
              <a:rPr lang="en-US" sz="1600" dirty="0" smtClean="0">
                <a:ea typeface="Calibri" charset="0"/>
                <a:cs typeface="Calibri" charset="0"/>
              </a:rPr>
              <a:t>clusters</a:t>
            </a:r>
            <a:endParaRPr lang="en-US" sz="1600" dirty="0">
              <a:ea typeface="Calibri" charset="0"/>
              <a:cs typeface="Calibri" charset="0"/>
            </a:endParaRPr>
          </a:p>
          <a:p>
            <a:pPr marL="285750" indent="-285750">
              <a:lnSpc>
                <a:spcPct val="120000"/>
              </a:lnSpc>
              <a:buClr>
                <a:srgbClr val="6C0F10"/>
              </a:buClr>
              <a:buFont typeface="Wingdings" charset="2"/>
              <a:buChar char="²"/>
            </a:pPr>
            <a:r>
              <a:rPr lang="en-US" sz="1600" dirty="0" smtClean="0">
                <a:ea typeface="Calibri" charset="0"/>
                <a:cs typeface="Calibri" charset="0"/>
              </a:rPr>
              <a:t>Correlation peak position is independent of conc.         Conc. independent PEC domain spacing</a:t>
            </a:r>
          </a:p>
          <a:p>
            <a:pPr marL="285750" indent="-285750">
              <a:lnSpc>
                <a:spcPct val="120000"/>
              </a:lnSpc>
              <a:buClr>
                <a:srgbClr val="6C0F10"/>
              </a:buClr>
              <a:buFont typeface="Wingdings" charset="2"/>
              <a:buChar char="²"/>
            </a:pPr>
            <a:r>
              <a:rPr lang="en-US" sz="1600" dirty="0" smtClean="0">
                <a:ea typeface="Calibri" charset="0"/>
                <a:cs typeface="Calibri" charset="0"/>
              </a:rPr>
              <a:t>Correlation peak intensity increases with increasing conc.</a:t>
            </a:r>
            <a:r>
              <a:rPr lang="en-US" sz="1600" dirty="0">
                <a:ea typeface="Calibri" charset="0"/>
                <a:cs typeface="Calibri" charset="0"/>
              </a:rPr>
              <a:t> </a:t>
            </a:r>
            <a:r>
              <a:rPr lang="en-US" sz="1600" dirty="0" smtClean="0">
                <a:ea typeface="Calibri" charset="0"/>
                <a:cs typeface="Calibri" charset="0"/>
              </a:rPr>
              <a:t>       Domain number density increases with conc.</a:t>
            </a:r>
          </a:p>
        </p:txBody>
      </p:sp>
      <p:grpSp>
        <p:nvGrpSpPr>
          <p:cNvPr id="6" name="Group 5"/>
          <p:cNvGrpSpPr/>
          <p:nvPr/>
        </p:nvGrpSpPr>
        <p:grpSpPr>
          <a:xfrm>
            <a:off x="134566" y="2041847"/>
            <a:ext cx="8874869" cy="3398481"/>
            <a:chOff x="469605" y="2144587"/>
            <a:chExt cx="8874869" cy="3398481"/>
          </a:xfrm>
        </p:grpSpPr>
        <p:pic>
          <p:nvPicPr>
            <p:cNvPr id="76" name="Picture 75"/>
            <p:cNvPicPr>
              <a:picLocks noChangeAspect="1"/>
            </p:cNvPicPr>
            <p:nvPr/>
          </p:nvPicPr>
          <p:blipFill>
            <a:blip r:embed="rId3"/>
            <a:stretch>
              <a:fillRect/>
            </a:stretch>
          </p:blipFill>
          <p:spPr>
            <a:xfrm>
              <a:off x="4647573" y="2342667"/>
              <a:ext cx="4696901" cy="3200400"/>
            </a:xfrm>
            <a:prstGeom prst="rect">
              <a:avLst/>
            </a:prstGeom>
          </p:spPr>
        </p:pic>
        <p:pic>
          <p:nvPicPr>
            <p:cNvPr id="79" name="Picture 78"/>
            <p:cNvPicPr>
              <a:picLocks noChangeAspect="1"/>
            </p:cNvPicPr>
            <p:nvPr/>
          </p:nvPicPr>
          <p:blipFill>
            <a:blip r:embed="rId4"/>
            <a:stretch>
              <a:fillRect/>
            </a:stretch>
          </p:blipFill>
          <p:spPr>
            <a:xfrm>
              <a:off x="469605" y="2342668"/>
              <a:ext cx="4721768" cy="3200400"/>
            </a:xfrm>
            <a:prstGeom prst="rect">
              <a:avLst/>
            </a:prstGeom>
          </p:spPr>
        </p:pic>
        <p:sp>
          <p:nvSpPr>
            <p:cNvPr id="5" name="Rectangle 4"/>
            <p:cNvSpPr/>
            <p:nvPr/>
          </p:nvSpPr>
          <p:spPr>
            <a:xfrm>
              <a:off x="1334564" y="2144587"/>
              <a:ext cx="3089115" cy="338554"/>
            </a:xfrm>
            <a:prstGeom prst="rect">
              <a:avLst/>
            </a:prstGeom>
          </p:spPr>
          <p:txBody>
            <a:bodyPr wrap="none">
              <a:spAutoFit/>
            </a:bodyPr>
            <a:lstStyle/>
            <a:p>
              <a:pPr algn="ctr"/>
              <a:r>
                <a:rPr lang="en-US" sz="1600" dirty="0" smtClean="0">
                  <a:ea typeface="Calibri" charset="0"/>
                  <a:cs typeface="Calibri" charset="0"/>
                </a:rPr>
                <a:t>P(AGE</a:t>
              </a:r>
              <a:r>
                <a:rPr lang="en-US" sz="1600" baseline="-25000" dirty="0" smtClean="0">
                  <a:ea typeface="Calibri" charset="0"/>
                  <a:cs typeface="Calibri" charset="0"/>
                </a:rPr>
                <a:t>26</a:t>
              </a:r>
              <a:r>
                <a:rPr lang="en-US" sz="1600" dirty="0" smtClean="0">
                  <a:ea typeface="Calibri" charset="0"/>
                  <a:cs typeface="Calibri" charset="0"/>
                </a:rPr>
                <a:t>-EO</a:t>
              </a:r>
              <a:r>
                <a:rPr lang="en-US" sz="1600" baseline="-25000" dirty="0" smtClean="0">
                  <a:ea typeface="Calibri" charset="0"/>
                  <a:cs typeface="Calibri" charset="0"/>
                </a:rPr>
                <a:t>455</a:t>
              </a:r>
              <a:r>
                <a:rPr lang="en-US" sz="1600" dirty="0" smtClean="0">
                  <a:ea typeface="Calibri" charset="0"/>
                  <a:cs typeface="Calibri" charset="0"/>
                </a:rPr>
                <a:t>-AGE</a:t>
              </a:r>
              <a:r>
                <a:rPr lang="en-US" sz="1600" baseline="-25000" dirty="0" smtClean="0">
                  <a:ea typeface="Calibri" charset="0"/>
                  <a:cs typeface="Calibri" charset="0"/>
                </a:rPr>
                <a:t>26</a:t>
              </a:r>
              <a:r>
                <a:rPr lang="en-US" sz="1600" dirty="0" smtClean="0">
                  <a:ea typeface="Calibri" charset="0"/>
                  <a:cs typeface="Calibri" charset="0"/>
                </a:rPr>
                <a:t>), Guan. + </a:t>
              </a:r>
              <a:r>
                <a:rPr lang="en-US" sz="1600" dirty="0" err="1" smtClean="0">
                  <a:ea typeface="Calibri" charset="0"/>
                  <a:cs typeface="Calibri" charset="0"/>
                </a:rPr>
                <a:t>Sulf</a:t>
              </a:r>
              <a:r>
                <a:rPr lang="en-US" sz="1600" dirty="0" smtClean="0">
                  <a:ea typeface="Calibri" charset="0"/>
                  <a:cs typeface="Calibri" charset="0"/>
                </a:rPr>
                <a:t>.</a:t>
              </a:r>
              <a:endParaRPr lang="en-US" sz="1600" dirty="0">
                <a:ea typeface="Calibri" charset="0"/>
                <a:cs typeface="Calibri" charset="0"/>
              </a:endParaRPr>
            </a:p>
          </p:txBody>
        </p:sp>
        <p:sp>
          <p:nvSpPr>
            <p:cNvPr id="89" name="Rectangle 88"/>
            <p:cNvSpPr/>
            <p:nvPr/>
          </p:nvSpPr>
          <p:spPr>
            <a:xfrm>
              <a:off x="5681945" y="2148703"/>
              <a:ext cx="3089115" cy="338554"/>
            </a:xfrm>
            <a:prstGeom prst="rect">
              <a:avLst/>
            </a:prstGeom>
          </p:spPr>
          <p:txBody>
            <a:bodyPr wrap="none">
              <a:spAutoFit/>
            </a:bodyPr>
            <a:lstStyle/>
            <a:p>
              <a:pPr algn="ctr"/>
              <a:r>
                <a:rPr lang="en-US" sz="1600" dirty="0" smtClean="0">
                  <a:ea typeface="Calibri" charset="0"/>
                  <a:cs typeface="Calibri" charset="0"/>
                </a:rPr>
                <a:t>P(AGE</a:t>
              </a:r>
              <a:r>
                <a:rPr lang="en-US" sz="1600" baseline="-25000" dirty="0" smtClean="0">
                  <a:ea typeface="Calibri" charset="0"/>
                  <a:cs typeface="Calibri" charset="0"/>
                </a:rPr>
                <a:t>51</a:t>
              </a:r>
              <a:r>
                <a:rPr lang="en-US" sz="1600" dirty="0" smtClean="0">
                  <a:ea typeface="Calibri" charset="0"/>
                  <a:cs typeface="Calibri" charset="0"/>
                </a:rPr>
                <a:t>-EO</a:t>
              </a:r>
              <a:r>
                <a:rPr lang="en-US" sz="1600" baseline="-25000" dirty="0" smtClean="0">
                  <a:ea typeface="Calibri" charset="0"/>
                  <a:cs typeface="Calibri" charset="0"/>
                </a:rPr>
                <a:t>455</a:t>
              </a:r>
              <a:r>
                <a:rPr lang="en-US" sz="1600" dirty="0" smtClean="0">
                  <a:ea typeface="Calibri" charset="0"/>
                  <a:cs typeface="Calibri" charset="0"/>
                </a:rPr>
                <a:t>-AGE</a:t>
              </a:r>
              <a:r>
                <a:rPr lang="en-US" sz="1600" baseline="-25000" dirty="0" smtClean="0">
                  <a:ea typeface="Calibri" charset="0"/>
                  <a:cs typeface="Calibri" charset="0"/>
                </a:rPr>
                <a:t>51</a:t>
              </a:r>
              <a:r>
                <a:rPr lang="en-US" sz="1600" dirty="0" smtClean="0">
                  <a:ea typeface="Calibri" charset="0"/>
                  <a:cs typeface="Calibri" charset="0"/>
                </a:rPr>
                <a:t>), Guan. + </a:t>
              </a:r>
              <a:r>
                <a:rPr lang="en-US" sz="1600" dirty="0" err="1" smtClean="0">
                  <a:ea typeface="Calibri" charset="0"/>
                  <a:cs typeface="Calibri" charset="0"/>
                </a:rPr>
                <a:t>Sulf</a:t>
              </a:r>
              <a:r>
                <a:rPr lang="en-US" sz="1600" dirty="0" smtClean="0">
                  <a:ea typeface="Calibri" charset="0"/>
                  <a:cs typeface="Calibri" charset="0"/>
                </a:rPr>
                <a:t>.</a:t>
              </a:r>
              <a:endParaRPr lang="en-US" sz="1600" dirty="0">
                <a:ea typeface="Calibri" charset="0"/>
                <a:cs typeface="Calibri" charset="0"/>
              </a:endParaRPr>
            </a:p>
          </p:txBody>
        </p:sp>
      </p:grpSp>
      <p:sp>
        <p:nvSpPr>
          <p:cNvPr id="96" name="Up Arrow 95"/>
          <p:cNvSpPr>
            <a:spLocks/>
          </p:cNvSpPr>
          <p:nvPr/>
        </p:nvSpPr>
        <p:spPr>
          <a:xfrm rot="16200000" flipH="1" flipV="1">
            <a:off x="4538137" y="6080384"/>
            <a:ext cx="166589" cy="249383"/>
          </a:xfrm>
          <a:prstGeom prst="upArrow">
            <a:avLst/>
          </a:prstGeom>
          <a:solidFill>
            <a:srgbClr val="C0504D"/>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Up Arrow 113"/>
          <p:cNvSpPr>
            <a:spLocks/>
          </p:cNvSpPr>
          <p:nvPr/>
        </p:nvSpPr>
        <p:spPr>
          <a:xfrm rot="16200000" flipH="1" flipV="1">
            <a:off x="5184535" y="6364545"/>
            <a:ext cx="166589" cy="249383"/>
          </a:xfrm>
          <a:prstGeom prst="upArrow">
            <a:avLst/>
          </a:prstGeom>
          <a:solidFill>
            <a:srgbClr val="C0504D"/>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57"/>
          <p:cNvSpPr>
            <a:spLocks noChangeArrowheads="1"/>
          </p:cNvSpPr>
          <p:nvPr/>
        </p:nvSpPr>
        <p:spPr bwMode="auto">
          <a:xfrm>
            <a:off x="63500" y="63732"/>
            <a:ext cx="52136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p>
            <a:r>
              <a:rPr lang="en-US" sz="2800" b="1" dirty="0" err="1"/>
              <a:t>Triblock</a:t>
            </a:r>
            <a:r>
              <a:rPr lang="en-US" sz="2800" b="1" dirty="0"/>
              <a:t> Copolymers </a:t>
            </a:r>
            <a:r>
              <a:rPr lang="en-US" sz="2800" b="1" dirty="0" smtClean="0"/>
              <a:t>Form Clusters</a:t>
            </a:r>
            <a:endParaRPr lang="en-US" sz="2800" b="1" dirty="0"/>
          </a:p>
        </p:txBody>
      </p:sp>
      <p:sp>
        <p:nvSpPr>
          <p:cNvPr id="7" name="TextBox 6"/>
          <p:cNvSpPr txBox="1"/>
          <p:nvPr/>
        </p:nvSpPr>
        <p:spPr>
          <a:xfrm>
            <a:off x="1047963" y="3667877"/>
            <a:ext cx="300082" cy="261610"/>
          </a:xfrm>
          <a:prstGeom prst="rect">
            <a:avLst/>
          </a:prstGeom>
          <a:noFill/>
        </p:spPr>
        <p:txBody>
          <a:bodyPr wrap="none" rtlCol="0">
            <a:spAutoFit/>
          </a:bodyPr>
          <a:lstStyle/>
          <a:p>
            <a:r>
              <a:rPr lang="en-US" sz="1100" smtClean="0"/>
              <a:t>-1</a:t>
            </a:r>
            <a:endParaRPr lang="en-US" sz="1100"/>
          </a:p>
        </p:txBody>
      </p:sp>
      <p:sp>
        <p:nvSpPr>
          <p:cNvPr id="37" name="TextBox 36"/>
          <p:cNvSpPr txBox="1"/>
          <p:nvPr/>
        </p:nvSpPr>
        <p:spPr>
          <a:xfrm>
            <a:off x="1262007" y="2792865"/>
            <a:ext cx="300082" cy="261610"/>
          </a:xfrm>
          <a:prstGeom prst="rect">
            <a:avLst/>
          </a:prstGeom>
          <a:noFill/>
        </p:spPr>
        <p:txBody>
          <a:bodyPr wrap="none" rtlCol="0">
            <a:spAutoFit/>
          </a:bodyPr>
          <a:lstStyle/>
          <a:p>
            <a:r>
              <a:rPr lang="en-US" sz="1100" dirty="0" smtClean="0"/>
              <a:t>-2</a:t>
            </a:r>
            <a:endParaRPr lang="en-US" sz="1100" dirty="0"/>
          </a:p>
        </p:txBody>
      </p:sp>
      <p:sp>
        <p:nvSpPr>
          <p:cNvPr id="38" name="TextBox 37"/>
          <p:cNvSpPr txBox="1"/>
          <p:nvPr/>
        </p:nvSpPr>
        <p:spPr>
          <a:xfrm>
            <a:off x="5482968" y="2585672"/>
            <a:ext cx="300082" cy="261610"/>
          </a:xfrm>
          <a:prstGeom prst="rect">
            <a:avLst/>
          </a:prstGeom>
          <a:noFill/>
        </p:spPr>
        <p:txBody>
          <a:bodyPr wrap="none" rtlCol="0">
            <a:spAutoFit/>
          </a:bodyPr>
          <a:lstStyle/>
          <a:p>
            <a:r>
              <a:rPr lang="en-US" sz="1100" dirty="0" smtClean="0"/>
              <a:t>-2</a:t>
            </a:r>
            <a:endParaRPr lang="en-US" sz="1100" dirty="0"/>
          </a:p>
        </p:txBody>
      </p:sp>
      <p:sp>
        <p:nvSpPr>
          <p:cNvPr id="39" name="TextBox 38"/>
          <p:cNvSpPr txBox="1"/>
          <p:nvPr/>
        </p:nvSpPr>
        <p:spPr>
          <a:xfrm>
            <a:off x="5512080" y="3498353"/>
            <a:ext cx="300082" cy="261610"/>
          </a:xfrm>
          <a:prstGeom prst="rect">
            <a:avLst/>
          </a:prstGeom>
          <a:noFill/>
        </p:spPr>
        <p:txBody>
          <a:bodyPr wrap="none" rtlCol="0">
            <a:spAutoFit/>
          </a:bodyPr>
          <a:lstStyle/>
          <a:p>
            <a:r>
              <a:rPr lang="en-US" sz="1100" smtClean="0"/>
              <a:t>-3</a:t>
            </a:r>
            <a:endParaRPr lang="en-US" sz="1100"/>
          </a:p>
        </p:txBody>
      </p:sp>
      <p:sp>
        <p:nvSpPr>
          <p:cNvPr id="41" name="Up Arrow 40"/>
          <p:cNvSpPr>
            <a:spLocks/>
          </p:cNvSpPr>
          <p:nvPr/>
        </p:nvSpPr>
        <p:spPr>
          <a:xfrm rot="16200000" flipH="1" flipV="1">
            <a:off x="1443907" y="5780725"/>
            <a:ext cx="166589" cy="249383"/>
          </a:xfrm>
          <a:prstGeom prst="upArrow">
            <a:avLst/>
          </a:prstGeom>
          <a:solidFill>
            <a:srgbClr val="C0504D"/>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Up Arrow 41"/>
          <p:cNvSpPr>
            <a:spLocks/>
          </p:cNvSpPr>
          <p:nvPr/>
        </p:nvSpPr>
        <p:spPr>
          <a:xfrm rot="16200000" flipH="1" flipV="1">
            <a:off x="2079189" y="5491336"/>
            <a:ext cx="166589" cy="249383"/>
          </a:xfrm>
          <a:prstGeom prst="upArrow">
            <a:avLst/>
          </a:prstGeom>
          <a:solidFill>
            <a:srgbClr val="C0504D"/>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3" name="Group 42"/>
          <p:cNvGrpSpPr/>
          <p:nvPr/>
        </p:nvGrpSpPr>
        <p:grpSpPr>
          <a:xfrm>
            <a:off x="549431" y="850044"/>
            <a:ext cx="6134148" cy="1012586"/>
            <a:chOff x="1840864" y="942510"/>
            <a:chExt cx="6134148" cy="1012586"/>
          </a:xfrm>
        </p:grpSpPr>
        <p:grpSp>
          <p:nvGrpSpPr>
            <p:cNvPr id="44" name="Group 43"/>
            <p:cNvGrpSpPr>
              <a:grpSpLocks noChangeAspect="1"/>
            </p:cNvGrpSpPr>
            <p:nvPr/>
          </p:nvGrpSpPr>
          <p:grpSpPr>
            <a:xfrm>
              <a:off x="6998567" y="942510"/>
              <a:ext cx="976445" cy="1012586"/>
              <a:chOff x="2368061" y="637945"/>
              <a:chExt cx="4935416" cy="5118086"/>
            </a:xfrm>
          </p:grpSpPr>
          <p:pic>
            <p:nvPicPr>
              <p:cNvPr id="49" name="Picture 48"/>
              <p:cNvPicPr>
                <a:picLocks noChangeAspect="1"/>
              </p:cNvPicPr>
              <p:nvPr/>
            </p:nvPicPr>
            <p:blipFill rotWithShape="1">
              <a:blip r:embed="rId5" cstate="email">
                <a:extLst>
                  <a:ext uri="{28A0092B-C50C-407E-A947-70E740481C1C}">
                    <a14:useLocalDpi xmlns:a14="http://schemas.microsoft.com/office/drawing/2010/main"/>
                  </a:ext>
                </a:extLst>
              </a:blip>
              <a:srcRect l="70141" t="7224" r="21078" b="75310"/>
              <a:stretch/>
            </p:blipFill>
            <p:spPr bwMode="auto">
              <a:xfrm>
                <a:off x="2883971" y="637945"/>
                <a:ext cx="4337745" cy="5083989"/>
              </a:xfrm>
              <a:prstGeom prst="rect">
                <a:avLst/>
              </a:prstGeom>
              <a:noFill/>
              <a:ln w="19050">
                <a:noFill/>
              </a:ln>
              <a:extLst>
                <a:ext uri="{53640926-AAD7-44d8-BBD7-CCE9431645EC}">
                  <a14:shadowObscured xmlns:a14="http://schemas.microsoft.com/office/drawing/2010/main"/>
                </a:ext>
              </a:extLst>
            </p:spPr>
          </p:pic>
          <p:sp>
            <p:nvSpPr>
              <p:cNvPr id="50" name="Freeform 49"/>
              <p:cNvSpPr/>
              <p:nvPr/>
            </p:nvSpPr>
            <p:spPr>
              <a:xfrm>
                <a:off x="6799385" y="1277815"/>
                <a:ext cx="504092" cy="246185"/>
              </a:xfrm>
              <a:custGeom>
                <a:avLst/>
                <a:gdLst>
                  <a:gd name="connsiteX0" fmla="*/ 0 w 504092"/>
                  <a:gd name="connsiteY0" fmla="*/ 246185 h 246185"/>
                  <a:gd name="connsiteX1" fmla="*/ 58615 w 504092"/>
                  <a:gd name="connsiteY1" fmla="*/ 199293 h 246185"/>
                  <a:gd name="connsiteX2" fmla="*/ 82061 w 504092"/>
                  <a:gd name="connsiteY2" fmla="*/ 164123 h 246185"/>
                  <a:gd name="connsiteX3" fmla="*/ 293077 w 504092"/>
                  <a:gd name="connsiteY3" fmla="*/ 0 h 246185"/>
                  <a:gd name="connsiteX4" fmla="*/ 433753 w 504092"/>
                  <a:gd name="connsiteY4" fmla="*/ 23447 h 246185"/>
                  <a:gd name="connsiteX5" fmla="*/ 457200 w 504092"/>
                  <a:gd name="connsiteY5" fmla="*/ 46893 h 246185"/>
                  <a:gd name="connsiteX6" fmla="*/ 504092 w 504092"/>
                  <a:gd name="connsiteY6" fmla="*/ 58616 h 24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092" h="246185">
                    <a:moveTo>
                      <a:pt x="0" y="246185"/>
                    </a:moveTo>
                    <a:cubicBezTo>
                      <a:pt x="19538" y="230554"/>
                      <a:pt x="40922" y="216986"/>
                      <a:pt x="58615" y="199293"/>
                    </a:cubicBezTo>
                    <a:cubicBezTo>
                      <a:pt x="68578" y="189330"/>
                      <a:pt x="71326" y="173248"/>
                      <a:pt x="82061" y="164123"/>
                    </a:cubicBezTo>
                    <a:cubicBezTo>
                      <a:pt x="149957" y="106411"/>
                      <a:pt x="222738" y="54708"/>
                      <a:pt x="293077" y="0"/>
                    </a:cubicBezTo>
                    <a:cubicBezTo>
                      <a:pt x="303511" y="1159"/>
                      <a:pt x="402505" y="4698"/>
                      <a:pt x="433753" y="23447"/>
                    </a:cubicBezTo>
                    <a:cubicBezTo>
                      <a:pt x="443231" y="29134"/>
                      <a:pt x="447722" y="41206"/>
                      <a:pt x="457200" y="46893"/>
                    </a:cubicBezTo>
                    <a:cubicBezTo>
                      <a:pt x="478798" y="59852"/>
                      <a:pt x="485476" y="58616"/>
                      <a:pt x="504092" y="58616"/>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51" name="Freeform 50"/>
              <p:cNvSpPr/>
              <p:nvPr/>
            </p:nvSpPr>
            <p:spPr>
              <a:xfrm>
                <a:off x="4572000" y="1711405"/>
                <a:ext cx="1664677" cy="644933"/>
              </a:xfrm>
              <a:custGeom>
                <a:avLst/>
                <a:gdLst>
                  <a:gd name="connsiteX0" fmla="*/ 0 w 1664677"/>
                  <a:gd name="connsiteY0" fmla="*/ 293241 h 644933"/>
                  <a:gd name="connsiteX1" fmla="*/ 58615 w 1664677"/>
                  <a:gd name="connsiteY1" fmla="*/ 281518 h 644933"/>
                  <a:gd name="connsiteX2" fmla="*/ 222738 w 1664677"/>
                  <a:gd name="connsiteY2" fmla="*/ 234626 h 644933"/>
                  <a:gd name="connsiteX3" fmla="*/ 375138 w 1664677"/>
                  <a:gd name="connsiteY3" fmla="*/ 246349 h 644933"/>
                  <a:gd name="connsiteX4" fmla="*/ 398585 w 1664677"/>
                  <a:gd name="connsiteY4" fmla="*/ 269795 h 644933"/>
                  <a:gd name="connsiteX5" fmla="*/ 410308 w 1664677"/>
                  <a:gd name="connsiteY5" fmla="*/ 304964 h 644933"/>
                  <a:gd name="connsiteX6" fmla="*/ 433754 w 1664677"/>
                  <a:gd name="connsiteY6" fmla="*/ 340133 h 644933"/>
                  <a:gd name="connsiteX7" fmla="*/ 468923 w 1664677"/>
                  <a:gd name="connsiteY7" fmla="*/ 410472 h 644933"/>
                  <a:gd name="connsiteX8" fmla="*/ 504092 w 1664677"/>
                  <a:gd name="connsiteY8" fmla="*/ 480810 h 644933"/>
                  <a:gd name="connsiteX9" fmla="*/ 539262 w 1664677"/>
                  <a:gd name="connsiteY9" fmla="*/ 539426 h 644933"/>
                  <a:gd name="connsiteX10" fmla="*/ 574431 w 1664677"/>
                  <a:gd name="connsiteY10" fmla="*/ 609764 h 644933"/>
                  <a:gd name="connsiteX11" fmla="*/ 609600 w 1664677"/>
                  <a:gd name="connsiteY11" fmla="*/ 621487 h 644933"/>
                  <a:gd name="connsiteX12" fmla="*/ 644769 w 1664677"/>
                  <a:gd name="connsiteY12" fmla="*/ 644933 h 644933"/>
                  <a:gd name="connsiteX13" fmla="*/ 785446 w 1664677"/>
                  <a:gd name="connsiteY13" fmla="*/ 633210 h 644933"/>
                  <a:gd name="connsiteX14" fmla="*/ 820615 w 1664677"/>
                  <a:gd name="connsiteY14" fmla="*/ 621487 h 644933"/>
                  <a:gd name="connsiteX15" fmla="*/ 902677 w 1664677"/>
                  <a:gd name="connsiteY15" fmla="*/ 633210 h 644933"/>
                  <a:gd name="connsiteX16" fmla="*/ 1055077 w 1664677"/>
                  <a:gd name="connsiteY16" fmla="*/ 598041 h 644933"/>
                  <a:gd name="connsiteX17" fmla="*/ 1101969 w 1664677"/>
                  <a:gd name="connsiteY17" fmla="*/ 527703 h 644933"/>
                  <a:gd name="connsiteX18" fmla="*/ 1148862 w 1664677"/>
                  <a:gd name="connsiteY18" fmla="*/ 469087 h 644933"/>
                  <a:gd name="connsiteX19" fmla="*/ 1172308 w 1664677"/>
                  <a:gd name="connsiteY19" fmla="*/ 433918 h 644933"/>
                  <a:gd name="connsiteX20" fmla="*/ 1242646 w 1664677"/>
                  <a:gd name="connsiteY20" fmla="*/ 375303 h 644933"/>
                  <a:gd name="connsiteX21" fmla="*/ 1277815 w 1664677"/>
                  <a:gd name="connsiteY21" fmla="*/ 363580 h 644933"/>
                  <a:gd name="connsiteX22" fmla="*/ 1301262 w 1664677"/>
                  <a:gd name="connsiteY22" fmla="*/ 316687 h 644933"/>
                  <a:gd name="connsiteX23" fmla="*/ 1359877 w 1664677"/>
                  <a:gd name="connsiteY23" fmla="*/ 246349 h 644933"/>
                  <a:gd name="connsiteX24" fmla="*/ 1371600 w 1664677"/>
                  <a:gd name="connsiteY24" fmla="*/ 211180 h 644933"/>
                  <a:gd name="connsiteX25" fmla="*/ 1395046 w 1664677"/>
                  <a:gd name="connsiteY25" fmla="*/ 187733 h 644933"/>
                  <a:gd name="connsiteX26" fmla="*/ 1418492 w 1664677"/>
                  <a:gd name="connsiteY26" fmla="*/ 152564 h 644933"/>
                  <a:gd name="connsiteX27" fmla="*/ 1453662 w 1664677"/>
                  <a:gd name="connsiteY27" fmla="*/ 117395 h 644933"/>
                  <a:gd name="connsiteX28" fmla="*/ 1477108 w 1664677"/>
                  <a:gd name="connsiteY28" fmla="*/ 82226 h 644933"/>
                  <a:gd name="connsiteX29" fmla="*/ 1512277 w 1664677"/>
                  <a:gd name="connsiteY29" fmla="*/ 58780 h 644933"/>
                  <a:gd name="connsiteX30" fmla="*/ 1535723 w 1664677"/>
                  <a:gd name="connsiteY30" fmla="*/ 35333 h 644933"/>
                  <a:gd name="connsiteX31" fmla="*/ 1606062 w 1664677"/>
                  <a:gd name="connsiteY31" fmla="*/ 11887 h 644933"/>
                  <a:gd name="connsiteX32" fmla="*/ 1664677 w 1664677"/>
                  <a:gd name="connsiteY32" fmla="*/ 164 h 64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64677" h="644933">
                    <a:moveTo>
                      <a:pt x="0" y="293241"/>
                    </a:moveTo>
                    <a:cubicBezTo>
                      <a:pt x="19538" y="289333"/>
                      <a:pt x="39346" y="286589"/>
                      <a:pt x="58615" y="281518"/>
                    </a:cubicBezTo>
                    <a:cubicBezTo>
                      <a:pt x="113638" y="267038"/>
                      <a:pt x="166189" y="240909"/>
                      <a:pt x="222738" y="234626"/>
                    </a:cubicBezTo>
                    <a:cubicBezTo>
                      <a:pt x="273376" y="229000"/>
                      <a:pt x="324338" y="242441"/>
                      <a:pt x="375138" y="246349"/>
                    </a:cubicBezTo>
                    <a:cubicBezTo>
                      <a:pt x="382954" y="254164"/>
                      <a:pt x="392898" y="260317"/>
                      <a:pt x="398585" y="269795"/>
                    </a:cubicBezTo>
                    <a:cubicBezTo>
                      <a:pt x="404943" y="280391"/>
                      <a:pt x="404782" y="293911"/>
                      <a:pt x="410308" y="304964"/>
                    </a:cubicBezTo>
                    <a:cubicBezTo>
                      <a:pt x="416609" y="317566"/>
                      <a:pt x="425939" y="328410"/>
                      <a:pt x="433754" y="340133"/>
                    </a:cubicBezTo>
                    <a:cubicBezTo>
                      <a:pt x="463219" y="428531"/>
                      <a:pt x="423473" y="319573"/>
                      <a:pt x="468923" y="410472"/>
                    </a:cubicBezTo>
                    <a:cubicBezTo>
                      <a:pt x="517458" y="507543"/>
                      <a:pt x="436899" y="380021"/>
                      <a:pt x="504092" y="480810"/>
                    </a:cubicBezTo>
                    <a:cubicBezTo>
                      <a:pt x="537300" y="580438"/>
                      <a:pt x="490986" y="458968"/>
                      <a:pt x="539262" y="539426"/>
                    </a:cubicBezTo>
                    <a:cubicBezTo>
                      <a:pt x="558867" y="572100"/>
                      <a:pt x="540224" y="582398"/>
                      <a:pt x="574431" y="609764"/>
                    </a:cubicBezTo>
                    <a:cubicBezTo>
                      <a:pt x="584080" y="617483"/>
                      <a:pt x="598547" y="615961"/>
                      <a:pt x="609600" y="621487"/>
                    </a:cubicBezTo>
                    <a:cubicBezTo>
                      <a:pt x="622202" y="627788"/>
                      <a:pt x="633046" y="637118"/>
                      <a:pt x="644769" y="644933"/>
                    </a:cubicBezTo>
                    <a:cubicBezTo>
                      <a:pt x="691661" y="641025"/>
                      <a:pt x="738804" y="639429"/>
                      <a:pt x="785446" y="633210"/>
                    </a:cubicBezTo>
                    <a:cubicBezTo>
                      <a:pt x="797695" y="631577"/>
                      <a:pt x="808258" y="621487"/>
                      <a:pt x="820615" y="621487"/>
                    </a:cubicBezTo>
                    <a:cubicBezTo>
                      <a:pt x="848247" y="621487"/>
                      <a:pt x="875323" y="629302"/>
                      <a:pt x="902677" y="633210"/>
                    </a:cubicBezTo>
                    <a:cubicBezTo>
                      <a:pt x="947576" y="628720"/>
                      <a:pt x="1018211" y="640173"/>
                      <a:pt x="1055077" y="598041"/>
                    </a:cubicBezTo>
                    <a:cubicBezTo>
                      <a:pt x="1073633" y="576834"/>
                      <a:pt x="1086338" y="551149"/>
                      <a:pt x="1101969" y="527703"/>
                    </a:cubicBezTo>
                    <a:cubicBezTo>
                      <a:pt x="1174135" y="419454"/>
                      <a:pt x="1082043" y="552609"/>
                      <a:pt x="1148862" y="469087"/>
                    </a:cubicBezTo>
                    <a:cubicBezTo>
                      <a:pt x="1157664" y="458085"/>
                      <a:pt x="1163288" y="444742"/>
                      <a:pt x="1172308" y="433918"/>
                    </a:cubicBezTo>
                    <a:cubicBezTo>
                      <a:pt x="1190827" y="411695"/>
                      <a:pt x="1216299" y="388477"/>
                      <a:pt x="1242646" y="375303"/>
                    </a:cubicBezTo>
                    <a:cubicBezTo>
                      <a:pt x="1253699" y="369777"/>
                      <a:pt x="1266092" y="367488"/>
                      <a:pt x="1277815" y="363580"/>
                    </a:cubicBezTo>
                    <a:cubicBezTo>
                      <a:pt x="1285631" y="347949"/>
                      <a:pt x="1291104" y="330908"/>
                      <a:pt x="1301262" y="316687"/>
                    </a:cubicBezTo>
                    <a:cubicBezTo>
                      <a:pt x="1344473" y="256193"/>
                      <a:pt x="1328867" y="308368"/>
                      <a:pt x="1359877" y="246349"/>
                    </a:cubicBezTo>
                    <a:cubicBezTo>
                      <a:pt x="1365403" y="235296"/>
                      <a:pt x="1365242" y="221776"/>
                      <a:pt x="1371600" y="211180"/>
                    </a:cubicBezTo>
                    <a:cubicBezTo>
                      <a:pt x="1377287" y="201702"/>
                      <a:pt x="1388141" y="196364"/>
                      <a:pt x="1395046" y="187733"/>
                    </a:cubicBezTo>
                    <a:cubicBezTo>
                      <a:pt x="1403847" y="176731"/>
                      <a:pt x="1409472" y="163388"/>
                      <a:pt x="1418492" y="152564"/>
                    </a:cubicBezTo>
                    <a:cubicBezTo>
                      <a:pt x="1429106" y="139828"/>
                      <a:pt x="1443048" y="130131"/>
                      <a:pt x="1453662" y="117395"/>
                    </a:cubicBezTo>
                    <a:cubicBezTo>
                      <a:pt x="1462682" y="106571"/>
                      <a:pt x="1467145" y="92189"/>
                      <a:pt x="1477108" y="82226"/>
                    </a:cubicBezTo>
                    <a:cubicBezTo>
                      <a:pt x="1487071" y="72263"/>
                      <a:pt x="1501275" y="67582"/>
                      <a:pt x="1512277" y="58780"/>
                    </a:cubicBezTo>
                    <a:cubicBezTo>
                      <a:pt x="1520908" y="51875"/>
                      <a:pt x="1525837" y="40276"/>
                      <a:pt x="1535723" y="35333"/>
                    </a:cubicBezTo>
                    <a:cubicBezTo>
                      <a:pt x="1557828" y="24280"/>
                      <a:pt x="1582616" y="19702"/>
                      <a:pt x="1606062" y="11887"/>
                    </a:cubicBezTo>
                    <a:cubicBezTo>
                      <a:pt x="1648646" y="-2307"/>
                      <a:pt x="1628874" y="164"/>
                      <a:pt x="1664677" y="164"/>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52" name="Freeform 51"/>
              <p:cNvSpPr/>
              <p:nvPr/>
            </p:nvSpPr>
            <p:spPr>
              <a:xfrm>
                <a:off x="5627077" y="2672862"/>
                <a:ext cx="1641231" cy="738553"/>
              </a:xfrm>
              <a:custGeom>
                <a:avLst/>
                <a:gdLst>
                  <a:gd name="connsiteX0" fmla="*/ 0 w 1641231"/>
                  <a:gd name="connsiteY0" fmla="*/ 738553 h 738553"/>
                  <a:gd name="connsiteX1" fmla="*/ 105508 w 1641231"/>
                  <a:gd name="connsiteY1" fmla="*/ 597876 h 738553"/>
                  <a:gd name="connsiteX2" fmla="*/ 140677 w 1641231"/>
                  <a:gd name="connsiteY2" fmla="*/ 574430 h 738553"/>
                  <a:gd name="connsiteX3" fmla="*/ 527538 w 1641231"/>
                  <a:gd name="connsiteY3" fmla="*/ 562707 h 738553"/>
                  <a:gd name="connsiteX4" fmla="*/ 539261 w 1641231"/>
                  <a:gd name="connsiteY4" fmla="*/ 527538 h 738553"/>
                  <a:gd name="connsiteX5" fmla="*/ 597877 w 1641231"/>
                  <a:gd name="connsiteY5" fmla="*/ 480646 h 738553"/>
                  <a:gd name="connsiteX6" fmla="*/ 668215 w 1641231"/>
                  <a:gd name="connsiteY6" fmla="*/ 457200 h 738553"/>
                  <a:gd name="connsiteX7" fmla="*/ 890954 w 1641231"/>
                  <a:gd name="connsiteY7" fmla="*/ 457200 h 738553"/>
                  <a:gd name="connsiteX8" fmla="*/ 914400 w 1641231"/>
                  <a:gd name="connsiteY8" fmla="*/ 386861 h 738553"/>
                  <a:gd name="connsiteX9" fmla="*/ 949569 w 1641231"/>
                  <a:gd name="connsiteY9" fmla="*/ 351692 h 738553"/>
                  <a:gd name="connsiteX10" fmla="*/ 1019908 w 1641231"/>
                  <a:gd name="connsiteY10" fmla="*/ 328246 h 738553"/>
                  <a:gd name="connsiteX11" fmla="*/ 1055077 w 1641231"/>
                  <a:gd name="connsiteY11" fmla="*/ 316523 h 738553"/>
                  <a:gd name="connsiteX12" fmla="*/ 1090246 w 1641231"/>
                  <a:gd name="connsiteY12" fmla="*/ 304800 h 738553"/>
                  <a:gd name="connsiteX13" fmla="*/ 1207477 w 1641231"/>
                  <a:gd name="connsiteY13" fmla="*/ 293076 h 738553"/>
                  <a:gd name="connsiteX14" fmla="*/ 1277815 w 1641231"/>
                  <a:gd name="connsiteY14" fmla="*/ 257907 h 738553"/>
                  <a:gd name="connsiteX15" fmla="*/ 1301261 w 1641231"/>
                  <a:gd name="connsiteY15" fmla="*/ 222738 h 738553"/>
                  <a:gd name="connsiteX16" fmla="*/ 1359877 w 1641231"/>
                  <a:gd name="connsiteY16" fmla="*/ 175846 h 738553"/>
                  <a:gd name="connsiteX17" fmla="*/ 1406769 w 1641231"/>
                  <a:gd name="connsiteY17" fmla="*/ 105507 h 738553"/>
                  <a:gd name="connsiteX18" fmla="*/ 1441938 w 1641231"/>
                  <a:gd name="connsiteY18" fmla="*/ 82061 h 738553"/>
                  <a:gd name="connsiteX19" fmla="*/ 1500554 w 1641231"/>
                  <a:gd name="connsiteY19" fmla="*/ 35169 h 738553"/>
                  <a:gd name="connsiteX20" fmla="*/ 1570892 w 1641231"/>
                  <a:gd name="connsiteY20" fmla="*/ 11723 h 738553"/>
                  <a:gd name="connsiteX21" fmla="*/ 1606061 w 1641231"/>
                  <a:gd name="connsiteY21" fmla="*/ 0 h 738553"/>
                  <a:gd name="connsiteX22" fmla="*/ 1641231 w 1641231"/>
                  <a:gd name="connsiteY22" fmla="*/ 0 h 73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41231" h="738553">
                    <a:moveTo>
                      <a:pt x="0" y="738553"/>
                    </a:moveTo>
                    <a:cubicBezTo>
                      <a:pt x="35169" y="691661"/>
                      <a:pt x="67362" y="642380"/>
                      <a:pt x="105508" y="597876"/>
                    </a:cubicBezTo>
                    <a:cubicBezTo>
                      <a:pt x="114677" y="587179"/>
                      <a:pt x="126636" y="575600"/>
                      <a:pt x="140677" y="574430"/>
                    </a:cubicBezTo>
                    <a:cubicBezTo>
                      <a:pt x="269244" y="563716"/>
                      <a:pt x="398584" y="566615"/>
                      <a:pt x="527538" y="562707"/>
                    </a:cubicBezTo>
                    <a:cubicBezTo>
                      <a:pt x="531446" y="550984"/>
                      <a:pt x="532903" y="538134"/>
                      <a:pt x="539261" y="527538"/>
                    </a:cubicBezTo>
                    <a:cubicBezTo>
                      <a:pt x="548118" y="512776"/>
                      <a:pt x="584809" y="486454"/>
                      <a:pt x="597877" y="480646"/>
                    </a:cubicBezTo>
                    <a:cubicBezTo>
                      <a:pt x="620461" y="470609"/>
                      <a:pt x="668215" y="457200"/>
                      <a:pt x="668215" y="457200"/>
                    </a:cubicBezTo>
                    <a:cubicBezTo>
                      <a:pt x="692476" y="459405"/>
                      <a:pt x="853660" y="483306"/>
                      <a:pt x="890954" y="457200"/>
                    </a:cubicBezTo>
                    <a:cubicBezTo>
                      <a:pt x="911201" y="443027"/>
                      <a:pt x="906585" y="410307"/>
                      <a:pt x="914400" y="386861"/>
                    </a:cubicBezTo>
                    <a:cubicBezTo>
                      <a:pt x="919643" y="371133"/>
                      <a:pt x="935076" y="359743"/>
                      <a:pt x="949569" y="351692"/>
                    </a:cubicBezTo>
                    <a:cubicBezTo>
                      <a:pt x="971173" y="339690"/>
                      <a:pt x="996462" y="336061"/>
                      <a:pt x="1019908" y="328246"/>
                    </a:cubicBezTo>
                    <a:lnTo>
                      <a:pt x="1055077" y="316523"/>
                    </a:lnTo>
                    <a:cubicBezTo>
                      <a:pt x="1066800" y="312615"/>
                      <a:pt x="1077950" y="306030"/>
                      <a:pt x="1090246" y="304800"/>
                    </a:cubicBezTo>
                    <a:lnTo>
                      <a:pt x="1207477" y="293076"/>
                    </a:lnTo>
                    <a:cubicBezTo>
                      <a:pt x="1236081" y="283541"/>
                      <a:pt x="1255090" y="280632"/>
                      <a:pt x="1277815" y="257907"/>
                    </a:cubicBezTo>
                    <a:cubicBezTo>
                      <a:pt x="1287778" y="247944"/>
                      <a:pt x="1292459" y="233740"/>
                      <a:pt x="1301261" y="222738"/>
                    </a:cubicBezTo>
                    <a:cubicBezTo>
                      <a:pt x="1320351" y="198876"/>
                      <a:pt x="1333766" y="193254"/>
                      <a:pt x="1359877" y="175846"/>
                    </a:cubicBezTo>
                    <a:cubicBezTo>
                      <a:pt x="1375508" y="152400"/>
                      <a:pt x="1383323" y="121138"/>
                      <a:pt x="1406769" y="105507"/>
                    </a:cubicBezTo>
                    <a:cubicBezTo>
                      <a:pt x="1418492" y="97692"/>
                      <a:pt x="1430936" y="90862"/>
                      <a:pt x="1441938" y="82061"/>
                    </a:cubicBezTo>
                    <a:cubicBezTo>
                      <a:pt x="1472386" y="57703"/>
                      <a:pt x="1459965" y="53209"/>
                      <a:pt x="1500554" y="35169"/>
                    </a:cubicBezTo>
                    <a:cubicBezTo>
                      <a:pt x="1523138" y="25132"/>
                      <a:pt x="1547446" y="19538"/>
                      <a:pt x="1570892" y="11723"/>
                    </a:cubicBezTo>
                    <a:cubicBezTo>
                      <a:pt x="1582615" y="7815"/>
                      <a:pt x="1593704" y="0"/>
                      <a:pt x="1606061" y="0"/>
                    </a:cubicBezTo>
                    <a:lnTo>
                      <a:pt x="1641231" y="0"/>
                    </a:ln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53" name="Freeform 52"/>
              <p:cNvSpPr/>
              <p:nvPr/>
            </p:nvSpPr>
            <p:spPr>
              <a:xfrm>
                <a:off x="5379685" y="2016369"/>
                <a:ext cx="1185238" cy="1359877"/>
              </a:xfrm>
              <a:custGeom>
                <a:avLst/>
                <a:gdLst>
                  <a:gd name="connsiteX0" fmla="*/ 12930 w 1185238"/>
                  <a:gd name="connsiteY0" fmla="*/ 1359877 h 1359877"/>
                  <a:gd name="connsiteX1" fmla="*/ 12930 w 1185238"/>
                  <a:gd name="connsiteY1" fmla="*/ 1148862 h 1359877"/>
                  <a:gd name="connsiteX2" fmla="*/ 83269 w 1185238"/>
                  <a:gd name="connsiteY2" fmla="*/ 1125416 h 1359877"/>
                  <a:gd name="connsiteX3" fmla="*/ 118438 w 1185238"/>
                  <a:gd name="connsiteY3" fmla="*/ 1113693 h 1359877"/>
                  <a:gd name="connsiteX4" fmla="*/ 212223 w 1185238"/>
                  <a:gd name="connsiteY4" fmla="*/ 1066800 h 1359877"/>
                  <a:gd name="connsiteX5" fmla="*/ 317730 w 1185238"/>
                  <a:gd name="connsiteY5" fmla="*/ 1031631 h 1359877"/>
                  <a:gd name="connsiteX6" fmla="*/ 388069 w 1185238"/>
                  <a:gd name="connsiteY6" fmla="*/ 1008185 h 1359877"/>
                  <a:gd name="connsiteX7" fmla="*/ 423238 w 1185238"/>
                  <a:gd name="connsiteY7" fmla="*/ 984739 h 1359877"/>
                  <a:gd name="connsiteX8" fmla="*/ 458407 w 1185238"/>
                  <a:gd name="connsiteY8" fmla="*/ 879231 h 1359877"/>
                  <a:gd name="connsiteX9" fmla="*/ 470130 w 1185238"/>
                  <a:gd name="connsiteY9" fmla="*/ 844062 h 1359877"/>
                  <a:gd name="connsiteX10" fmla="*/ 505300 w 1185238"/>
                  <a:gd name="connsiteY10" fmla="*/ 738554 h 1359877"/>
                  <a:gd name="connsiteX11" fmla="*/ 528746 w 1185238"/>
                  <a:gd name="connsiteY11" fmla="*/ 668216 h 1359877"/>
                  <a:gd name="connsiteX12" fmla="*/ 563915 w 1185238"/>
                  <a:gd name="connsiteY12" fmla="*/ 597877 h 1359877"/>
                  <a:gd name="connsiteX13" fmla="*/ 599084 w 1185238"/>
                  <a:gd name="connsiteY13" fmla="*/ 574431 h 1359877"/>
                  <a:gd name="connsiteX14" fmla="*/ 634253 w 1185238"/>
                  <a:gd name="connsiteY14" fmla="*/ 562708 h 1359877"/>
                  <a:gd name="connsiteX15" fmla="*/ 845269 w 1185238"/>
                  <a:gd name="connsiteY15" fmla="*/ 550985 h 1359877"/>
                  <a:gd name="connsiteX16" fmla="*/ 856992 w 1185238"/>
                  <a:gd name="connsiteY16" fmla="*/ 515816 h 1359877"/>
                  <a:gd name="connsiteX17" fmla="*/ 915607 w 1185238"/>
                  <a:gd name="connsiteY17" fmla="*/ 457200 h 1359877"/>
                  <a:gd name="connsiteX18" fmla="*/ 939053 w 1185238"/>
                  <a:gd name="connsiteY18" fmla="*/ 386862 h 1359877"/>
                  <a:gd name="connsiteX19" fmla="*/ 950777 w 1185238"/>
                  <a:gd name="connsiteY19" fmla="*/ 351693 h 1359877"/>
                  <a:gd name="connsiteX20" fmla="*/ 974223 w 1185238"/>
                  <a:gd name="connsiteY20" fmla="*/ 316523 h 1359877"/>
                  <a:gd name="connsiteX21" fmla="*/ 1009392 w 1185238"/>
                  <a:gd name="connsiteY21" fmla="*/ 246185 h 1359877"/>
                  <a:gd name="connsiteX22" fmla="*/ 1044561 w 1185238"/>
                  <a:gd name="connsiteY22" fmla="*/ 234462 h 1359877"/>
                  <a:gd name="connsiteX23" fmla="*/ 1114900 w 1185238"/>
                  <a:gd name="connsiteY23" fmla="*/ 199293 h 1359877"/>
                  <a:gd name="connsiteX24" fmla="*/ 1126623 w 1185238"/>
                  <a:gd name="connsiteY24" fmla="*/ 164123 h 1359877"/>
                  <a:gd name="connsiteX25" fmla="*/ 1138346 w 1185238"/>
                  <a:gd name="connsiteY25" fmla="*/ 105508 h 1359877"/>
                  <a:gd name="connsiteX26" fmla="*/ 1161792 w 1185238"/>
                  <a:gd name="connsiteY26" fmla="*/ 58616 h 1359877"/>
                  <a:gd name="connsiteX27" fmla="*/ 1185238 w 1185238"/>
                  <a:gd name="connsiteY27" fmla="*/ 0 h 1359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5238" h="1359877">
                    <a:moveTo>
                      <a:pt x="12930" y="1359877"/>
                    </a:moveTo>
                    <a:cubicBezTo>
                      <a:pt x="8283" y="1318055"/>
                      <a:pt x="-13684" y="1190684"/>
                      <a:pt x="12930" y="1148862"/>
                    </a:cubicBezTo>
                    <a:cubicBezTo>
                      <a:pt x="26199" y="1128011"/>
                      <a:pt x="59823" y="1133231"/>
                      <a:pt x="83269" y="1125416"/>
                    </a:cubicBezTo>
                    <a:lnTo>
                      <a:pt x="118438" y="1113693"/>
                    </a:lnTo>
                    <a:cubicBezTo>
                      <a:pt x="159360" y="1072770"/>
                      <a:pt x="131398" y="1093741"/>
                      <a:pt x="212223" y="1066800"/>
                    </a:cubicBezTo>
                    <a:lnTo>
                      <a:pt x="317730" y="1031631"/>
                    </a:lnTo>
                    <a:cubicBezTo>
                      <a:pt x="317731" y="1031631"/>
                      <a:pt x="388068" y="1008186"/>
                      <a:pt x="388069" y="1008185"/>
                    </a:cubicBezTo>
                    <a:lnTo>
                      <a:pt x="423238" y="984739"/>
                    </a:lnTo>
                    <a:lnTo>
                      <a:pt x="458407" y="879231"/>
                    </a:lnTo>
                    <a:lnTo>
                      <a:pt x="470130" y="844062"/>
                    </a:lnTo>
                    <a:cubicBezTo>
                      <a:pt x="496529" y="685664"/>
                      <a:pt x="461341" y="837459"/>
                      <a:pt x="505300" y="738554"/>
                    </a:cubicBezTo>
                    <a:cubicBezTo>
                      <a:pt x="515338" y="715970"/>
                      <a:pt x="520931" y="691662"/>
                      <a:pt x="528746" y="668216"/>
                    </a:cubicBezTo>
                    <a:cubicBezTo>
                      <a:pt x="538281" y="639611"/>
                      <a:pt x="541189" y="620603"/>
                      <a:pt x="563915" y="597877"/>
                    </a:cubicBezTo>
                    <a:cubicBezTo>
                      <a:pt x="573878" y="587914"/>
                      <a:pt x="586482" y="580732"/>
                      <a:pt x="599084" y="574431"/>
                    </a:cubicBezTo>
                    <a:cubicBezTo>
                      <a:pt x="610137" y="568905"/>
                      <a:pt x="621952" y="563880"/>
                      <a:pt x="634253" y="562708"/>
                    </a:cubicBezTo>
                    <a:cubicBezTo>
                      <a:pt x="704383" y="556029"/>
                      <a:pt x="774930" y="554893"/>
                      <a:pt x="845269" y="550985"/>
                    </a:cubicBezTo>
                    <a:cubicBezTo>
                      <a:pt x="849177" y="539262"/>
                      <a:pt x="849578" y="525702"/>
                      <a:pt x="856992" y="515816"/>
                    </a:cubicBezTo>
                    <a:cubicBezTo>
                      <a:pt x="873571" y="493711"/>
                      <a:pt x="915607" y="457200"/>
                      <a:pt x="915607" y="457200"/>
                    </a:cubicBezTo>
                    <a:lnTo>
                      <a:pt x="939053" y="386862"/>
                    </a:lnTo>
                    <a:cubicBezTo>
                      <a:pt x="942961" y="375139"/>
                      <a:pt x="943923" y="361975"/>
                      <a:pt x="950777" y="351693"/>
                    </a:cubicBezTo>
                    <a:cubicBezTo>
                      <a:pt x="958592" y="339970"/>
                      <a:pt x="967922" y="329125"/>
                      <a:pt x="974223" y="316523"/>
                    </a:cubicBezTo>
                    <a:cubicBezTo>
                      <a:pt x="988381" y="288207"/>
                      <a:pt x="981395" y="268582"/>
                      <a:pt x="1009392" y="246185"/>
                    </a:cubicBezTo>
                    <a:cubicBezTo>
                      <a:pt x="1019041" y="238466"/>
                      <a:pt x="1033508" y="239988"/>
                      <a:pt x="1044561" y="234462"/>
                    </a:cubicBezTo>
                    <a:cubicBezTo>
                      <a:pt x="1135460" y="189012"/>
                      <a:pt x="1026502" y="228758"/>
                      <a:pt x="1114900" y="199293"/>
                    </a:cubicBezTo>
                    <a:cubicBezTo>
                      <a:pt x="1118808" y="187570"/>
                      <a:pt x="1123626" y="176111"/>
                      <a:pt x="1126623" y="164123"/>
                    </a:cubicBezTo>
                    <a:cubicBezTo>
                      <a:pt x="1131456" y="144793"/>
                      <a:pt x="1132045" y="124411"/>
                      <a:pt x="1138346" y="105508"/>
                    </a:cubicBezTo>
                    <a:cubicBezTo>
                      <a:pt x="1143872" y="88929"/>
                      <a:pt x="1153977" y="74247"/>
                      <a:pt x="1161792" y="58616"/>
                    </a:cubicBezTo>
                    <a:cubicBezTo>
                      <a:pt x="1174855" y="6362"/>
                      <a:pt x="1162122" y="23116"/>
                      <a:pt x="1185238" y="0"/>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54" name="Freeform 53"/>
              <p:cNvSpPr/>
              <p:nvPr/>
            </p:nvSpPr>
            <p:spPr>
              <a:xfrm>
                <a:off x="3786554" y="2214442"/>
                <a:ext cx="3376246" cy="3178174"/>
              </a:xfrm>
              <a:custGeom>
                <a:avLst/>
                <a:gdLst>
                  <a:gd name="connsiteX0" fmla="*/ 0 w 3376246"/>
                  <a:gd name="connsiteY0" fmla="*/ 1900358 h 3178174"/>
                  <a:gd name="connsiteX1" fmla="*/ 175846 w 3376246"/>
                  <a:gd name="connsiteY1" fmla="*/ 1783127 h 3178174"/>
                  <a:gd name="connsiteX2" fmla="*/ 246185 w 3376246"/>
                  <a:gd name="connsiteY2" fmla="*/ 1689343 h 3178174"/>
                  <a:gd name="connsiteX3" fmla="*/ 269631 w 3376246"/>
                  <a:gd name="connsiteY3" fmla="*/ 1607281 h 3178174"/>
                  <a:gd name="connsiteX4" fmla="*/ 293077 w 3376246"/>
                  <a:gd name="connsiteY4" fmla="*/ 1525220 h 3178174"/>
                  <a:gd name="connsiteX5" fmla="*/ 304800 w 3376246"/>
                  <a:gd name="connsiteY5" fmla="*/ 1466604 h 3178174"/>
                  <a:gd name="connsiteX6" fmla="*/ 316523 w 3376246"/>
                  <a:gd name="connsiteY6" fmla="*/ 1431435 h 3178174"/>
                  <a:gd name="connsiteX7" fmla="*/ 339969 w 3376246"/>
                  <a:gd name="connsiteY7" fmla="*/ 1337650 h 3178174"/>
                  <a:gd name="connsiteX8" fmla="*/ 363415 w 3376246"/>
                  <a:gd name="connsiteY8" fmla="*/ 1232143 h 3178174"/>
                  <a:gd name="connsiteX9" fmla="*/ 386862 w 3376246"/>
                  <a:gd name="connsiteY9" fmla="*/ 1161804 h 3178174"/>
                  <a:gd name="connsiteX10" fmla="*/ 410308 w 3376246"/>
                  <a:gd name="connsiteY10" fmla="*/ 1079743 h 3178174"/>
                  <a:gd name="connsiteX11" fmla="*/ 433754 w 3376246"/>
                  <a:gd name="connsiteY11" fmla="*/ 1044574 h 3178174"/>
                  <a:gd name="connsiteX12" fmla="*/ 480646 w 3376246"/>
                  <a:gd name="connsiteY12" fmla="*/ 974235 h 3178174"/>
                  <a:gd name="connsiteX13" fmla="*/ 504092 w 3376246"/>
                  <a:gd name="connsiteY13" fmla="*/ 939066 h 3178174"/>
                  <a:gd name="connsiteX14" fmla="*/ 586154 w 3376246"/>
                  <a:gd name="connsiteY14" fmla="*/ 903897 h 3178174"/>
                  <a:gd name="connsiteX15" fmla="*/ 633046 w 3376246"/>
                  <a:gd name="connsiteY15" fmla="*/ 880450 h 3178174"/>
                  <a:gd name="connsiteX16" fmla="*/ 703385 w 3376246"/>
                  <a:gd name="connsiteY16" fmla="*/ 857004 h 3178174"/>
                  <a:gd name="connsiteX17" fmla="*/ 738554 w 3376246"/>
                  <a:gd name="connsiteY17" fmla="*/ 845281 h 3178174"/>
                  <a:gd name="connsiteX18" fmla="*/ 773723 w 3376246"/>
                  <a:gd name="connsiteY18" fmla="*/ 833558 h 3178174"/>
                  <a:gd name="connsiteX19" fmla="*/ 808892 w 3376246"/>
                  <a:gd name="connsiteY19" fmla="*/ 821835 h 3178174"/>
                  <a:gd name="connsiteX20" fmla="*/ 844062 w 3376246"/>
                  <a:gd name="connsiteY20" fmla="*/ 798389 h 3178174"/>
                  <a:gd name="connsiteX21" fmla="*/ 914400 w 3376246"/>
                  <a:gd name="connsiteY21" fmla="*/ 774943 h 3178174"/>
                  <a:gd name="connsiteX22" fmla="*/ 949569 w 3376246"/>
                  <a:gd name="connsiteY22" fmla="*/ 751497 h 3178174"/>
                  <a:gd name="connsiteX23" fmla="*/ 973015 w 3376246"/>
                  <a:gd name="connsiteY23" fmla="*/ 728050 h 3178174"/>
                  <a:gd name="connsiteX24" fmla="*/ 1043354 w 3376246"/>
                  <a:gd name="connsiteY24" fmla="*/ 704604 h 3178174"/>
                  <a:gd name="connsiteX25" fmla="*/ 1090246 w 3376246"/>
                  <a:gd name="connsiteY25" fmla="*/ 681158 h 3178174"/>
                  <a:gd name="connsiteX26" fmla="*/ 1101969 w 3376246"/>
                  <a:gd name="connsiteY26" fmla="*/ 645989 h 3178174"/>
                  <a:gd name="connsiteX27" fmla="*/ 1160585 w 3376246"/>
                  <a:gd name="connsiteY27" fmla="*/ 587374 h 3178174"/>
                  <a:gd name="connsiteX28" fmla="*/ 1219200 w 3376246"/>
                  <a:gd name="connsiteY28" fmla="*/ 411527 h 3178174"/>
                  <a:gd name="connsiteX29" fmla="*/ 1242646 w 3376246"/>
                  <a:gd name="connsiteY29" fmla="*/ 341189 h 3178174"/>
                  <a:gd name="connsiteX30" fmla="*/ 1254369 w 3376246"/>
                  <a:gd name="connsiteY30" fmla="*/ 306020 h 3178174"/>
                  <a:gd name="connsiteX31" fmla="*/ 1277815 w 3376246"/>
                  <a:gd name="connsiteY31" fmla="*/ 212235 h 3178174"/>
                  <a:gd name="connsiteX32" fmla="*/ 1348154 w 3376246"/>
                  <a:gd name="connsiteY32" fmla="*/ 118450 h 3178174"/>
                  <a:gd name="connsiteX33" fmla="*/ 1371600 w 3376246"/>
                  <a:gd name="connsiteY33" fmla="*/ 83281 h 3178174"/>
                  <a:gd name="connsiteX34" fmla="*/ 1465385 w 3376246"/>
                  <a:gd name="connsiteY34" fmla="*/ 59835 h 3178174"/>
                  <a:gd name="connsiteX35" fmla="*/ 1699846 w 3376246"/>
                  <a:gd name="connsiteY35" fmla="*/ 48112 h 3178174"/>
                  <a:gd name="connsiteX36" fmla="*/ 1723292 w 3376246"/>
                  <a:gd name="connsiteY36" fmla="*/ 12943 h 3178174"/>
                  <a:gd name="connsiteX37" fmla="*/ 1805354 w 3376246"/>
                  <a:gd name="connsiteY37" fmla="*/ 12943 h 3178174"/>
                  <a:gd name="connsiteX38" fmla="*/ 1840523 w 3376246"/>
                  <a:gd name="connsiteY38" fmla="*/ 118450 h 3178174"/>
                  <a:gd name="connsiteX39" fmla="*/ 1875692 w 3376246"/>
                  <a:gd name="connsiteY39" fmla="*/ 188789 h 3178174"/>
                  <a:gd name="connsiteX40" fmla="*/ 1910862 w 3376246"/>
                  <a:gd name="connsiteY40" fmla="*/ 212235 h 3178174"/>
                  <a:gd name="connsiteX41" fmla="*/ 1946031 w 3376246"/>
                  <a:gd name="connsiteY41" fmla="*/ 341189 h 3178174"/>
                  <a:gd name="connsiteX42" fmla="*/ 2004646 w 3376246"/>
                  <a:gd name="connsiteY42" fmla="*/ 411527 h 3178174"/>
                  <a:gd name="connsiteX43" fmla="*/ 2028092 w 3376246"/>
                  <a:gd name="connsiteY43" fmla="*/ 434974 h 3178174"/>
                  <a:gd name="connsiteX44" fmla="*/ 2074985 w 3376246"/>
                  <a:gd name="connsiteY44" fmla="*/ 493589 h 3178174"/>
                  <a:gd name="connsiteX45" fmla="*/ 2110154 w 3376246"/>
                  <a:gd name="connsiteY45" fmla="*/ 517035 h 3178174"/>
                  <a:gd name="connsiteX46" fmla="*/ 2168769 w 3376246"/>
                  <a:gd name="connsiteY46" fmla="*/ 563927 h 3178174"/>
                  <a:gd name="connsiteX47" fmla="*/ 2227385 w 3376246"/>
                  <a:gd name="connsiteY47" fmla="*/ 599097 h 3178174"/>
                  <a:gd name="connsiteX48" fmla="*/ 2297723 w 3376246"/>
                  <a:gd name="connsiteY48" fmla="*/ 645989 h 3178174"/>
                  <a:gd name="connsiteX49" fmla="*/ 2332892 w 3376246"/>
                  <a:gd name="connsiteY49" fmla="*/ 669435 h 3178174"/>
                  <a:gd name="connsiteX50" fmla="*/ 2368062 w 3376246"/>
                  <a:gd name="connsiteY50" fmla="*/ 681158 h 3178174"/>
                  <a:gd name="connsiteX51" fmla="*/ 2403231 w 3376246"/>
                  <a:gd name="connsiteY51" fmla="*/ 704604 h 3178174"/>
                  <a:gd name="connsiteX52" fmla="*/ 2438400 w 3376246"/>
                  <a:gd name="connsiteY52" fmla="*/ 716327 h 3178174"/>
                  <a:gd name="connsiteX53" fmla="*/ 2461846 w 3376246"/>
                  <a:gd name="connsiteY53" fmla="*/ 739774 h 3178174"/>
                  <a:gd name="connsiteX54" fmla="*/ 2473569 w 3376246"/>
                  <a:gd name="connsiteY54" fmla="*/ 774943 h 3178174"/>
                  <a:gd name="connsiteX55" fmla="*/ 2485292 w 3376246"/>
                  <a:gd name="connsiteY55" fmla="*/ 821835 h 3178174"/>
                  <a:gd name="connsiteX56" fmla="*/ 2508738 w 3376246"/>
                  <a:gd name="connsiteY56" fmla="*/ 892174 h 3178174"/>
                  <a:gd name="connsiteX57" fmla="*/ 2532185 w 3376246"/>
                  <a:gd name="connsiteY57" fmla="*/ 1068020 h 3178174"/>
                  <a:gd name="connsiteX58" fmla="*/ 2543908 w 3376246"/>
                  <a:gd name="connsiteY58" fmla="*/ 1103189 h 3178174"/>
                  <a:gd name="connsiteX59" fmla="*/ 2579077 w 3376246"/>
                  <a:gd name="connsiteY59" fmla="*/ 1150081 h 3178174"/>
                  <a:gd name="connsiteX60" fmla="*/ 2625969 w 3376246"/>
                  <a:gd name="connsiteY60" fmla="*/ 1208697 h 3178174"/>
                  <a:gd name="connsiteX61" fmla="*/ 2661138 w 3376246"/>
                  <a:gd name="connsiteY61" fmla="*/ 1220420 h 3178174"/>
                  <a:gd name="connsiteX62" fmla="*/ 2754923 w 3376246"/>
                  <a:gd name="connsiteY62" fmla="*/ 1267312 h 3178174"/>
                  <a:gd name="connsiteX63" fmla="*/ 2790092 w 3376246"/>
                  <a:gd name="connsiteY63" fmla="*/ 1279035 h 3178174"/>
                  <a:gd name="connsiteX64" fmla="*/ 2825262 w 3376246"/>
                  <a:gd name="connsiteY64" fmla="*/ 1290758 h 3178174"/>
                  <a:gd name="connsiteX65" fmla="*/ 2860431 w 3376246"/>
                  <a:gd name="connsiteY65" fmla="*/ 1314204 h 3178174"/>
                  <a:gd name="connsiteX66" fmla="*/ 2895600 w 3376246"/>
                  <a:gd name="connsiteY66" fmla="*/ 1325927 h 3178174"/>
                  <a:gd name="connsiteX67" fmla="*/ 2954215 w 3376246"/>
                  <a:gd name="connsiteY67" fmla="*/ 1361097 h 3178174"/>
                  <a:gd name="connsiteX68" fmla="*/ 2977662 w 3376246"/>
                  <a:gd name="connsiteY68" fmla="*/ 1384543 h 3178174"/>
                  <a:gd name="connsiteX69" fmla="*/ 3012831 w 3376246"/>
                  <a:gd name="connsiteY69" fmla="*/ 1407989 h 3178174"/>
                  <a:gd name="connsiteX70" fmla="*/ 3048000 w 3376246"/>
                  <a:gd name="connsiteY70" fmla="*/ 1478327 h 3178174"/>
                  <a:gd name="connsiteX71" fmla="*/ 3071446 w 3376246"/>
                  <a:gd name="connsiteY71" fmla="*/ 1501774 h 3178174"/>
                  <a:gd name="connsiteX72" fmla="*/ 3094892 w 3376246"/>
                  <a:gd name="connsiteY72" fmla="*/ 1583835 h 3178174"/>
                  <a:gd name="connsiteX73" fmla="*/ 3130062 w 3376246"/>
                  <a:gd name="connsiteY73" fmla="*/ 1712789 h 3178174"/>
                  <a:gd name="connsiteX74" fmla="*/ 3141785 w 3376246"/>
                  <a:gd name="connsiteY74" fmla="*/ 1830020 h 3178174"/>
                  <a:gd name="connsiteX75" fmla="*/ 3153508 w 3376246"/>
                  <a:gd name="connsiteY75" fmla="*/ 2181712 h 3178174"/>
                  <a:gd name="connsiteX76" fmla="*/ 3165231 w 3376246"/>
                  <a:gd name="connsiteY76" fmla="*/ 2216881 h 3178174"/>
                  <a:gd name="connsiteX77" fmla="*/ 3200400 w 3376246"/>
                  <a:gd name="connsiteY77" fmla="*/ 2240327 h 3178174"/>
                  <a:gd name="connsiteX78" fmla="*/ 3223846 w 3376246"/>
                  <a:gd name="connsiteY78" fmla="*/ 2263774 h 3178174"/>
                  <a:gd name="connsiteX79" fmla="*/ 3235569 w 3376246"/>
                  <a:gd name="connsiteY79" fmla="*/ 2357558 h 3178174"/>
                  <a:gd name="connsiteX80" fmla="*/ 3270738 w 3376246"/>
                  <a:gd name="connsiteY80" fmla="*/ 2381004 h 3178174"/>
                  <a:gd name="connsiteX81" fmla="*/ 3317631 w 3376246"/>
                  <a:gd name="connsiteY81" fmla="*/ 2427897 h 3178174"/>
                  <a:gd name="connsiteX82" fmla="*/ 3329354 w 3376246"/>
                  <a:gd name="connsiteY82" fmla="*/ 2463066 h 3178174"/>
                  <a:gd name="connsiteX83" fmla="*/ 3376246 w 3376246"/>
                  <a:gd name="connsiteY83" fmla="*/ 2521681 h 3178174"/>
                  <a:gd name="connsiteX84" fmla="*/ 3364523 w 3376246"/>
                  <a:gd name="connsiteY84" fmla="*/ 2931989 h 3178174"/>
                  <a:gd name="connsiteX85" fmla="*/ 3341077 w 3376246"/>
                  <a:gd name="connsiteY85" fmla="*/ 2967158 h 3178174"/>
                  <a:gd name="connsiteX86" fmla="*/ 3282462 w 3376246"/>
                  <a:gd name="connsiteY86" fmla="*/ 3025774 h 3178174"/>
                  <a:gd name="connsiteX87" fmla="*/ 3247292 w 3376246"/>
                  <a:gd name="connsiteY87" fmla="*/ 3096112 h 3178174"/>
                  <a:gd name="connsiteX88" fmla="*/ 3235569 w 3376246"/>
                  <a:gd name="connsiteY88" fmla="*/ 3131281 h 3178174"/>
                  <a:gd name="connsiteX89" fmla="*/ 3200400 w 3376246"/>
                  <a:gd name="connsiteY89" fmla="*/ 3143004 h 3178174"/>
                  <a:gd name="connsiteX90" fmla="*/ 3153508 w 3376246"/>
                  <a:gd name="connsiteY90" fmla="*/ 3154727 h 3178174"/>
                  <a:gd name="connsiteX91" fmla="*/ 3083169 w 3376246"/>
                  <a:gd name="connsiteY91" fmla="*/ 3178174 h 3178174"/>
                  <a:gd name="connsiteX92" fmla="*/ 3001108 w 3376246"/>
                  <a:gd name="connsiteY92" fmla="*/ 3166450 h 3178174"/>
                  <a:gd name="connsiteX93" fmla="*/ 2954215 w 3376246"/>
                  <a:gd name="connsiteY93" fmla="*/ 3107835 h 3178174"/>
                  <a:gd name="connsiteX94" fmla="*/ 2919046 w 3376246"/>
                  <a:gd name="connsiteY94" fmla="*/ 3084389 h 3178174"/>
                  <a:gd name="connsiteX95" fmla="*/ 2860431 w 3376246"/>
                  <a:gd name="connsiteY95" fmla="*/ 3025774 h 3178174"/>
                  <a:gd name="connsiteX96" fmla="*/ 2743200 w 3376246"/>
                  <a:gd name="connsiteY96" fmla="*/ 2955435 h 3178174"/>
                  <a:gd name="connsiteX97" fmla="*/ 2731477 w 3376246"/>
                  <a:gd name="connsiteY97" fmla="*/ 2955435 h 317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376246" h="3178174">
                    <a:moveTo>
                      <a:pt x="0" y="1900358"/>
                    </a:moveTo>
                    <a:cubicBezTo>
                      <a:pt x="58615" y="1861281"/>
                      <a:pt x="136769" y="1841742"/>
                      <a:pt x="175846" y="1783127"/>
                    </a:cubicBezTo>
                    <a:cubicBezTo>
                      <a:pt x="228869" y="1703593"/>
                      <a:pt x="202812" y="1732714"/>
                      <a:pt x="246185" y="1689343"/>
                    </a:cubicBezTo>
                    <a:cubicBezTo>
                      <a:pt x="274293" y="1605020"/>
                      <a:pt x="240191" y="1710322"/>
                      <a:pt x="269631" y="1607281"/>
                    </a:cubicBezTo>
                    <a:cubicBezTo>
                      <a:pt x="289213" y="1538742"/>
                      <a:pt x="274753" y="1607680"/>
                      <a:pt x="293077" y="1525220"/>
                    </a:cubicBezTo>
                    <a:cubicBezTo>
                      <a:pt x="297399" y="1505769"/>
                      <a:pt x="299967" y="1485935"/>
                      <a:pt x="304800" y="1466604"/>
                    </a:cubicBezTo>
                    <a:cubicBezTo>
                      <a:pt x="307797" y="1454616"/>
                      <a:pt x="313272" y="1443357"/>
                      <a:pt x="316523" y="1431435"/>
                    </a:cubicBezTo>
                    <a:cubicBezTo>
                      <a:pt x="325002" y="1400347"/>
                      <a:pt x="333649" y="1369248"/>
                      <a:pt x="339969" y="1337650"/>
                    </a:cubicBezTo>
                    <a:cubicBezTo>
                      <a:pt x="346662" y="1304187"/>
                      <a:pt x="353482" y="1265252"/>
                      <a:pt x="363415" y="1232143"/>
                    </a:cubicBezTo>
                    <a:cubicBezTo>
                      <a:pt x="370517" y="1208471"/>
                      <a:pt x="380868" y="1185781"/>
                      <a:pt x="386862" y="1161804"/>
                    </a:cubicBezTo>
                    <a:cubicBezTo>
                      <a:pt x="390618" y="1146780"/>
                      <a:pt x="401899" y="1096561"/>
                      <a:pt x="410308" y="1079743"/>
                    </a:cubicBezTo>
                    <a:cubicBezTo>
                      <a:pt x="416609" y="1067141"/>
                      <a:pt x="425939" y="1056297"/>
                      <a:pt x="433754" y="1044574"/>
                    </a:cubicBezTo>
                    <a:cubicBezTo>
                      <a:pt x="455066" y="959324"/>
                      <a:pt x="426674" y="1028207"/>
                      <a:pt x="480646" y="974235"/>
                    </a:cubicBezTo>
                    <a:cubicBezTo>
                      <a:pt x="490609" y="964272"/>
                      <a:pt x="494129" y="949029"/>
                      <a:pt x="504092" y="939066"/>
                    </a:cubicBezTo>
                    <a:cubicBezTo>
                      <a:pt x="531078" y="912080"/>
                      <a:pt x="550282" y="912865"/>
                      <a:pt x="586154" y="903897"/>
                    </a:cubicBezTo>
                    <a:cubicBezTo>
                      <a:pt x="601785" y="896081"/>
                      <a:pt x="616820" y="886940"/>
                      <a:pt x="633046" y="880450"/>
                    </a:cubicBezTo>
                    <a:cubicBezTo>
                      <a:pt x="655993" y="871271"/>
                      <a:pt x="679939" y="864819"/>
                      <a:pt x="703385" y="857004"/>
                    </a:cubicBezTo>
                    <a:lnTo>
                      <a:pt x="738554" y="845281"/>
                    </a:lnTo>
                    <a:lnTo>
                      <a:pt x="773723" y="833558"/>
                    </a:lnTo>
                    <a:cubicBezTo>
                      <a:pt x="785446" y="829650"/>
                      <a:pt x="798610" y="828689"/>
                      <a:pt x="808892" y="821835"/>
                    </a:cubicBezTo>
                    <a:cubicBezTo>
                      <a:pt x="820615" y="814020"/>
                      <a:pt x="831187" y="804111"/>
                      <a:pt x="844062" y="798389"/>
                    </a:cubicBezTo>
                    <a:cubicBezTo>
                      <a:pt x="866646" y="788352"/>
                      <a:pt x="893836" y="788652"/>
                      <a:pt x="914400" y="774943"/>
                    </a:cubicBezTo>
                    <a:cubicBezTo>
                      <a:pt x="926123" y="767128"/>
                      <a:pt x="938567" y="760299"/>
                      <a:pt x="949569" y="751497"/>
                    </a:cubicBezTo>
                    <a:cubicBezTo>
                      <a:pt x="958200" y="744592"/>
                      <a:pt x="963129" y="732993"/>
                      <a:pt x="973015" y="728050"/>
                    </a:cubicBezTo>
                    <a:cubicBezTo>
                      <a:pt x="995120" y="716997"/>
                      <a:pt x="1021249" y="715657"/>
                      <a:pt x="1043354" y="704604"/>
                    </a:cubicBezTo>
                    <a:lnTo>
                      <a:pt x="1090246" y="681158"/>
                    </a:lnTo>
                    <a:cubicBezTo>
                      <a:pt x="1094154" y="669435"/>
                      <a:pt x="1094555" y="655875"/>
                      <a:pt x="1101969" y="645989"/>
                    </a:cubicBezTo>
                    <a:cubicBezTo>
                      <a:pt x="1118548" y="623884"/>
                      <a:pt x="1160585" y="587374"/>
                      <a:pt x="1160585" y="587374"/>
                    </a:cubicBezTo>
                    <a:lnTo>
                      <a:pt x="1219200" y="411527"/>
                    </a:lnTo>
                    <a:lnTo>
                      <a:pt x="1242646" y="341189"/>
                    </a:lnTo>
                    <a:cubicBezTo>
                      <a:pt x="1246554" y="329466"/>
                      <a:pt x="1251946" y="318137"/>
                      <a:pt x="1254369" y="306020"/>
                    </a:cubicBezTo>
                    <a:cubicBezTo>
                      <a:pt x="1257617" y="289781"/>
                      <a:pt x="1266550" y="232512"/>
                      <a:pt x="1277815" y="212235"/>
                    </a:cubicBezTo>
                    <a:cubicBezTo>
                      <a:pt x="1352175" y="78389"/>
                      <a:pt x="1296414" y="183126"/>
                      <a:pt x="1348154" y="118450"/>
                    </a:cubicBezTo>
                    <a:cubicBezTo>
                      <a:pt x="1356955" y="107448"/>
                      <a:pt x="1360598" y="92083"/>
                      <a:pt x="1371600" y="83281"/>
                    </a:cubicBezTo>
                    <a:cubicBezTo>
                      <a:pt x="1383315" y="73909"/>
                      <a:pt x="1462952" y="60030"/>
                      <a:pt x="1465385" y="59835"/>
                    </a:cubicBezTo>
                    <a:cubicBezTo>
                      <a:pt x="1543387" y="53595"/>
                      <a:pt x="1621692" y="52020"/>
                      <a:pt x="1699846" y="48112"/>
                    </a:cubicBezTo>
                    <a:cubicBezTo>
                      <a:pt x="1707661" y="36389"/>
                      <a:pt x="1711569" y="20758"/>
                      <a:pt x="1723292" y="12943"/>
                    </a:cubicBezTo>
                    <a:cubicBezTo>
                      <a:pt x="1757639" y="-9955"/>
                      <a:pt x="1773716" y="2397"/>
                      <a:pt x="1805354" y="12943"/>
                    </a:cubicBezTo>
                    <a:lnTo>
                      <a:pt x="1840523" y="118450"/>
                    </a:lnTo>
                    <a:cubicBezTo>
                      <a:pt x="1850058" y="147054"/>
                      <a:pt x="1852966" y="166064"/>
                      <a:pt x="1875692" y="188789"/>
                    </a:cubicBezTo>
                    <a:cubicBezTo>
                      <a:pt x="1885655" y="198752"/>
                      <a:pt x="1899139" y="204420"/>
                      <a:pt x="1910862" y="212235"/>
                    </a:cubicBezTo>
                    <a:cubicBezTo>
                      <a:pt x="1915440" y="235127"/>
                      <a:pt x="1931158" y="326316"/>
                      <a:pt x="1946031" y="341189"/>
                    </a:cubicBezTo>
                    <a:cubicBezTo>
                      <a:pt x="2029566" y="424724"/>
                      <a:pt x="1939367" y="329927"/>
                      <a:pt x="2004646" y="411527"/>
                    </a:cubicBezTo>
                    <a:cubicBezTo>
                      <a:pt x="2011551" y="420158"/>
                      <a:pt x="2021187" y="426343"/>
                      <a:pt x="2028092" y="434974"/>
                    </a:cubicBezTo>
                    <a:cubicBezTo>
                      <a:pt x="2055174" y="468827"/>
                      <a:pt x="2043532" y="468427"/>
                      <a:pt x="2074985" y="493589"/>
                    </a:cubicBezTo>
                    <a:cubicBezTo>
                      <a:pt x="2085987" y="502390"/>
                      <a:pt x="2098431" y="509220"/>
                      <a:pt x="2110154" y="517035"/>
                    </a:cubicBezTo>
                    <a:cubicBezTo>
                      <a:pt x="2156853" y="587083"/>
                      <a:pt x="2105852" y="526176"/>
                      <a:pt x="2168769" y="563927"/>
                    </a:cubicBezTo>
                    <a:cubicBezTo>
                      <a:pt x="2249227" y="612203"/>
                      <a:pt x="2127757" y="565889"/>
                      <a:pt x="2227385" y="599097"/>
                    </a:cubicBezTo>
                    <a:lnTo>
                      <a:pt x="2297723" y="645989"/>
                    </a:lnTo>
                    <a:cubicBezTo>
                      <a:pt x="2309446" y="653804"/>
                      <a:pt x="2319526" y="664980"/>
                      <a:pt x="2332892" y="669435"/>
                    </a:cubicBezTo>
                    <a:lnTo>
                      <a:pt x="2368062" y="681158"/>
                    </a:lnTo>
                    <a:cubicBezTo>
                      <a:pt x="2379785" y="688973"/>
                      <a:pt x="2390629" y="698303"/>
                      <a:pt x="2403231" y="704604"/>
                    </a:cubicBezTo>
                    <a:cubicBezTo>
                      <a:pt x="2414284" y="710130"/>
                      <a:pt x="2427804" y="709969"/>
                      <a:pt x="2438400" y="716327"/>
                    </a:cubicBezTo>
                    <a:cubicBezTo>
                      <a:pt x="2447878" y="722014"/>
                      <a:pt x="2454031" y="731958"/>
                      <a:pt x="2461846" y="739774"/>
                    </a:cubicBezTo>
                    <a:cubicBezTo>
                      <a:pt x="2465754" y="751497"/>
                      <a:pt x="2470174" y="763061"/>
                      <a:pt x="2473569" y="774943"/>
                    </a:cubicBezTo>
                    <a:cubicBezTo>
                      <a:pt x="2477995" y="790435"/>
                      <a:pt x="2480662" y="806403"/>
                      <a:pt x="2485292" y="821835"/>
                    </a:cubicBezTo>
                    <a:cubicBezTo>
                      <a:pt x="2492394" y="845507"/>
                      <a:pt x="2508738" y="892174"/>
                      <a:pt x="2508738" y="892174"/>
                    </a:cubicBezTo>
                    <a:cubicBezTo>
                      <a:pt x="2516554" y="950789"/>
                      <a:pt x="2522463" y="1009691"/>
                      <a:pt x="2532185" y="1068020"/>
                    </a:cubicBezTo>
                    <a:cubicBezTo>
                      <a:pt x="2534217" y="1080209"/>
                      <a:pt x="2537777" y="1092460"/>
                      <a:pt x="2543908" y="1103189"/>
                    </a:cubicBezTo>
                    <a:cubicBezTo>
                      <a:pt x="2553602" y="1120153"/>
                      <a:pt x="2567721" y="1134182"/>
                      <a:pt x="2579077" y="1150081"/>
                    </a:cubicBezTo>
                    <a:cubicBezTo>
                      <a:pt x="2591056" y="1166852"/>
                      <a:pt x="2606366" y="1196935"/>
                      <a:pt x="2625969" y="1208697"/>
                    </a:cubicBezTo>
                    <a:cubicBezTo>
                      <a:pt x="2636565" y="1215055"/>
                      <a:pt x="2649415" y="1216512"/>
                      <a:pt x="2661138" y="1220420"/>
                    </a:cubicBezTo>
                    <a:cubicBezTo>
                      <a:pt x="2702061" y="1261341"/>
                      <a:pt x="2674099" y="1240371"/>
                      <a:pt x="2754923" y="1267312"/>
                    </a:cubicBezTo>
                    <a:lnTo>
                      <a:pt x="2790092" y="1279035"/>
                    </a:lnTo>
                    <a:lnTo>
                      <a:pt x="2825262" y="1290758"/>
                    </a:lnTo>
                    <a:cubicBezTo>
                      <a:pt x="2836985" y="1298573"/>
                      <a:pt x="2847829" y="1307903"/>
                      <a:pt x="2860431" y="1314204"/>
                    </a:cubicBezTo>
                    <a:cubicBezTo>
                      <a:pt x="2871484" y="1319730"/>
                      <a:pt x="2885004" y="1319569"/>
                      <a:pt x="2895600" y="1325927"/>
                    </a:cubicBezTo>
                    <a:cubicBezTo>
                      <a:pt x="2976059" y="1374204"/>
                      <a:pt x="2854588" y="1327888"/>
                      <a:pt x="2954215" y="1361097"/>
                    </a:cubicBezTo>
                    <a:cubicBezTo>
                      <a:pt x="2962031" y="1368912"/>
                      <a:pt x="2969031" y="1377638"/>
                      <a:pt x="2977662" y="1384543"/>
                    </a:cubicBezTo>
                    <a:cubicBezTo>
                      <a:pt x="2988664" y="1393344"/>
                      <a:pt x="3002868" y="1398026"/>
                      <a:pt x="3012831" y="1407989"/>
                    </a:cubicBezTo>
                    <a:cubicBezTo>
                      <a:pt x="3057297" y="1452455"/>
                      <a:pt x="3019397" y="1430655"/>
                      <a:pt x="3048000" y="1478327"/>
                    </a:cubicBezTo>
                    <a:cubicBezTo>
                      <a:pt x="3053687" y="1487805"/>
                      <a:pt x="3063631" y="1493958"/>
                      <a:pt x="3071446" y="1501774"/>
                    </a:cubicBezTo>
                    <a:cubicBezTo>
                      <a:pt x="3110841" y="1619958"/>
                      <a:pt x="3050736" y="1436646"/>
                      <a:pt x="3094892" y="1583835"/>
                    </a:cubicBezTo>
                    <a:cubicBezTo>
                      <a:pt x="3130590" y="1702828"/>
                      <a:pt x="3108693" y="1605954"/>
                      <a:pt x="3130062" y="1712789"/>
                    </a:cubicBezTo>
                    <a:cubicBezTo>
                      <a:pt x="3133970" y="1751866"/>
                      <a:pt x="3139824" y="1790797"/>
                      <a:pt x="3141785" y="1830020"/>
                    </a:cubicBezTo>
                    <a:cubicBezTo>
                      <a:pt x="3147642" y="1947169"/>
                      <a:pt x="3146412" y="2064631"/>
                      <a:pt x="3153508" y="2181712"/>
                    </a:cubicBezTo>
                    <a:cubicBezTo>
                      <a:pt x="3154256" y="2194046"/>
                      <a:pt x="3157512" y="2207232"/>
                      <a:pt x="3165231" y="2216881"/>
                    </a:cubicBezTo>
                    <a:cubicBezTo>
                      <a:pt x="3174033" y="2227883"/>
                      <a:pt x="3189398" y="2231525"/>
                      <a:pt x="3200400" y="2240327"/>
                    </a:cubicBezTo>
                    <a:cubicBezTo>
                      <a:pt x="3209031" y="2247232"/>
                      <a:pt x="3216031" y="2255958"/>
                      <a:pt x="3223846" y="2263774"/>
                    </a:cubicBezTo>
                    <a:cubicBezTo>
                      <a:pt x="3227754" y="2295035"/>
                      <a:pt x="3223868" y="2328307"/>
                      <a:pt x="3235569" y="2357558"/>
                    </a:cubicBezTo>
                    <a:cubicBezTo>
                      <a:pt x="3240802" y="2370640"/>
                      <a:pt x="3260041" y="2371835"/>
                      <a:pt x="3270738" y="2381004"/>
                    </a:cubicBezTo>
                    <a:cubicBezTo>
                      <a:pt x="3287522" y="2395390"/>
                      <a:pt x="3317631" y="2427897"/>
                      <a:pt x="3317631" y="2427897"/>
                    </a:cubicBezTo>
                    <a:cubicBezTo>
                      <a:pt x="3321539" y="2439620"/>
                      <a:pt x="3321635" y="2453417"/>
                      <a:pt x="3329354" y="2463066"/>
                    </a:cubicBezTo>
                    <a:cubicBezTo>
                      <a:pt x="3389955" y="2538817"/>
                      <a:pt x="3346780" y="2433283"/>
                      <a:pt x="3376246" y="2521681"/>
                    </a:cubicBezTo>
                    <a:cubicBezTo>
                      <a:pt x="3372338" y="2658450"/>
                      <a:pt x="3375291" y="2795588"/>
                      <a:pt x="3364523" y="2931989"/>
                    </a:cubicBezTo>
                    <a:cubicBezTo>
                      <a:pt x="3363414" y="2946035"/>
                      <a:pt x="3350355" y="2956555"/>
                      <a:pt x="3341077" y="2967158"/>
                    </a:cubicBezTo>
                    <a:cubicBezTo>
                      <a:pt x="3322882" y="2987953"/>
                      <a:pt x="3282462" y="3025774"/>
                      <a:pt x="3282462" y="3025774"/>
                    </a:cubicBezTo>
                    <a:cubicBezTo>
                      <a:pt x="3252991" y="3114179"/>
                      <a:pt x="3292747" y="3005203"/>
                      <a:pt x="3247292" y="3096112"/>
                    </a:cubicBezTo>
                    <a:cubicBezTo>
                      <a:pt x="3241766" y="3107165"/>
                      <a:pt x="3244307" y="3122543"/>
                      <a:pt x="3235569" y="3131281"/>
                    </a:cubicBezTo>
                    <a:cubicBezTo>
                      <a:pt x="3226831" y="3140019"/>
                      <a:pt x="3212282" y="3139609"/>
                      <a:pt x="3200400" y="3143004"/>
                    </a:cubicBezTo>
                    <a:cubicBezTo>
                      <a:pt x="3184908" y="3147430"/>
                      <a:pt x="3168940" y="3150097"/>
                      <a:pt x="3153508" y="3154727"/>
                    </a:cubicBezTo>
                    <a:cubicBezTo>
                      <a:pt x="3129836" y="3161829"/>
                      <a:pt x="3083169" y="3178174"/>
                      <a:pt x="3083169" y="3178174"/>
                    </a:cubicBezTo>
                    <a:cubicBezTo>
                      <a:pt x="3055815" y="3174266"/>
                      <a:pt x="3027574" y="3174390"/>
                      <a:pt x="3001108" y="3166450"/>
                    </a:cubicBezTo>
                    <a:cubicBezTo>
                      <a:pt x="2939217" y="3147882"/>
                      <a:pt x="2984811" y="3146081"/>
                      <a:pt x="2954215" y="3107835"/>
                    </a:cubicBezTo>
                    <a:cubicBezTo>
                      <a:pt x="2945413" y="3096833"/>
                      <a:pt x="2930769" y="3092204"/>
                      <a:pt x="2919046" y="3084389"/>
                    </a:cubicBezTo>
                    <a:cubicBezTo>
                      <a:pt x="2873891" y="3016656"/>
                      <a:pt x="2921217" y="3077876"/>
                      <a:pt x="2860431" y="3025774"/>
                    </a:cubicBezTo>
                    <a:cubicBezTo>
                      <a:pt x="2817095" y="2988629"/>
                      <a:pt x="2810994" y="2955435"/>
                      <a:pt x="2743200" y="2955435"/>
                    </a:cubicBezTo>
                    <a:lnTo>
                      <a:pt x="2731477" y="2955435"/>
                    </a:ln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55" name="Freeform 54"/>
              <p:cNvSpPr/>
              <p:nvPr/>
            </p:nvSpPr>
            <p:spPr>
              <a:xfrm>
                <a:off x="5920154" y="5486400"/>
                <a:ext cx="222738" cy="269631"/>
              </a:xfrm>
              <a:custGeom>
                <a:avLst/>
                <a:gdLst>
                  <a:gd name="connsiteX0" fmla="*/ 0 w 222738"/>
                  <a:gd name="connsiteY0" fmla="*/ 269631 h 269631"/>
                  <a:gd name="connsiteX1" fmla="*/ 58615 w 222738"/>
                  <a:gd name="connsiteY1" fmla="*/ 246185 h 269631"/>
                  <a:gd name="connsiteX2" fmla="*/ 93784 w 222738"/>
                  <a:gd name="connsiteY2" fmla="*/ 187569 h 269631"/>
                  <a:gd name="connsiteX3" fmla="*/ 128954 w 222738"/>
                  <a:gd name="connsiteY3" fmla="*/ 175846 h 269631"/>
                  <a:gd name="connsiteX4" fmla="*/ 140677 w 222738"/>
                  <a:gd name="connsiteY4" fmla="*/ 140677 h 269631"/>
                  <a:gd name="connsiteX5" fmla="*/ 199292 w 222738"/>
                  <a:gd name="connsiteY5" fmla="*/ 70338 h 269631"/>
                  <a:gd name="connsiteX6" fmla="*/ 222738 w 222738"/>
                  <a:gd name="connsiteY6" fmla="*/ 0 h 26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738" h="269631">
                    <a:moveTo>
                      <a:pt x="0" y="269631"/>
                    </a:moveTo>
                    <a:cubicBezTo>
                      <a:pt x="19538" y="261816"/>
                      <a:pt x="40344" y="256626"/>
                      <a:pt x="58615" y="246185"/>
                    </a:cubicBezTo>
                    <a:cubicBezTo>
                      <a:pt x="122138" y="209885"/>
                      <a:pt x="43528" y="237824"/>
                      <a:pt x="93784" y="187569"/>
                    </a:cubicBezTo>
                    <a:cubicBezTo>
                      <a:pt x="102522" y="178831"/>
                      <a:pt x="117231" y="179754"/>
                      <a:pt x="128954" y="175846"/>
                    </a:cubicBezTo>
                    <a:cubicBezTo>
                      <a:pt x="132862" y="164123"/>
                      <a:pt x="135151" y="151730"/>
                      <a:pt x="140677" y="140677"/>
                    </a:cubicBezTo>
                    <a:cubicBezTo>
                      <a:pt x="156998" y="108036"/>
                      <a:pt x="173366" y="96264"/>
                      <a:pt x="199292" y="70338"/>
                    </a:cubicBezTo>
                    <a:lnTo>
                      <a:pt x="222738" y="0"/>
                    </a:ln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57" name="Freeform 56"/>
              <p:cNvSpPr/>
              <p:nvPr/>
            </p:nvSpPr>
            <p:spPr>
              <a:xfrm>
                <a:off x="5287108" y="3763108"/>
                <a:ext cx="855784" cy="1969477"/>
              </a:xfrm>
              <a:custGeom>
                <a:avLst/>
                <a:gdLst>
                  <a:gd name="connsiteX0" fmla="*/ 492369 w 855784"/>
                  <a:gd name="connsiteY0" fmla="*/ 0 h 1969477"/>
                  <a:gd name="connsiteX1" fmla="*/ 644769 w 855784"/>
                  <a:gd name="connsiteY1" fmla="*/ 11723 h 1969477"/>
                  <a:gd name="connsiteX2" fmla="*/ 738554 w 855784"/>
                  <a:gd name="connsiteY2" fmla="*/ 82061 h 1969477"/>
                  <a:gd name="connsiteX3" fmla="*/ 762000 w 855784"/>
                  <a:gd name="connsiteY3" fmla="*/ 117230 h 1969477"/>
                  <a:gd name="connsiteX4" fmla="*/ 785446 w 855784"/>
                  <a:gd name="connsiteY4" fmla="*/ 140677 h 1969477"/>
                  <a:gd name="connsiteX5" fmla="*/ 844061 w 855784"/>
                  <a:gd name="connsiteY5" fmla="*/ 246184 h 1969477"/>
                  <a:gd name="connsiteX6" fmla="*/ 855784 w 855784"/>
                  <a:gd name="connsiteY6" fmla="*/ 293077 h 1969477"/>
                  <a:gd name="connsiteX7" fmla="*/ 844061 w 855784"/>
                  <a:gd name="connsiteY7" fmla="*/ 586154 h 1969477"/>
                  <a:gd name="connsiteX8" fmla="*/ 726830 w 855784"/>
                  <a:gd name="connsiteY8" fmla="*/ 703384 h 1969477"/>
                  <a:gd name="connsiteX9" fmla="*/ 656492 w 855784"/>
                  <a:gd name="connsiteY9" fmla="*/ 726830 h 1969477"/>
                  <a:gd name="connsiteX10" fmla="*/ 633046 w 855784"/>
                  <a:gd name="connsiteY10" fmla="*/ 750277 h 1969477"/>
                  <a:gd name="connsiteX11" fmla="*/ 562707 w 855784"/>
                  <a:gd name="connsiteY11" fmla="*/ 773723 h 1969477"/>
                  <a:gd name="connsiteX12" fmla="*/ 527538 w 855784"/>
                  <a:gd name="connsiteY12" fmla="*/ 797169 h 1969477"/>
                  <a:gd name="connsiteX13" fmla="*/ 480646 w 855784"/>
                  <a:gd name="connsiteY13" fmla="*/ 808892 h 1969477"/>
                  <a:gd name="connsiteX14" fmla="*/ 457200 w 855784"/>
                  <a:gd name="connsiteY14" fmla="*/ 844061 h 1969477"/>
                  <a:gd name="connsiteX15" fmla="*/ 422030 w 855784"/>
                  <a:gd name="connsiteY15" fmla="*/ 867507 h 1969477"/>
                  <a:gd name="connsiteX16" fmla="*/ 398584 w 855784"/>
                  <a:gd name="connsiteY16" fmla="*/ 890954 h 1969477"/>
                  <a:gd name="connsiteX17" fmla="*/ 328246 w 855784"/>
                  <a:gd name="connsiteY17" fmla="*/ 937846 h 1969477"/>
                  <a:gd name="connsiteX18" fmla="*/ 293077 w 855784"/>
                  <a:gd name="connsiteY18" fmla="*/ 961292 h 1969477"/>
                  <a:gd name="connsiteX19" fmla="*/ 269630 w 855784"/>
                  <a:gd name="connsiteY19" fmla="*/ 984738 h 1969477"/>
                  <a:gd name="connsiteX20" fmla="*/ 234461 w 855784"/>
                  <a:gd name="connsiteY20" fmla="*/ 996461 h 1969477"/>
                  <a:gd name="connsiteX21" fmla="*/ 211015 w 855784"/>
                  <a:gd name="connsiteY21" fmla="*/ 1031630 h 1969477"/>
                  <a:gd name="connsiteX22" fmla="*/ 175846 w 855784"/>
                  <a:gd name="connsiteY22" fmla="*/ 1043354 h 1969477"/>
                  <a:gd name="connsiteX23" fmla="*/ 140677 w 855784"/>
                  <a:gd name="connsiteY23" fmla="*/ 1066800 h 1969477"/>
                  <a:gd name="connsiteX24" fmla="*/ 82061 w 855784"/>
                  <a:gd name="connsiteY24" fmla="*/ 1113692 h 1969477"/>
                  <a:gd name="connsiteX25" fmla="*/ 58615 w 855784"/>
                  <a:gd name="connsiteY25" fmla="*/ 1148861 h 1969477"/>
                  <a:gd name="connsiteX26" fmla="*/ 35169 w 855784"/>
                  <a:gd name="connsiteY26" fmla="*/ 1219200 h 1969477"/>
                  <a:gd name="connsiteX27" fmla="*/ 23446 w 855784"/>
                  <a:gd name="connsiteY27" fmla="*/ 1254369 h 1969477"/>
                  <a:gd name="connsiteX28" fmla="*/ 11723 w 855784"/>
                  <a:gd name="connsiteY28" fmla="*/ 1289538 h 1969477"/>
                  <a:gd name="connsiteX29" fmla="*/ 0 w 855784"/>
                  <a:gd name="connsiteY29" fmla="*/ 1324707 h 1969477"/>
                  <a:gd name="connsiteX30" fmla="*/ 11723 w 855784"/>
                  <a:gd name="connsiteY30" fmla="*/ 1711569 h 1969477"/>
                  <a:gd name="connsiteX31" fmla="*/ 35169 w 855784"/>
                  <a:gd name="connsiteY31" fmla="*/ 1781907 h 1969477"/>
                  <a:gd name="connsiteX32" fmla="*/ 46892 w 855784"/>
                  <a:gd name="connsiteY32" fmla="*/ 1817077 h 1969477"/>
                  <a:gd name="connsiteX33" fmla="*/ 82061 w 855784"/>
                  <a:gd name="connsiteY33" fmla="*/ 1852246 h 1969477"/>
                  <a:gd name="connsiteX34" fmla="*/ 128954 w 855784"/>
                  <a:gd name="connsiteY34" fmla="*/ 1899138 h 1969477"/>
                  <a:gd name="connsiteX35" fmla="*/ 140677 w 855784"/>
                  <a:gd name="connsiteY35" fmla="*/ 1934307 h 1969477"/>
                  <a:gd name="connsiteX36" fmla="*/ 175846 w 855784"/>
                  <a:gd name="connsiteY36" fmla="*/ 1969477 h 196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55784" h="1969477">
                    <a:moveTo>
                      <a:pt x="492369" y="0"/>
                    </a:moveTo>
                    <a:cubicBezTo>
                      <a:pt x="543169" y="3908"/>
                      <a:pt x="595496" y="-1243"/>
                      <a:pt x="644769" y="11723"/>
                    </a:cubicBezTo>
                    <a:cubicBezTo>
                      <a:pt x="663766" y="16722"/>
                      <a:pt x="718926" y="57527"/>
                      <a:pt x="738554" y="82061"/>
                    </a:cubicBezTo>
                    <a:cubicBezTo>
                      <a:pt x="747356" y="93063"/>
                      <a:pt x="753199" y="106228"/>
                      <a:pt x="762000" y="117230"/>
                    </a:cubicBezTo>
                    <a:cubicBezTo>
                      <a:pt x="768905" y="125861"/>
                      <a:pt x="778814" y="131835"/>
                      <a:pt x="785446" y="140677"/>
                    </a:cubicBezTo>
                    <a:cubicBezTo>
                      <a:pt x="824200" y="192349"/>
                      <a:pt x="830002" y="196977"/>
                      <a:pt x="844061" y="246184"/>
                    </a:cubicBezTo>
                    <a:cubicBezTo>
                      <a:pt x="848487" y="261676"/>
                      <a:pt x="851876" y="277446"/>
                      <a:pt x="855784" y="293077"/>
                    </a:cubicBezTo>
                    <a:cubicBezTo>
                      <a:pt x="851876" y="390769"/>
                      <a:pt x="859629" y="489631"/>
                      <a:pt x="844061" y="586154"/>
                    </a:cubicBezTo>
                    <a:cubicBezTo>
                      <a:pt x="836956" y="630205"/>
                      <a:pt x="765197" y="690595"/>
                      <a:pt x="726830" y="703384"/>
                    </a:cubicBezTo>
                    <a:lnTo>
                      <a:pt x="656492" y="726830"/>
                    </a:lnTo>
                    <a:cubicBezTo>
                      <a:pt x="648677" y="734646"/>
                      <a:pt x="642932" y="745334"/>
                      <a:pt x="633046" y="750277"/>
                    </a:cubicBezTo>
                    <a:cubicBezTo>
                      <a:pt x="610941" y="761330"/>
                      <a:pt x="562707" y="773723"/>
                      <a:pt x="562707" y="773723"/>
                    </a:cubicBezTo>
                    <a:cubicBezTo>
                      <a:pt x="550984" y="781538"/>
                      <a:pt x="540488" y="791619"/>
                      <a:pt x="527538" y="797169"/>
                    </a:cubicBezTo>
                    <a:cubicBezTo>
                      <a:pt x="512729" y="803516"/>
                      <a:pt x="494052" y="799955"/>
                      <a:pt x="480646" y="808892"/>
                    </a:cubicBezTo>
                    <a:cubicBezTo>
                      <a:pt x="468923" y="816707"/>
                      <a:pt x="467163" y="834098"/>
                      <a:pt x="457200" y="844061"/>
                    </a:cubicBezTo>
                    <a:cubicBezTo>
                      <a:pt x="447237" y="854024"/>
                      <a:pt x="433032" y="858705"/>
                      <a:pt x="422030" y="867507"/>
                    </a:cubicBezTo>
                    <a:cubicBezTo>
                      <a:pt x="413399" y="874412"/>
                      <a:pt x="407426" y="884322"/>
                      <a:pt x="398584" y="890954"/>
                    </a:cubicBezTo>
                    <a:cubicBezTo>
                      <a:pt x="376041" y="907861"/>
                      <a:pt x="351692" y="922215"/>
                      <a:pt x="328246" y="937846"/>
                    </a:cubicBezTo>
                    <a:cubicBezTo>
                      <a:pt x="316523" y="945661"/>
                      <a:pt x="303040" y="951330"/>
                      <a:pt x="293077" y="961292"/>
                    </a:cubicBezTo>
                    <a:cubicBezTo>
                      <a:pt x="285261" y="969107"/>
                      <a:pt x="279108" y="979051"/>
                      <a:pt x="269630" y="984738"/>
                    </a:cubicBezTo>
                    <a:cubicBezTo>
                      <a:pt x="259034" y="991096"/>
                      <a:pt x="246184" y="992553"/>
                      <a:pt x="234461" y="996461"/>
                    </a:cubicBezTo>
                    <a:cubicBezTo>
                      <a:pt x="226646" y="1008184"/>
                      <a:pt x="222017" y="1022828"/>
                      <a:pt x="211015" y="1031630"/>
                    </a:cubicBezTo>
                    <a:cubicBezTo>
                      <a:pt x="201366" y="1039350"/>
                      <a:pt x="186899" y="1037828"/>
                      <a:pt x="175846" y="1043354"/>
                    </a:cubicBezTo>
                    <a:cubicBezTo>
                      <a:pt x="163244" y="1049655"/>
                      <a:pt x="151679" y="1057999"/>
                      <a:pt x="140677" y="1066800"/>
                    </a:cubicBezTo>
                    <a:cubicBezTo>
                      <a:pt x="57155" y="1133617"/>
                      <a:pt x="190306" y="1041528"/>
                      <a:pt x="82061" y="1113692"/>
                    </a:cubicBezTo>
                    <a:cubicBezTo>
                      <a:pt x="74246" y="1125415"/>
                      <a:pt x="64337" y="1135986"/>
                      <a:pt x="58615" y="1148861"/>
                    </a:cubicBezTo>
                    <a:cubicBezTo>
                      <a:pt x="48578" y="1171445"/>
                      <a:pt x="42984" y="1195754"/>
                      <a:pt x="35169" y="1219200"/>
                    </a:cubicBezTo>
                    <a:lnTo>
                      <a:pt x="23446" y="1254369"/>
                    </a:lnTo>
                    <a:lnTo>
                      <a:pt x="11723" y="1289538"/>
                    </a:lnTo>
                    <a:lnTo>
                      <a:pt x="0" y="1324707"/>
                    </a:lnTo>
                    <a:cubicBezTo>
                      <a:pt x="3908" y="1453661"/>
                      <a:pt x="1828" y="1582936"/>
                      <a:pt x="11723" y="1711569"/>
                    </a:cubicBezTo>
                    <a:cubicBezTo>
                      <a:pt x="13618" y="1736210"/>
                      <a:pt x="27354" y="1758461"/>
                      <a:pt x="35169" y="1781907"/>
                    </a:cubicBezTo>
                    <a:cubicBezTo>
                      <a:pt x="39077" y="1793630"/>
                      <a:pt x="38154" y="1808339"/>
                      <a:pt x="46892" y="1817077"/>
                    </a:cubicBezTo>
                    <a:lnTo>
                      <a:pt x="82061" y="1852246"/>
                    </a:lnTo>
                    <a:cubicBezTo>
                      <a:pt x="113322" y="1946029"/>
                      <a:pt x="66430" y="1836616"/>
                      <a:pt x="128954" y="1899138"/>
                    </a:cubicBezTo>
                    <a:cubicBezTo>
                      <a:pt x="137692" y="1907876"/>
                      <a:pt x="134319" y="1923711"/>
                      <a:pt x="140677" y="1934307"/>
                    </a:cubicBezTo>
                    <a:cubicBezTo>
                      <a:pt x="140679" y="1934310"/>
                      <a:pt x="169983" y="1963614"/>
                      <a:pt x="175846" y="1969477"/>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58" name="Freeform 57"/>
              <p:cNvSpPr/>
              <p:nvPr/>
            </p:nvSpPr>
            <p:spPr>
              <a:xfrm>
                <a:off x="3059723" y="2262554"/>
                <a:ext cx="1289539" cy="1899138"/>
              </a:xfrm>
              <a:custGeom>
                <a:avLst/>
                <a:gdLst>
                  <a:gd name="connsiteX0" fmla="*/ 117231 w 1289539"/>
                  <a:gd name="connsiteY0" fmla="*/ 1899138 h 1899138"/>
                  <a:gd name="connsiteX1" fmla="*/ 23446 w 1289539"/>
                  <a:gd name="connsiteY1" fmla="*/ 1852246 h 1899138"/>
                  <a:gd name="connsiteX2" fmla="*/ 11723 w 1289539"/>
                  <a:gd name="connsiteY2" fmla="*/ 1817077 h 1899138"/>
                  <a:gd name="connsiteX3" fmla="*/ 0 w 1289539"/>
                  <a:gd name="connsiteY3" fmla="*/ 1758461 h 1899138"/>
                  <a:gd name="connsiteX4" fmla="*/ 11723 w 1289539"/>
                  <a:gd name="connsiteY4" fmla="*/ 1617784 h 1899138"/>
                  <a:gd name="connsiteX5" fmla="*/ 82062 w 1289539"/>
                  <a:gd name="connsiteY5" fmla="*/ 1524000 h 1899138"/>
                  <a:gd name="connsiteX6" fmla="*/ 105508 w 1289539"/>
                  <a:gd name="connsiteY6" fmla="*/ 1488831 h 1899138"/>
                  <a:gd name="connsiteX7" fmla="*/ 117231 w 1289539"/>
                  <a:gd name="connsiteY7" fmla="*/ 1453661 h 1899138"/>
                  <a:gd name="connsiteX8" fmla="*/ 152400 w 1289539"/>
                  <a:gd name="connsiteY8" fmla="*/ 1430215 h 1899138"/>
                  <a:gd name="connsiteX9" fmla="*/ 175846 w 1289539"/>
                  <a:gd name="connsiteY9" fmla="*/ 1359877 h 1899138"/>
                  <a:gd name="connsiteX10" fmla="*/ 199292 w 1289539"/>
                  <a:gd name="connsiteY10" fmla="*/ 1324708 h 1899138"/>
                  <a:gd name="connsiteX11" fmla="*/ 211015 w 1289539"/>
                  <a:gd name="connsiteY11" fmla="*/ 1289538 h 1899138"/>
                  <a:gd name="connsiteX12" fmla="*/ 234462 w 1289539"/>
                  <a:gd name="connsiteY12" fmla="*/ 1125415 h 1899138"/>
                  <a:gd name="connsiteX13" fmla="*/ 246185 w 1289539"/>
                  <a:gd name="connsiteY13" fmla="*/ 1090246 h 1899138"/>
                  <a:gd name="connsiteX14" fmla="*/ 257908 w 1289539"/>
                  <a:gd name="connsiteY14" fmla="*/ 1031631 h 1899138"/>
                  <a:gd name="connsiteX15" fmla="*/ 304800 w 1289539"/>
                  <a:gd name="connsiteY15" fmla="*/ 961292 h 1899138"/>
                  <a:gd name="connsiteX16" fmla="*/ 328246 w 1289539"/>
                  <a:gd name="connsiteY16" fmla="*/ 926123 h 1899138"/>
                  <a:gd name="connsiteX17" fmla="*/ 433754 w 1289539"/>
                  <a:gd name="connsiteY17" fmla="*/ 879231 h 1899138"/>
                  <a:gd name="connsiteX18" fmla="*/ 468923 w 1289539"/>
                  <a:gd name="connsiteY18" fmla="*/ 867508 h 1899138"/>
                  <a:gd name="connsiteX19" fmla="*/ 492369 w 1289539"/>
                  <a:gd name="connsiteY19" fmla="*/ 844061 h 1899138"/>
                  <a:gd name="connsiteX20" fmla="*/ 562708 w 1289539"/>
                  <a:gd name="connsiteY20" fmla="*/ 820615 h 1899138"/>
                  <a:gd name="connsiteX21" fmla="*/ 586154 w 1289539"/>
                  <a:gd name="connsiteY21" fmla="*/ 785446 h 1899138"/>
                  <a:gd name="connsiteX22" fmla="*/ 621323 w 1289539"/>
                  <a:gd name="connsiteY22" fmla="*/ 773723 h 1899138"/>
                  <a:gd name="connsiteX23" fmla="*/ 656492 w 1289539"/>
                  <a:gd name="connsiteY23" fmla="*/ 750277 h 1899138"/>
                  <a:gd name="connsiteX24" fmla="*/ 703385 w 1289539"/>
                  <a:gd name="connsiteY24" fmla="*/ 691661 h 1899138"/>
                  <a:gd name="connsiteX25" fmla="*/ 738554 w 1289539"/>
                  <a:gd name="connsiteY25" fmla="*/ 621323 h 1899138"/>
                  <a:gd name="connsiteX26" fmla="*/ 762000 w 1289539"/>
                  <a:gd name="connsiteY26" fmla="*/ 586154 h 1899138"/>
                  <a:gd name="connsiteX27" fmla="*/ 785446 w 1289539"/>
                  <a:gd name="connsiteY27" fmla="*/ 445477 h 1899138"/>
                  <a:gd name="connsiteX28" fmla="*/ 832339 w 1289539"/>
                  <a:gd name="connsiteY28" fmla="*/ 351692 h 1899138"/>
                  <a:gd name="connsiteX29" fmla="*/ 890954 w 1289539"/>
                  <a:gd name="connsiteY29" fmla="*/ 293077 h 1899138"/>
                  <a:gd name="connsiteX30" fmla="*/ 961292 w 1289539"/>
                  <a:gd name="connsiteY30" fmla="*/ 246184 h 1899138"/>
                  <a:gd name="connsiteX31" fmla="*/ 984739 w 1289539"/>
                  <a:gd name="connsiteY31" fmla="*/ 222738 h 1899138"/>
                  <a:gd name="connsiteX32" fmla="*/ 1055077 w 1289539"/>
                  <a:gd name="connsiteY32" fmla="*/ 199292 h 1899138"/>
                  <a:gd name="connsiteX33" fmla="*/ 1090246 w 1289539"/>
                  <a:gd name="connsiteY33" fmla="*/ 175846 h 1899138"/>
                  <a:gd name="connsiteX34" fmla="*/ 1160585 w 1289539"/>
                  <a:gd name="connsiteY34" fmla="*/ 152400 h 1899138"/>
                  <a:gd name="connsiteX35" fmla="*/ 1219200 w 1289539"/>
                  <a:gd name="connsiteY35" fmla="*/ 93784 h 1899138"/>
                  <a:gd name="connsiteX36" fmla="*/ 1254369 w 1289539"/>
                  <a:gd name="connsiteY36" fmla="*/ 70338 h 1899138"/>
                  <a:gd name="connsiteX37" fmla="*/ 1277815 w 1289539"/>
                  <a:gd name="connsiteY37" fmla="*/ 35169 h 1899138"/>
                  <a:gd name="connsiteX38" fmla="*/ 1289539 w 1289539"/>
                  <a:gd name="connsiteY38" fmla="*/ 0 h 189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89539" h="1899138">
                    <a:moveTo>
                      <a:pt x="117231" y="1899138"/>
                    </a:moveTo>
                    <a:cubicBezTo>
                      <a:pt x="85969" y="1883507"/>
                      <a:pt x="51035" y="1873704"/>
                      <a:pt x="23446" y="1852246"/>
                    </a:cubicBezTo>
                    <a:cubicBezTo>
                      <a:pt x="13692" y="1844660"/>
                      <a:pt x="14720" y="1829065"/>
                      <a:pt x="11723" y="1817077"/>
                    </a:cubicBezTo>
                    <a:cubicBezTo>
                      <a:pt x="6890" y="1797746"/>
                      <a:pt x="3908" y="1778000"/>
                      <a:pt x="0" y="1758461"/>
                    </a:cubicBezTo>
                    <a:cubicBezTo>
                      <a:pt x="3908" y="1711569"/>
                      <a:pt x="-871" y="1663122"/>
                      <a:pt x="11723" y="1617784"/>
                    </a:cubicBezTo>
                    <a:cubicBezTo>
                      <a:pt x="29128" y="1555125"/>
                      <a:pt x="52660" y="1560752"/>
                      <a:pt x="82062" y="1524000"/>
                    </a:cubicBezTo>
                    <a:cubicBezTo>
                      <a:pt x="90864" y="1512998"/>
                      <a:pt x="97693" y="1500554"/>
                      <a:pt x="105508" y="1488831"/>
                    </a:cubicBezTo>
                    <a:cubicBezTo>
                      <a:pt x="109416" y="1477108"/>
                      <a:pt x="109511" y="1463311"/>
                      <a:pt x="117231" y="1453661"/>
                    </a:cubicBezTo>
                    <a:cubicBezTo>
                      <a:pt x="126032" y="1442659"/>
                      <a:pt x="144933" y="1442163"/>
                      <a:pt x="152400" y="1430215"/>
                    </a:cubicBezTo>
                    <a:cubicBezTo>
                      <a:pt x="165499" y="1409257"/>
                      <a:pt x="162137" y="1380441"/>
                      <a:pt x="175846" y="1359877"/>
                    </a:cubicBezTo>
                    <a:lnTo>
                      <a:pt x="199292" y="1324708"/>
                    </a:lnTo>
                    <a:cubicBezTo>
                      <a:pt x="203200" y="1312985"/>
                      <a:pt x="208334" y="1301601"/>
                      <a:pt x="211015" y="1289538"/>
                    </a:cubicBezTo>
                    <a:cubicBezTo>
                      <a:pt x="230242" y="1203021"/>
                      <a:pt x="216712" y="1223041"/>
                      <a:pt x="234462" y="1125415"/>
                    </a:cubicBezTo>
                    <a:cubicBezTo>
                      <a:pt x="236672" y="1113257"/>
                      <a:pt x="243188" y="1102234"/>
                      <a:pt x="246185" y="1090246"/>
                    </a:cubicBezTo>
                    <a:cubicBezTo>
                      <a:pt x="251018" y="1070916"/>
                      <a:pt x="249663" y="1049770"/>
                      <a:pt x="257908" y="1031631"/>
                    </a:cubicBezTo>
                    <a:cubicBezTo>
                      <a:pt x="269568" y="1005978"/>
                      <a:pt x="289169" y="984738"/>
                      <a:pt x="304800" y="961292"/>
                    </a:cubicBezTo>
                    <a:cubicBezTo>
                      <a:pt x="312615" y="949569"/>
                      <a:pt x="316523" y="933938"/>
                      <a:pt x="328246" y="926123"/>
                    </a:cubicBezTo>
                    <a:cubicBezTo>
                      <a:pt x="383979" y="888968"/>
                      <a:pt x="350048" y="907133"/>
                      <a:pt x="433754" y="879231"/>
                    </a:cubicBezTo>
                    <a:lnTo>
                      <a:pt x="468923" y="867508"/>
                    </a:lnTo>
                    <a:cubicBezTo>
                      <a:pt x="476738" y="859692"/>
                      <a:pt x="482483" y="849004"/>
                      <a:pt x="492369" y="844061"/>
                    </a:cubicBezTo>
                    <a:cubicBezTo>
                      <a:pt x="514474" y="833008"/>
                      <a:pt x="562708" y="820615"/>
                      <a:pt x="562708" y="820615"/>
                    </a:cubicBezTo>
                    <a:cubicBezTo>
                      <a:pt x="570523" y="808892"/>
                      <a:pt x="575152" y="794248"/>
                      <a:pt x="586154" y="785446"/>
                    </a:cubicBezTo>
                    <a:cubicBezTo>
                      <a:pt x="595803" y="777727"/>
                      <a:pt x="610270" y="779249"/>
                      <a:pt x="621323" y="773723"/>
                    </a:cubicBezTo>
                    <a:cubicBezTo>
                      <a:pt x="633925" y="767422"/>
                      <a:pt x="644769" y="758092"/>
                      <a:pt x="656492" y="750277"/>
                    </a:cubicBezTo>
                    <a:cubicBezTo>
                      <a:pt x="679314" y="681811"/>
                      <a:pt x="650358" y="744688"/>
                      <a:pt x="703385" y="691661"/>
                    </a:cubicBezTo>
                    <a:cubicBezTo>
                      <a:pt x="736981" y="658065"/>
                      <a:pt x="719485" y="659461"/>
                      <a:pt x="738554" y="621323"/>
                    </a:cubicBezTo>
                    <a:cubicBezTo>
                      <a:pt x="744855" y="608721"/>
                      <a:pt x="754185" y="597877"/>
                      <a:pt x="762000" y="586154"/>
                    </a:cubicBezTo>
                    <a:cubicBezTo>
                      <a:pt x="794054" y="489990"/>
                      <a:pt x="746182" y="641796"/>
                      <a:pt x="785446" y="445477"/>
                    </a:cubicBezTo>
                    <a:cubicBezTo>
                      <a:pt x="804120" y="352109"/>
                      <a:pt x="795113" y="398223"/>
                      <a:pt x="832339" y="351692"/>
                    </a:cubicBezTo>
                    <a:cubicBezTo>
                      <a:pt x="877000" y="295867"/>
                      <a:pt x="830662" y="333272"/>
                      <a:pt x="890954" y="293077"/>
                    </a:cubicBezTo>
                    <a:cubicBezTo>
                      <a:pt x="936576" y="224644"/>
                      <a:pt x="885592" y="284035"/>
                      <a:pt x="961292" y="246184"/>
                    </a:cubicBezTo>
                    <a:cubicBezTo>
                      <a:pt x="971178" y="241241"/>
                      <a:pt x="974853" y="227681"/>
                      <a:pt x="984739" y="222738"/>
                    </a:cubicBezTo>
                    <a:cubicBezTo>
                      <a:pt x="1006844" y="211686"/>
                      <a:pt x="1034513" y="213001"/>
                      <a:pt x="1055077" y="199292"/>
                    </a:cubicBezTo>
                    <a:cubicBezTo>
                      <a:pt x="1066800" y="191477"/>
                      <a:pt x="1077371" y="181568"/>
                      <a:pt x="1090246" y="175846"/>
                    </a:cubicBezTo>
                    <a:cubicBezTo>
                      <a:pt x="1112830" y="165809"/>
                      <a:pt x="1160585" y="152400"/>
                      <a:pt x="1160585" y="152400"/>
                    </a:cubicBezTo>
                    <a:cubicBezTo>
                      <a:pt x="1254368" y="89878"/>
                      <a:pt x="1141047" y="171938"/>
                      <a:pt x="1219200" y="93784"/>
                    </a:cubicBezTo>
                    <a:cubicBezTo>
                      <a:pt x="1229163" y="83821"/>
                      <a:pt x="1242646" y="78153"/>
                      <a:pt x="1254369" y="70338"/>
                    </a:cubicBezTo>
                    <a:cubicBezTo>
                      <a:pt x="1262184" y="58615"/>
                      <a:pt x="1271514" y="47771"/>
                      <a:pt x="1277815" y="35169"/>
                    </a:cubicBezTo>
                    <a:cubicBezTo>
                      <a:pt x="1283341" y="24116"/>
                      <a:pt x="1289539" y="0"/>
                      <a:pt x="1289539" y="0"/>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59" name="Freeform 58"/>
              <p:cNvSpPr/>
              <p:nvPr/>
            </p:nvSpPr>
            <p:spPr>
              <a:xfrm>
                <a:off x="4208585" y="797169"/>
                <a:ext cx="2286000" cy="890954"/>
              </a:xfrm>
              <a:custGeom>
                <a:avLst/>
                <a:gdLst>
                  <a:gd name="connsiteX0" fmla="*/ 0 w 2286000"/>
                  <a:gd name="connsiteY0" fmla="*/ 890954 h 890954"/>
                  <a:gd name="connsiteX1" fmla="*/ 128953 w 2286000"/>
                  <a:gd name="connsiteY1" fmla="*/ 750277 h 890954"/>
                  <a:gd name="connsiteX2" fmla="*/ 152400 w 2286000"/>
                  <a:gd name="connsiteY2" fmla="*/ 726831 h 890954"/>
                  <a:gd name="connsiteX3" fmla="*/ 175846 w 2286000"/>
                  <a:gd name="connsiteY3" fmla="*/ 691662 h 890954"/>
                  <a:gd name="connsiteX4" fmla="*/ 211015 w 2286000"/>
                  <a:gd name="connsiteY4" fmla="*/ 679939 h 890954"/>
                  <a:gd name="connsiteX5" fmla="*/ 375138 w 2286000"/>
                  <a:gd name="connsiteY5" fmla="*/ 668216 h 890954"/>
                  <a:gd name="connsiteX6" fmla="*/ 422030 w 2286000"/>
                  <a:gd name="connsiteY6" fmla="*/ 562708 h 890954"/>
                  <a:gd name="connsiteX7" fmla="*/ 445477 w 2286000"/>
                  <a:gd name="connsiteY7" fmla="*/ 445477 h 890954"/>
                  <a:gd name="connsiteX8" fmla="*/ 468923 w 2286000"/>
                  <a:gd name="connsiteY8" fmla="*/ 375139 h 890954"/>
                  <a:gd name="connsiteX9" fmla="*/ 539261 w 2286000"/>
                  <a:gd name="connsiteY9" fmla="*/ 339969 h 890954"/>
                  <a:gd name="connsiteX10" fmla="*/ 562707 w 2286000"/>
                  <a:gd name="connsiteY10" fmla="*/ 304800 h 890954"/>
                  <a:gd name="connsiteX11" fmla="*/ 586153 w 2286000"/>
                  <a:gd name="connsiteY11" fmla="*/ 234462 h 890954"/>
                  <a:gd name="connsiteX12" fmla="*/ 621323 w 2286000"/>
                  <a:gd name="connsiteY12" fmla="*/ 222739 h 890954"/>
                  <a:gd name="connsiteX13" fmla="*/ 668215 w 2286000"/>
                  <a:gd name="connsiteY13" fmla="*/ 164123 h 890954"/>
                  <a:gd name="connsiteX14" fmla="*/ 738553 w 2286000"/>
                  <a:gd name="connsiteY14" fmla="*/ 140677 h 890954"/>
                  <a:gd name="connsiteX15" fmla="*/ 785446 w 2286000"/>
                  <a:gd name="connsiteY15" fmla="*/ 152400 h 890954"/>
                  <a:gd name="connsiteX16" fmla="*/ 797169 w 2286000"/>
                  <a:gd name="connsiteY16" fmla="*/ 199293 h 890954"/>
                  <a:gd name="connsiteX17" fmla="*/ 867507 w 2286000"/>
                  <a:gd name="connsiteY17" fmla="*/ 187569 h 890954"/>
                  <a:gd name="connsiteX18" fmla="*/ 902677 w 2286000"/>
                  <a:gd name="connsiteY18" fmla="*/ 164123 h 890954"/>
                  <a:gd name="connsiteX19" fmla="*/ 926123 w 2286000"/>
                  <a:gd name="connsiteY19" fmla="*/ 93785 h 890954"/>
                  <a:gd name="connsiteX20" fmla="*/ 996461 w 2286000"/>
                  <a:gd name="connsiteY20" fmla="*/ 46893 h 890954"/>
                  <a:gd name="connsiteX21" fmla="*/ 1043353 w 2286000"/>
                  <a:gd name="connsiteY21" fmla="*/ 58616 h 890954"/>
                  <a:gd name="connsiteX22" fmla="*/ 1055077 w 2286000"/>
                  <a:gd name="connsiteY22" fmla="*/ 105508 h 890954"/>
                  <a:gd name="connsiteX23" fmla="*/ 1078523 w 2286000"/>
                  <a:gd name="connsiteY23" fmla="*/ 175846 h 890954"/>
                  <a:gd name="connsiteX24" fmla="*/ 1090246 w 2286000"/>
                  <a:gd name="connsiteY24" fmla="*/ 211016 h 890954"/>
                  <a:gd name="connsiteX25" fmla="*/ 1125415 w 2286000"/>
                  <a:gd name="connsiteY25" fmla="*/ 222739 h 890954"/>
                  <a:gd name="connsiteX26" fmla="*/ 1207477 w 2286000"/>
                  <a:gd name="connsiteY26" fmla="*/ 187569 h 890954"/>
                  <a:gd name="connsiteX27" fmla="*/ 1289538 w 2286000"/>
                  <a:gd name="connsiteY27" fmla="*/ 105508 h 890954"/>
                  <a:gd name="connsiteX28" fmla="*/ 1570892 w 2286000"/>
                  <a:gd name="connsiteY28" fmla="*/ 93785 h 890954"/>
                  <a:gd name="connsiteX29" fmla="*/ 1606061 w 2286000"/>
                  <a:gd name="connsiteY29" fmla="*/ 82062 h 890954"/>
                  <a:gd name="connsiteX30" fmla="*/ 1664677 w 2286000"/>
                  <a:gd name="connsiteY30" fmla="*/ 35169 h 890954"/>
                  <a:gd name="connsiteX31" fmla="*/ 1735015 w 2286000"/>
                  <a:gd name="connsiteY31" fmla="*/ 0 h 890954"/>
                  <a:gd name="connsiteX32" fmla="*/ 1817077 w 2286000"/>
                  <a:gd name="connsiteY32" fmla="*/ 11723 h 890954"/>
                  <a:gd name="connsiteX33" fmla="*/ 1828800 w 2286000"/>
                  <a:gd name="connsiteY33" fmla="*/ 58616 h 890954"/>
                  <a:gd name="connsiteX34" fmla="*/ 1957753 w 2286000"/>
                  <a:gd name="connsiteY34" fmla="*/ 93785 h 890954"/>
                  <a:gd name="connsiteX35" fmla="*/ 1981200 w 2286000"/>
                  <a:gd name="connsiteY35" fmla="*/ 117231 h 890954"/>
                  <a:gd name="connsiteX36" fmla="*/ 2004646 w 2286000"/>
                  <a:gd name="connsiteY36" fmla="*/ 211016 h 890954"/>
                  <a:gd name="connsiteX37" fmla="*/ 2051538 w 2286000"/>
                  <a:gd name="connsiteY37" fmla="*/ 281354 h 890954"/>
                  <a:gd name="connsiteX38" fmla="*/ 2074984 w 2286000"/>
                  <a:gd name="connsiteY38" fmla="*/ 316523 h 890954"/>
                  <a:gd name="connsiteX39" fmla="*/ 2121877 w 2286000"/>
                  <a:gd name="connsiteY39" fmla="*/ 375139 h 890954"/>
                  <a:gd name="connsiteX40" fmla="*/ 2157046 w 2286000"/>
                  <a:gd name="connsiteY40" fmla="*/ 386862 h 890954"/>
                  <a:gd name="connsiteX41" fmla="*/ 2192215 w 2286000"/>
                  <a:gd name="connsiteY41" fmla="*/ 457200 h 890954"/>
                  <a:gd name="connsiteX42" fmla="*/ 2227384 w 2286000"/>
                  <a:gd name="connsiteY42" fmla="*/ 468923 h 890954"/>
                  <a:gd name="connsiteX43" fmla="*/ 2262553 w 2286000"/>
                  <a:gd name="connsiteY43" fmla="*/ 539262 h 890954"/>
                  <a:gd name="connsiteX44" fmla="*/ 2286000 w 2286000"/>
                  <a:gd name="connsiteY44" fmla="*/ 586154 h 89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86000" h="890954">
                    <a:moveTo>
                      <a:pt x="0" y="890954"/>
                    </a:moveTo>
                    <a:cubicBezTo>
                      <a:pt x="58524" y="793414"/>
                      <a:pt x="14405" y="853370"/>
                      <a:pt x="128953" y="750277"/>
                    </a:cubicBezTo>
                    <a:cubicBezTo>
                      <a:pt x="137168" y="742883"/>
                      <a:pt x="145495" y="735462"/>
                      <a:pt x="152400" y="726831"/>
                    </a:cubicBezTo>
                    <a:cubicBezTo>
                      <a:pt x="161202" y="715829"/>
                      <a:pt x="164844" y="700464"/>
                      <a:pt x="175846" y="691662"/>
                    </a:cubicBezTo>
                    <a:cubicBezTo>
                      <a:pt x="185495" y="683943"/>
                      <a:pt x="198743" y="681383"/>
                      <a:pt x="211015" y="679939"/>
                    </a:cubicBezTo>
                    <a:cubicBezTo>
                      <a:pt x="265486" y="673531"/>
                      <a:pt x="320430" y="672124"/>
                      <a:pt x="375138" y="668216"/>
                    </a:cubicBezTo>
                    <a:cubicBezTo>
                      <a:pt x="403039" y="584511"/>
                      <a:pt x="384875" y="618441"/>
                      <a:pt x="422030" y="562708"/>
                    </a:cubicBezTo>
                    <a:cubicBezTo>
                      <a:pt x="429846" y="523631"/>
                      <a:pt x="432875" y="483283"/>
                      <a:pt x="445477" y="445477"/>
                    </a:cubicBezTo>
                    <a:cubicBezTo>
                      <a:pt x="453292" y="422031"/>
                      <a:pt x="448359" y="388848"/>
                      <a:pt x="468923" y="375139"/>
                    </a:cubicBezTo>
                    <a:cubicBezTo>
                      <a:pt x="514374" y="344838"/>
                      <a:pt x="490726" y="356149"/>
                      <a:pt x="539261" y="339969"/>
                    </a:cubicBezTo>
                    <a:cubicBezTo>
                      <a:pt x="547076" y="328246"/>
                      <a:pt x="556985" y="317675"/>
                      <a:pt x="562707" y="304800"/>
                    </a:cubicBezTo>
                    <a:cubicBezTo>
                      <a:pt x="572744" y="282216"/>
                      <a:pt x="562707" y="242277"/>
                      <a:pt x="586153" y="234462"/>
                    </a:cubicBezTo>
                    <a:lnTo>
                      <a:pt x="621323" y="222739"/>
                    </a:lnTo>
                    <a:cubicBezTo>
                      <a:pt x="634035" y="184602"/>
                      <a:pt x="626716" y="182567"/>
                      <a:pt x="668215" y="164123"/>
                    </a:cubicBezTo>
                    <a:cubicBezTo>
                      <a:pt x="690799" y="154086"/>
                      <a:pt x="738553" y="140677"/>
                      <a:pt x="738553" y="140677"/>
                    </a:cubicBezTo>
                    <a:cubicBezTo>
                      <a:pt x="754184" y="144585"/>
                      <a:pt x="774053" y="141007"/>
                      <a:pt x="785446" y="152400"/>
                    </a:cubicBezTo>
                    <a:cubicBezTo>
                      <a:pt x="796839" y="163793"/>
                      <a:pt x="782360" y="192946"/>
                      <a:pt x="797169" y="199293"/>
                    </a:cubicBezTo>
                    <a:cubicBezTo>
                      <a:pt x="819017" y="208656"/>
                      <a:pt x="844061" y="191477"/>
                      <a:pt x="867507" y="187569"/>
                    </a:cubicBezTo>
                    <a:cubicBezTo>
                      <a:pt x="879230" y="179754"/>
                      <a:pt x="895209" y="176071"/>
                      <a:pt x="902677" y="164123"/>
                    </a:cubicBezTo>
                    <a:cubicBezTo>
                      <a:pt x="915776" y="143165"/>
                      <a:pt x="905559" y="107494"/>
                      <a:pt x="926123" y="93785"/>
                    </a:cubicBezTo>
                    <a:lnTo>
                      <a:pt x="996461" y="46893"/>
                    </a:lnTo>
                    <a:cubicBezTo>
                      <a:pt x="1012092" y="50801"/>
                      <a:pt x="1031960" y="47223"/>
                      <a:pt x="1043353" y="58616"/>
                    </a:cubicBezTo>
                    <a:cubicBezTo>
                      <a:pt x="1054746" y="70009"/>
                      <a:pt x="1050447" y="90076"/>
                      <a:pt x="1055077" y="105508"/>
                    </a:cubicBezTo>
                    <a:cubicBezTo>
                      <a:pt x="1062179" y="129180"/>
                      <a:pt x="1070708" y="152400"/>
                      <a:pt x="1078523" y="175846"/>
                    </a:cubicBezTo>
                    <a:cubicBezTo>
                      <a:pt x="1082431" y="187569"/>
                      <a:pt x="1078523" y="207108"/>
                      <a:pt x="1090246" y="211016"/>
                    </a:cubicBezTo>
                    <a:lnTo>
                      <a:pt x="1125415" y="222739"/>
                    </a:lnTo>
                    <a:cubicBezTo>
                      <a:pt x="1164111" y="215000"/>
                      <a:pt x="1187002" y="221693"/>
                      <a:pt x="1207477" y="187569"/>
                    </a:cubicBezTo>
                    <a:cubicBezTo>
                      <a:pt x="1231444" y="147625"/>
                      <a:pt x="1201318" y="109184"/>
                      <a:pt x="1289538" y="105508"/>
                    </a:cubicBezTo>
                    <a:lnTo>
                      <a:pt x="1570892" y="93785"/>
                    </a:lnTo>
                    <a:cubicBezTo>
                      <a:pt x="1582615" y="89877"/>
                      <a:pt x="1595008" y="87588"/>
                      <a:pt x="1606061" y="82062"/>
                    </a:cubicBezTo>
                    <a:cubicBezTo>
                      <a:pt x="1654170" y="58007"/>
                      <a:pt x="1628331" y="64246"/>
                      <a:pt x="1664677" y="35169"/>
                    </a:cubicBezTo>
                    <a:cubicBezTo>
                      <a:pt x="1697142" y="9197"/>
                      <a:pt x="1697869" y="12382"/>
                      <a:pt x="1735015" y="0"/>
                    </a:cubicBezTo>
                    <a:cubicBezTo>
                      <a:pt x="1762369" y="3908"/>
                      <a:pt x="1793645" y="-2922"/>
                      <a:pt x="1817077" y="11723"/>
                    </a:cubicBezTo>
                    <a:cubicBezTo>
                      <a:pt x="1830740" y="20262"/>
                      <a:pt x="1816567" y="48130"/>
                      <a:pt x="1828800" y="58616"/>
                    </a:cubicBezTo>
                    <a:cubicBezTo>
                      <a:pt x="1846906" y="74136"/>
                      <a:pt x="1932254" y="88685"/>
                      <a:pt x="1957753" y="93785"/>
                    </a:cubicBezTo>
                    <a:cubicBezTo>
                      <a:pt x="1965569" y="101600"/>
                      <a:pt x="1975513" y="107753"/>
                      <a:pt x="1981200" y="117231"/>
                    </a:cubicBezTo>
                    <a:cubicBezTo>
                      <a:pt x="2000222" y="148933"/>
                      <a:pt x="1988890" y="176353"/>
                      <a:pt x="2004646" y="211016"/>
                    </a:cubicBezTo>
                    <a:cubicBezTo>
                      <a:pt x="2016306" y="236669"/>
                      <a:pt x="2035907" y="257908"/>
                      <a:pt x="2051538" y="281354"/>
                    </a:cubicBezTo>
                    <a:lnTo>
                      <a:pt x="2074984" y="316523"/>
                    </a:lnTo>
                    <a:cubicBezTo>
                      <a:pt x="2085635" y="332500"/>
                      <a:pt x="2103314" y="364001"/>
                      <a:pt x="2121877" y="375139"/>
                    </a:cubicBezTo>
                    <a:cubicBezTo>
                      <a:pt x="2132473" y="381497"/>
                      <a:pt x="2145323" y="382954"/>
                      <a:pt x="2157046" y="386862"/>
                    </a:cubicBezTo>
                    <a:cubicBezTo>
                      <a:pt x="2164769" y="410030"/>
                      <a:pt x="2171556" y="440672"/>
                      <a:pt x="2192215" y="457200"/>
                    </a:cubicBezTo>
                    <a:cubicBezTo>
                      <a:pt x="2201864" y="464919"/>
                      <a:pt x="2215661" y="465015"/>
                      <a:pt x="2227384" y="468923"/>
                    </a:cubicBezTo>
                    <a:cubicBezTo>
                      <a:pt x="2256847" y="557314"/>
                      <a:pt x="2217106" y="448370"/>
                      <a:pt x="2262553" y="539262"/>
                    </a:cubicBezTo>
                    <a:cubicBezTo>
                      <a:pt x="2289494" y="593143"/>
                      <a:pt x="2259515" y="559669"/>
                      <a:pt x="2286000" y="586154"/>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60" name="Freeform 59"/>
              <p:cNvSpPr/>
              <p:nvPr/>
            </p:nvSpPr>
            <p:spPr>
              <a:xfrm>
                <a:off x="3786554" y="1978940"/>
                <a:ext cx="1629508" cy="2839245"/>
              </a:xfrm>
              <a:custGeom>
                <a:avLst/>
                <a:gdLst>
                  <a:gd name="connsiteX0" fmla="*/ 1629508 w 1629508"/>
                  <a:gd name="connsiteY0" fmla="*/ 2030352 h 2839245"/>
                  <a:gd name="connsiteX1" fmla="*/ 1594338 w 1629508"/>
                  <a:gd name="connsiteY1" fmla="*/ 2124137 h 2839245"/>
                  <a:gd name="connsiteX2" fmla="*/ 1559169 w 1629508"/>
                  <a:gd name="connsiteY2" fmla="*/ 2241368 h 2839245"/>
                  <a:gd name="connsiteX3" fmla="*/ 1524000 w 1629508"/>
                  <a:gd name="connsiteY3" fmla="*/ 2311706 h 2839245"/>
                  <a:gd name="connsiteX4" fmla="*/ 1488831 w 1629508"/>
                  <a:gd name="connsiteY4" fmla="*/ 2323429 h 2839245"/>
                  <a:gd name="connsiteX5" fmla="*/ 1465384 w 1629508"/>
                  <a:gd name="connsiteY5" fmla="*/ 2346875 h 2839245"/>
                  <a:gd name="connsiteX6" fmla="*/ 1430215 w 1629508"/>
                  <a:gd name="connsiteY6" fmla="*/ 2358598 h 2839245"/>
                  <a:gd name="connsiteX7" fmla="*/ 1418492 w 1629508"/>
                  <a:gd name="connsiteY7" fmla="*/ 2393768 h 2839245"/>
                  <a:gd name="connsiteX8" fmla="*/ 1383323 w 1629508"/>
                  <a:gd name="connsiteY8" fmla="*/ 2417214 h 2839245"/>
                  <a:gd name="connsiteX9" fmla="*/ 1324708 w 1629508"/>
                  <a:gd name="connsiteY9" fmla="*/ 2464106 h 2839245"/>
                  <a:gd name="connsiteX10" fmla="*/ 1277815 w 1629508"/>
                  <a:gd name="connsiteY10" fmla="*/ 2522722 h 2839245"/>
                  <a:gd name="connsiteX11" fmla="*/ 1242646 w 1629508"/>
                  <a:gd name="connsiteY11" fmla="*/ 2534445 h 2839245"/>
                  <a:gd name="connsiteX12" fmla="*/ 1207477 w 1629508"/>
                  <a:gd name="connsiteY12" fmla="*/ 2557891 h 2839245"/>
                  <a:gd name="connsiteX13" fmla="*/ 1137138 w 1629508"/>
                  <a:gd name="connsiteY13" fmla="*/ 2581337 h 2839245"/>
                  <a:gd name="connsiteX14" fmla="*/ 1101969 w 1629508"/>
                  <a:gd name="connsiteY14" fmla="*/ 2593060 h 2839245"/>
                  <a:gd name="connsiteX15" fmla="*/ 1031631 w 1629508"/>
                  <a:gd name="connsiteY15" fmla="*/ 2639952 h 2839245"/>
                  <a:gd name="connsiteX16" fmla="*/ 961292 w 1629508"/>
                  <a:gd name="connsiteY16" fmla="*/ 2663398 h 2839245"/>
                  <a:gd name="connsiteX17" fmla="*/ 937846 w 1629508"/>
                  <a:gd name="connsiteY17" fmla="*/ 2686845 h 2839245"/>
                  <a:gd name="connsiteX18" fmla="*/ 867508 w 1629508"/>
                  <a:gd name="connsiteY18" fmla="*/ 2710291 h 2839245"/>
                  <a:gd name="connsiteX19" fmla="*/ 844061 w 1629508"/>
                  <a:gd name="connsiteY19" fmla="*/ 2733737 h 2839245"/>
                  <a:gd name="connsiteX20" fmla="*/ 820615 w 1629508"/>
                  <a:gd name="connsiteY20" fmla="*/ 2768906 h 2839245"/>
                  <a:gd name="connsiteX21" fmla="*/ 785446 w 1629508"/>
                  <a:gd name="connsiteY21" fmla="*/ 2792352 h 2839245"/>
                  <a:gd name="connsiteX22" fmla="*/ 773723 w 1629508"/>
                  <a:gd name="connsiteY22" fmla="*/ 2827522 h 2839245"/>
                  <a:gd name="connsiteX23" fmla="*/ 738554 w 1629508"/>
                  <a:gd name="connsiteY23" fmla="*/ 2839245 h 2839245"/>
                  <a:gd name="connsiteX24" fmla="*/ 597877 w 1629508"/>
                  <a:gd name="connsiteY24" fmla="*/ 2827522 h 2839245"/>
                  <a:gd name="connsiteX25" fmla="*/ 550984 w 1629508"/>
                  <a:gd name="connsiteY25" fmla="*/ 2733737 h 2839245"/>
                  <a:gd name="connsiteX26" fmla="*/ 539261 w 1629508"/>
                  <a:gd name="connsiteY26" fmla="*/ 2698568 h 2839245"/>
                  <a:gd name="connsiteX27" fmla="*/ 527538 w 1629508"/>
                  <a:gd name="connsiteY27" fmla="*/ 2663398 h 2839245"/>
                  <a:gd name="connsiteX28" fmla="*/ 515815 w 1629508"/>
                  <a:gd name="connsiteY28" fmla="*/ 2581337 h 2839245"/>
                  <a:gd name="connsiteX29" fmla="*/ 504092 w 1629508"/>
                  <a:gd name="connsiteY29" fmla="*/ 2546168 h 2839245"/>
                  <a:gd name="connsiteX30" fmla="*/ 492369 w 1629508"/>
                  <a:gd name="connsiteY30" fmla="*/ 2499275 h 2839245"/>
                  <a:gd name="connsiteX31" fmla="*/ 468923 w 1629508"/>
                  <a:gd name="connsiteY31" fmla="*/ 2428937 h 2839245"/>
                  <a:gd name="connsiteX32" fmla="*/ 480646 w 1629508"/>
                  <a:gd name="connsiteY32" fmla="*/ 2124137 h 2839245"/>
                  <a:gd name="connsiteX33" fmla="*/ 504092 w 1629508"/>
                  <a:gd name="connsiteY33" fmla="*/ 2053798 h 2839245"/>
                  <a:gd name="connsiteX34" fmla="*/ 539261 w 1629508"/>
                  <a:gd name="connsiteY34" fmla="*/ 1948291 h 2839245"/>
                  <a:gd name="connsiteX35" fmla="*/ 550984 w 1629508"/>
                  <a:gd name="connsiteY35" fmla="*/ 1913122 h 2839245"/>
                  <a:gd name="connsiteX36" fmla="*/ 562708 w 1629508"/>
                  <a:gd name="connsiteY36" fmla="*/ 1854506 h 2839245"/>
                  <a:gd name="connsiteX37" fmla="*/ 550984 w 1629508"/>
                  <a:gd name="connsiteY37" fmla="*/ 1315245 h 2839245"/>
                  <a:gd name="connsiteX38" fmla="*/ 539261 w 1629508"/>
                  <a:gd name="connsiteY38" fmla="*/ 1256629 h 2839245"/>
                  <a:gd name="connsiteX39" fmla="*/ 515815 w 1629508"/>
                  <a:gd name="connsiteY39" fmla="*/ 1092506 h 2839245"/>
                  <a:gd name="connsiteX40" fmla="*/ 492369 w 1629508"/>
                  <a:gd name="connsiteY40" fmla="*/ 1057337 h 2839245"/>
                  <a:gd name="connsiteX41" fmla="*/ 445477 w 1629508"/>
                  <a:gd name="connsiteY41" fmla="*/ 951829 h 2839245"/>
                  <a:gd name="connsiteX42" fmla="*/ 410308 w 1629508"/>
                  <a:gd name="connsiteY42" fmla="*/ 928383 h 2839245"/>
                  <a:gd name="connsiteX43" fmla="*/ 386861 w 1629508"/>
                  <a:gd name="connsiteY43" fmla="*/ 893214 h 2839245"/>
                  <a:gd name="connsiteX44" fmla="*/ 351692 w 1629508"/>
                  <a:gd name="connsiteY44" fmla="*/ 869768 h 2839245"/>
                  <a:gd name="connsiteX45" fmla="*/ 304800 w 1629508"/>
                  <a:gd name="connsiteY45" fmla="*/ 811152 h 2839245"/>
                  <a:gd name="connsiteX46" fmla="*/ 281354 w 1629508"/>
                  <a:gd name="connsiteY46" fmla="*/ 775983 h 2839245"/>
                  <a:gd name="connsiteX47" fmla="*/ 211015 w 1629508"/>
                  <a:gd name="connsiteY47" fmla="*/ 729091 h 2839245"/>
                  <a:gd name="connsiteX48" fmla="*/ 199292 w 1629508"/>
                  <a:gd name="connsiteY48" fmla="*/ 693922 h 2839245"/>
                  <a:gd name="connsiteX49" fmla="*/ 175846 w 1629508"/>
                  <a:gd name="connsiteY49" fmla="*/ 670475 h 2839245"/>
                  <a:gd name="connsiteX50" fmla="*/ 128954 w 1629508"/>
                  <a:gd name="connsiteY50" fmla="*/ 600137 h 2839245"/>
                  <a:gd name="connsiteX51" fmla="*/ 105508 w 1629508"/>
                  <a:gd name="connsiteY51" fmla="*/ 564968 h 2839245"/>
                  <a:gd name="connsiteX52" fmla="*/ 93784 w 1629508"/>
                  <a:gd name="connsiteY52" fmla="*/ 529798 h 2839245"/>
                  <a:gd name="connsiteX53" fmla="*/ 46892 w 1629508"/>
                  <a:gd name="connsiteY53" fmla="*/ 459460 h 2839245"/>
                  <a:gd name="connsiteX54" fmla="*/ 23446 w 1629508"/>
                  <a:gd name="connsiteY54" fmla="*/ 424291 h 2839245"/>
                  <a:gd name="connsiteX55" fmla="*/ 0 w 1629508"/>
                  <a:gd name="connsiteY55" fmla="*/ 353952 h 2839245"/>
                  <a:gd name="connsiteX56" fmla="*/ 11723 w 1629508"/>
                  <a:gd name="connsiteY56" fmla="*/ 25706 h 2839245"/>
                  <a:gd name="connsiteX57" fmla="*/ 46892 w 1629508"/>
                  <a:gd name="connsiteY57" fmla="*/ 2260 h 2839245"/>
                  <a:gd name="connsiteX58" fmla="*/ 117231 w 1629508"/>
                  <a:gd name="connsiteY58" fmla="*/ 2260 h 283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29508" h="2839245">
                    <a:moveTo>
                      <a:pt x="1629508" y="2030352"/>
                    </a:moveTo>
                    <a:cubicBezTo>
                      <a:pt x="1617119" y="2061324"/>
                      <a:pt x="1603527" y="2091974"/>
                      <a:pt x="1594338" y="2124137"/>
                    </a:cubicBezTo>
                    <a:cubicBezTo>
                      <a:pt x="1558903" y="2248159"/>
                      <a:pt x="1614888" y="2074210"/>
                      <a:pt x="1559169" y="2241368"/>
                    </a:cubicBezTo>
                    <a:cubicBezTo>
                      <a:pt x="1551446" y="2264536"/>
                      <a:pt x="1544659" y="2295179"/>
                      <a:pt x="1524000" y="2311706"/>
                    </a:cubicBezTo>
                    <a:cubicBezTo>
                      <a:pt x="1514351" y="2319425"/>
                      <a:pt x="1500554" y="2319521"/>
                      <a:pt x="1488831" y="2323429"/>
                    </a:cubicBezTo>
                    <a:cubicBezTo>
                      <a:pt x="1481015" y="2331244"/>
                      <a:pt x="1474862" y="2341188"/>
                      <a:pt x="1465384" y="2346875"/>
                    </a:cubicBezTo>
                    <a:cubicBezTo>
                      <a:pt x="1454788" y="2353233"/>
                      <a:pt x="1438953" y="2349860"/>
                      <a:pt x="1430215" y="2358598"/>
                    </a:cubicBezTo>
                    <a:cubicBezTo>
                      <a:pt x="1421477" y="2367336"/>
                      <a:pt x="1426212" y="2384118"/>
                      <a:pt x="1418492" y="2393768"/>
                    </a:cubicBezTo>
                    <a:cubicBezTo>
                      <a:pt x="1409691" y="2404770"/>
                      <a:pt x="1395046" y="2409399"/>
                      <a:pt x="1383323" y="2417214"/>
                    </a:cubicBezTo>
                    <a:cubicBezTo>
                      <a:pt x="1336627" y="2487259"/>
                      <a:pt x="1387623" y="2426357"/>
                      <a:pt x="1324708" y="2464106"/>
                    </a:cubicBezTo>
                    <a:cubicBezTo>
                      <a:pt x="1276904" y="2492788"/>
                      <a:pt x="1325740" y="2484381"/>
                      <a:pt x="1277815" y="2522722"/>
                    </a:cubicBezTo>
                    <a:cubicBezTo>
                      <a:pt x="1268166" y="2530442"/>
                      <a:pt x="1253699" y="2528919"/>
                      <a:pt x="1242646" y="2534445"/>
                    </a:cubicBezTo>
                    <a:cubicBezTo>
                      <a:pt x="1230044" y="2540746"/>
                      <a:pt x="1220352" y="2552169"/>
                      <a:pt x="1207477" y="2557891"/>
                    </a:cubicBezTo>
                    <a:cubicBezTo>
                      <a:pt x="1184893" y="2567928"/>
                      <a:pt x="1160584" y="2573522"/>
                      <a:pt x="1137138" y="2581337"/>
                    </a:cubicBezTo>
                    <a:cubicBezTo>
                      <a:pt x="1125415" y="2585245"/>
                      <a:pt x="1112251" y="2586205"/>
                      <a:pt x="1101969" y="2593060"/>
                    </a:cubicBezTo>
                    <a:cubicBezTo>
                      <a:pt x="1078523" y="2608691"/>
                      <a:pt x="1058364" y="2631041"/>
                      <a:pt x="1031631" y="2639952"/>
                    </a:cubicBezTo>
                    <a:lnTo>
                      <a:pt x="961292" y="2663398"/>
                    </a:lnTo>
                    <a:cubicBezTo>
                      <a:pt x="953477" y="2671214"/>
                      <a:pt x="947732" y="2681902"/>
                      <a:pt x="937846" y="2686845"/>
                    </a:cubicBezTo>
                    <a:cubicBezTo>
                      <a:pt x="915741" y="2697898"/>
                      <a:pt x="867508" y="2710291"/>
                      <a:pt x="867508" y="2710291"/>
                    </a:cubicBezTo>
                    <a:cubicBezTo>
                      <a:pt x="859692" y="2718106"/>
                      <a:pt x="850966" y="2725106"/>
                      <a:pt x="844061" y="2733737"/>
                    </a:cubicBezTo>
                    <a:cubicBezTo>
                      <a:pt x="835259" y="2744739"/>
                      <a:pt x="830578" y="2758943"/>
                      <a:pt x="820615" y="2768906"/>
                    </a:cubicBezTo>
                    <a:cubicBezTo>
                      <a:pt x="810652" y="2778869"/>
                      <a:pt x="797169" y="2784537"/>
                      <a:pt x="785446" y="2792352"/>
                    </a:cubicBezTo>
                    <a:cubicBezTo>
                      <a:pt x="781538" y="2804075"/>
                      <a:pt x="782461" y="2818784"/>
                      <a:pt x="773723" y="2827522"/>
                    </a:cubicBezTo>
                    <a:cubicBezTo>
                      <a:pt x="764985" y="2836260"/>
                      <a:pt x="750911" y="2839245"/>
                      <a:pt x="738554" y="2839245"/>
                    </a:cubicBezTo>
                    <a:cubicBezTo>
                      <a:pt x="691499" y="2839245"/>
                      <a:pt x="644769" y="2831430"/>
                      <a:pt x="597877" y="2827522"/>
                    </a:cubicBezTo>
                    <a:cubicBezTo>
                      <a:pt x="556956" y="2786599"/>
                      <a:pt x="577926" y="2814560"/>
                      <a:pt x="550984" y="2733737"/>
                    </a:cubicBezTo>
                    <a:lnTo>
                      <a:pt x="539261" y="2698568"/>
                    </a:lnTo>
                    <a:lnTo>
                      <a:pt x="527538" y="2663398"/>
                    </a:lnTo>
                    <a:cubicBezTo>
                      <a:pt x="523630" y="2636044"/>
                      <a:pt x="521234" y="2608432"/>
                      <a:pt x="515815" y="2581337"/>
                    </a:cubicBezTo>
                    <a:cubicBezTo>
                      <a:pt x="513392" y="2569220"/>
                      <a:pt x="507487" y="2558050"/>
                      <a:pt x="504092" y="2546168"/>
                    </a:cubicBezTo>
                    <a:cubicBezTo>
                      <a:pt x="499666" y="2530676"/>
                      <a:pt x="496999" y="2514708"/>
                      <a:pt x="492369" y="2499275"/>
                    </a:cubicBezTo>
                    <a:cubicBezTo>
                      <a:pt x="485267" y="2475603"/>
                      <a:pt x="468923" y="2428937"/>
                      <a:pt x="468923" y="2428937"/>
                    </a:cubicBezTo>
                    <a:cubicBezTo>
                      <a:pt x="472831" y="2327337"/>
                      <a:pt x="471156" y="2225368"/>
                      <a:pt x="480646" y="2124137"/>
                    </a:cubicBezTo>
                    <a:cubicBezTo>
                      <a:pt x="482953" y="2099530"/>
                      <a:pt x="496277" y="2077244"/>
                      <a:pt x="504092" y="2053798"/>
                    </a:cubicBezTo>
                    <a:lnTo>
                      <a:pt x="539261" y="1948291"/>
                    </a:lnTo>
                    <a:cubicBezTo>
                      <a:pt x="543169" y="1936568"/>
                      <a:pt x="548560" y="1925239"/>
                      <a:pt x="550984" y="1913122"/>
                    </a:cubicBezTo>
                    <a:lnTo>
                      <a:pt x="562708" y="1854506"/>
                    </a:lnTo>
                    <a:cubicBezTo>
                      <a:pt x="558800" y="1674752"/>
                      <a:pt x="558030" y="1494903"/>
                      <a:pt x="550984" y="1315245"/>
                    </a:cubicBezTo>
                    <a:cubicBezTo>
                      <a:pt x="550203" y="1295335"/>
                      <a:pt x="542369" y="1276311"/>
                      <a:pt x="539261" y="1256629"/>
                    </a:cubicBezTo>
                    <a:cubicBezTo>
                      <a:pt x="530642" y="1202042"/>
                      <a:pt x="546469" y="1138488"/>
                      <a:pt x="515815" y="1092506"/>
                    </a:cubicBezTo>
                    <a:cubicBezTo>
                      <a:pt x="508000" y="1080783"/>
                      <a:pt x="498091" y="1070212"/>
                      <a:pt x="492369" y="1057337"/>
                    </a:cubicBezTo>
                    <a:cubicBezTo>
                      <a:pt x="473796" y="1015548"/>
                      <a:pt x="477314" y="983666"/>
                      <a:pt x="445477" y="951829"/>
                    </a:cubicBezTo>
                    <a:cubicBezTo>
                      <a:pt x="435514" y="941866"/>
                      <a:pt x="422031" y="936198"/>
                      <a:pt x="410308" y="928383"/>
                    </a:cubicBezTo>
                    <a:cubicBezTo>
                      <a:pt x="402492" y="916660"/>
                      <a:pt x="396824" y="903177"/>
                      <a:pt x="386861" y="893214"/>
                    </a:cubicBezTo>
                    <a:cubicBezTo>
                      <a:pt x="376898" y="883251"/>
                      <a:pt x="360493" y="880770"/>
                      <a:pt x="351692" y="869768"/>
                    </a:cubicBezTo>
                    <a:cubicBezTo>
                      <a:pt x="286979" y="788875"/>
                      <a:pt x="405588" y="878344"/>
                      <a:pt x="304800" y="811152"/>
                    </a:cubicBezTo>
                    <a:cubicBezTo>
                      <a:pt x="296985" y="799429"/>
                      <a:pt x="291957" y="785261"/>
                      <a:pt x="281354" y="775983"/>
                    </a:cubicBezTo>
                    <a:cubicBezTo>
                      <a:pt x="260147" y="757427"/>
                      <a:pt x="211015" y="729091"/>
                      <a:pt x="211015" y="729091"/>
                    </a:cubicBezTo>
                    <a:cubicBezTo>
                      <a:pt x="207107" y="717368"/>
                      <a:pt x="205650" y="704518"/>
                      <a:pt x="199292" y="693922"/>
                    </a:cubicBezTo>
                    <a:cubicBezTo>
                      <a:pt x="193605" y="684444"/>
                      <a:pt x="182478" y="679317"/>
                      <a:pt x="175846" y="670475"/>
                    </a:cubicBezTo>
                    <a:cubicBezTo>
                      <a:pt x="158939" y="647932"/>
                      <a:pt x="144585" y="623583"/>
                      <a:pt x="128954" y="600137"/>
                    </a:cubicBezTo>
                    <a:cubicBezTo>
                      <a:pt x="121139" y="588414"/>
                      <a:pt x="109964" y="578334"/>
                      <a:pt x="105508" y="564968"/>
                    </a:cubicBezTo>
                    <a:cubicBezTo>
                      <a:pt x="101600" y="553245"/>
                      <a:pt x="99785" y="540600"/>
                      <a:pt x="93784" y="529798"/>
                    </a:cubicBezTo>
                    <a:cubicBezTo>
                      <a:pt x="80099" y="505166"/>
                      <a:pt x="62523" y="482906"/>
                      <a:pt x="46892" y="459460"/>
                    </a:cubicBezTo>
                    <a:cubicBezTo>
                      <a:pt x="39077" y="447737"/>
                      <a:pt x="27901" y="437657"/>
                      <a:pt x="23446" y="424291"/>
                    </a:cubicBezTo>
                    <a:lnTo>
                      <a:pt x="0" y="353952"/>
                    </a:lnTo>
                    <a:cubicBezTo>
                      <a:pt x="3908" y="244537"/>
                      <a:pt x="-2747" y="134231"/>
                      <a:pt x="11723" y="25706"/>
                    </a:cubicBezTo>
                    <a:cubicBezTo>
                      <a:pt x="13585" y="11740"/>
                      <a:pt x="33138" y="5316"/>
                      <a:pt x="46892" y="2260"/>
                    </a:cubicBezTo>
                    <a:cubicBezTo>
                      <a:pt x="69780" y="-2826"/>
                      <a:pt x="93785" y="2260"/>
                      <a:pt x="117231" y="2260"/>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61" name="Freeform 60"/>
              <p:cNvSpPr/>
              <p:nvPr/>
            </p:nvSpPr>
            <p:spPr>
              <a:xfrm>
                <a:off x="3598985" y="3845155"/>
                <a:ext cx="3645877" cy="750291"/>
              </a:xfrm>
              <a:custGeom>
                <a:avLst/>
                <a:gdLst>
                  <a:gd name="connsiteX0" fmla="*/ 0 w 3645877"/>
                  <a:gd name="connsiteY0" fmla="*/ 609614 h 750291"/>
                  <a:gd name="connsiteX1" fmla="*/ 58615 w 3645877"/>
                  <a:gd name="connsiteY1" fmla="*/ 644783 h 750291"/>
                  <a:gd name="connsiteX2" fmla="*/ 93784 w 3645877"/>
                  <a:gd name="connsiteY2" fmla="*/ 656507 h 750291"/>
                  <a:gd name="connsiteX3" fmla="*/ 128953 w 3645877"/>
                  <a:gd name="connsiteY3" fmla="*/ 679953 h 750291"/>
                  <a:gd name="connsiteX4" fmla="*/ 152400 w 3645877"/>
                  <a:gd name="connsiteY4" fmla="*/ 703399 h 750291"/>
                  <a:gd name="connsiteX5" fmla="*/ 199292 w 3645877"/>
                  <a:gd name="connsiteY5" fmla="*/ 715122 h 750291"/>
                  <a:gd name="connsiteX6" fmla="*/ 234461 w 3645877"/>
                  <a:gd name="connsiteY6" fmla="*/ 726845 h 750291"/>
                  <a:gd name="connsiteX7" fmla="*/ 316523 w 3645877"/>
                  <a:gd name="connsiteY7" fmla="*/ 750291 h 750291"/>
                  <a:gd name="connsiteX8" fmla="*/ 597877 w 3645877"/>
                  <a:gd name="connsiteY8" fmla="*/ 738568 h 750291"/>
                  <a:gd name="connsiteX9" fmla="*/ 656492 w 3645877"/>
                  <a:gd name="connsiteY9" fmla="*/ 679953 h 750291"/>
                  <a:gd name="connsiteX10" fmla="*/ 691661 w 3645877"/>
                  <a:gd name="connsiteY10" fmla="*/ 668230 h 750291"/>
                  <a:gd name="connsiteX11" fmla="*/ 738553 w 3645877"/>
                  <a:gd name="connsiteY11" fmla="*/ 609614 h 750291"/>
                  <a:gd name="connsiteX12" fmla="*/ 762000 w 3645877"/>
                  <a:gd name="connsiteY12" fmla="*/ 586168 h 750291"/>
                  <a:gd name="connsiteX13" fmla="*/ 785446 w 3645877"/>
                  <a:gd name="connsiteY13" fmla="*/ 550999 h 750291"/>
                  <a:gd name="connsiteX14" fmla="*/ 844061 w 3645877"/>
                  <a:gd name="connsiteY14" fmla="*/ 492383 h 750291"/>
                  <a:gd name="connsiteX15" fmla="*/ 879230 w 3645877"/>
                  <a:gd name="connsiteY15" fmla="*/ 480660 h 750291"/>
                  <a:gd name="connsiteX16" fmla="*/ 902677 w 3645877"/>
                  <a:gd name="connsiteY16" fmla="*/ 445491 h 750291"/>
                  <a:gd name="connsiteX17" fmla="*/ 973015 w 3645877"/>
                  <a:gd name="connsiteY17" fmla="*/ 422045 h 750291"/>
                  <a:gd name="connsiteX18" fmla="*/ 1008184 w 3645877"/>
                  <a:gd name="connsiteY18" fmla="*/ 398599 h 750291"/>
                  <a:gd name="connsiteX19" fmla="*/ 1066800 w 3645877"/>
                  <a:gd name="connsiteY19" fmla="*/ 351707 h 750291"/>
                  <a:gd name="connsiteX20" fmla="*/ 1090246 w 3645877"/>
                  <a:gd name="connsiteY20" fmla="*/ 328260 h 750291"/>
                  <a:gd name="connsiteX21" fmla="*/ 1125415 w 3645877"/>
                  <a:gd name="connsiteY21" fmla="*/ 304814 h 750291"/>
                  <a:gd name="connsiteX22" fmla="*/ 1148861 w 3645877"/>
                  <a:gd name="connsiteY22" fmla="*/ 269645 h 750291"/>
                  <a:gd name="connsiteX23" fmla="*/ 1219200 w 3645877"/>
                  <a:gd name="connsiteY23" fmla="*/ 246199 h 750291"/>
                  <a:gd name="connsiteX24" fmla="*/ 1254369 w 3645877"/>
                  <a:gd name="connsiteY24" fmla="*/ 234476 h 750291"/>
                  <a:gd name="connsiteX25" fmla="*/ 1395046 w 3645877"/>
                  <a:gd name="connsiteY25" fmla="*/ 211030 h 750291"/>
                  <a:gd name="connsiteX26" fmla="*/ 1500553 w 3645877"/>
                  <a:gd name="connsiteY26" fmla="*/ 222753 h 750291"/>
                  <a:gd name="connsiteX27" fmla="*/ 1547446 w 3645877"/>
                  <a:gd name="connsiteY27" fmla="*/ 234476 h 750291"/>
                  <a:gd name="connsiteX28" fmla="*/ 1559169 w 3645877"/>
                  <a:gd name="connsiteY28" fmla="*/ 269645 h 750291"/>
                  <a:gd name="connsiteX29" fmla="*/ 1594338 w 3645877"/>
                  <a:gd name="connsiteY29" fmla="*/ 281368 h 750291"/>
                  <a:gd name="connsiteX30" fmla="*/ 1664677 w 3645877"/>
                  <a:gd name="connsiteY30" fmla="*/ 328260 h 750291"/>
                  <a:gd name="connsiteX31" fmla="*/ 1688123 w 3645877"/>
                  <a:gd name="connsiteY31" fmla="*/ 351707 h 750291"/>
                  <a:gd name="connsiteX32" fmla="*/ 1711569 w 3645877"/>
                  <a:gd name="connsiteY32" fmla="*/ 386876 h 750291"/>
                  <a:gd name="connsiteX33" fmla="*/ 1746738 w 3645877"/>
                  <a:gd name="connsiteY33" fmla="*/ 398599 h 750291"/>
                  <a:gd name="connsiteX34" fmla="*/ 1781907 w 3645877"/>
                  <a:gd name="connsiteY34" fmla="*/ 422045 h 750291"/>
                  <a:gd name="connsiteX35" fmla="*/ 1805353 w 3645877"/>
                  <a:gd name="connsiteY35" fmla="*/ 457214 h 750291"/>
                  <a:gd name="connsiteX36" fmla="*/ 1875692 w 3645877"/>
                  <a:gd name="connsiteY36" fmla="*/ 480660 h 750291"/>
                  <a:gd name="connsiteX37" fmla="*/ 1910861 w 3645877"/>
                  <a:gd name="connsiteY37" fmla="*/ 492383 h 750291"/>
                  <a:gd name="connsiteX38" fmla="*/ 1946030 w 3645877"/>
                  <a:gd name="connsiteY38" fmla="*/ 504107 h 750291"/>
                  <a:gd name="connsiteX39" fmla="*/ 2028092 w 3645877"/>
                  <a:gd name="connsiteY39" fmla="*/ 515830 h 750291"/>
                  <a:gd name="connsiteX40" fmla="*/ 2098430 w 3645877"/>
                  <a:gd name="connsiteY40" fmla="*/ 539276 h 750291"/>
                  <a:gd name="connsiteX41" fmla="*/ 2133600 w 3645877"/>
                  <a:gd name="connsiteY41" fmla="*/ 550999 h 750291"/>
                  <a:gd name="connsiteX42" fmla="*/ 2168769 w 3645877"/>
                  <a:gd name="connsiteY42" fmla="*/ 574445 h 750291"/>
                  <a:gd name="connsiteX43" fmla="*/ 2274277 w 3645877"/>
                  <a:gd name="connsiteY43" fmla="*/ 597891 h 750291"/>
                  <a:gd name="connsiteX44" fmla="*/ 2344615 w 3645877"/>
                  <a:gd name="connsiteY44" fmla="*/ 621337 h 750291"/>
                  <a:gd name="connsiteX45" fmla="*/ 2403230 w 3645877"/>
                  <a:gd name="connsiteY45" fmla="*/ 633060 h 750291"/>
                  <a:gd name="connsiteX46" fmla="*/ 2473569 w 3645877"/>
                  <a:gd name="connsiteY46" fmla="*/ 656507 h 750291"/>
                  <a:gd name="connsiteX47" fmla="*/ 2719753 w 3645877"/>
                  <a:gd name="connsiteY47" fmla="*/ 621337 h 750291"/>
                  <a:gd name="connsiteX48" fmla="*/ 2731477 w 3645877"/>
                  <a:gd name="connsiteY48" fmla="*/ 586168 h 750291"/>
                  <a:gd name="connsiteX49" fmla="*/ 2754923 w 3645877"/>
                  <a:gd name="connsiteY49" fmla="*/ 550999 h 750291"/>
                  <a:gd name="connsiteX50" fmla="*/ 2778369 w 3645877"/>
                  <a:gd name="connsiteY50" fmla="*/ 422045 h 750291"/>
                  <a:gd name="connsiteX51" fmla="*/ 2801815 w 3645877"/>
                  <a:gd name="connsiteY51" fmla="*/ 386876 h 750291"/>
                  <a:gd name="connsiteX52" fmla="*/ 2872153 w 3645877"/>
                  <a:gd name="connsiteY52" fmla="*/ 375153 h 750291"/>
                  <a:gd name="connsiteX53" fmla="*/ 2895600 w 3645877"/>
                  <a:gd name="connsiteY53" fmla="*/ 351707 h 750291"/>
                  <a:gd name="connsiteX54" fmla="*/ 2907323 w 3645877"/>
                  <a:gd name="connsiteY54" fmla="*/ 316537 h 750291"/>
                  <a:gd name="connsiteX55" fmla="*/ 2942492 w 3645877"/>
                  <a:gd name="connsiteY55" fmla="*/ 304814 h 750291"/>
                  <a:gd name="connsiteX56" fmla="*/ 3036277 w 3645877"/>
                  <a:gd name="connsiteY56" fmla="*/ 222753 h 750291"/>
                  <a:gd name="connsiteX57" fmla="*/ 3106615 w 3645877"/>
                  <a:gd name="connsiteY57" fmla="*/ 187583 h 750291"/>
                  <a:gd name="connsiteX58" fmla="*/ 3364523 w 3645877"/>
                  <a:gd name="connsiteY58" fmla="*/ 164137 h 750291"/>
                  <a:gd name="connsiteX59" fmla="*/ 3434861 w 3645877"/>
                  <a:gd name="connsiteY59" fmla="*/ 128968 h 750291"/>
                  <a:gd name="connsiteX60" fmla="*/ 3470030 w 3645877"/>
                  <a:gd name="connsiteY60" fmla="*/ 117245 h 750291"/>
                  <a:gd name="connsiteX61" fmla="*/ 3481753 w 3645877"/>
                  <a:gd name="connsiteY61" fmla="*/ 82076 h 750291"/>
                  <a:gd name="connsiteX62" fmla="*/ 3563815 w 3645877"/>
                  <a:gd name="connsiteY62" fmla="*/ 46907 h 750291"/>
                  <a:gd name="connsiteX63" fmla="*/ 3645877 w 3645877"/>
                  <a:gd name="connsiteY63" fmla="*/ 14 h 75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645877" h="750291">
                    <a:moveTo>
                      <a:pt x="0" y="609614"/>
                    </a:moveTo>
                    <a:cubicBezTo>
                      <a:pt x="19538" y="621337"/>
                      <a:pt x="38235" y="634593"/>
                      <a:pt x="58615" y="644783"/>
                    </a:cubicBezTo>
                    <a:cubicBezTo>
                      <a:pt x="69668" y="650309"/>
                      <a:pt x="82731" y="650981"/>
                      <a:pt x="93784" y="656507"/>
                    </a:cubicBezTo>
                    <a:cubicBezTo>
                      <a:pt x="106386" y="662808"/>
                      <a:pt x="117951" y="671152"/>
                      <a:pt x="128953" y="679953"/>
                    </a:cubicBezTo>
                    <a:cubicBezTo>
                      <a:pt x="137584" y="686858"/>
                      <a:pt x="142514" y="698456"/>
                      <a:pt x="152400" y="703399"/>
                    </a:cubicBezTo>
                    <a:cubicBezTo>
                      <a:pt x="166811" y="710604"/>
                      <a:pt x="183800" y="710696"/>
                      <a:pt x="199292" y="715122"/>
                    </a:cubicBezTo>
                    <a:cubicBezTo>
                      <a:pt x="211174" y="718517"/>
                      <a:pt x="222579" y="723450"/>
                      <a:pt x="234461" y="726845"/>
                    </a:cubicBezTo>
                    <a:cubicBezTo>
                      <a:pt x="337511" y="756288"/>
                      <a:pt x="232191" y="722181"/>
                      <a:pt x="316523" y="750291"/>
                    </a:cubicBezTo>
                    <a:cubicBezTo>
                      <a:pt x="410308" y="746383"/>
                      <a:pt x="504585" y="748934"/>
                      <a:pt x="597877" y="738568"/>
                    </a:cubicBezTo>
                    <a:cubicBezTo>
                      <a:pt x="638718" y="734030"/>
                      <a:pt x="631281" y="700122"/>
                      <a:pt x="656492" y="679953"/>
                    </a:cubicBezTo>
                    <a:cubicBezTo>
                      <a:pt x="666141" y="672234"/>
                      <a:pt x="679938" y="672138"/>
                      <a:pt x="691661" y="668230"/>
                    </a:cubicBezTo>
                    <a:cubicBezTo>
                      <a:pt x="748281" y="611608"/>
                      <a:pt x="679388" y="683569"/>
                      <a:pt x="738553" y="609614"/>
                    </a:cubicBezTo>
                    <a:cubicBezTo>
                      <a:pt x="745458" y="600983"/>
                      <a:pt x="755095" y="594799"/>
                      <a:pt x="762000" y="586168"/>
                    </a:cubicBezTo>
                    <a:cubicBezTo>
                      <a:pt x="770802" y="575166"/>
                      <a:pt x="776168" y="561602"/>
                      <a:pt x="785446" y="550999"/>
                    </a:cubicBezTo>
                    <a:cubicBezTo>
                      <a:pt x="803641" y="530204"/>
                      <a:pt x="817847" y="501121"/>
                      <a:pt x="844061" y="492383"/>
                    </a:cubicBezTo>
                    <a:lnTo>
                      <a:pt x="879230" y="480660"/>
                    </a:lnTo>
                    <a:cubicBezTo>
                      <a:pt x="887046" y="468937"/>
                      <a:pt x="890729" y="452958"/>
                      <a:pt x="902677" y="445491"/>
                    </a:cubicBezTo>
                    <a:cubicBezTo>
                      <a:pt x="923635" y="432393"/>
                      <a:pt x="952451" y="435754"/>
                      <a:pt x="973015" y="422045"/>
                    </a:cubicBezTo>
                    <a:lnTo>
                      <a:pt x="1008184" y="398599"/>
                    </a:lnTo>
                    <a:cubicBezTo>
                      <a:pt x="1054882" y="328551"/>
                      <a:pt x="1003882" y="389458"/>
                      <a:pt x="1066800" y="351707"/>
                    </a:cubicBezTo>
                    <a:cubicBezTo>
                      <a:pt x="1076278" y="346020"/>
                      <a:pt x="1081615" y="335165"/>
                      <a:pt x="1090246" y="328260"/>
                    </a:cubicBezTo>
                    <a:cubicBezTo>
                      <a:pt x="1101248" y="319458"/>
                      <a:pt x="1113692" y="312629"/>
                      <a:pt x="1125415" y="304814"/>
                    </a:cubicBezTo>
                    <a:cubicBezTo>
                      <a:pt x="1133230" y="293091"/>
                      <a:pt x="1136913" y="277112"/>
                      <a:pt x="1148861" y="269645"/>
                    </a:cubicBezTo>
                    <a:cubicBezTo>
                      <a:pt x="1169819" y="256546"/>
                      <a:pt x="1195754" y="254014"/>
                      <a:pt x="1219200" y="246199"/>
                    </a:cubicBezTo>
                    <a:cubicBezTo>
                      <a:pt x="1230923" y="242291"/>
                      <a:pt x="1242180" y="236507"/>
                      <a:pt x="1254369" y="234476"/>
                    </a:cubicBezTo>
                    <a:lnTo>
                      <a:pt x="1395046" y="211030"/>
                    </a:lnTo>
                    <a:cubicBezTo>
                      <a:pt x="1430215" y="214938"/>
                      <a:pt x="1465579" y="217372"/>
                      <a:pt x="1500553" y="222753"/>
                    </a:cubicBezTo>
                    <a:cubicBezTo>
                      <a:pt x="1516478" y="225203"/>
                      <a:pt x="1534865" y="224411"/>
                      <a:pt x="1547446" y="234476"/>
                    </a:cubicBezTo>
                    <a:cubicBezTo>
                      <a:pt x="1557095" y="242195"/>
                      <a:pt x="1550431" y="260907"/>
                      <a:pt x="1559169" y="269645"/>
                    </a:cubicBezTo>
                    <a:cubicBezTo>
                      <a:pt x="1567907" y="278383"/>
                      <a:pt x="1583536" y="275367"/>
                      <a:pt x="1594338" y="281368"/>
                    </a:cubicBezTo>
                    <a:cubicBezTo>
                      <a:pt x="1618971" y="295053"/>
                      <a:pt x="1644752" y="308334"/>
                      <a:pt x="1664677" y="328260"/>
                    </a:cubicBezTo>
                    <a:cubicBezTo>
                      <a:pt x="1672492" y="336076"/>
                      <a:pt x="1681218" y="343076"/>
                      <a:pt x="1688123" y="351707"/>
                    </a:cubicBezTo>
                    <a:cubicBezTo>
                      <a:pt x="1696924" y="362709"/>
                      <a:pt x="1700567" y="378074"/>
                      <a:pt x="1711569" y="386876"/>
                    </a:cubicBezTo>
                    <a:cubicBezTo>
                      <a:pt x="1721218" y="394595"/>
                      <a:pt x="1735685" y="393073"/>
                      <a:pt x="1746738" y="398599"/>
                    </a:cubicBezTo>
                    <a:cubicBezTo>
                      <a:pt x="1759340" y="404900"/>
                      <a:pt x="1770184" y="414230"/>
                      <a:pt x="1781907" y="422045"/>
                    </a:cubicBezTo>
                    <a:cubicBezTo>
                      <a:pt x="1789722" y="433768"/>
                      <a:pt x="1793405" y="449747"/>
                      <a:pt x="1805353" y="457214"/>
                    </a:cubicBezTo>
                    <a:cubicBezTo>
                      <a:pt x="1826311" y="470313"/>
                      <a:pt x="1852246" y="472845"/>
                      <a:pt x="1875692" y="480660"/>
                    </a:cubicBezTo>
                    <a:lnTo>
                      <a:pt x="1910861" y="492383"/>
                    </a:lnTo>
                    <a:cubicBezTo>
                      <a:pt x="1922584" y="496291"/>
                      <a:pt x="1933797" y="502359"/>
                      <a:pt x="1946030" y="504107"/>
                    </a:cubicBezTo>
                    <a:lnTo>
                      <a:pt x="2028092" y="515830"/>
                    </a:lnTo>
                    <a:lnTo>
                      <a:pt x="2098430" y="539276"/>
                    </a:lnTo>
                    <a:lnTo>
                      <a:pt x="2133600" y="550999"/>
                    </a:lnTo>
                    <a:cubicBezTo>
                      <a:pt x="2145323" y="558814"/>
                      <a:pt x="2156167" y="568144"/>
                      <a:pt x="2168769" y="574445"/>
                    </a:cubicBezTo>
                    <a:cubicBezTo>
                      <a:pt x="2197629" y="588875"/>
                      <a:pt x="2247262" y="593389"/>
                      <a:pt x="2274277" y="597891"/>
                    </a:cubicBezTo>
                    <a:cubicBezTo>
                      <a:pt x="2297723" y="605706"/>
                      <a:pt x="2320381" y="616490"/>
                      <a:pt x="2344615" y="621337"/>
                    </a:cubicBezTo>
                    <a:cubicBezTo>
                      <a:pt x="2364153" y="625245"/>
                      <a:pt x="2384007" y="627817"/>
                      <a:pt x="2403230" y="633060"/>
                    </a:cubicBezTo>
                    <a:cubicBezTo>
                      <a:pt x="2427074" y="639563"/>
                      <a:pt x="2473569" y="656507"/>
                      <a:pt x="2473569" y="656507"/>
                    </a:cubicBezTo>
                    <a:cubicBezTo>
                      <a:pt x="2475042" y="656420"/>
                      <a:pt x="2669872" y="671217"/>
                      <a:pt x="2719753" y="621337"/>
                    </a:cubicBezTo>
                    <a:cubicBezTo>
                      <a:pt x="2728491" y="612599"/>
                      <a:pt x="2725951" y="597221"/>
                      <a:pt x="2731477" y="586168"/>
                    </a:cubicBezTo>
                    <a:cubicBezTo>
                      <a:pt x="2737778" y="573566"/>
                      <a:pt x="2747108" y="562722"/>
                      <a:pt x="2754923" y="550999"/>
                    </a:cubicBezTo>
                    <a:cubicBezTo>
                      <a:pt x="2758964" y="518670"/>
                      <a:pt x="2760297" y="458188"/>
                      <a:pt x="2778369" y="422045"/>
                    </a:cubicBezTo>
                    <a:cubicBezTo>
                      <a:pt x="2784670" y="409443"/>
                      <a:pt x="2789213" y="393177"/>
                      <a:pt x="2801815" y="386876"/>
                    </a:cubicBezTo>
                    <a:cubicBezTo>
                      <a:pt x="2823075" y="376246"/>
                      <a:pt x="2848707" y="379061"/>
                      <a:pt x="2872153" y="375153"/>
                    </a:cubicBezTo>
                    <a:cubicBezTo>
                      <a:pt x="2879969" y="367338"/>
                      <a:pt x="2889913" y="361185"/>
                      <a:pt x="2895600" y="351707"/>
                    </a:cubicBezTo>
                    <a:cubicBezTo>
                      <a:pt x="2901958" y="341111"/>
                      <a:pt x="2898585" y="325275"/>
                      <a:pt x="2907323" y="316537"/>
                    </a:cubicBezTo>
                    <a:cubicBezTo>
                      <a:pt x="2916061" y="307799"/>
                      <a:pt x="2930769" y="308722"/>
                      <a:pt x="2942492" y="304814"/>
                    </a:cubicBezTo>
                    <a:cubicBezTo>
                      <a:pt x="2981569" y="246199"/>
                      <a:pt x="2954215" y="277461"/>
                      <a:pt x="3036277" y="222753"/>
                    </a:cubicBezTo>
                    <a:cubicBezTo>
                      <a:pt x="3060130" y="206851"/>
                      <a:pt x="3077023" y="191134"/>
                      <a:pt x="3106615" y="187583"/>
                    </a:cubicBezTo>
                    <a:cubicBezTo>
                      <a:pt x="3192324" y="177298"/>
                      <a:pt x="3364523" y="164137"/>
                      <a:pt x="3364523" y="164137"/>
                    </a:cubicBezTo>
                    <a:cubicBezTo>
                      <a:pt x="3452921" y="134671"/>
                      <a:pt x="3343959" y="174419"/>
                      <a:pt x="3434861" y="128968"/>
                    </a:cubicBezTo>
                    <a:cubicBezTo>
                      <a:pt x="3445914" y="123442"/>
                      <a:pt x="3458307" y="121153"/>
                      <a:pt x="3470030" y="117245"/>
                    </a:cubicBezTo>
                    <a:cubicBezTo>
                      <a:pt x="3473938" y="105522"/>
                      <a:pt x="3474033" y="91725"/>
                      <a:pt x="3481753" y="82076"/>
                    </a:cubicBezTo>
                    <a:cubicBezTo>
                      <a:pt x="3501993" y="56777"/>
                      <a:pt x="3535657" y="53946"/>
                      <a:pt x="3563815" y="46907"/>
                    </a:cubicBezTo>
                    <a:cubicBezTo>
                      <a:pt x="3637405" y="-2154"/>
                      <a:pt x="3605974" y="14"/>
                      <a:pt x="3645877" y="14"/>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62" name="Freeform 61"/>
              <p:cNvSpPr/>
              <p:nvPr/>
            </p:nvSpPr>
            <p:spPr>
              <a:xfrm>
                <a:off x="3305908" y="4384431"/>
                <a:ext cx="2625969" cy="1113692"/>
              </a:xfrm>
              <a:custGeom>
                <a:avLst/>
                <a:gdLst>
                  <a:gd name="connsiteX0" fmla="*/ 0 w 2625969"/>
                  <a:gd name="connsiteY0" fmla="*/ 0 h 1113692"/>
                  <a:gd name="connsiteX1" fmla="*/ 23446 w 2625969"/>
                  <a:gd name="connsiteY1" fmla="*/ 70338 h 1113692"/>
                  <a:gd name="connsiteX2" fmla="*/ 35169 w 2625969"/>
                  <a:gd name="connsiteY2" fmla="*/ 117231 h 1113692"/>
                  <a:gd name="connsiteX3" fmla="*/ 58615 w 2625969"/>
                  <a:gd name="connsiteY3" fmla="*/ 152400 h 1113692"/>
                  <a:gd name="connsiteX4" fmla="*/ 82061 w 2625969"/>
                  <a:gd name="connsiteY4" fmla="*/ 222738 h 1113692"/>
                  <a:gd name="connsiteX5" fmla="*/ 93784 w 2625969"/>
                  <a:gd name="connsiteY5" fmla="*/ 257907 h 1113692"/>
                  <a:gd name="connsiteX6" fmla="*/ 117230 w 2625969"/>
                  <a:gd name="connsiteY6" fmla="*/ 398584 h 1113692"/>
                  <a:gd name="connsiteX7" fmla="*/ 128954 w 2625969"/>
                  <a:gd name="connsiteY7" fmla="*/ 433754 h 1113692"/>
                  <a:gd name="connsiteX8" fmla="*/ 164123 w 2625969"/>
                  <a:gd name="connsiteY8" fmla="*/ 457200 h 1113692"/>
                  <a:gd name="connsiteX9" fmla="*/ 222738 w 2625969"/>
                  <a:gd name="connsiteY9" fmla="*/ 562707 h 1113692"/>
                  <a:gd name="connsiteX10" fmla="*/ 246184 w 2625969"/>
                  <a:gd name="connsiteY10" fmla="*/ 586154 h 1113692"/>
                  <a:gd name="connsiteX11" fmla="*/ 269630 w 2625969"/>
                  <a:gd name="connsiteY11" fmla="*/ 621323 h 1113692"/>
                  <a:gd name="connsiteX12" fmla="*/ 293077 w 2625969"/>
                  <a:gd name="connsiteY12" fmla="*/ 644769 h 1113692"/>
                  <a:gd name="connsiteX13" fmla="*/ 316523 w 2625969"/>
                  <a:gd name="connsiteY13" fmla="*/ 679938 h 1113692"/>
                  <a:gd name="connsiteX14" fmla="*/ 351692 w 2625969"/>
                  <a:gd name="connsiteY14" fmla="*/ 691661 h 1113692"/>
                  <a:gd name="connsiteX15" fmla="*/ 386861 w 2625969"/>
                  <a:gd name="connsiteY15" fmla="*/ 715107 h 1113692"/>
                  <a:gd name="connsiteX16" fmla="*/ 410307 w 2625969"/>
                  <a:gd name="connsiteY16" fmla="*/ 738554 h 1113692"/>
                  <a:gd name="connsiteX17" fmla="*/ 445477 w 2625969"/>
                  <a:gd name="connsiteY17" fmla="*/ 750277 h 1113692"/>
                  <a:gd name="connsiteX18" fmla="*/ 480646 w 2625969"/>
                  <a:gd name="connsiteY18" fmla="*/ 773723 h 1113692"/>
                  <a:gd name="connsiteX19" fmla="*/ 586154 w 2625969"/>
                  <a:gd name="connsiteY19" fmla="*/ 808892 h 1113692"/>
                  <a:gd name="connsiteX20" fmla="*/ 656492 w 2625969"/>
                  <a:gd name="connsiteY20" fmla="*/ 832338 h 1113692"/>
                  <a:gd name="connsiteX21" fmla="*/ 691661 w 2625969"/>
                  <a:gd name="connsiteY21" fmla="*/ 844061 h 1113692"/>
                  <a:gd name="connsiteX22" fmla="*/ 738554 w 2625969"/>
                  <a:gd name="connsiteY22" fmla="*/ 855784 h 1113692"/>
                  <a:gd name="connsiteX23" fmla="*/ 890954 w 2625969"/>
                  <a:gd name="connsiteY23" fmla="*/ 844061 h 1113692"/>
                  <a:gd name="connsiteX24" fmla="*/ 961292 w 2625969"/>
                  <a:gd name="connsiteY24" fmla="*/ 797169 h 1113692"/>
                  <a:gd name="connsiteX25" fmla="*/ 984738 w 2625969"/>
                  <a:gd name="connsiteY25" fmla="*/ 762000 h 1113692"/>
                  <a:gd name="connsiteX26" fmla="*/ 1019907 w 2625969"/>
                  <a:gd name="connsiteY26" fmla="*/ 738554 h 1113692"/>
                  <a:gd name="connsiteX27" fmla="*/ 1137138 w 2625969"/>
                  <a:gd name="connsiteY27" fmla="*/ 703384 h 1113692"/>
                  <a:gd name="connsiteX28" fmla="*/ 1324707 w 2625969"/>
                  <a:gd name="connsiteY28" fmla="*/ 715107 h 1113692"/>
                  <a:gd name="connsiteX29" fmla="*/ 1359877 w 2625969"/>
                  <a:gd name="connsiteY29" fmla="*/ 726831 h 1113692"/>
                  <a:gd name="connsiteX30" fmla="*/ 1371600 w 2625969"/>
                  <a:gd name="connsiteY30" fmla="*/ 762000 h 1113692"/>
                  <a:gd name="connsiteX31" fmla="*/ 1441938 w 2625969"/>
                  <a:gd name="connsiteY31" fmla="*/ 808892 h 1113692"/>
                  <a:gd name="connsiteX32" fmla="*/ 1465384 w 2625969"/>
                  <a:gd name="connsiteY32" fmla="*/ 844061 h 1113692"/>
                  <a:gd name="connsiteX33" fmla="*/ 1500554 w 2625969"/>
                  <a:gd name="connsiteY33" fmla="*/ 855784 h 1113692"/>
                  <a:gd name="connsiteX34" fmla="*/ 1512277 w 2625969"/>
                  <a:gd name="connsiteY34" fmla="*/ 890954 h 1113692"/>
                  <a:gd name="connsiteX35" fmla="*/ 1594338 w 2625969"/>
                  <a:gd name="connsiteY35" fmla="*/ 984738 h 1113692"/>
                  <a:gd name="connsiteX36" fmla="*/ 1652954 w 2625969"/>
                  <a:gd name="connsiteY36" fmla="*/ 1066800 h 1113692"/>
                  <a:gd name="connsiteX37" fmla="*/ 1688123 w 2625969"/>
                  <a:gd name="connsiteY37" fmla="*/ 1078523 h 1113692"/>
                  <a:gd name="connsiteX38" fmla="*/ 1758461 w 2625969"/>
                  <a:gd name="connsiteY38" fmla="*/ 1113692 h 1113692"/>
                  <a:gd name="connsiteX39" fmla="*/ 1992923 w 2625969"/>
                  <a:gd name="connsiteY39" fmla="*/ 1101969 h 1113692"/>
                  <a:gd name="connsiteX40" fmla="*/ 2098430 w 2625969"/>
                  <a:gd name="connsiteY40" fmla="*/ 1055077 h 1113692"/>
                  <a:gd name="connsiteX41" fmla="*/ 2145323 w 2625969"/>
                  <a:gd name="connsiteY41" fmla="*/ 1008184 h 1113692"/>
                  <a:gd name="connsiteX42" fmla="*/ 2215661 w 2625969"/>
                  <a:gd name="connsiteY42" fmla="*/ 973015 h 1113692"/>
                  <a:gd name="connsiteX43" fmla="*/ 2250830 w 2625969"/>
                  <a:gd name="connsiteY43" fmla="*/ 961292 h 1113692"/>
                  <a:gd name="connsiteX44" fmla="*/ 2309446 w 2625969"/>
                  <a:gd name="connsiteY44" fmla="*/ 926123 h 1113692"/>
                  <a:gd name="connsiteX45" fmla="*/ 2379784 w 2625969"/>
                  <a:gd name="connsiteY45" fmla="*/ 890954 h 1113692"/>
                  <a:gd name="connsiteX46" fmla="*/ 2403230 w 2625969"/>
                  <a:gd name="connsiteY46" fmla="*/ 867507 h 1113692"/>
                  <a:gd name="connsiteX47" fmla="*/ 2532184 w 2625969"/>
                  <a:gd name="connsiteY47" fmla="*/ 832338 h 1113692"/>
                  <a:gd name="connsiteX48" fmla="*/ 2625969 w 2625969"/>
                  <a:gd name="connsiteY48" fmla="*/ 820615 h 111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625969" h="1113692">
                    <a:moveTo>
                      <a:pt x="0" y="0"/>
                    </a:moveTo>
                    <a:cubicBezTo>
                      <a:pt x="7815" y="23446"/>
                      <a:pt x="16344" y="46666"/>
                      <a:pt x="23446" y="70338"/>
                    </a:cubicBezTo>
                    <a:cubicBezTo>
                      <a:pt x="28076" y="85771"/>
                      <a:pt x="28822" y="102422"/>
                      <a:pt x="35169" y="117231"/>
                    </a:cubicBezTo>
                    <a:cubicBezTo>
                      <a:pt x="40719" y="130181"/>
                      <a:pt x="52893" y="139525"/>
                      <a:pt x="58615" y="152400"/>
                    </a:cubicBezTo>
                    <a:cubicBezTo>
                      <a:pt x="68652" y="174984"/>
                      <a:pt x="74246" y="199292"/>
                      <a:pt x="82061" y="222738"/>
                    </a:cubicBezTo>
                    <a:lnTo>
                      <a:pt x="93784" y="257907"/>
                    </a:lnTo>
                    <a:cubicBezTo>
                      <a:pt x="100400" y="304222"/>
                      <a:pt x="105802" y="352875"/>
                      <a:pt x="117230" y="398584"/>
                    </a:cubicBezTo>
                    <a:cubicBezTo>
                      <a:pt x="120227" y="410573"/>
                      <a:pt x="121234" y="424104"/>
                      <a:pt x="128954" y="433754"/>
                    </a:cubicBezTo>
                    <a:cubicBezTo>
                      <a:pt x="137756" y="444756"/>
                      <a:pt x="152400" y="449385"/>
                      <a:pt x="164123" y="457200"/>
                    </a:cubicBezTo>
                    <a:cubicBezTo>
                      <a:pt x="178865" y="501426"/>
                      <a:pt x="182427" y="522395"/>
                      <a:pt x="222738" y="562707"/>
                    </a:cubicBezTo>
                    <a:cubicBezTo>
                      <a:pt x="230553" y="570523"/>
                      <a:pt x="239279" y="577523"/>
                      <a:pt x="246184" y="586154"/>
                    </a:cubicBezTo>
                    <a:cubicBezTo>
                      <a:pt x="254985" y="597156"/>
                      <a:pt x="260828" y="610321"/>
                      <a:pt x="269630" y="621323"/>
                    </a:cubicBezTo>
                    <a:cubicBezTo>
                      <a:pt x="276535" y="629954"/>
                      <a:pt x="286172" y="636138"/>
                      <a:pt x="293077" y="644769"/>
                    </a:cubicBezTo>
                    <a:cubicBezTo>
                      <a:pt x="301879" y="655771"/>
                      <a:pt x="305521" y="671136"/>
                      <a:pt x="316523" y="679938"/>
                    </a:cubicBezTo>
                    <a:cubicBezTo>
                      <a:pt x="326172" y="687657"/>
                      <a:pt x="340639" y="686135"/>
                      <a:pt x="351692" y="691661"/>
                    </a:cubicBezTo>
                    <a:cubicBezTo>
                      <a:pt x="364294" y="697962"/>
                      <a:pt x="375859" y="706305"/>
                      <a:pt x="386861" y="715107"/>
                    </a:cubicBezTo>
                    <a:cubicBezTo>
                      <a:pt x="395492" y="722012"/>
                      <a:pt x="400829" y="732867"/>
                      <a:pt x="410307" y="738554"/>
                    </a:cubicBezTo>
                    <a:cubicBezTo>
                      <a:pt x="420903" y="744912"/>
                      <a:pt x="433754" y="746369"/>
                      <a:pt x="445477" y="750277"/>
                    </a:cubicBezTo>
                    <a:cubicBezTo>
                      <a:pt x="457200" y="758092"/>
                      <a:pt x="467771" y="768001"/>
                      <a:pt x="480646" y="773723"/>
                    </a:cubicBezTo>
                    <a:cubicBezTo>
                      <a:pt x="480654" y="773727"/>
                      <a:pt x="568565" y="803029"/>
                      <a:pt x="586154" y="808892"/>
                    </a:cubicBezTo>
                    <a:lnTo>
                      <a:pt x="656492" y="832338"/>
                    </a:lnTo>
                    <a:cubicBezTo>
                      <a:pt x="668215" y="836246"/>
                      <a:pt x="679673" y="841064"/>
                      <a:pt x="691661" y="844061"/>
                    </a:cubicBezTo>
                    <a:lnTo>
                      <a:pt x="738554" y="855784"/>
                    </a:lnTo>
                    <a:cubicBezTo>
                      <a:pt x="789354" y="851876"/>
                      <a:pt x="841681" y="857027"/>
                      <a:pt x="890954" y="844061"/>
                    </a:cubicBezTo>
                    <a:cubicBezTo>
                      <a:pt x="918205" y="836890"/>
                      <a:pt x="961292" y="797169"/>
                      <a:pt x="961292" y="797169"/>
                    </a:cubicBezTo>
                    <a:cubicBezTo>
                      <a:pt x="969107" y="785446"/>
                      <a:pt x="974775" y="771963"/>
                      <a:pt x="984738" y="762000"/>
                    </a:cubicBezTo>
                    <a:cubicBezTo>
                      <a:pt x="994701" y="752037"/>
                      <a:pt x="1007032" y="744276"/>
                      <a:pt x="1019907" y="738554"/>
                    </a:cubicBezTo>
                    <a:cubicBezTo>
                      <a:pt x="1056606" y="722243"/>
                      <a:pt x="1098164" y="713128"/>
                      <a:pt x="1137138" y="703384"/>
                    </a:cubicBezTo>
                    <a:cubicBezTo>
                      <a:pt x="1199661" y="707292"/>
                      <a:pt x="1262406" y="708549"/>
                      <a:pt x="1324707" y="715107"/>
                    </a:cubicBezTo>
                    <a:cubicBezTo>
                      <a:pt x="1336997" y="716401"/>
                      <a:pt x="1351139" y="718093"/>
                      <a:pt x="1359877" y="726831"/>
                    </a:cubicBezTo>
                    <a:cubicBezTo>
                      <a:pt x="1368615" y="735569"/>
                      <a:pt x="1362862" y="753262"/>
                      <a:pt x="1371600" y="762000"/>
                    </a:cubicBezTo>
                    <a:cubicBezTo>
                      <a:pt x="1391525" y="781925"/>
                      <a:pt x="1441938" y="808892"/>
                      <a:pt x="1441938" y="808892"/>
                    </a:cubicBezTo>
                    <a:cubicBezTo>
                      <a:pt x="1449753" y="820615"/>
                      <a:pt x="1454382" y="835260"/>
                      <a:pt x="1465384" y="844061"/>
                    </a:cubicBezTo>
                    <a:cubicBezTo>
                      <a:pt x="1475034" y="851781"/>
                      <a:pt x="1491816" y="847046"/>
                      <a:pt x="1500554" y="855784"/>
                    </a:cubicBezTo>
                    <a:cubicBezTo>
                      <a:pt x="1509292" y="864522"/>
                      <a:pt x="1506276" y="880152"/>
                      <a:pt x="1512277" y="890954"/>
                    </a:cubicBezTo>
                    <a:cubicBezTo>
                      <a:pt x="1552502" y="963360"/>
                      <a:pt x="1542964" y="950489"/>
                      <a:pt x="1594338" y="984738"/>
                    </a:cubicBezTo>
                    <a:cubicBezTo>
                      <a:pt x="1605277" y="1017555"/>
                      <a:pt x="1611231" y="1052892"/>
                      <a:pt x="1652954" y="1066800"/>
                    </a:cubicBezTo>
                    <a:cubicBezTo>
                      <a:pt x="1664677" y="1070708"/>
                      <a:pt x="1677070" y="1072997"/>
                      <a:pt x="1688123" y="1078523"/>
                    </a:cubicBezTo>
                    <a:cubicBezTo>
                      <a:pt x="1779025" y="1123974"/>
                      <a:pt x="1670063" y="1084226"/>
                      <a:pt x="1758461" y="1113692"/>
                    </a:cubicBezTo>
                    <a:cubicBezTo>
                      <a:pt x="1836615" y="1109784"/>
                      <a:pt x="1915187" y="1110938"/>
                      <a:pt x="1992923" y="1101969"/>
                    </a:cubicBezTo>
                    <a:cubicBezTo>
                      <a:pt x="2026928" y="1098045"/>
                      <a:pt x="2071030" y="1078563"/>
                      <a:pt x="2098430" y="1055077"/>
                    </a:cubicBezTo>
                    <a:cubicBezTo>
                      <a:pt x="2115214" y="1040691"/>
                      <a:pt x="2124352" y="1015174"/>
                      <a:pt x="2145323" y="1008184"/>
                    </a:cubicBezTo>
                    <a:cubicBezTo>
                      <a:pt x="2233721" y="978718"/>
                      <a:pt x="2124759" y="1018466"/>
                      <a:pt x="2215661" y="973015"/>
                    </a:cubicBezTo>
                    <a:cubicBezTo>
                      <a:pt x="2226714" y="967489"/>
                      <a:pt x="2239107" y="965200"/>
                      <a:pt x="2250830" y="961292"/>
                    </a:cubicBezTo>
                    <a:cubicBezTo>
                      <a:pt x="2296628" y="915496"/>
                      <a:pt x="2248572" y="956560"/>
                      <a:pt x="2309446" y="926123"/>
                    </a:cubicBezTo>
                    <a:cubicBezTo>
                      <a:pt x="2400348" y="880672"/>
                      <a:pt x="2291386" y="920420"/>
                      <a:pt x="2379784" y="890954"/>
                    </a:cubicBezTo>
                    <a:cubicBezTo>
                      <a:pt x="2387599" y="883138"/>
                      <a:pt x="2393344" y="872450"/>
                      <a:pt x="2403230" y="867507"/>
                    </a:cubicBezTo>
                    <a:cubicBezTo>
                      <a:pt x="2435800" y="851222"/>
                      <a:pt x="2495024" y="838055"/>
                      <a:pt x="2532184" y="832338"/>
                    </a:cubicBezTo>
                    <a:cubicBezTo>
                      <a:pt x="2563323" y="827547"/>
                      <a:pt x="2625969" y="820615"/>
                      <a:pt x="2625969" y="820615"/>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63" name="Freeform 62"/>
              <p:cNvSpPr/>
              <p:nvPr/>
            </p:nvSpPr>
            <p:spPr>
              <a:xfrm>
                <a:off x="6107723" y="4407877"/>
                <a:ext cx="1172308" cy="480646"/>
              </a:xfrm>
              <a:custGeom>
                <a:avLst/>
                <a:gdLst>
                  <a:gd name="connsiteX0" fmla="*/ 23446 w 1172308"/>
                  <a:gd name="connsiteY0" fmla="*/ 480646 h 480646"/>
                  <a:gd name="connsiteX1" fmla="*/ 11723 w 1172308"/>
                  <a:gd name="connsiteY1" fmla="*/ 410308 h 480646"/>
                  <a:gd name="connsiteX2" fmla="*/ 0 w 1172308"/>
                  <a:gd name="connsiteY2" fmla="*/ 375138 h 480646"/>
                  <a:gd name="connsiteX3" fmla="*/ 11723 w 1172308"/>
                  <a:gd name="connsiteY3" fmla="*/ 199292 h 480646"/>
                  <a:gd name="connsiteX4" fmla="*/ 23446 w 1172308"/>
                  <a:gd name="connsiteY4" fmla="*/ 164123 h 480646"/>
                  <a:gd name="connsiteX5" fmla="*/ 58615 w 1172308"/>
                  <a:gd name="connsiteY5" fmla="*/ 140677 h 480646"/>
                  <a:gd name="connsiteX6" fmla="*/ 117231 w 1172308"/>
                  <a:gd name="connsiteY6" fmla="*/ 93785 h 480646"/>
                  <a:gd name="connsiteX7" fmla="*/ 152400 w 1172308"/>
                  <a:gd name="connsiteY7" fmla="*/ 82061 h 480646"/>
                  <a:gd name="connsiteX8" fmla="*/ 187569 w 1172308"/>
                  <a:gd name="connsiteY8" fmla="*/ 58615 h 480646"/>
                  <a:gd name="connsiteX9" fmla="*/ 293077 w 1172308"/>
                  <a:gd name="connsiteY9" fmla="*/ 35169 h 480646"/>
                  <a:gd name="connsiteX10" fmla="*/ 363415 w 1172308"/>
                  <a:gd name="connsiteY10" fmla="*/ 11723 h 480646"/>
                  <a:gd name="connsiteX11" fmla="*/ 398585 w 1172308"/>
                  <a:gd name="connsiteY11" fmla="*/ 0 h 480646"/>
                  <a:gd name="connsiteX12" fmla="*/ 492369 w 1172308"/>
                  <a:gd name="connsiteY12" fmla="*/ 11723 h 480646"/>
                  <a:gd name="connsiteX13" fmla="*/ 574431 w 1172308"/>
                  <a:gd name="connsiteY13" fmla="*/ 35169 h 480646"/>
                  <a:gd name="connsiteX14" fmla="*/ 656492 w 1172308"/>
                  <a:gd name="connsiteY14" fmla="*/ 46892 h 480646"/>
                  <a:gd name="connsiteX15" fmla="*/ 703385 w 1172308"/>
                  <a:gd name="connsiteY15" fmla="*/ 58615 h 480646"/>
                  <a:gd name="connsiteX16" fmla="*/ 808892 w 1172308"/>
                  <a:gd name="connsiteY16" fmla="*/ 82061 h 480646"/>
                  <a:gd name="connsiteX17" fmla="*/ 902677 w 1172308"/>
                  <a:gd name="connsiteY17" fmla="*/ 128954 h 480646"/>
                  <a:gd name="connsiteX18" fmla="*/ 937846 w 1172308"/>
                  <a:gd name="connsiteY18" fmla="*/ 140677 h 480646"/>
                  <a:gd name="connsiteX19" fmla="*/ 973015 w 1172308"/>
                  <a:gd name="connsiteY19" fmla="*/ 152400 h 480646"/>
                  <a:gd name="connsiteX20" fmla="*/ 1055077 w 1172308"/>
                  <a:gd name="connsiteY20" fmla="*/ 164123 h 480646"/>
                  <a:gd name="connsiteX21" fmla="*/ 1172308 w 1172308"/>
                  <a:gd name="connsiteY21" fmla="*/ 175846 h 48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2308" h="480646">
                    <a:moveTo>
                      <a:pt x="23446" y="480646"/>
                    </a:moveTo>
                    <a:cubicBezTo>
                      <a:pt x="19538" y="457200"/>
                      <a:pt x="16879" y="433511"/>
                      <a:pt x="11723" y="410308"/>
                    </a:cubicBezTo>
                    <a:cubicBezTo>
                      <a:pt x="9042" y="398245"/>
                      <a:pt x="0" y="387495"/>
                      <a:pt x="0" y="375138"/>
                    </a:cubicBezTo>
                    <a:cubicBezTo>
                      <a:pt x="0" y="316393"/>
                      <a:pt x="5236" y="257678"/>
                      <a:pt x="11723" y="199292"/>
                    </a:cubicBezTo>
                    <a:cubicBezTo>
                      <a:pt x="13088" y="187010"/>
                      <a:pt x="15727" y="173772"/>
                      <a:pt x="23446" y="164123"/>
                    </a:cubicBezTo>
                    <a:cubicBezTo>
                      <a:pt x="32248" y="153121"/>
                      <a:pt x="47613" y="149478"/>
                      <a:pt x="58615" y="140677"/>
                    </a:cubicBezTo>
                    <a:cubicBezTo>
                      <a:pt x="94961" y="111600"/>
                      <a:pt x="69122" y="117840"/>
                      <a:pt x="117231" y="93785"/>
                    </a:cubicBezTo>
                    <a:cubicBezTo>
                      <a:pt x="128284" y="88259"/>
                      <a:pt x="141347" y="87587"/>
                      <a:pt x="152400" y="82061"/>
                    </a:cubicBezTo>
                    <a:cubicBezTo>
                      <a:pt x="165002" y="75760"/>
                      <a:pt x="174619" y="64165"/>
                      <a:pt x="187569" y="58615"/>
                    </a:cubicBezTo>
                    <a:cubicBezTo>
                      <a:pt x="205991" y="50720"/>
                      <a:pt x="277778" y="39341"/>
                      <a:pt x="293077" y="35169"/>
                    </a:cubicBezTo>
                    <a:cubicBezTo>
                      <a:pt x="316920" y="28666"/>
                      <a:pt x="339969" y="19538"/>
                      <a:pt x="363415" y="11723"/>
                    </a:cubicBezTo>
                    <a:lnTo>
                      <a:pt x="398585" y="0"/>
                    </a:lnTo>
                    <a:cubicBezTo>
                      <a:pt x="429846" y="3908"/>
                      <a:pt x="461293" y="6544"/>
                      <a:pt x="492369" y="11723"/>
                    </a:cubicBezTo>
                    <a:cubicBezTo>
                      <a:pt x="667193" y="40860"/>
                      <a:pt x="435055" y="7294"/>
                      <a:pt x="574431" y="35169"/>
                    </a:cubicBezTo>
                    <a:cubicBezTo>
                      <a:pt x="601526" y="40588"/>
                      <a:pt x="629306" y="41949"/>
                      <a:pt x="656492" y="46892"/>
                    </a:cubicBezTo>
                    <a:cubicBezTo>
                      <a:pt x="672344" y="49774"/>
                      <a:pt x="687586" y="55455"/>
                      <a:pt x="703385" y="58615"/>
                    </a:cubicBezTo>
                    <a:cubicBezTo>
                      <a:pt x="806542" y="79246"/>
                      <a:pt x="740448" y="59246"/>
                      <a:pt x="808892" y="82061"/>
                    </a:cubicBezTo>
                    <a:cubicBezTo>
                      <a:pt x="849815" y="122984"/>
                      <a:pt x="821853" y="102013"/>
                      <a:pt x="902677" y="128954"/>
                    </a:cubicBezTo>
                    <a:lnTo>
                      <a:pt x="937846" y="140677"/>
                    </a:lnTo>
                    <a:cubicBezTo>
                      <a:pt x="949569" y="144585"/>
                      <a:pt x="960782" y="150652"/>
                      <a:pt x="973015" y="152400"/>
                    </a:cubicBezTo>
                    <a:lnTo>
                      <a:pt x="1055077" y="164123"/>
                    </a:lnTo>
                    <a:cubicBezTo>
                      <a:pt x="1116196" y="184496"/>
                      <a:pt x="1077889" y="175846"/>
                      <a:pt x="1172308" y="175846"/>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64" name="Freeform 63"/>
              <p:cNvSpPr/>
              <p:nvPr/>
            </p:nvSpPr>
            <p:spPr>
              <a:xfrm>
                <a:off x="2919046" y="1371600"/>
                <a:ext cx="1090246" cy="398585"/>
              </a:xfrm>
              <a:custGeom>
                <a:avLst/>
                <a:gdLst>
                  <a:gd name="connsiteX0" fmla="*/ 1090246 w 1090246"/>
                  <a:gd name="connsiteY0" fmla="*/ 398585 h 398585"/>
                  <a:gd name="connsiteX1" fmla="*/ 1055077 w 1090246"/>
                  <a:gd name="connsiteY1" fmla="*/ 304800 h 398585"/>
                  <a:gd name="connsiteX2" fmla="*/ 1019908 w 1090246"/>
                  <a:gd name="connsiteY2" fmla="*/ 281354 h 398585"/>
                  <a:gd name="connsiteX3" fmla="*/ 996462 w 1090246"/>
                  <a:gd name="connsiteY3" fmla="*/ 246185 h 398585"/>
                  <a:gd name="connsiteX4" fmla="*/ 926123 w 1090246"/>
                  <a:gd name="connsiteY4" fmla="*/ 222738 h 398585"/>
                  <a:gd name="connsiteX5" fmla="*/ 855785 w 1090246"/>
                  <a:gd name="connsiteY5" fmla="*/ 234462 h 398585"/>
                  <a:gd name="connsiteX6" fmla="*/ 762000 w 1090246"/>
                  <a:gd name="connsiteY6" fmla="*/ 316523 h 398585"/>
                  <a:gd name="connsiteX7" fmla="*/ 715108 w 1090246"/>
                  <a:gd name="connsiteY7" fmla="*/ 339969 h 398585"/>
                  <a:gd name="connsiteX8" fmla="*/ 574431 w 1090246"/>
                  <a:gd name="connsiteY8" fmla="*/ 328246 h 398585"/>
                  <a:gd name="connsiteX9" fmla="*/ 550985 w 1090246"/>
                  <a:gd name="connsiteY9" fmla="*/ 293077 h 398585"/>
                  <a:gd name="connsiteX10" fmla="*/ 539262 w 1090246"/>
                  <a:gd name="connsiteY10" fmla="*/ 246185 h 398585"/>
                  <a:gd name="connsiteX11" fmla="*/ 527539 w 1090246"/>
                  <a:gd name="connsiteY11" fmla="*/ 211015 h 398585"/>
                  <a:gd name="connsiteX12" fmla="*/ 504092 w 1090246"/>
                  <a:gd name="connsiteY12" fmla="*/ 70338 h 398585"/>
                  <a:gd name="connsiteX13" fmla="*/ 468923 w 1090246"/>
                  <a:gd name="connsiteY13" fmla="*/ 35169 h 398585"/>
                  <a:gd name="connsiteX14" fmla="*/ 422031 w 1090246"/>
                  <a:gd name="connsiteY14" fmla="*/ 23446 h 398585"/>
                  <a:gd name="connsiteX15" fmla="*/ 339969 w 1090246"/>
                  <a:gd name="connsiteY15" fmla="*/ 0 h 398585"/>
                  <a:gd name="connsiteX16" fmla="*/ 175846 w 1090246"/>
                  <a:gd name="connsiteY16" fmla="*/ 11723 h 398585"/>
                  <a:gd name="connsiteX17" fmla="*/ 105508 w 1090246"/>
                  <a:gd name="connsiteY17" fmla="*/ 70338 h 398585"/>
                  <a:gd name="connsiteX18" fmla="*/ 0 w 1090246"/>
                  <a:gd name="connsiteY18" fmla="*/ 82062 h 39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0246" h="398585">
                    <a:moveTo>
                      <a:pt x="1090246" y="398585"/>
                    </a:moveTo>
                    <a:cubicBezTo>
                      <a:pt x="1081858" y="356647"/>
                      <a:pt x="1085263" y="334986"/>
                      <a:pt x="1055077" y="304800"/>
                    </a:cubicBezTo>
                    <a:cubicBezTo>
                      <a:pt x="1045114" y="294837"/>
                      <a:pt x="1031631" y="289169"/>
                      <a:pt x="1019908" y="281354"/>
                    </a:cubicBezTo>
                    <a:cubicBezTo>
                      <a:pt x="1012093" y="269631"/>
                      <a:pt x="1008410" y="253652"/>
                      <a:pt x="996462" y="246185"/>
                    </a:cubicBezTo>
                    <a:cubicBezTo>
                      <a:pt x="975504" y="233086"/>
                      <a:pt x="926123" y="222738"/>
                      <a:pt x="926123" y="222738"/>
                    </a:cubicBezTo>
                    <a:cubicBezTo>
                      <a:pt x="902677" y="226646"/>
                      <a:pt x="878335" y="226945"/>
                      <a:pt x="855785" y="234462"/>
                    </a:cubicBezTo>
                    <a:cubicBezTo>
                      <a:pt x="809041" y="250044"/>
                      <a:pt x="808189" y="293428"/>
                      <a:pt x="762000" y="316523"/>
                    </a:cubicBezTo>
                    <a:lnTo>
                      <a:pt x="715108" y="339969"/>
                    </a:lnTo>
                    <a:cubicBezTo>
                      <a:pt x="668216" y="336061"/>
                      <a:pt x="619675" y="341173"/>
                      <a:pt x="574431" y="328246"/>
                    </a:cubicBezTo>
                    <a:cubicBezTo>
                      <a:pt x="560884" y="324375"/>
                      <a:pt x="556535" y="306027"/>
                      <a:pt x="550985" y="293077"/>
                    </a:cubicBezTo>
                    <a:cubicBezTo>
                      <a:pt x="544638" y="278268"/>
                      <a:pt x="543688" y="261677"/>
                      <a:pt x="539262" y="246185"/>
                    </a:cubicBezTo>
                    <a:cubicBezTo>
                      <a:pt x="535867" y="234303"/>
                      <a:pt x="529963" y="223132"/>
                      <a:pt x="527539" y="211015"/>
                    </a:cubicBezTo>
                    <a:cubicBezTo>
                      <a:pt x="518216" y="164399"/>
                      <a:pt x="537707" y="103953"/>
                      <a:pt x="504092" y="70338"/>
                    </a:cubicBezTo>
                    <a:cubicBezTo>
                      <a:pt x="492369" y="58615"/>
                      <a:pt x="483317" y="43394"/>
                      <a:pt x="468923" y="35169"/>
                    </a:cubicBezTo>
                    <a:cubicBezTo>
                      <a:pt x="454934" y="27175"/>
                      <a:pt x="437523" y="27872"/>
                      <a:pt x="422031" y="23446"/>
                    </a:cubicBezTo>
                    <a:cubicBezTo>
                      <a:pt x="304315" y="-10187"/>
                      <a:pt x="486551" y="36645"/>
                      <a:pt x="339969" y="0"/>
                    </a:cubicBezTo>
                    <a:cubicBezTo>
                      <a:pt x="285261" y="3908"/>
                      <a:pt x="229858" y="2191"/>
                      <a:pt x="175846" y="11723"/>
                    </a:cubicBezTo>
                    <a:cubicBezTo>
                      <a:pt x="149765" y="16325"/>
                      <a:pt x="123713" y="58201"/>
                      <a:pt x="105508" y="70338"/>
                    </a:cubicBezTo>
                    <a:cubicBezTo>
                      <a:pt x="76800" y="89477"/>
                      <a:pt x="28234" y="82062"/>
                      <a:pt x="0" y="82062"/>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65" name="Freeform 64"/>
              <p:cNvSpPr/>
              <p:nvPr/>
            </p:nvSpPr>
            <p:spPr>
              <a:xfrm>
                <a:off x="2368061" y="3669323"/>
                <a:ext cx="855785" cy="984739"/>
              </a:xfrm>
              <a:custGeom>
                <a:avLst/>
                <a:gdLst>
                  <a:gd name="connsiteX0" fmla="*/ 855785 w 855785"/>
                  <a:gd name="connsiteY0" fmla="*/ 609600 h 984739"/>
                  <a:gd name="connsiteX1" fmla="*/ 703385 w 855785"/>
                  <a:gd name="connsiteY1" fmla="*/ 609600 h 984739"/>
                  <a:gd name="connsiteX2" fmla="*/ 679939 w 855785"/>
                  <a:gd name="connsiteY2" fmla="*/ 633047 h 984739"/>
                  <a:gd name="connsiteX3" fmla="*/ 691662 w 855785"/>
                  <a:gd name="connsiteY3" fmla="*/ 750277 h 984739"/>
                  <a:gd name="connsiteX4" fmla="*/ 715108 w 855785"/>
                  <a:gd name="connsiteY4" fmla="*/ 773724 h 984739"/>
                  <a:gd name="connsiteX5" fmla="*/ 785447 w 855785"/>
                  <a:gd name="connsiteY5" fmla="*/ 867508 h 984739"/>
                  <a:gd name="connsiteX6" fmla="*/ 738554 w 855785"/>
                  <a:gd name="connsiteY6" fmla="*/ 973016 h 984739"/>
                  <a:gd name="connsiteX7" fmla="*/ 703385 w 855785"/>
                  <a:gd name="connsiteY7" fmla="*/ 984739 h 984739"/>
                  <a:gd name="connsiteX8" fmla="*/ 539262 w 855785"/>
                  <a:gd name="connsiteY8" fmla="*/ 973016 h 984739"/>
                  <a:gd name="connsiteX9" fmla="*/ 504093 w 855785"/>
                  <a:gd name="connsiteY9" fmla="*/ 949570 h 984739"/>
                  <a:gd name="connsiteX10" fmla="*/ 375139 w 855785"/>
                  <a:gd name="connsiteY10" fmla="*/ 937847 h 984739"/>
                  <a:gd name="connsiteX11" fmla="*/ 351693 w 855785"/>
                  <a:gd name="connsiteY11" fmla="*/ 902677 h 984739"/>
                  <a:gd name="connsiteX12" fmla="*/ 363416 w 855785"/>
                  <a:gd name="connsiteY12" fmla="*/ 621324 h 984739"/>
                  <a:gd name="connsiteX13" fmla="*/ 410308 w 855785"/>
                  <a:gd name="connsiteY13" fmla="*/ 574431 h 984739"/>
                  <a:gd name="connsiteX14" fmla="*/ 457200 w 855785"/>
                  <a:gd name="connsiteY14" fmla="*/ 504093 h 984739"/>
                  <a:gd name="connsiteX15" fmla="*/ 410308 w 855785"/>
                  <a:gd name="connsiteY15" fmla="*/ 351693 h 984739"/>
                  <a:gd name="connsiteX16" fmla="*/ 375139 w 855785"/>
                  <a:gd name="connsiteY16" fmla="*/ 328247 h 984739"/>
                  <a:gd name="connsiteX17" fmla="*/ 246185 w 855785"/>
                  <a:gd name="connsiteY17" fmla="*/ 128954 h 984739"/>
                  <a:gd name="connsiteX18" fmla="*/ 199293 w 855785"/>
                  <a:gd name="connsiteY18" fmla="*/ 58616 h 984739"/>
                  <a:gd name="connsiteX19" fmla="*/ 175847 w 855785"/>
                  <a:gd name="connsiteY19" fmla="*/ 23447 h 984739"/>
                  <a:gd name="connsiteX20" fmla="*/ 140677 w 855785"/>
                  <a:gd name="connsiteY20" fmla="*/ 0 h 984739"/>
                  <a:gd name="connsiteX21" fmla="*/ 0 w 855785"/>
                  <a:gd name="connsiteY21" fmla="*/ 23447 h 98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5785" h="984739">
                    <a:moveTo>
                      <a:pt x="855785" y="609600"/>
                    </a:moveTo>
                    <a:cubicBezTo>
                      <a:pt x="791414" y="596726"/>
                      <a:pt x="777195" y="587456"/>
                      <a:pt x="703385" y="609600"/>
                    </a:cubicBezTo>
                    <a:cubicBezTo>
                      <a:pt x="692798" y="612776"/>
                      <a:pt x="687754" y="625231"/>
                      <a:pt x="679939" y="633047"/>
                    </a:cubicBezTo>
                    <a:cubicBezTo>
                      <a:pt x="683847" y="672124"/>
                      <a:pt x="682137" y="712178"/>
                      <a:pt x="691662" y="750277"/>
                    </a:cubicBezTo>
                    <a:cubicBezTo>
                      <a:pt x="694343" y="761000"/>
                      <a:pt x="708476" y="764882"/>
                      <a:pt x="715108" y="773724"/>
                    </a:cubicBezTo>
                    <a:cubicBezTo>
                      <a:pt x="794636" y="879762"/>
                      <a:pt x="731678" y="813741"/>
                      <a:pt x="785447" y="867508"/>
                    </a:cubicBezTo>
                    <a:cubicBezTo>
                      <a:pt x="775656" y="926256"/>
                      <a:pt x="787284" y="940530"/>
                      <a:pt x="738554" y="973016"/>
                    </a:cubicBezTo>
                    <a:cubicBezTo>
                      <a:pt x="728272" y="979870"/>
                      <a:pt x="715108" y="980831"/>
                      <a:pt x="703385" y="984739"/>
                    </a:cubicBezTo>
                    <a:cubicBezTo>
                      <a:pt x="648677" y="980831"/>
                      <a:pt x="593274" y="982548"/>
                      <a:pt x="539262" y="973016"/>
                    </a:cubicBezTo>
                    <a:cubicBezTo>
                      <a:pt x="525387" y="970567"/>
                      <a:pt x="517870" y="952522"/>
                      <a:pt x="504093" y="949570"/>
                    </a:cubicBezTo>
                    <a:cubicBezTo>
                      <a:pt x="461889" y="940526"/>
                      <a:pt x="418124" y="941755"/>
                      <a:pt x="375139" y="937847"/>
                    </a:cubicBezTo>
                    <a:cubicBezTo>
                      <a:pt x="367324" y="926124"/>
                      <a:pt x="356148" y="916044"/>
                      <a:pt x="351693" y="902677"/>
                    </a:cubicBezTo>
                    <a:cubicBezTo>
                      <a:pt x="324829" y="822086"/>
                      <a:pt x="347783" y="678644"/>
                      <a:pt x="363416" y="621324"/>
                    </a:cubicBezTo>
                    <a:cubicBezTo>
                      <a:pt x="369232" y="599998"/>
                      <a:pt x="396499" y="591692"/>
                      <a:pt x="410308" y="574431"/>
                    </a:cubicBezTo>
                    <a:cubicBezTo>
                      <a:pt x="427911" y="552427"/>
                      <a:pt x="457200" y="504093"/>
                      <a:pt x="457200" y="504093"/>
                    </a:cubicBezTo>
                    <a:cubicBezTo>
                      <a:pt x="447575" y="417471"/>
                      <a:pt x="464358" y="405743"/>
                      <a:pt x="410308" y="351693"/>
                    </a:cubicBezTo>
                    <a:cubicBezTo>
                      <a:pt x="400345" y="341730"/>
                      <a:pt x="386862" y="336062"/>
                      <a:pt x="375139" y="328247"/>
                    </a:cubicBezTo>
                    <a:cubicBezTo>
                      <a:pt x="215881" y="55234"/>
                      <a:pt x="356759" y="280995"/>
                      <a:pt x="246185" y="128954"/>
                    </a:cubicBezTo>
                    <a:cubicBezTo>
                      <a:pt x="229611" y="106165"/>
                      <a:pt x="214924" y="82062"/>
                      <a:pt x="199293" y="58616"/>
                    </a:cubicBezTo>
                    <a:cubicBezTo>
                      <a:pt x="191478" y="46893"/>
                      <a:pt x="187570" y="31262"/>
                      <a:pt x="175847" y="23447"/>
                    </a:cubicBezTo>
                    <a:lnTo>
                      <a:pt x="140677" y="0"/>
                    </a:lnTo>
                    <a:cubicBezTo>
                      <a:pt x="6220" y="12224"/>
                      <a:pt x="42245" y="-18795"/>
                      <a:pt x="0" y="23447"/>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grpSp>
        <p:pic>
          <p:nvPicPr>
            <p:cNvPr id="45" name="Picture 44"/>
            <p:cNvPicPr>
              <a:picLocks noChangeAspect="1"/>
            </p:cNvPicPr>
            <p:nvPr/>
          </p:nvPicPr>
          <p:blipFill rotWithShape="1">
            <a:blip r:embed="rId6"/>
            <a:srcRect l="-334" t="22658" r="-43" b="69476"/>
            <a:stretch/>
          </p:blipFill>
          <p:spPr>
            <a:xfrm>
              <a:off x="1840864" y="1228463"/>
              <a:ext cx="4401856" cy="234320"/>
            </a:xfrm>
            <a:prstGeom prst="rect">
              <a:avLst/>
            </a:prstGeom>
            <a:noFill/>
            <a:ln>
              <a:noFill/>
            </a:ln>
          </p:spPr>
        </p:pic>
        <p:sp>
          <p:nvSpPr>
            <p:cNvPr id="46" name="Cross 45"/>
            <p:cNvSpPr>
              <a:spLocks noChangeAspect="1"/>
            </p:cNvSpPr>
            <p:nvPr/>
          </p:nvSpPr>
          <p:spPr>
            <a:xfrm>
              <a:off x="3961946" y="1276356"/>
              <a:ext cx="137160" cy="137160"/>
            </a:xfrm>
            <a:prstGeom prst="plus">
              <a:avLst>
                <a:gd name="adj" fmla="val 37069"/>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47" name="Right Arrow 46"/>
            <p:cNvSpPr/>
            <p:nvPr/>
          </p:nvSpPr>
          <p:spPr>
            <a:xfrm>
              <a:off x="6335189" y="1269766"/>
              <a:ext cx="447658" cy="200531"/>
            </a:xfrm>
            <a:prstGeom prst="right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48" name="Rectangle 47"/>
            <p:cNvSpPr/>
            <p:nvPr/>
          </p:nvSpPr>
          <p:spPr>
            <a:xfrm>
              <a:off x="3507129" y="1366108"/>
              <a:ext cx="1028423" cy="338554"/>
            </a:xfrm>
            <a:prstGeom prst="rect">
              <a:avLst/>
            </a:prstGeom>
          </p:spPr>
          <p:txBody>
            <a:bodyPr wrap="none">
              <a:spAutoFit/>
            </a:bodyPr>
            <a:lstStyle/>
            <a:p>
              <a:pPr algn="ctr"/>
              <a:r>
                <a:rPr lang="en-US" sz="1600" b="1" smtClean="0">
                  <a:ea typeface="Calibri" charset="0"/>
                  <a:cs typeface="Calibri" charset="0"/>
                </a:rPr>
                <a:t>Low conc.</a:t>
              </a:r>
              <a:endParaRPr lang="en-US" sz="1600" b="1" dirty="0">
                <a:ea typeface="Calibri" charset="0"/>
                <a:cs typeface="Calibri" charset="0"/>
              </a:endParaRPr>
            </a:p>
          </p:txBody>
        </p:sp>
      </p:grpSp>
      <p:sp>
        <p:nvSpPr>
          <p:cNvPr id="66" name="TextBox 65"/>
          <p:cNvSpPr txBox="1"/>
          <p:nvPr/>
        </p:nvSpPr>
        <p:spPr>
          <a:xfrm>
            <a:off x="6991208" y="938951"/>
            <a:ext cx="2043461" cy="683264"/>
          </a:xfrm>
          <a:prstGeom prst="rect">
            <a:avLst/>
          </a:prstGeom>
          <a:noFill/>
        </p:spPr>
        <p:txBody>
          <a:bodyPr wrap="square" rtlCol="0">
            <a:spAutoFit/>
          </a:bodyPr>
          <a:lstStyle/>
          <a:p>
            <a:pPr algn="ctr">
              <a:lnSpc>
                <a:spcPct val="120000"/>
              </a:lnSpc>
            </a:pPr>
            <a:r>
              <a:rPr lang="en-US" sz="1600" b="1" dirty="0" smtClean="0">
                <a:latin typeface="Helvetica Neue" charset="0"/>
                <a:ea typeface="Helvetica Neue" charset="0"/>
                <a:cs typeface="Helvetica Neue" charset="0"/>
              </a:rPr>
              <a:t>Wei, </a:t>
            </a:r>
            <a:r>
              <a:rPr lang="en-US" sz="1600" b="1" dirty="0" err="1" smtClean="0">
                <a:latin typeface="Helvetica Neue" charset="0"/>
                <a:ea typeface="Helvetica Neue" charset="0"/>
                <a:cs typeface="Helvetica Neue" charset="0"/>
              </a:rPr>
              <a:t>Prabhu</a:t>
            </a:r>
            <a:endParaRPr lang="en-US" sz="1600" b="1" dirty="0" smtClean="0">
              <a:latin typeface="Helvetica Neue" charset="0"/>
              <a:ea typeface="Helvetica Neue" charset="0"/>
              <a:cs typeface="Helvetica Neue" charset="0"/>
            </a:endParaRPr>
          </a:p>
          <a:p>
            <a:pPr algn="ctr">
              <a:lnSpc>
                <a:spcPct val="120000"/>
              </a:lnSpc>
            </a:pPr>
            <a:r>
              <a:rPr lang="en-US" sz="1600" b="1" dirty="0" smtClean="0">
                <a:latin typeface="Helvetica Neue" charset="0"/>
                <a:ea typeface="Helvetica Neue" charset="0"/>
                <a:cs typeface="Helvetica Neue" charset="0"/>
              </a:rPr>
              <a:t>Srivastava, </a:t>
            </a:r>
            <a:r>
              <a:rPr lang="en-US" sz="1600" b="1" dirty="0" err="1" smtClean="0">
                <a:latin typeface="Helvetica Neue" charset="0"/>
                <a:ea typeface="Helvetica Neue" charset="0"/>
                <a:cs typeface="Helvetica Neue" charset="0"/>
              </a:rPr>
              <a:t>Tirrell</a:t>
            </a:r>
            <a:endParaRPr lang="en-US" sz="1600" b="1" dirty="0" smtClean="0">
              <a:latin typeface="Helvetica Neue" charset="0"/>
              <a:ea typeface="Helvetica Neue" charset="0"/>
              <a:cs typeface="Helvetica Neue" charset="0"/>
            </a:endParaRPr>
          </a:p>
        </p:txBody>
      </p:sp>
    </p:spTree>
    <p:extLst>
      <p:ext uri="{BB962C8B-B14F-4D97-AF65-F5344CB8AC3E}">
        <p14:creationId xmlns:p14="http://schemas.microsoft.com/office/powerpoint/2010/main" val="57006207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a:off x="209550" y="2221826"/>
            <a:ext cx="3933039" cy="2594251"/>
          </a:xfrm>
          <a:prstGeom prst="rect">
            <a:avLst/>
          </a:prstGeom>
        </p:spPr>
      </p:pic>
      <p:sp>
        <p:nvSpPr>
          <p:cNvPr id="34" name="Content Placeholder 2"/>
          <p:cNvSpPr txBox="1">
            <a:spLocks/>
          </p:cNvSpPr>
          <p:nvPr/>
        </p:nvSpPr>
        <p:spPr>
          <a:xfrm>
            <a:off x="155482" y="1934906"/>
            <a:ext cx="4233851" cy="387798"/>
          </a:xfrm>
          <a:prstGeom prst="rect">
            <a:avLst/>
          </a:prstGeom>
        </p:spPr>
        <p:txBody>
          <a:bodyPr wrap="none">
            <a:spAutoFit/>
          </a:bodyPr>
          <a:lstStyle>
            <a:defPPr>
              <a:defRPr lang="en-US"/>
            </a:defPPr>
            <a:lvl1pPr algn="ctr">
              <a:lnSpc>
                <a:spcPct val="120000"/>
              </a:lnSpc>
              <a:defRPr sz="2000" b="1">
                <a:solidFill>
                  <a:srgbClr val="FF0000"/>
                </a:solidFill>
                <a:latin typeface="Comic Sans MS"/>
                <a:cs typeface="Comic Sans MS"/>
              </a:defRPr>
            </a:lvl1pPr>
          </a:lstStyle>
          <a:p>
            <a:r>
              <a:rPr lang="en-US" sz="1600" dirty="0"/>
              <a:t>Dynamic light scattering: multiple modes</a:t>
            </a:r>
          </a:p>
        </p:txBody>
      </p:sp>
      <p:grpSp>
        <p:nvGrpSpPr>
          <p:cNvPr id="35" name="Group 34"/>
          <p:cNvGrpSpPr>
            <a:grpSpLocks noChangeAspect="1"/>
          </p:cNvGrpSpPr>
          <p:nvPr/>
        </p:nvGrpSpPr>
        <p:grpSpPr>
          <a:xfrm>
            <a:off x="4616983" y="2121583"/>
            <a:ext cx="4108754" cy="3123011"/>
            <a:chOff x="5213985" y="4345779"/>
            <a:chExt cx="3305175" cy="2512221"/>
          </a:xfrm>
        </p:grpSpPr>
        <p:grpSp>
          <p:nvGrpSpPr>
            <p:cNvPr id="36" name="Group 35"/>
            <p:cNvGrpSpPr/>
            <p:nvPr/>
          </p:nvGrpSpPr>
          <p:grpSpPr>
            <a:xfrm>
              <a:off x="5213985" y="4345779"/>
              <a:ext cx="3305175" cy="2512221"/>
              <a:chOff x="5175885" y="4298851"/>
              <a:chExt cx="3305175" cy="2512221"/>
            </a:xfrm>
          </p:grpSpPr>
          <p:pic>
            <p:nvPicPr>
              <p:cNvPr id="38" name="Picture 37"/>
              <p:cNvPicPr>
                <a:picLocks noChangeAspect="1"/>
              </p:cNvPicPr>
              <p:nvPr/>
            </p:nvPicPr>
            <p:blipFill>
              <a:blip r:embed="rId4"/>
              <a:stretch>
                <a:fillRect/>
              </a:stretch>
            </p:blipFill>
            <p:spPr>
              <a:xfrm>
                <a:off x="5175885" y="4298851"/>
                <a:ext cx="3305175" cy="2512221"/>
              </a:xfrm>
              <a:prstGeom prst="rect">
                <a:avLst/>
              </a:prstGeom>
            </p:spPr>
          </p:pic>
          <p:sp>
            <p:nvSpPr>
              <p:cNvPr id="39" name="TextBox 38"/>
              <p:cNvSpPr txBox="1"/>
              <p:nvPr/>
            </p:nvSpPr>
            <p:spPr>
              <a:xfrm>
                <a:off x="7594283" y="4722495"/>
                <a:ext cx="579005" cy="369332"/>
              </a:xfrm>
              <a:prstGeom prst="rect">
                <a:avLst/>
              </a:prstGeom>
              <a:noFill/>
            </p:spPr>
            <p:txBody>
              <a:bodyPr wrap="none" rtlCol="0">
                <a:spAutoFit/>
              </a:bodyPr>
              <a:lstStyle/>
              <a:p>
                <a:r>
                  <a:rPr lang="en-US" dirty="0" smtClean="0">
                    <a:sym typeface="Symbol" panose="05050102010706020507" pitchFamily="18" charset="2"/>
                  </a:rPr>
                  <a:t>C</a:t>
                </a:r>
                <a:r>
                  <a:rPr lang="en-US" baseline="30000" dirty="0" smtClean="0"/>
                  <a:t>0.47</a:t>
                </a:r>
                <a:endParaRPr lang="en-US" baseline="30000" dirty="0"/>
              </a:p>
            </p:txBody>
          </p:sp>
          <p:sp>
            <p:nvSpPr>
              <p:cNvPr id="41" name="TextBox 40"/>
              <p:cNvSpPr txBox="1"/>
              <p:nvPr/>
            </p:nvSpPr>
            <p:spPr>
              <a:xfrm>
                <a:off x="5790708" y="4834275"/>
                <a:ext cx="758541" cy="307777"/>
              </a:xfrm>
              <a:prstGeom prst="rect">
                <a:avLst/>
              </a:prstGeom>
              <a:noFill/>
            </p:spPr>
            <p:txBody>
              <a:bodyPr wrap="none" rtlCol="0">
                <a:spAutoFit/>
              </a:bodyPr>
              <a:lstStyle/>
              <a:p>
                <a:r>
                  <a:rPr lang="en-US" sz="1400" dirty="0" smtClean="0"/>
                  <a:t>Micelle </a:t>
                </a:r>
                <a:endParaRPr lang="en-US" dirty="0"/>
              </a:p>
            </p:txBody>
          </p:sp>
          <p:cxnSp>
            <p:nvCxnSpPr>
              <p:cNvPr id="42" name="Straight Connector 41"/>
              <p:cNvCxnSpPr/>
              <p:nvPr/>
            </p:nvCxnSpPr>
            <p:spPr>
              <a:xfrm flipH="1">
                <a:off x="5814060" y="5105400"/>
                <a:ext cx="624840"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807225" y="5676336"/>
                <a:ext cx="1237036" cy="247583"/>
              </a:xfrm>
              <a:prstGeom prst="rect">
                <a:avLst/>
              </a:prstGeom>
              <a:noFill/>
            </p:spPr>
            <p:txBody>
              <a:bodyPr wrap="none" rtlCol="0">
                <a:spAutoFit/>
              </a:bodyPr>
              <a:lstStyle/>
              <a:p>
                <a:r>
                  <a:rPr lang="en-US" sz="1400" dirty="0" smtClean="0">
                    <a:solidFill>
                      <a:srgbClr val="0000FF"/>
                    </a:solidFill>
                  </a:rPr>
                  <a:t>Slow cluster-mode</a:t>
                </a:r>
                <a:endParaRPr lang="en-US" sz="1400" dirty="0">
                  <a:solidFill>
                    <a:srgbClr val="0000FF"/>
                  </a:solidFill>
                </a:endParaRPr>
              </a:p>
            </p:txBody>
          </p:sp>
          <p:sp>
            <p:nvSpPr>
              <p:cNvPr id="44" name="TextBox 43"/>
              <p:cNvSpPr txBox="1"/>
              <p:nvPr/>
            </p:nvSpPr>
            <p:spPr>
              <a:xfrm>
                <a:off x="6918713" y="4396909"/>
                <a:ext cx="1143316" cy="420890"/>
              </a:xfrm>
              <a:prstGeom prst="rect">
                <a:avLst/>
              </a:prstGeom>
              <a:noFill/>
            </p:spPr>
            <p:txBody>
              <a:bodyPr wrap="none" rtlCol="0">
                <a:spAutoFit/>
              </a:bodyPr>
              <a:lstStyle/>
              <a:p>
                <a:r>
                  <a:rPr lang="en-US" sz="1400" dirty="0" smtClean="0">
                    <a:solidFill>
                      <a:srgbClr val="FF0000"/>
                    </a:solidFill>
                  </a:rPr>
                  <a:t>Fast cooperative </a:t>
                </a:r>
              </a:p>
              <a:p>
                <a:r>
                  <a:rPr lang="en-US" sz="1400" dirty="0" smtClean="0">
                    <a:solidFill>
                      <a:srgbClr val="FF0000"/>
                    </a:solidFill>
                  </a:rPr>
                  <a:t>mode</a:t>
                </a:r>
                <a:endParaRPr lang="en-US" dirty="0">
                  <a:solidFill>
                    <a:srgbClr val="FF0000"/>
                  </a:solidFill>
                </a:endParaRPr>
              </a:p>
            </p:txBody>
          </p:sp>
          <p:cxnSp>
            <p:nvCxnSpPr>
              <p:cNvPr id="45" name="Straight Connector 44"/>
              <p:cNvCxnSpPr/>
              <p:nvPr/>
            </p:nvCxnSpPr>
            <p:spPr>
              <a:xfrm flipH="1" flipV="1">
                <a:off x="5775960" y="5929313"/>
                <a:ext cx="2367915" cy="14287"/>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a:off x="5795963" y="4462463"/>
              <a:ext cx="746873" cy="297099"/>
            </a:xfrm>
            <a:prstGeom prst="rect">
              <a:avLst/>
            </a:prstGeom>
            <a:noFill/>
          </p:spPr>
          <p:txBody>
            <a:bodyPr wrap="none" rtlCol="0">
              <a:spAutoFit/>
            </a:bodyPr>
            <a:lstStyle/>
            <a:p>
              <a:r>
                <a:rPr lang="en-US" dirty="0" smtClean="0"/>
                <a:t>T = 25 C</a:t>
              </a:r>
              <a:endParaRPr lang="en-US" dirty="0"/>
            </a:p>
          </p:txBody>
        </p:sp>
      </p:grpSp>
      <p:sp>
        <p:nvSpPr>
          <p:cNvPr id="46" name="Content Placeholder 2"/>
          <p:cNvSpPr txBox="1">
            <a:spLocks/>
          </p:cNvSpPr>
          <p:nvPr/>
        </p:nvSpPr>
        <p:spPr>
          <a:xfrm>
            <a:off x="4753171" y="1928530"/>
            <a:ext cx="4062331" cy="387798"/>
          </a:xfrm>
          <a:prstGeom prst="rect">
            <a:avLst/>
          </a:prstGeom>
        </p:spPr>
        <p:txBody>
          <a:bodyPr wrap="none">
            <a:spAutoFit/>
          </a:bodyPr>
          <a:lstStyle>
            <a:defPPr>
              <a:defRPr lang="en-US"/>
            </a:defPPr>
            <a:lvl1pPr algn="ctr">
              <a:lnSpc>
                <a:spcPct val="120000"/>
              </a:lnSpc>
              <a:defRPr sz="1600" b="1">
                <a:solidFill>
                  <a:srgbClr val="FF0000"/>
                </a:solidFill>
                <a:latin typeface="Comic Sans MS"/>
                <a:cs typeface="Comic Sans MS"/>
              </a:defRPr>
            </a:lvl1pPr>
          </a:lstStyle>
          <a:p>
            <a:r>
              <a:rPr lang="en-US" smtClean="0"/>
              <a:t>Micelles, clusters </a:t>
            </a:r>
            <a:r>
              <a:rPr lang="en-US" dirty="0"/>
              <a:t>&amp; cooperative modes</a:t>
            </a:r>
          </a:p>
        </p:txBody>
      </p:sp>
      <p:sp>
        <p:nvSpPr>
          <p:cNvPr id="50" name="Freeform 49"/>
          <p:cNvSpPr/>
          <p:nvPr/>
        </p:nvSpPr>
        <p:spPr>
          <a:xfrm>
            <a:off x="2428875" y="3103191"/>
            <a:ext cx="990600" cy="342900"/>
          </a:xfrm>
          <a:custGeom>
            <a:avLst/>
            <a:gdLst>
              <a:gd name="connsiteX0" fmla="*/ 990600 w 990600"/>
              <a:gd name="connsiteY0" fmla="*/ 0 h 342900"/>
              <a:gd name="connsiteX1" fmla="*/ 0 w 990600"/>
              <a:gd name="connsiteY1" fmla="*/ 342900 h 342900"/>
            </a:gdLst>
            <a:ahLst/>
            <a:cxnLst>
              <a:cxn ang="0">
                <a:pos x="connsiteX0" y="connsiteY0"/>
              </a:cxn>
              <a:cxn ang="0">
                <a:pos x="connsiteX1" y="connsiteY1"/>
              </a:cxn>
            </a:cxnLst>
            <a:rect l="l" t="t" r="r" b="b"/>
            <a:pathLst>
              <a:path w="990600" h="342900">
                <a:moveTo>
                  <a:pt x="990600" y="0"/>
                </a:moveTo>
                <a:lnTo>
                  <a:pt x="0" y="342900"/>
                </a:ln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2050231" y="2278233"/>
            <a:ext cx="1960300" cy="307777"/>
          </a:xfrm>
          <a:prstGeom prst="rect">
            <a:avLst/>
          </a:prstGeom>
        </p:spPr>
        <p:txBody>
          <a:bodyPr wrap="none">
            <a:spAutoFit/>
          </a:bodyPr>
          <a:lstStyle/>
          <a:p>
            <a:pPr algn="ctr">
              <a:buClr>
                <a:srgbClr val="800000"/>
              </a:buClr>
            </a:pPr>
            <a:r>
              <a:rPr lang="en-US" sz="1400" dirty="0" smtClean="0">
                <a:cs typeface="Helvetica Neue"/>
              </a:rPr>
              <a:t>PAGE</a:t>
            </a:r>
            <a:r>
              <a:rPr lang="en-US" sz="1400" baseline="-25000" dirty="0" smtClean="0">
                <a:cs typeface="Helvetica Neue"/>
              </a:rPr>
              <a:t>26</a:t>
            </a:r>
            <a:r>
              <a:rPr lang="en-US" sz="1400" dirty="0" smtClean="0">
                <a:cs typeface="Helvetica Neue"/>
              </a:rPr>
              <a:t>-PEG</a:t>
            </a:r>
            <a:r>
              <a:rPr lang="en-US" sz="1400" baseline="-25000" dirty="0" smtClean="0">
                <a:cs typeface="Helvetica Neue"/>
              </a:rPr>
              <a:t>455</a:t>
            </a:r>
            <a:r>
              <a:rPr lang="en-US" sz="1400" dirty="0" smtClean="0">
                <a:cs typeface="Helvetica Neue"/>
              </a:rPr>
              <a:t>-PAGE</a:t>
            </a:r>
            <a:r>
              <a:rPr lang="en-US" sz="1400" baseline="-25000" dirty="0" smtClean="0">
                <a:cs typeface="Helvetica Neue"/>
              </a:rPr>
              <a:t>26</a:t>
            </a:r>
            <a:endParaRPr lang="en-US" sz="1400" dirty="0">
              <a:cs typeface="Helvetica Neue"/>
            </a:endParaRPr>
          </a:p>
        </p:txBody>
      </p:sp>
      <p:sp>
        <p:nvSpPr>
          <p:cNvPr id="52" name="TextBox 51"/>
          <p:cNvSpPr txBox="1"/>
          <p:nvPr/>
        </p:nvSpPr>
        <p:spPr>
          <a:xfrm>
            <a:off x="3038068" y="2493379"/>
            <a:ext cx="966785" cy="276999"/>
          </a:xfrm>
          <a:prstGeom prst="rect">
            <a:avLst/>
          </a:prstGeom>
          <a:noFill/>
        </p:spPr>
        <p:txBody>
          <a:bodyPr wrap="none" rtlCol="0">
            <a:spAutoFit/>
          </a:bodyPr>
          <a:lstStyle/>
          <a:p>
            <a:r>
              <a:rPr lang="en-US" sz="1200" dirty="0" smtClean="0"/>
              <a:t>C = 15 </a:t>
            </a:r>
            <a:r>
              <a:rPr lang="en-US" sz="1200" dirty="0" err="1" smtClean="0"/>
              <a:t>wt</a:t>
            </a:r>
            <a:r>
              <a:rPr lang="en-US" sz="1200" dirty="0" smtClean="0"/>
              <a:t>%</a:t>
            </a:r>
            <a:endParaRPr lang="en-US" sz="1200" dirty="0"/>
          </a:p>
        </p:txBody>
      </p:sp>
      <p:sp>
        <p:nvSpPr>
          <p:cNvPr id="54" name="Rectangle 53"/>
          <p:cNvSpPr/>
          <p:nvPr/>
        </p:nvSpPr>
        <p:spPr>
          <a:xfrm>
            <a:off x="5290576" y="4331762"/>
            <a:ext cx="1782091" cy="307777"/>
          </a:xfrm>
          <a:prstGeom prst="rect">
            <a:avLst/>
          </a:prstGeom>
        </p:spPr>
        <p:txBody>
          <a:bodyPr wrap="none">
            <a:spAutoFit/>
          </a:bodyPr>
          <a:lstStyle/>
          <a:p>
            <a:pPr algn="ctr">
              <a:buClr>
                <a:srgbClr val="800000"/>
              </a:buClr>
            </a:pPr>
            <a:r>
              <a:rPr lang="en-US" sz="1400" dirty="0" smtClean="0">
                <a:cs typeface="Helvetica Neue"/>
              </a:rPr>
              <a:t>PAGE</a:t>
            </a:r>
            <a:r>
              <a:rPr lang="en-US" sz="1400" baseline="-25000" dirty="0" smtClean="0">
                <a:cs typeface="Helvetica Neue"/>
              </a:rPr>
              <a:t>26</a:t>
            </a:r>
            <a:r>
              <a:rPr lang="en-US" sz="1400" dirty="0" smtClean="0">
                <a:cs typeface="Helvetica Neue"/>
              </a:rPr>
              <a:t>-PEG</a:t>
            </a:r>
            <a:r>
              <a:rPr lang="en-US" sz="1400" baseline="-25000" dirty="0" smtClean="0">
                <a:cs typeface="Helvetica Neue"/>
              </a:rPr>
              <a:t>455</a:t>
            </a:r>
            <a:r>
              <a:rPr lang="en-US" sz="1400" dirty="0" smtClean="0">
                <a:cs typeface="Helvetica Neue"/>
              </a:rPr>
              <a:t>-PAGE</a:t>
            </a:r>
            <a:r>
              <a:rPr lang="en-US" sz="1400" baseline="-25000" dirty="0" smtClean="0">
                <a:cs typeface="Helvetica Neue"/>
              </a:rPr>
              <a:t>26</a:t>
            </a:r>
            <a:endParaRPr lang="en-US" sz="1400" dirty="0">
              <a:cs typeface="Helvetica Neue"/>
            </a:endParaRPr>
          </a:p>
        </p:txBody>
      </p:sp>
      <p:sp>
        <p:nvSpPr>
          <p:cNvPr id="28" name="Rectangle 57"/>
          <p:cNvSpPr>
            <a:spLocks noChangeArrowheads="1"/>
          </p:cNvSpPr>
          <p:nvPr/>
        </p:nvSpPr>
        <p:spPr bwMode="auto">
          <a:xfrm>
            <a:off x="63500" y="63732"/>
            <a:ext cx="52136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p>
            <a:r>
              <a:rPr lang="en-US" sz="2800" b="1" dirty="0" smtClean="0"/>
              <a:t>Multiple Relaxation Modes</a:t>
            </a:r>
            <a:endParaRPr lang="en-US" sz="2800" b="1" dirty="0"/>
          </a:p>
        </p:txBody>
      </p:sp>
      <p:sp>
        <p:nvSpPr>
          <p:cNvPr id="30" name="TextBox 29"/>
          <p:cNvSpPr txBox="1"/>
          <p:nvPr/>
        </p:nvSpPr>
        <p:spPr>
          <a:xfrm>
            <a:off x="60374" y="5148699"/>
            <a:ext cx="8758313" cy="1569660"/>
          </a:xfrm>
          <a:prstGeom prst="rect">
            <a:avLst/>
          </a:prstGeom>
          <a:noFill/>
        </p:spPr>
        <p:txBody>
          <a:bodyPr wrap="square" rtlCol="0">
            <a:spAutoFit/>
          </a:bodyPr>
          <a:lstStyle/>
          <a:p>
            <a:pPr marL="285750" indent="-285750">
              <a:lnSpc>
                <a:spcPct val="120000"/>
              </a:lnSpc>
              <a:buClr>
                <a:srgbClr val="6C0F10"/>
              </a:buClr>
              <a:buFont typeface="Wingdings" charset="2"/>
              <a:buChar char="²"/>
            </a:pPr>
            <a:r>
              <a:rPr lang="en-US" sz="1600" dirty="0" smtClean="0">
                <a:ea typeface="Calibri" charset="0"/>
                <a:cs typeface="Calibri" charset="0"/>
              </a:rPr>
              <a:t>Multiple modes of relaxation corresponding to various relaxation processes in clusters</a:t>
            </a:r>
          </a:p>
          <a:p>
            <a:pPr marL="285750" indent="-285750">
              <a:lnSpc>
                <a:spcPct val="120000"/>
              </a:lnSpc>
              <a:buClr>
                <a:srgbClr val="6C0F10"/>
              </a:buClr>
              <a:buFont typeface="Wingdings" charset="2"/>
              <a:buChar char="²"/>
            </a:pPr>
            <a:r>
              <a:rPr lang="en-US" sz="1600" dirty="0" smtClean="0">
                <a:ea typeface="Calibri" charset="0"/>
                <a:cs typeface="Calibri" charset="0"/>
              </a:rPr>
              <a:t>PEC </a:t>
            </a:r>
            <a:r>
              <a:rPr lang="en-US" sz="1600" dirty="0">
                <a:ea typeface="Calibri" charset="0"/>
                <a:cs typeface="Calibri" charset="0"/>
              </a:rPr>
              <a:t>Core: Scattering (</a:t>
            </a:r>
            <a:r>
              <a:rPr lang="en-US" sz="1600" dirty="0" err="1">
                <a:ea typeface="Calibri" charset="0"/>
                <a:cs typeface="Calibri" charset="0"/>
              </a:rPr>
              <a:t>R</a:t>
            </a:r>
            <a:r>
              <a:rPr lang="en-US" sz="1600" baseline="-25000" dirty="0" err="1">
                <a:ea typeface="Calibri" charset="0"/>
                <a:cs typeface="Calibri" charset="0"/>
              </a:rPr>
              <a:t>g</a:t>
            </a:r>
            <a:r>
              <a:rPr lang="en-US" sz="1600" dirty="0">
                <a:ea typeface="Calibri" charset="0"/>
                <a:cs typeface="Calibri" charset="0"/>
              </a:rPr>
              <a:t> = 13 nm) consistent with a diffusive mode by DLS (R</a:t>
            </a:r>
            <a:r>
              <a:rPr lang="en-US" sz="1600" baseline="-25000" dirty="0">
                <a:ea typeface="Calibri" charset="0"/>
                <a:cs typeface="Calibri" charset="0"/>
              </a:rPr>
              <a:t>H</a:t>
            </a:r>
            <a:r>
              <a:rPr lang="en-US" sz="1600" dirty="0">
                <a:ea typeface="Calibri" charset="0"/>
                <a:cs typeface="Calibri" charset="0"/>
              </a:rPr>
              <a:t> = 15.3 nm)</a:t>
            </a:r>
          </a:p>
          <a:p>
            <a:pPr marL="285750" indent="-285750">
              <a:lnSpc>
                <a:spcPct val="120000"/>
              </a:lnSpc>
              <a:buClr>
                <a:srgbClr val="6C0F10"/>
              </a:buClr>
              <a:buFont typeface="Wingdings" charset="2"/>
              <a:buChar char="²"/>
            </a:pPr>
            <a:r>
              <a:rPr lang="en-US" sz="1600" dirty="0" smtClean="0">
                <a:ea typeface="Calibri" charset="0"/>
                <a:cs typeface="Calibri" charset="0"/>
              </a:rPr>
              <a:t>Cluster </a:t>
            </a:r>
            <a:r>
              <a:rPr lang="en-US" sz="1600" dirty="0">
                <a:ea typeface="Calibri" charset="0"/>
                <a:cs typeface="Calibri" charset="0"/>
              </a:rPr>
              <a:t>concentration-independent diffusion coefficient D</a:t>
            </a:r>
            <a:r>
              <a:rPr lang="en-US" sz="1600" baseline="-25000" dirty="0">
                <a:ea typeface="Calibri" charset="0"/>
                <a:cs typeface="Calibri" charset="0"/>
              </a:rPr>
              <a:t>t</a:t>
            </a:r>
            <a:r>
              <a:rPr lang="en-US" sz="1600" dirty="0">
                <a:ea typeface="Calibri" charset="0"/>
                <a:cs typeface="Calibri" charset="0"/>
              </a:rPr>
              <a:t> </a:t>
            </a:r>
            <a:r>
              <a:rPr lang="en-US" sz="1600" dirty="0" smtClean="0">
                <a:ea typeface="Calibri" charset="0"/>
                <a:cs typeface="Calibri" charset="0"/>
              </a:rPr>
              <a:t>of the slow mode</a:t>
            </a:r>
            <a:endParaRPr lang="en-US" sz="1600" dirty="0">
              <a:ea typeface="Calibri" charset="0"/>
              <a:cs typeface="Calibri" charset="0"/>
            </a:endParaRPr>
          </a:p>
          <a:p>
            <a:pPr marL="285750" indent="-285750">
              <a:lnSpc>
                <a:spcPct val="120000"/>
              </a:lnSpc>
              <a:buClr>
                <a:srgbClr val="6C0F10"/>
              </a:buClr>
              <a:buFont typeface="Wingdings" charset="2"/>
              <a:buChar char="²"/>
            </a:pPr>
            <a:r>
              <a:rPr lang="en-US" sz="1600" dirty="0">
                <a:ea typeface="Calibri" charset="0"/>
                <a:cs typeface="Calibri" charset="0"/>
              </a:rPr>
              <a:t>Correlation length within cluster exhibits diffusive dynamics </a:t>
            </a:r>
            <a:r>
              <a:rPr lang="en-US" sz="1600" dirty="0" err="1">
                <a:ea typeface="Calibri" charset="0"/>
                <a:cs typeface="Calibri" charset="0"/>
              </a:rPr>
              <a:t>D</a:t>
            </a:r>
            <a:r>
              <a:rPr lang="en-US" sz="1600" baseline="-25000" dirty="0" err="1">
                <a:ea typeface="Calibri" charset="0"/>
                <a:cs typeface="Calibri" charset="0"/>
              </a:rPr>
              <a:t>coop</a:t>
            </a:r>
            <a:r>
              <a:rPr lang="en-US" sz="1600" dirty="0">
                <a:ea typeface="Calibri" charset="0"/>
                <a:cs typeface="Calibri" charset="0"/>
              </a:rPr>
              <a:t> </a:t>
            </a:r>
            <a:r>
              <a:rPr lang="en-US" sz="1600" dirty="0" smtClean="0">
                <a:ea typeface="Calibri" charset="0"/>
                <a:cs typeface="Calibri" charset="0"/>
              </a:rPr>
              <a:t>~ </a:t>
            </a:r>
            <a:r>
              <a:rPr lang="en-US" sz="1600" dirty="0">
                <a:ea typeface="Calibri" charset="0"/>
                <a:cs typeface="Calibri" charset="0"/>
              </a:rPr>
              <a:t>C</a:t>
            </a:r>
            <a:r>
              <a:rPr lang="en-US" sz="1600" baseline="30000" dirty="0">
                <a:ea typeface="Calibri" charset="0"/>
                <a:cs typeface="Calibri" charset="0"/>
              </a:rPr>
              <a:t>0.47</a:t>
            </a:r>
            <a:r>
              <a:rPr lang="en-US" sz="1600" dirty="0">
                <a:ea typeface="Calibri" charset="0"/>
                <a:cs typeface="Calibri" charset="0"/>
              </a:rPr>
              <a:t> similar to neutral </a:t>
            </a:r>
            <a:r>
              <a:rPr lang="en-US" sz="1600" dirty="0" err="1">
                <a:ea typeface="Calibri" charset="0"/>
                <a:cs typeface="Calibri" charset="0"/>
              </a:rPr>
              <a:t>semidilute</a:t>
            </a:r>
            <a:r>
              <a:rPr lang="en-US" sz="1600" dirty="0">
                <a:ea typeface="Calibri" charset="0"/>
                <a:cs typeface="Calibri" charset="0"/>
              </a:rPr>
              <a:t> polymer solution </a:t>
            </a:r>
            <a:r>
              <a:rPr lang="en-US" sz="1600" dirty="0" smtClean="0">
                <a:ea typeface="Calibri" charset="0"/>
                <a:cs typeface="Calibri" charset="0"/>
              </a:rPr>
              <a:t>predictions</a:t>
            </a:r>
            <a:endParaRPr lang="en-US" sz="1600" dirty="0">
              <a:ea typeface="Calibri" charset="0"/>
              <a:cs typeface="Calibri" charset="0"/>
            </a:endParaRPr>
          </a:p>
        </p:txBody>
      </p:sp>
      <p:grpSp>
        <p:nvGrpSpPr>
          <p:cNvPr id="73" name="Group 72"/>
          <p:cNvGrpSpPr/>
          <p:nvPr/>
        </p:nvGrpSpPr>
        <p:grpSpPr>
          <a:xfrm>
            <a:off x="549431" y="850044"/>
            <a:ext cx="6134148" cy="1012586"/>
            <a:chOff x="1840864" y="942510"/>
            <a:chExt cx="6134148" cy="1012586"/>
          </a:xfrm>
        </p:grpSpPr>
        <p:grpSp>
          <p:nvGrpSpPr>
            <p:cNvPr id="74" name="Group 73"/>
            <p:cNvGrpSpPr>
              <a:grpSpLocks noChangeAspect="1"/>
            </p:cNvGrpSpPr>
            <p:nvPr/>
          </p:nvGrpSpPr>
          <p:grpSpPr>
            <a:xfrm>
              <a:off x="6998567" y="942510"/>
              <a:ext cx="976445" cy="1012586"/>
              <a:chOff x="2368061" y="637945"/>
              <a:chExt cx="4935416" cy="5118086"/>
            </a:xfrm>
          </p:grpSpPr>
          <p:pic>
            <p:nvPicPr>
              <p:cNvPr id="79" name="Picture 78"/>
              <p:cNvPicPr>
                <a:picLocks noChangeAspect="1"/>
              </p:cNvPicPr>
              <p:nvPr/>
            </p:nvPicPr>
            <p:blipFill rotWithShape="1">
              <a:blip r:embed="rId5" cstate="email">
                <a:extLst>
                  <a:ext uri="{28A0092B-C50C-407E-A947-70E740481C1C}">
                    <a14:useLocalDpi xmlns:a14="http://schemas.microsoft.com/office/drawing/2010/main"/>
                  </a:ext>
                </a:extLst>
              </a:blip>
              <a:srcRect l="70141" t="7224" r="21078" b="75310"/>
              <a:stretch/>
            </p:blipFill>
            <p:spPr bwMode="auto">
              <a:xfrm>
                <a:off x="2883971" y="637945"/>
                <a:ext cx="4337745" cy="5083989"/>
              </a:xfrm>
              <a:prstGeom prst="rect">
                <a:avLst/>
              </a:prstGeom>
              <a:noFill/>
              <a:ln w="19050">
                <a:noFill/>
              </a:ln>
              <a:extLst>
                <a:ext uri="{53640926-AAD7-44d8-BBD7-CCE9431645EC}">
                  <a14:shadowObscured xmlns:a14="http://schemas.microsoft.com/office/drawing/2010/main"/>
                </a:ext>
              </a:extLst>
            </p:spPr>
          </p:pic>
          <p:sp>
            <p:nvSpPr>
              <p:cNvPr id="80" name="Freeform 79"/>
              <p:cNvSpPr/>
              <p:nvPr/>
            </p:nvSpPr>
            <p:spPr>
              <a:xfrm>
                <a:off x="6799385" y="1277815"/>
                <a:ext cx="504092" cy="246185"/>
              </a:xfrm>
              <a:custGeom>
                <a:avLst/>
                <a:gdLst>
                  <a:gd name="connsiteX0" fmla="*/ 0 w 504092"/>
                  <a:gd name="connsiteY0" fmla="*/ 246185 h 246185"/>
                  <a:gd name="connsiteX1" fmla="*/ 58615 w 504092"/>
                  <a:gd name="connsiteY1" fmla="*/ 199293 h 246185"/>
                  <a:gd name="connsiteX2" fmla="*/ 82061 w 504092"/>
                  <a:gd name="connsiteY2" fmla="*/ 164123 h 246185"/>
                  <a:gd name="connsiteX3" fmla="*/ 293077 w 504092"/>
                  <a:gd name="connsiteY3" fmla="*/ 0 h 246185"/>
                  <a:gd name="connsiteX4" fmla="*/ 433753 w 504092"/>
                  <a:gd name="connsiteY4" fmla="*/ 23447 h 246185"/>
                  <a:gd name="connsiteX5" fmla="*/ 457200 w 504092"/>
                  <a:gd name="connsiteY5" fmla="*/ 46893 h 246185"/>
                  <a:gd name="connsiteX6" fmla="*/ 504092 w 504092"/>
                  <a:gd name="connsiteY6" fmla="*/ 58616 h 24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092" h="246185">
                    <a:moveTo>
                      <a:pt x="0" y="246185"/>
                    </a:moveTo>
                    <a:cubicBezTo>
                      <a:pt x="19538" y="230554"/>
                      <a:pt x="40922" y="216986"/>
                      <a:pt x="58615" y="199293"/>
                    </a:cubicBezTo>
                    <a:cubicBezTo>
                      <a:pt x="68578" y="189330"/>
                      <a:pt x="71326" y="173248"/>
                      <a:pt x="82061" y="164123"/>
                    </a:cubicBezTo>
                    <a:cubicBezTo>
                      <a:pt x="149957" y="106411"/>
                      <a:pt x="222738" y="54708"/>
                      <a:pt x="293077" y="0"/>
                    </a:cubicBezTo>
                    <a:cubicBezTo>
                      <a:pt x="303511" y="1159"/>
                      <a:pt x="402505" y="4698"/>
                      <a:pt x="433753" y="23447"/>
                    </a:cubicBezTo>
                    <a:cubicBezTo>
                      <a:pt x="443231" y="29134"/>
                      <a:pt x="447722" y="41206"/>
                      <a:pt x="457200" y="46893"/>
                    </a:cubicBezTo>
                    <a:cubicBezTo>
                      <a:pt x="478798" y="59852"/>
                      <a:pt x="485476" y="58616"/>
                      <a:pt x="504092" y="58616"/>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81" name="Freeform 80"/>
              <p:cNvSpPr/>
              <p:nvPr/>
            </p:nvSpPr>
            <p:spPr>
              <a:xfrm>
                <a:off x="4572000" y="1711405"/>
                <a:ext cx="1664677" cy="644933"/>
              </a:xfrm>
              <a:custGeom>
                <a:avLst/>
                <a:gdLst>
                  <a:gd name="connsiteX0" fmla="*/ 0 w 1664677"/>
                  <a:gd name="connsiteY0" fmla="*/ 293241 h 644933"/>
                  <a:gd name="connsiteX1" fmla="*/ 58615 w 1664677"/>
                  <a:gd name="connsiteY1" fmla="*/ 281518 h 644933"/>
                  <a:gd name="connsiteX2" fmla="*/ 222738 w 1664677"/>
                  <a:gd name="connsiteY2" fmla="*/ 234626 h 644933"/>
                  <a:gd name="connsiteX3" fmla="*/ 375138 w 1664677"/>
                  <a:gd name="connsiteY3" fmla="*/ 246349 h 644933"/>
                  <a:gd name="connsiteX4" fmla="*/ 398585 w 1664677"/>
                  <a:gd name="connsiteY4" fmla="*/ 269795 h 644933"/>
                  <a:gd name="connsiteX5" fmla="*/ 410308 w 1664677"/>
                  <a:gd name="connsiteY5" fmla="*/ 304964 h 644933"/>
                  <a:gd name="connsiteX6" fmla="*/ 433754 w 1664677"/>
                  <a:gd name="connsiteY6" fmla="*/ 340133 h 644933"/>
                  <a:gd name="connsiteX7" fmla="*/ 468923 w 1664677"/>
                  <a:gd name="connsiteY7" fmla="*/ 410472 h 644933"/>
                  <a:gd name="connsiteX8" fmla="*/ 504092 w 1664677"/>
                  <a:gd name="connsiteY8" fmla="*/ 480810 h 644933"/>
                  <a:gd name="connsiteX9" fmla="*/ 539262 w 1664677"/>
                  <a:gd name="connsiteY9" fmla="*/ 539426 h 644933"/>
                  <a:gd name="connsiteX10" fmla="*/ 574431 w 1664677"/>
                  <a:gd name="connsiteY10" fmla="*/ 609764 h 644933"/>
                  <a:gd name="connsiteX11" fmla="*/ 609600 w 1664677"/>
                  <a:gd name="connsiteY11" fmla="*/ 621487 h 644933"/>
                  <a:gd name="connsiteX12" fmla="*/ 644769 w 1664677"/>
                  <a:gd name="connsiteY12" fmla="*/ 644933 h 644933"/>
                  <a:gd name="connsiteX13" fmla="*/ 785446 w 1664677"/>
                  <a:gd name="connsiteY13" fmla="*/ 633210 h 644933"/>
                  <a:gd name="connsiteX14" fmla="*/ 820615 w 1664677"/>
                  <a:gd name="connsiteY14" fmla="*/ 621487 h 644933"/>
                  <a:gd name="connsiteX15" fmla="*/ 902677 w 1664677"/>
                  <a:gd name="connsiteY15" fmla="*/ 633210 h 644933"/>
                  <a:gd name="connsiteX16" fmla="*/ 1055077 w 1664677"/>
                  <a:gd name="connsiteY16" fmla="*/ 598041 h 644933"/>
                  <a:gd name="connsiteX17" fmla="*/ 1101969 w 1664677"/>
                  <a:gd name="connsiteY17" fmla="*/ 527703 h 644933"/>
                  <a:gd name="connsiteX18" fmla="*/ 1148862 w 1664677"/>
                  <a:gd name="connsiteY18" fmla="*/ 469087 h 644933"/>
                  <a:gd name="connsiteX19" fmla="*/ 1172308 w 1664677"/>
                  <a:gd name="connsiteY19" fmla="*/ 433918 h 644933"/>
                  <a:gd name="connsiteX20" fmla="*/ 1242646 w 1664677"/>
                  <a:gd name="connsiteY20" fmla="*/ 375303 h 644933"/>
                  <a:gd name="connsiteX21" fmla="*/ 1277815 w 1664677"/>
                  <a:gd name="connsiteY21" fmla="*/ 363580 h 644933"/>
                  <a:gd name="connsiteX22" fmla="*/ 1301262 w 1664677"/>
                  <a:gd name="connsiteY22" fmla="*/ 316687 h 644933"/>
                  <a:gd name="connsiteX23" fmla="*/ 1359877 w 1664677"/>
                  <a:gd name="connsiteY23" fmla="*/ 246349 h 644933"/>
                  <a:gd name="connsiteX24" fmla="*/ 1371600 w 1664677"/>
                  <a:gd name="connsiteY24" fmla="*/ 211180 h 644933"/>
                  <a:gd name="connsiteX25" fmla="*/ 1395046 w 1664677"/>
                  <a:gd name="connsiteY25" fmla="*/ 187733 h 644933"/>
                  <a:gd name="connsiteX26" fmla="*/ 1418492 w 1664677"/>
                  <a:gd name="connsiteY26" fmla="*/ 152564 h 644933"/>
                  <a:gd name="connsiteX27" fmla="*/ 1453662 w 1664677"/>
                  <a:gd name="connsiteY27" fmla="*/ 117395 h 644933"/>
                  <a:gd name="connsiteX28" fmla="*/ 1477108 w 1664677"/>
                  <a:gd name="connsiteY28" fmla="*/ 82226 h 644933"/>
                  <a:gd name="connsiteX29" fmla="*/ 1512277 w 1664677"/>
                  <a:gd name="connsiteY29" fmla="*/ 58780 h 644933"/>
                  <a:gd name="connsiteX30" fmla="*/ 1535723 w 1664677"/>
                  <a:gd name="connsiteY30" fmla="*/ 35333 h 644933"/>
                  <a:gd name="connsiteX31" fmla="*/ 1606062 w 1664677"/>
                  <a:gd name="connsiteY31" fmla="*/ 11887 h 644933"/>
                  <a:gd name="connsiteX32" fmla="*/ 1664677 w 1664677"/>
                  <a:gd name="connsiteY32" fmla="*/ 164 h 64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64677" h="644933">
                    <a:moveTo>
                      <a:pt x="0" y="293241"/>
                    </a:moveTo>
                    <a:cubicBezTo>
                      <a:pt x="19538" y="289333"/>
                      <a:pt x="39346" y="286589"/>
                      <a:pt x="58615" y="281518"/>
                    </a:cubicBezTo>
                    <a:cubicBezTo>
                      <a:pt x="113638" y="267038"/>
                      <a:pt x="166189" y="240909"/>
                      <a:pt x="222738" y="234626"/>
                    </a:cubicBezTo>
                    <a:cubicBezTo>
                      <a:pt x="273376" y="229000"/>
                      <a:pt x="324338" y="242441"/>
                      <a:pt x="375138" y="246349"/>
                    </a:cubicBezTo>
                    <a:cubicBezTo>
                      <a:pt x="382954" y="254164"/>
                      <a:pt x="392898" y="260317"/>
                      <a:pt x="398585" y="269795"/>
                    </a:cubicBezTo>
                    <a:cubicBezTo>
                      <a:pt x="404943" y="280391"/>
                      <a:pt x="404782" y="293911"/>
                      <a:pt x="410308" y="304964"/>
                    </a:cubicBezTo>
                    <a:cubicBezTo>
                      <a:pt x="416609" y="317566"/>
                      <a:pt x="425939" y="328410"/>
                      <a:pt x="433754" y="340133"/>
                    </a:cubicBezTo>
                    <a:cubicBezTo>
                      <a:pt x="463219" y="428531"/>
                      <a:pt x="423473" y="319573"/>
                      <a:pt x="468923" y="410472"/>
                    </a:cubicBezTo>
                    <a:cubicBezTo>
                      <a:pt x="517458" y="507543"/>
                      <a:pt x="436899" y="380021"/>
                      <a:pt x="504092" y="480810"/>
                    </a:cubicBezTo>
                    <a:cubicBezTo>
                      <a:pt x="537300" y="580438"/>
                      <a:pt x="490986" y="458968"/>
                      <a:pt x="539262" y="539426"/>
                    </a:cubicBezTo>
                    <a:cubicBezTo>
                      <a:pt x="558867" y="572100"/>
                      <a:pt x="540224" y="582398"/>
                      <a:pt x="574431" y="609764"/>
                    </a:cubicBezTo>
                    <a:cubicBezTo>
                      <a:pt x="584080" y="617483"/>
                      <a:pt x="598547" y="615961"/>
                      <a:pt x="609600" y="621487"/>
                    </a:cubicBezTo>
                    <a:cubicBezTo>
                      <a:pt x="622202" y="627788"/>
                      <a:pt x="633046" y="637118"/>
                      <a:pt x="644769" y="644933"/>
                    </a:cubicBezTo>
                    <a:cubicBezTo>
                      <a:pt x="691661" y="641025"/>
                      <a:pt x="738804" y="639429"/>
                      <a:pt x="785446" y="633210"/>
                    </a:cubicBezTo>
                    <a:cubicBezTo>
                      <a:pt x="797695" y="631577"/>
                      <a:pt x="808258" y="621487"/>
                      <a:pt x="820615" y="621487"/>
                    </a:cubicBezTo>
                    <a:cubicBezTo>
                      <a:pt x="848247" y="621487"/>
                      <a:pt x="875323" y="629302"/>
                      <a:pt x="902677" y="633210"/>
                    </a:cubicBezTo>
                    <a:cubicBezTo>
                      <a:pt x="947576" y="628720"/>
                      <a:pt x="1018211" y="640173"/>
                      <a:pt x="1055077" y="598041"/>
                    </a:cubicBezTo>
                    <a:cubicBezTo>
                      <a:pt x="1073633" y="576834"/>
                      <a:pt x="1086338" y="551149"/>
                      <a:pt x="1101969" y="527703"/>
                    </a:cubicBezTo>
                    <a:cubicBezTo>
                      <a:pt x="1174135" y="419454"/>
                      <a:pt x="1082043" y="552609"/>
                      <a:pt x="1148862" y="469087"/>
                    </a:cubicBezTo>
                    <a:cubicBezTo>
                      <a:pt x="1157664" y="458085"/>
                      <a:pt x="1163288" y="444742"/>
                      <a:pt x="1172308" y="433918"/>
                    </a:cubicBezTo>
                    <a:cubicBezTo>
                      <a:pt x="1190827" y="411695"/>
                      <a:pt x="1216299" y="388477"/>
                      <a:pt x="1242646" y="375303"/>
                    </a:cubicBezTo>
                    <a:cubicBezTo>
                      <a:pt x="1253699" y="369777"/>
                      <a:pt x="1266092" y="367488"/>
                      <a:pt x="1277815" y="363580"/>
                    </a:cubicBezTo>
                    <a:cubicBezTo>
                      <a:pt x="1285631" y="347949"/>
                      <a:pt x="1291104" y="330908"/>
                      <a:pt x="1301262" y="316687"/>
                    </a:cubicBezTo>
                    <a:cubicBezTo>
                      <a:pt x="1344473" y="256193"/>
                      <a:pt x="1328867" y="308368"/>
                      <a:pt x="1359877" y="246349"/>
                    </a:cubicBezTo>
                    <a:cubicBezTo>
                      <a:pt x="1365403" y="235296"/>
                      <a:pt x="1365242" y="221776"/>
                      <a:pt x="1371600" y="211180"/>
                    </a:cubicBezTo>
                    <a:cubicBezTo>
                      <a:pt x="1377287" y="201702"/>
                      <a:pt x="1388141" y="196364"/>
                      <a:pt x="1395046" y="187733"/>
                    </a:cubicBezTo>
                    <a:cubicBezTo>
                      <a:pt x="1403847" y="176731"/>
                      <a:pt x="1409472" y="163388"/>
                      <a:pt x="1418492" y="152564"/>
                    </a:cubicBezTo>
                    <a:cubicBezTo>
                      <a:pt x="1429106" y="139828"/>
                      <a:pt x="1443048" y="130131"/>
                      <a:pt x="1453662" y="117395"/>
                    </a:cubicBezTo>
                    <a:cubicBezTo>
                      <a:pt x="1462682" y="106571"/>
                      <a:pt x="1467145" y="92189"/>
                      <a:pt x="1477108" y="82226"/>
                    </a:cubicBezTo>
                    <a:cubicBezTo>
                      <a:pt x="1487071" y="72263"/>
                      <a:pt x="1501275" y="67582"/>
                      <a:pt x="1512277" y="58780"/>
                    </a:cubicBezTo>
                    <a:cubicBezTo>
                      <a:pt x="1520908" y="51875"/>
                      <a:pt x="1525837" y="40276"/>
                      <a:pt x="1535723" y="35333"/>
                    </a:cubicBezTo>
                    <a:cubicBezTo>
                      <a:pt x="1557828" y="24280"/>
                      <a:pt x="1582616" y="19702"/>
                      <a:pt x="1606062" y="11887"/>
                    </a:cubicBezTo>
                    <a:cubicBezTo>
                      <a:pt x="1648646" y="-2307"/>
                      <a:pt x="1628874" y="164"/>
                      <a:pt x="1664677" y="164"/>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82" name="Freeform 81"/>
              <p:cNvSpPr/>
              <p:nvPr/>
            </p:nvSpPr>
            <p:spPr>
              <a:xfrm>
                <a:off x="5627077" y="2672862"/>
                <a:ext cx="1641231" cy="738553"/>
              </a:xfrm>
              <a:custGeom>
                <a:avLst/>
                <a:gdLst>
                  <a:gd name="connsiteX0" fmla="*/ 0 w 1641231"/>
                  <a:gd name="connsiteY0" fmla="*/ 738553 h 738553"/>
                  <a:gd name="connsiteX1" fmla="*/ 105508 w 1641231"/>
                  <a:gd name="connsiteY1" fmla="*/ 597876 h 738553"/>
                  <a:gd name="connsiteX2" fmla="*/ 140677 w 1641231"/>
                  <a:gd name="connsiteY2" fmla="*/ 574430 h 738553"/>
                  <a:gd name="connsiteX3" fmla="*/ 527538 w 1641231"/>
                  <a:gd name="connsiteY3" fmla="*/ 562707 h 738553"/>
                  <a:gd name="connsiteX4" fmla="*/ 539261 w 1641231"/>
                  <a:gd name="connsiteY4" fmla="*/ 527538 h 738553"/>
                  <a:gd name="connsiteX5" fmla="*/ 597877 w 1641231"/>
                  <a:gd name="connsiteY5" fmla="*/ 480646 h 738553"/>
                  <a:gd name="connsiteX6" fmla="*/ 668215 w 1641231"/>
                  <a:gd name="connsiteY6" fmla="*/ 457200 h 738553"/>
                  <a:gd name="connsiteX7" fmla="*/ 890954 w 1641231"/>
                  <a:gd name="connsiteY7" fmla="*/ 457200 h 738553"/>
                  <a:gd name="connsiteX8" fmla="*/ 914400 w 1641231"/>
                  <a:gd name="connsiteY8" fmla="*/ 386861 h 738553"/>
                  <a:gd name="connsiteX9" fmla="*/ 949569 w 1641231"/>
                  <a:gd name="connsiteY9" fmla="*/ 351692 h 738553"/>
                  <a:gd name="connsiteX10" fmla="*/ 1019908 w 1641231"/>
                  <a:gd name="connsiteY10" fmla="*/ 328246 h 738553"/>
                  <a:gd name="connsiteX11" fmla="*/ 1055077 w 1641231"/>
                  <a:gd name="connsiteY11" fmla="*/ 316523 h 738553"/>
                  <a:gd name="connsiteX12" fmla="*/ 1090246 w 1641231"/>
                  <a:gd name="connsiteY12" fmla="*/ 304800 h 738553"/>
                  <a:gd name="connsiteX13" fmla="*/ 1207477 w 1641231"/>
                  <a:gd name="connsiteY13" fmla="*/ 293076 h 738553"/>
                  <a:gd name="connsiteX14" fmla="*/ 1277815 w 1641231"/>
                  <a:gd name="connsiteY14" fmla="*/ 257907 h 738553"/>
                  <a:gd name="connsiteX15" fmla="*/ 1301261 w 1641231"/>
                  <a:gd name="connsiteY15" fmla="*/ 222738 h 738553"/>
                  <a:gd name="connsiteX16" fmla="*/ 1359877 w 1641231"/>
                  <a:gd name="connsiteY16" fmla="*/ 175846 h 738553"/>
                  <a:gd name="connsiteX17" fmla="*/ 1406769 w 1641231"/>
                  <a:gd name="connsiteY17" fmla="*/ 105507 h 738553"/>
                  <a:gd name="connsiteX18" fmla="*/ 1441938 w 1641231"/>
                  <a:gd name="connsiteY18" fmla="*/ 82061 h 738553"/>
                  <a:gd name="connsiteX19" fmla="*/ 1500554 w 1641231"/>
                  <a:gd name="connsiteY19" fmla="*/ 35169 h 738553"/>
                  <a:gd name="connsiteX20" fmla="*/ 1570892 w 1641231"/>
                  <a:gd name="connsiteY20" fmla="*/ 11723 h 738553"/>
                  <a:gd name="connsiteX21" fmla="*/ 1606061 w 1641231"/>
                  <a:gd name="connsiteY21" fmla="*/ 0 h 738553"/>
                  <a:gd name="connsiteX22" fmla="*/ 1641231 w 1641231"/>
                  <a:gd name="connsiteY22" fmla="*/ 0 h 73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41231" h="738553">
                    <a:moveTo>
                      <a:pt x="0" y="738553"/>
                    </a:moveTo>
                    <a:cubicBezTo>
                      <a:pt x="35169" y="691661"/>
                      <a:pt x="67362" y="642380"/>
                      <a:pt x="105508" y="597876"/>
                    </a:cubicBezTo>
                    <a:cubicBezTo>
                      <a:pt x="114677" y="587179"/>
                      <a:pt x="126636" y="575600"/>
                      <a:pt x="140677" y="574430"/>
                    </a:cubicBezTo>
                    <a:cubicBezTo>
                      <a:pt x="269244" y="563716"/>
                      <a:pt x="398584" y="566615"/>
                      <a:pt x="527538" y="562707"/>
                    </a:cubicBezTo>
                    <a:cubicBezTo>
                      <a:pt x="531446" y="550984"/>
                      <a:pt x="532903" y="538134"/>
                      <a:pt x="539261" y="527538"/>
                    </a:cubicBezTo>
                    <a:cubicBezTo>
                      <a:pt x="548118" y="512776"/>
                      <a:pt x="584809" y="486454"/>
                      <a:pt x="597877" y="480646"/>
                    </a:cubicBezTo>
                    <a:cubicBezTo>
                      <a:pt x="620461" y="470609"/>
                      <a:pt x="668215" y="457200"/>
                      <a:pt x="668215" y="457200"/>
                    </a:cubicBezTo>
                    <a:cubicBezTo>
                      <a:pt x="692476" y="459405"/>
                      <a:pt x="853660" y="483306"/>
                      <a:pt x="890954" y="457200"/>
                    </a:cubicBezTo>
                    <a:cubicBezTo>
                      <a:pt x="911201" y="443027"/>
                      <a:pt x="906585" y="410307"/>
                      <a:pt x="914400" y="386861"/>
                    </a:cubicBezTo>
                    <a:cubicBezTo>
                      <a:pt x="919643" y="371133"/>
                      <a:pt x="935076" y="359743"/>
                      <a:pt x="949569" y="351692"/>
                    </a:cubicBezTo>
                    <a:cubicBezTo>
                      <a:pt x="971173" y="339690"/>
                      <a:pt x="996462" y="336061"/>
                      <a:pt x="1019908" y="328246"/>
                    </a:cubicBezTo>
                    <a:lnTo>
                      <a:pt x="1055077" y="316523"/>
                    </a:lnTo>
                    <a:cubicBezTo>
                      <a:pt x="1066800" y="312615"/>
                      <a:pt x="1077950" y="306030"/>
                      <a:pt x="1090246" y="304800"/>
                    </a:cubicBezTo>
                    <a:lnTo>
                      <a:pt x="1207477" y="293076"/>
                    </a:lnTo>
                    <a:cubicBezTo>
                      <a:pt x="1236081" y="283541"/>
                      <a:pt x="1255090" y="280632"/>
                      <a:pt x="1277815" y="257907"/>
                    </a:cubicBezTo>
                    <a:cubicBezTo>
                      <a:pt x="1287778" y="247944"/>
                      <a:pt x="1292459" y="233740"/>
                      <a:pt x="1301261" y="222738"/>
                    </a:cubicBezTo>
                    <a:cubicBezTo>
                      <a:pt x="1320351" y="198876"/>
                      <a:pt x="1333766" y="193254"/>
                      <a:pt x="1359877" y="175846"/>
                    </a:cubicBezTo>
                    <a:cubicBezTo>
                      <a:pt x="1375508" y="152400"/>
                      <a:pt x="1383323" y="121138"/>
                      <a:pt x="1406769" y="105507"/>
                    </a:cubicBezTo>
                    <a:cubicBezTo>
                      <a:pt x="1418492" y="97692"/>
                      <a:pt x="1430936" y="90862"/>
                      <a:pt x="1441938" y="82061"/>
                    </a:cubicBezTo>
                    <a:cubicBezTo>
                      <a:pt x="1472386" y="57703"/>
                      <a:pt x="1459965" y="53209"/>
                      <a:pt x="1500554" y="35169"/>
                    </a:cubicBezTo>
                    <a:cubicBezTo>
                      <a:pt x="1523138" y="25132"/>
                      <a:pt x="1547446" y="19538"/>
                      <a:pt x="1570892" y="11723"/>
                    </a:cubicBezTo>
                    <a:cubicBezTo>
                      <a:pt x="1582615" y="7815"/>
                      <a:pt x="1593704" y="0"/>
                      <a:pt x="1606061" y="0"/>
                    </a:cubicBezTo>
                    <a:lnTo>
                      <a:pt x="1641231" y="0"/>
                    </a:ln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83" name="Freeform 82"/>
              <p:cNvSpPr/>
              <p:nvPr/>
            </p:nvSpPr>
            <p:spPr>
              <a:xfrm>
                <a:off x="5379685" y="2016369"/>
                <a:ext cx="1185238" cy="1359877"/>
              </a:xfrm>
              <a:custGeom>
                <a:avLst/>
                <a:gdLst>
                  <a:gd name="connsiteX0" fmla="*/ 12930 w 1185238"/>
                  <a:gd name="connsiteY0" fmla="*/ 1359877 h 1359877"/>
                  <a:gd name="connsiteX1" fmla="*/ 12930 w 1185238"/>
                  <a:gd name="connsiteY1" fmla="*/ 1148862 h 1359877"/>
                  <a:gd name="connsiteX2" fmla="*/ 83269 w 1185238"/>
                  <a:gd name="connsiteY2" fmla="*/ 1125416 h 1359877"/>
                  <a:gd name="connsiteX3" fmla="*/ 118438 w 1185238"/>
                  <a:gd name="connsiteY3" fmla="*/ 1113693 h 1359877"/>
                  <a:gd name="connsiteX4" fmla="*/ 212223 w 1185238"/>
                  <a:gd name="connsiteY4" fmla="*/ 1066800 h 1359877"/>
                  <a:gd name="connsiteX5" fmla="*/ 317730 w 1185238"/>
                  <a:gd name="connsiteY5" fmla="*/ 1031631 h 1359877"/>
                  <a:gd name="connsiteX6" fmla="*/ 388069 w 1185238"/>
                  <a:gd name="connsiteY6" fmla="*/ 1008185 h 1359877"/>
                  <a:gd name="connsiteX7" fmla="*/ 423238 w 1185238"/>
                  <a:gd name="connsiteY7" fmla="*/ 984739 h 1359877"/>
                  <a:gd name="connsiteX8" fmla="*/ 458407 w 1185238"/>
                  <a:gd name="connsiteY8" fmla="*/ 879231 h 1359877"/>
                  <a:gd name="connsiteX9" fmla="*/ 470130 w 1185238"/>
                  <a:gd name="connsiteY9" fmla="*/ 844062 h 1359877"/>
                  <a:gd name="connsiteX10" fmla="*/ 505300 w 1185238"/>
                  <a:gd name="connsiteY10" fmla="*/ 738554 h 1359877"/>
                  <a:gd name="connsiteX11" fmla="*/ 528746 w 1185238"/>
                  <a:gd name="connsiteY11" fmla="*/ 668216 h 1359877"/>
                  <a:gd name="connsiteX12" fmla="*/ 563915 w 1185238"/>
                  <a:gd name="connsiteY12" fmla="*/ 597877 h 1359877"/>
                  <a:gd name="connsiteX13" fmla="*/ 599084 w 1185238"/>
                  <a:gd name="connsiteY13" fmla="*/ 574431 h 1359877"/>
                  <a:gd name="connsiteX14" fmla="*/ 634253 w 1185238"/>
                  <a:gd name="connsiteY14" fmla="*/ 562708 h 1359877"/>
                  <a:gd name="connsiteX15" fmla="*/ 845269 w 1185238"/>
                  <a:gd name="connsiteY15" fmla="*/ 550985 h 1359877"/>
                  <a:gd name="connsiteX16" fmla="*/ 856992 w 1185238"/>
                  <a:gd name="connsiteY16" fmla="*/ 515816 h 1359877"/>
                  <a:gd name="connsiteX17" fmla="*/ 915607 w 1185238"/>
                  <a:gd name="connsiteY17" fmla="*/ 457200 h 1359877"/>
                  <a:gd name="connsiteX18" fmla="*/ 939053 w 1185238"/>
                  <a:gd name="connsiteY18" fmla="*/ 386862 h 1359877"/>
                  <a:gd name="connsiteX19" fmla="*/ 950777 w 1185238"/>
                  <a:gd name="connsiteY19" fmla="*/ 351693 h 1359877"/>
                  <a:gd name="connsiteX20" fmla="*/ 974223 w 1185238"/>
                  <a:gd name="connsiteY20" fmla="*/ 316523 h 1359877"/>
                  <a:gd name="connsiteX21" fmla="*/ 1009392 w 1185238"/>
                  <a:gd name="connsiteY21" fmla="*/ 246185 h 1359877"/>
                  <a:gd name="connsiteX22" fmla="*/ 1044561 w 1185238"/>
                  <a:gd name="connsiteY22" fmla="*/ 234462 h 1359877"/>
                  <a:gd name="connsiteX23" fmla="*/ 1114900 w 1185238"/>
                  <a:gd name="connsiteY23" fmla="*/ 199293 h 1359877"/>
                  <a:gd name="connsiteX24" fmla="*/ 1126623 w 1185238"/>
                  <a:gd name="connsiteY24" fmla="*/ 164123 h 1359877"/>
                  <a:gd name="connsiteX25" fmla="*/ 1138346 w 1185238"/>
                  <a:gd name="connsiteY25" fmla="*/ 105508 h 1359877"/>
                  <a:gd name="connsiteX26" fmla="*/ 1161792 w 1185238"/>
                  <a:gd name="connsiteY26" fmla="*/ 58616 h 1359877"/>
                  <a:gd name="connsiteX27" fmla="*/ 1185238 w 1185238"/>
                  <a:gd name="connsiteY27" fmla="*/ 0 h 1359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5238" h="1359877">
                    <a:moveTo>
                      <a:pt x="12930" y="1359877"/>
                    </a:moveTo>
                    <a:cubicBezTo>
                      <a:pt x="8283" y="1318055"/>
                      <a:pt x="-13684" y="1190684"/>
                      <a:pt x="12930" y="1148862"/>
                    </a:cubicBezTo>
                    <a:cubicBezTo>
                      <a:pt x="26199" y="1128011"/>
                      <a:pt x="59823" y="1133231"/>
                      <a:pt x="83269" y="1125416"/>
                    </a:cubicBezTo>
                    <a:lnTo>
                      <a:pt x="118438" y="1113693"/>
                    </a:lnTo>
                    <a:cubicBezTo>
                      <a:pt x="159360" y="1072770"/>
                      <a:pt x="131398" y="1093741"/>
                      <a:pt x="212223" y="1066800"/>
                    </a:cubicBezTo>
                    <a:lnTo>
                      <a:pt x="317730" y="1031631"/>
                    </a:lnTo>
                    <a:cubicBezTo>
                      <a:pt x="317731" y="1031631"/>
                      <a:pt x="388068" y="1008186"/>
                      <a:pt x="388069" y="1008185"/>
                    </a:cubicBezTo>
                    <a:lnTo>
                      <a:pt x="423238" y="984739"/>
                    </a:lnTo>
                    <a:lnTo>
                      <a:pt x="458407" y="879231"/>
                    </a:lnTo>
                    <a:lnTo>
                      <a:pt x="470130" y="844062"/>
                    </a:lnTo>
                    <a:cubicBezTo>
                      <a:pt x="496529" y="685664"/>
                      <a:pt x="461341" y="837459"/>
                      <a:pt x="505300" y="738554"/>
                    </a:cubicBezTo>
                    <a:cubicBezTo>
                      <a:pt x="515338" y="715970"/>
                      <a:pt x="520931" y="691662"/>
                      <a:pt x="528746" y="668216"/>
                    </a:cubicBezTo>
                    <a:cubicBezTo>
                      <a:pt x="538281" y="639611"/>
                      <a:pt x="541189" y="620603"/>
                      <a:pt x="563915" y="597877"/>
                    </a:cubicBezTo>
                    <a:cubicBezTo>
                      <a:pt x="573878" y="587914"/>
                      <a:pt x="586482" y="580732"/>
                      <a:pt x="599084" y="574431"/>
                    </a:cubicBezTo>
                    <a:cubicBezTo>
                      <a:pt x="610137" y="568905"/>
                      <a:pt x="621952" y="563880"/>
                      <a:pt x="634253" y="562708"/>
                    </a:cubicBezTo>
                    <a:cubicBezTo>
                      <a:pt x="704383" y="556029"/>
                      <a:pt x="774930" y="554893"/>
                      <a:pt x="845269" y="550985"/>
                    </a:cubicBezTo>
                    <a:cubicBezTo>
                      <a:pt x="849177" y="539262"/>
                      <a:pt x="849578" y="525702"/>
                      <a:pt x="856992" y="515816"/>
                    </a:cubicBezTo>
                    <a:cubicBezTo>
                      <a:pt x="873571" y="493711"/>
                      <a:pt x="915607" y="457200"/>
                      <a:pt x="915607" y="457200"/>
                    </a:cubicBezTo>
                    <a:lnTo>
                      <a:pt x="939053" y="386862"/>
                    </a:lnTo>
                    <a:cubicBezTo>
                      <a:pt x="942961" y="375139"/>
                      <a:pt x="943923" y="361975"/>
                      <a:pt x="950777" y="351693"/>
                    </a:cubicBezTo>
                    <a:cubicBezTo>
                      <a:pt x="958592" y="339970"/>
                      <a:pt x="967922" y="329125"/>
                      <a:pt x="974223" y="316523"/>
                    </a:cubicBezTo>
                    <a:cubicBezTo>
                      <a:pt x="988381" y="288207"/>
                      <a:pt x="981395" y="268582"/>
                      <a:pt x="1009392" y="246185"/>
                    </a:cubicBezTo>
                    <a:cubicBezTo>
                      <a:pt x="1019041" y="238466"/>
                      <a:pt x="1033508" y="239988"/>
                      <a:pt x="1044561" y="234462"/>
                    </a:cubicBezTo>
                    <a:cubicBezTo>
                      <a:pt x="1135460" y="189012"/>
                      <a:pt x="1026502" y="228758"/>
                      <a:pt x="1114900" y="199293"/>
                    </a:cubicBezTo>
                    <a:cubicBezTo>
                      <a:pt x="1118808" y="187570"/>
                      <a:pt x="1123626" y="176111"/>
                      <a:pt x="1126623" y="164123"/>
                    </a:cubicBezTo>
                    <a:cubicBezTo>
                      <a:pt x="1131456" y="144793"/>
                      <a:pt x="1132045" y="124411"/>
                      <a:pt x="1138346" y="105508"/>
                    </a:cubicBezTo>
                    <a:cubicBezTo>
                      <a:pt x="1143872" y="88929"/>
                      <a:pt x="1153977" y="74247"/>
                      <a:pt x="1161792" y="58616"/>
                    </a:cubicBezTo>
                    <a:cubicBezTo>
                      <a:pt x="1174855" y="6362"/>
                      <a:pt x="1162122" y="23116"/>
                      <a:pt x="1185238" y="0"/>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84" name="Freeform 83"/>
              <p:cNvSpPr/>
              <p:nvPr/>
            </p:nvSpPr>
            <p:spPr>
              <a:xfrm>
                <a:off x="3786554" y="2214442"/>
                <a:ext cx="3376246" cy="3178174"/>
              </a:xfrm>
              <a:custGeom>
                <a:avLst/>
                <a:gdLst>
                  <a:gd name="connsiteX0" fmla="*/ 0 w 3376246"/>
                  <a:gd name="connsiteY0" fmla="*/ 1900358 h 3178174"/>
                  <a:gd name="connsiteX1" fmla="*/ 175846 w 3376246"/>
                  <a:gd name="connsiteY1" fmla="*/ 1783127 h 3178174"/>
                  <a:gd name="connsiteX2" fmla="*/ 246185 w 3376246"/>
                  <a:gd name="connsiteY2" fmla="*/ 1689343 h 3178174"/>
                  <a:gd name="connsiteX3" fmla="*/ 269631 w 3376246"/>
                  <a:gd name="connsiteY3" fmla="*/ 1607281 h 3178174"/>
                  <a:gd name="connsiteX4" fmla="*/ 293077 w 3376246"/>
                  <a:gd name="connsiteY4" fmla="*/ 1525220 h 3178174"/>
                  <a:gd name="connsiteX5" fmla="*/ 304800 w 3376246"/>
                  <a:gd name="connsiteY5" fmla="*/ 1466604 h 3178174"/>
                  <a:gd name="connsiteX6" fmla="*/ 316523 w 3376246"/>
                  <a:gd name="connsiteY6" fmla="*/ 1431435 h 3178174"/>
                  <a:gd name="connsiteX7" fmla="*/ 339969 w 3376246"/>
                  <a:gd name="connsiteY7" fmla="*/ 1337650 h 3178174"/>
                  <a:gd name="connsiteX8" fmla="*/ 363415 w 3376246"/>
                  <a:gd name="connsiteY8" fmla="*/ 1232143 h 3178174"/>
                  <a:gd name="connsiteX9" fmla="*/ 386862 w 3376246"/>
                  <a:gd name="connsiteY9" fmla="*/ 1161804 h 3178174"/>
                  <a:gd name="connsiteX10" fmla="*/ 410308 w 3376246"/>
                  <a:gd name="connsiteY10" fmla="*/ 1079743 h 3178174"/>
                  <a:gd name="connsiteX11" fmla="*/ 433754 w 3376246"/>
                  <a:gd name="connsiteY11" fmla="*/ 1044574 h 3178174"/>
                  <a:gd name="connsiteX12" fmla="*/ 480646 w 3376246"/>
                  <a:gd name="connsiteY12" fmla="*/ 974235 h 3178174"/>
                  <a:gd name="connsiteX13" fmla="*/ 504092 w 3376246"/>
                  <a:gd name="connsiteY13" fmla="*/ 939066 h 3178174"/>
                  <a:gd name="connsiteX14" fmla="*/ 586154 w 3376246"/>
                  <a:gd name="connsiteY14" fmla="*/ 903897 h 3178174"/>
                  <a:gd name="connsiteX15" fmla="*/ 633046 w 3376246"/>
                  <a:gd name="connsiteY15" fmla="*/ 880450 h 3178174"/>
                  <a:gd name="connsiteX16" fmla="*/ 703385 w 3376246"/>
                  <a:gd name="connsiteY16" fmla="*/ 857004 h 3178174"/>
                  <a:gd name="connsiteX17" fmla="*/ 738554 w 3376246"/>
                  <a:gd name="connsiteY17" fmla="*/ 845281 h 3178174"/>
                  <a:gd name="connsiteX18" fmla="*/ 773723 w 3376246"/>
                  <a:gd name="connsiteY18" fmla="*/ 833558 h 3178174"/>
                  <a:gd name="connsiteX19" fmla="*/ 808892 w 3376246"/>
                  <a:gd name="connsiteY19" fmla="*/ 821835 h 3178174"/>
                  <a:gd name="connsiteX20" fmla="*/ 844062 w 3376246"/>
                  <a:gd name="connsiteY20" fmla="*/ 798389 h 3178174"/>
                  <a:gd name="connsiteX21" fmla="*/ 914400 w 3376246"/>
                  <a:gd name="connsiteY21" fmla="*/ 774943 h 3178174"/>
                  <a:gd name="connsiteX22" fmla="*/ 949569 w 3376246"/>
                  <a:gd name="connsiteY22" fmla="*/ 751497 h 3178174"/>
                  <a:gd name="connsiteX23" fmla="*/ 973015 w 3376246"/>
                  <a:gd name="connsiteY23" fmla="*/ 728050 h 3178174"/>
                  <a:gd name="connsiteX24" fmla="*/ 1043354 w 3376246"/>
                  <a:gd name="connsiteY24" fmla="*/ 704604 h 3178174"/>
                  <a:gd name="connsiteX25" fmla="*/ 1090246 w 3376246"/>
                  <a:gd name="connsiteY25" fmla="*/ 681158 h 3178174"/>
                  <a:gd name="connsiteX26" fmla="*/ 1101969 w 3376246"/>
                  <a:gd name="connsiteY26" fmla="*/ 645989 h 3178174"/>
                  <a:gd name="connsiteX27" fmla="*/ 1160585 w 3376246"/>
                  <a:gd name="connsiteY27" fmla="*/ 587374 h 3178174"/>
                  <a:gd name="connsiteX28" fmla="*/ 1219200 w 3376246"/>
                  <a:gd name="connsiteY28" fmla="*/ 411527 h 3178174"/>
                  <a:gd name="connsiteX29" fmla="*/ 1242646 w 3376246"/>
                  <a:gd name="connsiteY29" fmla="*/ 341189 h 3178174"/>
                  <a:gd name="connsiteX30" fmla="*/ 1254369 w 3376246"/>
                  <a:gd name="connsiteY30" fmla="*/ 306020 h 3178174"/>
                  <a:gd name="connsiteX31" fmla="*/ 1277815 w 3376246"/>
                  <a:gd name="connsiteY31" fmla="*/ 212235 h 3178174"/>
                  <a:gd name="connsiteX32" fmla="*/ 1348154 w 3376246"/>
                  <a:gd name="connsiteY32" fmla="*/ 118450 h 3178174"/>
                  <a:gd name="connsiteX33" fmla="*/ 1371600 w 3376246"/>
                  <a:gd name="connsiteY33" fmla="*/ 83281 h 3178174"/>
                  <a:gd name="connsiteX34" fmla="*/ 1465385 w 3376246"/>
                  <a:gd name="connsiteY34" fmla="*/ 59835 h 3178174"/>
                  <a:gd name="connsiteX35" fmla="*/ 1699846 w 3376246"/>
                  <a:gd name="connsiteY35" fmla="*/ 48112 h 3178174"/>
                  <a:gd name="connsiteX36" fmla="*/ 1723292 w 3376246"/>
                  <a:gd name="connsiteY36" fmla="*/ 12943 h 3178174"/>
                  <a:gd name="connsiteX37" fmla="*/ 1805354 w 3376246"/>
                  <a:gd name="connsiteY37" fmla="*/ 12943 h 3178174"/>
                  <a:gd name="connsiteX38" fmla="*/ 1840523 w 3376246"/>
                  <a:gd name="connsiteY38" fmla="*/ 118450 h 3178174"/>
                  <a:gd name="connsiteX39" fmla="*/ 1875692 w 3376246"/>
                  <a:gd name="connsiteY39" fmla="*/ 188789 h 3178174"/>
                  <a:gd name="connsiteX40" fmla="*/ 1910862 w 3376246"/>
                  <a:gd name="connsiteY40" fmla="*/ 212235 h 3178174"/>
                  <a:gd name="connsiteX41" fmla="*/ 1946031 w 3376246"/>
                  <a:gd name="connsiteY41" fmla="*/ 341189 h 3178174"/>
                  <a:gd name="connsiteX42" fmla="*/ 2004646 w 3376246"/>
                  <a:gd name="connsiteY42" fmla="*/ 411527 h 3178174"/>
                  <a:gd name="connsiteX43" fmla="*/ 2028092 w 3376246"/>
                  <a:gd name="connsiteY43" fmla="*/ 434974 h 3178174"/>
                  <a:gd name="connsiteX44" fmla="*/ 2074985 w 3376246"/>
                  <a:gd name="connsiteY44" fmla="*/ 493589 h 3178174"/>
                  <a:gd name="connsiteX45" fmla="*/ 2110154 w 3376246"/>
                  <a:gd name="connsiteY45" fmla="*/ 517035 h 3178174"/>
                  <a:gd name="connsiteX46" fmla="*/ 2168769 w 3376246"/>
                  <a:gd name="connsiteY46" fmla="*/ 563927 h 3178174"/>
                  <a:gd name="connsiteX47" fmla="*/ 2227385 w 3376246"/>
                  <a:gd name="connsiteY47" fmla="*/ 599097 h 3178174"/>
                  <a:gd name="connsiteX48" fmla="*/ 2297723 w 3376246"/>
                  <a:gd name="connsiteY48" fmla="*/ 645989 h 3178174"/>
                  <a:gd name="connsiteX49" fmla="*/ 2332892 w 3376246"/>
                  <a:gd name="connsiteY49" fmla="*/ 669435 h 3178174"/>
                  <a:gd name="connsiteX50" fmla="*/ 2368062 w 3376246"/>
                  <a:gd name="connsiteY50" fmla="*/ 681158 h 3178174"/>
                  <a:gd name="connsiteX51" fmla="*/ 2403231 w 3376246"/>
                  <a:gd name="connsiteY51" fmla="*/ 704604 h 3178174"/>
                  <a:gd name="connsiteX52" fmla="*/ 2438400 w 3376246"/>
                  <a:gd name="connsiteY52" fmla="*/ 716327 h 3178174"/>
                  <a:gd name="connsiteX53" fmla="*/ 2461846 w 3376246"/>
                  <a:gd name="connsiteY53" fmla="*/ 739774 h 3178174"/>
                  <a:gd name="connsiteX54" fmla="*/ 2473569 w 3376246"/>
                  <a:gd name="connsiteY54" fmla="*/ 774943 h 3178174"/>
                  <a:gd name="connsiteX55" fmla="*/ 2485292 w 3376246"/>
                  <a:gd name="connsiteY55" fmla="*/ 821835 h 3178174"/>
                  <a:gd name="connsiteX56" fmla="*/ 2508738 w 3376246"/>
                  <a:gd name="connsiteY56" fmla="*/ 892174 h 3178174"/>
                  <a:gd name="connsiteX57" fmla="*/ 2532185 w 3376246"/>
                  <a:gd name="connsiteY57" fmla="*/ 1068020 h 3178174"/>
                  <a:gd name="connsiteX58" fmla="*/ 2543908 w 3376246"/>
                  <a:gd name="connsiteY58" fmla="*/ 1103189 h 3178174"/>
                  <a:gd name="connsiteX59" fmla="*/ 2579077 w 3376246"/>
                  <a:gd name="connsiteY59" fmla="*/ 1150081 h 3178174"/>
                  <a:gd name="connsiteX60" fmla="*/ 2625969 w 3376246"/>
                  <a:gd name="connsiteY60" fmla="*/ 1208697 h 3178174"/>
                  <a:gd name="connsiteX61" fmla="*/ 2661138 w 3376246"/>
                  <a:gd name="connsiteY61" fmla="*/ 1220420 h 3178174"/>
                  <a:gd name="connsiteX62" fmla="*/ 2754923 w 3376246"/>
                  <a:gd name="connsiteY62" fmla="*/ 1267312 h 3178174"/>
                  <a:gd name="connsiteX63" fmla="*/ 2790092 w 3376246"/>
                  <a:gd name="connsiteY63" fmla="*/ 1279035 h 3178174"/>
                  <a:gd name="connsiteX64" fmla="*/ 2825262 w 3376246"/>
                  <a:gd name="connsiteY64" fmla="*/ 1290758 h 3178174"/>
                  <a:gd name="connsiteX65" fmla="*/ 2860431 w 3376246"/>
                  <a:gd name="connsiteY65" fmla="*/ 1314204 h 3178174"/>
                  <a:gd name="connsiteX66" fmla="*/ 2895600 w 3376246"/>
                  <a:gd name="connsiteY66" fmla="*/ 1325927 h 3178174"/>
                  <a:gd name="connsiteX67" fmla="*/ 2954215 w 3376246"/>
                  <a:gd name="connsiteY67" fmla="*/ 1361097 h 3178174"/>
                  <a:gd name="connsiteX68" fmla="*/ 2977662 w 3376246"/>
                  <a:gd name="connsiteY68" fmla="*/ 1384543 h 3178174"/>
                  <a:gd name="connsiteX69" fmla="*/ 3012831 w 3376246"/>
                  <a:gd name="connsiteY69" fmla="*/ 1407989 h 3178174"/>
                  <a:gd name="connsiteX70" fmla="*/ 3048000 w 3376246"/>
                  <a:gd name="connsiteY70" fmla="*/ 1478327 h 3178174"/>
                  <a:gd name="connsiteX71" fmla="*/ 3071446 w 3376246"/>
                  <a:gd name="connsiteY71" fmla="*/ 1501774 h 3178174"/>
                  <a:gd name="connsiteX72" fmla="*/ 3094892 w 3376246"/>
                  <a:gd name="connsiteY72" fmla="*/ 1583835 h 3178174"/>
                  <a:gd name="connsiteX73" fmla="*/ 3130062 w 3376246"/>
                  <a:gd name="connsiteY73" fmla="*/ 1712789 h 3178174"/>
                  <a:gd name="connsiteX74" fmla="*/ 3141785 w 3376246"/>
                  <a:gd name="connsiteY74" fmla="*/ 1830020 h 3178174"/>
                  <a:gd name="connsiteX75" fmla="*/ 3153508 w 3376246"/>
                  <a:gd name="connsiteY75" fmla="*/ 2181712 h 3178174"/>
                  <a:gd name="connsiteX76" fmla="*/ 3165231 w 3376246"/>
                  <a:gd name="connsiteY76" fmla="*/ 2216881 h 3178174"/>
                  <a:gd name="connsiteX77" fmla="*/ 3200400 w 3376246"/>
                  <a:gd name="connsiteY77" fmla="*/ 2240327 h 3178174"/>
                  <a:gd name="connsiteX78" fmla="*/ 3223846 w 3376246"/>
                  <a:gd name="connsiteY78" fmla="*/ 2263774 h 3178174"/>
                  <a:gd name="connsiteX79" fmla="*/ 3235569 w 3376246"/>
                  <a:gd name="connsiteY79" fmla="*/ 2357558 h 3178174"/>
                  <a:gd name="connsiteX80" fmla="*/ 3270738 w 3376246"/>
                  <a:gd name="connsiteY80" fmla="*/ 2381004 h 3178174"/>
                  <a:gd name="connsiteX81" fmla="*/ 3317631 w 3376246"/>
                  <a:gd name="connsiteY81" fmla="*/ 2427897 h 3178174"/>
                  <a:gd name="connsiteX82" fmla="*/ 3329354 w 3376246"/>
                  <a:gd name="connsiteY82" fmla="*/ 2463066 h 3178174"/>
                  <a:gd name="connsiteX83" fmla="*/ 3376246 w 3376246"/>
                  <a:gd name="connsiteY83" fmla="*/ 2521681 h 3178174"/>
                  <a:gd name="connsiteX84" fmla="*/ 3364523 w 3376246"/>
                  <a:gd name="connsiteY84" fmla="*/ 2931989 h 3178174"/>
                  <a:gd name="connsiteX85" fmla="*/ 3341077 w 3376246"/>
                  <a:gd name="connsiteY85" fmla="*/ 2967158 h 3178174"/>
                  <a:gd name="connsiteX86" fmla="*/ 3282462 w 3376246"/>
                  <a:gd name="connsiteY86" fmla="*/ 3025774 h 3178174"/>
                  <a:gd name="connsiteX87" fmla="*/ 3247292 w 3376246"/>
                  <a:gd name="connsiteY87" fmla="*/ 3096112 h 3178174"/>
                  <a:gd name="connsiteX88" fmla="*/ 3235569 w 3376246"/>
                  <a:gd name="connsiteY88" fmla="*/ 3131281 h 3178174"/>
                  <a:gd name="connsiteX89" fmla="*/ 3200400 w 3376246"/>
                  <a:gd name="connsiteY89" fmla="*/ 3143004 h 3178174"/>
                  <a:gd name="connsiteX90" fmla="*/ 3153508 w 3376246"/>
                  <a:gd name="connsiteY90" fmla="*/ 3154727 h 3178174"/>
                  <a:gd name="connsiteX91" fmla="*/ 3083169 w 3376246"/>
                  <a:gd name="connsiteY91" fmla="*/ 3178174 h 3178174"/>
                  <a:gd name="connsiteX92" fmla="*/ 3001108 w 3376246"/>
                  <a:gd name="connsiteY92" fmla="*/ 3166450 h 3178174"/>
                  <a:gd name="connsiteX93" fmla="*/ 2954215 w 3376246"/>
                  <a:gd name="connsiteY93" fmla="*/ 3107835 h 3178174"/>
                  <a:gd name="connsiteX94" fmla="*/ 2919046 w 3376246"/>
                  <a:gd name="connsiteY94" fmla="*/ 3084389 h 3178174"/>
                  <a:gd name="connsiteX95" fmla="*/ 2860431 w 3376246"/>
                  <a:gd name="connsiteY95" fmla="*/ 3025774 h 3178174"/>
                  <a:gd name="connsiteX96" fmla="*/ 2743200 w 3376246"/>
                  <a:gd name="connsiteY96" fmla="*/ 2955435 h 3178174"/>
                  <a:gd name="connsiteX97" fmla="*/ 2731477 w 3376246"/>
                  <a:gd name="connsiteY97" fmla="*/ 2955435 h 317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376246" h="3178174">
                    <a:moveTo>
                      <a:pt x="0" y="1900358"/>
                    </a:moveTo>
                    <a:cubicBezTo>
                      <a:pt x="58615" y="1861281"/>
                      <a:pt x="136769" y="1841742"/>
                      <a:pt x="175846" y="1783127"/>
                    </a:cubicBezTo>
                    <a:cubicBezTo>
                      <a:pt x="228869" y="1703593"/>
                      <a:pt x="202812" y="1732714"/>
                      <a:pt x="246185" y="1689343"/>
                    </a:cubicBezTo>
                    <a:cubicBezTo>
                      <a:pt x="274293" y="1605020"/>
                      <a:pt x="240191" y="1710322"/>
                      <a:pt x="269631" y="1607281"/>
                    </a:cubicBezTo>
                    <a:cubicBezTo>
                      <a:pt x="289213" y="1538742"/>
                      <a:pt x="274753" y="1607680"/>
                      <a:pt x="293077" y="1525220"/>
                    </a:cubicBezTo>
                    <a:cubicBezTo>
                      <a:pt x="297399" y="1505769"/>
                      <a:pt x="299967" y="1485935"/>
                      <a:pt x="304800" y="1466604"/>
                    </a:cubicBezTo>
                    <a:cubicBezTo>
                      <a:pt x="307797" y="1454616"/>
                      <a:pt x="313272" y="1443357"/>
                      <a:pt x="316523" y="1431435"/>
                    </a:cubicBezTo>
                    <a:cubicBezTo>
                      <a:pt x="325002" y="1400347"/>
                      <a:pt x="333649" y="1369248"/>
                      <a:pt x="339969" y="1337650"/>
                    </a:cubicBezTo>
                    <a:cubicBezTo>
                      <a:pt x="346662" y="1304187"/>
                      <a:pt x="353482" y="1265252"/>
                      <a:pt x="363415" y="1232143"/>
                    </a:cubicBezTo>
                    <a:cubicBezTo>
                      <a:pt x="370517" y="1208471"/>
                      <a:pt x="380868" y="1185781"/>
                      <a:pt x="386862" y="1161804"/>
                    </a:cubicBezTo>
                    <a:cubicBezTo>
                      <a:pt x="390618" y="1146780"/>
                      <a:pt x="401899" y="1096561"/>
                      <a:pt x="410308" y="1079743"/>
                    </a:cubicBezTo>
                    <a:cubicBezTo>
                      <a:pt x="416609" y="1067141"/>
                      <a:pt x="425939" y="1056297"/>
                      <a:pt x="433754" y="1044574"/>
                    </a:cubicBezTo>
                    <a:cubicBezTo>
                      <a:pt x="455066" y="959324"/>
                      <a:pt x="426674" y="1028207"/>
                      <a:pt x="480646" y="974235"/>
                    </a:cubicBezTo>
                    <a:cubicBezTo>
                      <a:pt x="490609" y="964272"/>
                      <a:pt x="494129" y="949029"/>
                      <a:pt x="504092" y="939066"/>
                    </a:cubicBezTo>
                    <a:cubicBezTo>
                      <a:pt x="531078" y="912080"/>
                      <a:pt x="550282" y="912865"/>
                      <a:pt x="586154" y="903897"/>
                    </a:cubicBezTo>
                    <a:cubicBezTo>
                      <a:pt x="601785" y="896081"/>
                      <a:pt x="616820" y="886940"/>
                      <a:pt x="633046" y="880450"/>
                    </a:cubicBezTo>
                    <a:cubicBezTo>
                      <a:pt x="655993" y="871271"/>
                      <a:pt x="679939" y="864819"/>
                      <a:pt x="703385" y="857004"/>
                    </a:cubicBezTo>
                    <a:lnTo>
                      <a:pt x="738554" y="845281"/>
                    </a:lnTo>
                    <a:lnTo>
                      <a:pt x="773723" y="833558"/>
                    </a:lnTo>
                    <a:cubicBezTo>
                      <a:pt x="785446" y="829650"/>
                      <a:pt x="798610" y="828689"/>
                      <a:pt x="808892" y="821835"/>
                    </a:cubicBezTo>
                    <a:cubicBezTo>
                      <a:pt x="820615" y="814020"/>
                      <a:pt x="831187" y="804111"/>
                      <a:pt x="844062" y="798389"/>
                    </a:cubicBezTo>
                    <a:cubicBezTo>
                      <a:pt x="866646" y="788352"/>
                      <a:pt x="893836" y="788652"/>
                      <a:pt x="914400" y="774943"/>
                    </a:cubicBezTo>
                    <a:cubicBezTo>
                      <a:pt x="926123" y="767128"/>
                      <a:pt x="938567" y="760299"/>
                      <a:pt x="949569" y="751497"/>
                    </a:cubicBezTo>
                    <a:cubicBezTo>
                      <a:pt x="958200" y="744592"/>
                      <a:pt x="963129" y="732993"/>
                      <a:pt x="973015" y="728050"/>
                    </a:cubicBezTo>
                    <a:cubicBezTo>
                      <a:pt x="995120" y="716997"/>
                      <a:pt x="1021249" y="715657"/>
                      <a:pt x="1043354" y="704604"/>
                    </a:cubicBezTo>
                    <a:lnTo>
                      <a:pt x="1090246" y="681158"/>
                    </a:lnTo>
                    <a:cubicBezTo>
                      <a:pt x="1094154" y="669435"/>
                      <a:pt x="1094555" y="655875"/>
                      <a:pt x="1101969" y="645989"/>
                    </a:cubicBezTo>
                    <a:cubicBezTo>
                      <a:pt x="1118548" y="623884"/>
                      <a:pt x="1160585" y="587374"/>
                      <a:pt x="1160585" y="587374"/>
                    </a:cubicBezTo>
                    <a:lnTo>
                      <a:pt x="1219200" y="411527"/>
                    </a:lnTo>
                    <a:lnTo>
                      <a:pt x="1242646" y="341189"/>
                    </a:lnTo>
                    <a:cubicBezTo>
                      <a:pt x="1246554" y="329466"/>
                      <a:pt x="1251946" y="318137"/>
                      <a:pt x="1254369" y="306020"/>
                    </a:cubicBezTo>
                    <a:cubicBezTo>
                      <a:pt x="1257617" y="289781"/>
                      <a:pt x="1266550" y="232512"/>
                      <a:pt x="1277815" y="212235"/>
                    </a:cubicBezTo>
                    <a:cubicBezTo>
                      <a:pt x="1352175" y="78389"/>
                      <a:pt x="1296414" y="183126"/>
                      <a:pt x="1348154" y="118450"/>
                    </a:cubicBezTo>
                    <a:cubicBezTo>
                      <a:pt x="1356955" y="107448"/>
                      <a:pt x="1360598" y="92083"/>
                      <a:pt x="1371600" y="83281"/>
                    </a:cubicBezTo>
                    <a:cubicBezTo>
                      <a:pt x="1383315" y="73909"/>
                      <a:pt x="1462952" y="60030"/>
                      <a:pt x="1465385" y="59835"/>
                    </a:cubicBezTo>
                    <a:cubicBezTo>
                      <a:pt x="1543387" y="53595"/>
                      <a:pt x="1621692" y="52020"/>
                      <a:pt x="1699846" y="48112"/>
                    </a:cubicBezTo>
                    <a:cubicBezTo>
                      <a:pt x="1707661" y="36389"/>
                      <a:pt x="1711569" y="20758"/>
                      <a:pt x="1723292" y="12943"/>
                    </a:cubicBezTo>
                    <a:cubicBezTo>
                      <a:pt x="1757639" y="-9955"/>
                      <a:pt x="1773716" y="2397"/>
                      <a:pt x="1805354" y="12943"/>
                    </a:cubicBezTo>
                    <a:lnTo>
                      <a:pt x="1840523" y="118450"/>
                    </a:lnTo>
                    <a:cubicBezTo>
                      <a:pt x="1850058" y="147054"/>
                      <a:pt x="1852966" y="166064"/>
                      <a:pt x="1875692" y="188789"/>
                    </a:cubicBezTo>
                    <a:cubicBezTo>
                      <a:pt x="1885655" y="198752"/>
                      <a:pt x="1899139" y="204420"/>
                      <a:pt x="1910862" y="212235"/>
                    </a:cubicBezTo>
                    <a:cubicBezTo>
                      <a:pt x="1915440" y="235127"/>
                      <a:pt x="1931158" y="326316"/>
                      <a:pt x="1946031" y="341189"/>
                    </a:cubicBezTo>
                    <a:cubicBezTo>
                      <a:pt x="2029566" y="424724"/>
                      <a:pt x="1939367" y="329927"/>
                      <a:pt x="2004646" y="411527"/>
                    </a:cubicBezTo>
                    <a:cubicBezTo>
                      <a:pt x="2011551" y="420158"/>
                      <a:pt x="2021187" y="426343"/>
                      <a:pt x="2028092" y="434974"/>
                    </a:cubicBezTo>
                    <a:cubicBezTo>
                      <a:pt x="2055174" y="468827"/>
                      <a:pt x="2043532" y="468427"/>
                      <a:pt x="2074985" y="493589"/>
                    </a:cubicBezTo>
                    <a:cubicBezTo>
                      <a:pt x="2085987" y="502390"/>
                      <a:pt x="2098431" y="509220"/>
                      <a:pt x="2110154" y="517035"/>
                    </a:cubicBezTo>
                    <a:cubicBezTo>
                      <a:pt x="2156853" y="587083"/>
                      <a:pt x="2105852" y="526176"/>
                      <a:pt x="2168769" y="563927"/>
                    </a:cubicBezTo>
                    <a:cubicBezTo>
                      <a:pt x="2249227" y="612203"/>
                      <a:pt x="2127757" y="565889"/>
                      <a:pt x="2227385" y="599097"/>
                    </a:cubicBezTo>
                    <a:lnTo>
                      <a:pt x="2297723" y="645989"/>
                    </a:lnTo>
                    <a:cubicBezTo>
                      <a:pt x="2309446" y="653804"/>
                      <a:pt x="2319526" y="664980"/>
                      <a:pt x="2332892" y="669435"/>
                    </a:cubicBezTo>
                    <a:lnTo>
                      <a:pt x="2368062" y="681158"/>
                    </a:lnTo>
                    <a:cubicBezTo>
                      <a:pt x="2379785" y="688973"/>
                      <a:pt x="2390629" y="698303"/>
                      <a:pt x="2403231" y="704604"/>
                    </a:cubicBezTo>
                    <a:cubicBezTo>
                      <a:pt x="2414284" y="710130"/>
                      <a:pt x="2427804" y="709969"/>
                      <a:pt x="2438400" y="716327"/>
                    </a:cubicBezTo>
                    <a:cubicBezTo>
                      <a:pt x="2447878" y="722014"/>
                      <a:pt x="2454031" y="731958"/>
                      <a:pt x="2461846" y="739774"/>
                    </a:cubicBezTo>
                    <a:cubicBezTo>
                      <a:pt x="2465754" y="751497"/>
                      <a:pt x="2470174" y="763061"/>
                      <a:pt x="2473569" y="774943"/>
                    </a:cubicBezTo>
                    <a:cubicBezTo>
                      <a:pt x="2477995" y="790435"/>
                      <a:pt x="2480662" y="806403"/>
                      <a:pt x="2485292" y="821835"/>
                    </a:cubicBezTo>
                    <a:cubicBezTo>
                      <a:pt x="2492394" y="845507"/>
                      <a:pt x="2508738" y="892174"/>
                      <a:pt x="2508738" y="892174"/>
                    </a:cubicBezTo>
                    <a:cubicBezTo>
                      <a:pt x="2516554" y="950789"/>
                      <a:pt x="2522463" y="1009691"/>
                      <a:pt x="2532185" y="1068020"/>
                    </a:cubicBezTo>
                    <a:cubicBezTo>
                      <a:pt x="2534217" y="1080209"/>
                      <a:pt x="2537777" y="1092460"/>
                      <a:pt x="2543908" y="1103189"/>
                    </a:cubicBezTo>
                    <a:cubicBezTo>
                      <a:pt x="2553602" y="1120153"/>
                      <a:pt x="2567721" y="1134182"/>
                      <a:pt x="2579077" y="1150081"/>
                    </a:cubicBezTo>
                    <a:cubicBezTo>
                      <a:pt x="2591056" y="1166852"/>
                      <a:pt x="2606366" y="1196935"/>
                      <a:pt x="2625969" y="1208697"/>
                    </a:cubicBezTo>
                    <a:cubicBezTo>
                      <a:pt x="2636565" y="1215055"/>
                      <a:pt x="2649415" y="1216512"/>
                      <a:pt x="2661138" y="1220420"/>
                    </a:cubicBezTo>
                    <a:cubicBezTo>
                      <a:pt x="2702061" y="1261341"/>
                      <a:pt x="2674099" y="1240371"/>
                      <a:pt x="2754923" y="1267312"/>
                    </a:cubicBezTo>
                    <a:lnTo>
                      <a:pt x="2790092" y="1279035"/>
                    </a:lnTo>
                    <a:lnTo>
                      <a:pt x="2825262" y="1290758"/>
                    </a:lnTo>
                    <a:cubicBezTo>
                      <a:pt x="2836985" y="1298573"/>
                      <a:pt x="2847829" y="1307903"/>
                      <a:pt x="2860431" y="1314204"/>
                    </a:cubicBezTo>
                    <a:cubicBezTo>
                      <a:pt x="2871484" y="1319730"/>
                      <a:pt x="2885004" y="1319569"/>
                      <a:pt x="2895600" y="1325927"/>
                    </a:cubicBezTo>
                    <a:cubicBezTo>
                      <a:pt x="2976059" y="1374204"/>
                      <a:pt x="2854588" y="1327888"/>
                      <a:pt x="2954215" y="1361097"/>
                    </a:cubicBezTo>
                    <a:cubicBezTo>
                      <a:pt x="2962031" y="1368912"/>
                      <a:pt x="2969031" y="1377638"/>
                      <a:pt x="2977662" y="1384543"/>
                    </a:cubicBezTo>
                    <a:cubicBezTo>
                      <a:pt x="2988664" y="1393344"/>
                      <a:pt x="3002868" y="1398026"/>
                      <a:pt x="3012831" y="1407989"/>
                    </a:cubicBezTo>
                    <a:cubicBezTo>
                      <a:pt x="3057297" y="1452455"/>
                      <a:pt x="3019397" y="1430655"/>
                      <a:pt x="3048000" y="1478327"/>
                    </a:cubicBezTo>
                    <a:cubicBezTo>
                      <a:pt x="3053687" y="1487805"/>
                      <a:pt x="3063631" y="1493958"/>
                      <a:pt x="3071446" y="1501774"/>
                    </a:cubicBezTo>
                    <a:cubicBezTo>
                      <a:pt x="3110841" y="1619958"/>
                      <a:pt x="3050736" y="1436646"/>
                      <a:pt x="3094892" y="1583835"/>
                    </a:cubicBezTo>
                    <a:cubicBezTo>
                      <a:pt x="3130590" y="1702828"/>
                      <a:pt x="3108693" y="1605954"/>
                      <a:pt x="3130062" y="1712789"/>
                    </a:cubicBezTo>
                    <a:cubicBezTo>
                      <a:pt x="3133970" y="1751866"/>
                      <a:pt x="3139824" y="1790797"/>
                      <a:pt x="3141785" y="1830020"/>
                    </a:cubicBezTo>
                    <a:cubicBezTo>
                      <a:pt x="3147642" y="1947169"/>
                      <a:pt x="3146412" y="2064631"/>
                      <a:pt x="3153508" y="2181712"/>
                    </a:cubicBezTo>
                    <a:cubicBezTo>
                      <a:pt x="3154256" y="2194046"/>
                      <a:pt x="3157512" y="2207232"/>
                      <a:pt x="3165231" y="2216881"/>
                    </a:cubicBezTo>
                    <a:cubicBezTo>
                      <a:pt x="3174033" y="2227883"/>
                      <a:pt x="3189398" y="2231525"/>
                      <a:pt x="3200400" y="2240327"/>
                    </a:cubicBezTo>
                    <a:cubicBezTo>
                      <a:pt x="3209031" y="2247232"/>
                      <a:pt x="3216031" y="2255958"/>
                      <a:pt x="3223846" y="2263774"/>
                    </a:cubicBezTo>
                    <a:cubicBezTo>
                      <a:pt x="3227754" y="2295035"/>
                      <a:pt x="3223868" y="2328307"/>
                      <a:pt x="3235569" y="2357558"/>
                    </a:cubicBezTo>
                    <a:cubicBezTo>
                      <a:pt x="3240802" y="2370640"/>
                      <a:pt x="3260041" y="2371835"/>
                      <a:pt x="3270738" y="2381004"/>
                    </a:cubicBezTo>
                    <a:cubicBezTo>
                      <a:pt x="3287522" y="2395390"/>
                      <a:pt x="3317631" y="2427897"/>
                      <a:pt x="3317631" y="2427897"/>
                    </a:cubicBezTo>
                    <a:cubicBezTo>
                      <a:pt x="3321539" y="2439620"/>
                      <a:pt x="3321635" y="2453417"/>
                      <a:pt x="3329354" y="2463066"/>
                    </a:cubicBezTo>
                    <a:cubicBezTo>
                      <a:pt x="3389955" y="2538817"/>
                      <a:pt x="3346780" y="2433283"/>
                      <a:pt x="3376246" y="2521681"/>
                    </a:cubicBezTo>
                    <a:cubicBezTo>
                      <a:pt x="3372338" y="2658450"/>
                      <a:pt x="3375291" y="2795588"/>
                      <a:pt x="3364523" y="2931989"/>
                    </a:cubicBezTo>
                    <a:cubicBezTo>
                      <a:pt x="3363414" y="2946035"/>
                      <a:pt x="3350355" y="2956555"/>
                      <a:pt x="3341077" y="2967158"/>
                    </a:cubicBezTo>
                    <a:cubicBezTo>
                      <a:pt x="3322882" y="2987953"/>
                      <a:pt x="3282462" y="3025774"/>
                      <a:pt x="3282462" y="3025774"/>
                    </a:cubicBezTo>
                    <a:cubicBezTo>
                      <a:pt x="3252991" y="3114179"/>
                      <a:pt x="3292747" y="3005203"/>
                      <a:pt x="3247292" y="3096112"/>
                    </a:cubicBezTo>
                    <a:cubicBezTo>
                      <a:pt x="3241766" y="3107165"/>
                      <a:pt x="3244307" y="3122543"/>
                      <a:pt x="3235569" y="3131281"/>
                    </a:cubicBezTo>
                    <a:cubicBezTo>
                      <a:pt x="3226831" y="3140019"/>
                      <a:pt x="3212282" y="3139609"/>
                      <a:pt x="3200400" y="3143004"/>
                    </a:cubicBezTo>
                    <a:cubicBezTo>
                      <a:pt x="3184908" y="3147430"/>
                      <a:pt x="3168940" y="3150097"/>
                      <a:pt x="3153508" y="3154727"/>
                    </a:cubicBezTo>
                    <a:cubicBezTo>
                      <a:pt x="3129836" y="3161829"/>
                      <a:pt x="3083169" y="3178174"/>
                      <a:pt x="3083169" y="3178174"/>
                    </a:cubicBezTo>
                    <a:cubicBezTo>
                      <a:pt x="3055815" y="3174266"/>
                      <a:pt x="3027574" y="3174390"/>
                      <a:pt x="3001108" y="3166450"/>
                    </a:cubicBezTo>
                    <a:cubicBezTo>
                      <a:pt x="2939217" y="3147882"/>
                      <a:pt x="2984811" y="3146081"/>
                      <a:pt x="2954215" y="3107835"/>
                    </a:cubicBezTo>
                    <a:cubicBezTo>
                      <a:pt x="2945413" y="3096833"/>
                      <a:pt x="2930769" y="3092204"/>
                      <a:pt x="2919046" y="3084389"/>
                    </a:cubicBezTo>
                    <a:cubicBezTo>
                      <a:pt x="2873891" y="3016656"/>
                      <a:pt x="2921217" y="3077876"/>
                      <a:pt x="2860431" y="3025774"/>
                    </a:cubicBezTo>
                    <a:cubicBezTo>
                      <a:pt x="2817095" y="2988629"/>
                      <a:pt x="2810994" y="2955435"/>
                      <a:pt x="2743200" y="2955435"/>
                    </a:cubicBezTo>
                    <a:lnTo>
                      <a:pt x="2731477" y="2955435"/>
                    </a:ln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85" name="Freeform 84"/>
              <p:cNvSpPr/>
              <p:nvPr/>
            </p:nvSpPr>
            <p:spPr>
              <a:xfrm>
                <a:off x="5920154" y="5486400"/>
                <a:ext cx="222738" cy="269631"/>
              </a:xfrm>
              <a:custGeom>
                <a:avLst/>
                <a:gdLst>
                  <a:gd name="connsiteX0" fmla="*/ 0 w 222738"/>
                  <a:gd name="connsiteY0" fmla="*/ 269631 h 269631"/>
                  <a:gd name="connsiteX1" fmla="*/ 58615 w 222738"/>
                  <a:gd name="connsiteY1" fmla="*/ 246185 h 269631"/>
                  <a:gd name="connsiteX2" fmla="*/ 93784 w 222738"/>
                  <a:gd name="connsiteY2" fmla="*/ 187569 h 269631"/>
                  <a:gd name="connsiteX3" fmla="*/ 128954 w 222738"/>
                  <a:gd name="connsiteY3" fmla="*/ 175846 h 269631"/>
                  <a:gd name="connsiteX4" fmla="*/ 140677 w 222738"/>
                  <a:gd name="connsiteY4" fmla="*/ 140677 h 269631"/>
                  <a:gd name="connsiteX5" fmla="*/ 199292 w 222738"/>
                  <a:gd name="connsiteY5" fmla="*/ 70338 h 269631"/>
                  <a:gd name="connsiteX6" fmla="*/ 222738 w 222738"/>
                  <a:gd name="connsiteY6" fmla="*/ 0 h 26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738" h="269631">
                    <a:moveTo>
                      <a:pt x="0" y="269631"/>
                    </a:moveTo>
                    <a:cubicBezTo>
                      <a:pt x="19538" y="261816"/>
                      <a:pt x="40344" y="256626"/>
                      <a:pt x="58615" y="246185"/>
                    </a:cubicBezTo>
                    <a:cubicBezTo>
                      <a:pt x="122138" y="209885"/>
                      <a:pt x="43528" y="237824"/>
                      <a:pt x="93784" y="187569"/>
                    </a:cubicBezTo>
                    <a:cubicBezTo>
                      <a:pt x="102522" y="178831"/>
                      <a:pt x="117231" y="179754"/>
                      <a:pt x="128954" y="175846"/>
                    </a:cubicBezTo>
                    <a:cubicBezTo>
                      <a:pt x="132862" y="164123"/>
                      <a:pt x="135151" y="151730"/>
                      <a:pt x="140677" y="140677"/>
                    </a:cubicBezTo>
                    <a:cubicBezTo>
                      <a:pt x="156998" y="108036"/>
                      <a:pt x="173366" y="96264"/>
                      <a:pt x="199292" y="70338"/>
                    </a:cubicBezTo>
                    <a:lnTo>
                      <a:pt x="222738" y="0"/>
                    </a:ln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86" name="Freeform 85"/>
              <p:cNvSpPr/>
              <p:nvPr/>
            </p:nvSpPr>
            <p:spPr>
              <a:xfrm>
                <a:off x="5287108" y="3763108"/>
                <a:ext cx="855784" cy="1969477"/>
              </a:xfrm>
              <a:custGeom>
                <a:avLst/>
                <a:gdLst>
                  <a:gd name="connsiteX0" fmla="*/ 492369 w 855784"/>
                  <a:gd name="connsiteY0" fmla="*/ 0 h 1969477"/>
                  <a:gd name="connsiteX1" fmla="*/ 644769 w 855784"/>
                  <a:gd name="connsiteY1" fmla="*/ 11723 h 1969477"/>
                  <a:gd name="connsiteX2" fmla="*/ 738554 w 855784"/>
                  <a:gd name="connsiteY2" fmla="*/ 82061 h 1969477"/>
                  <a:gd name="connsiteX3" fmla="*/ 762000 w 855784"/>
                  <a:gd name="connsiteY3" fmla="*/ 117230 h 1969477"/>
                  <a:gd name="connsiteX4" fmla="*/ 785446 w 855784"/>
                  <a:gd name="connsiteY4" fmla="*/ 140677 h 1969477"/>
                  <a:gd name="connsiteX5" fmla="*/ 844061 w 855784"/>
                  <a:gd name="connsiteY5" fmla="*/ 246184 h 1969477"/>
                  <a:gd name="connsiteX6" fmla="*/ 855784 w 855784"/>
                  <a:gd name="connsiteY6" fmla="*/ 293077 h 1969477"/>
                  <a:gd name="connsiteX7" fmla="*/ 844061 w 855784"/>
                  <a:gd name="connsiteY7" fmla="*/ 586154 h 1969477"/>
                  <a:gd name="connsiteX8" fmla="*/ 726830 w 855784"/>
                  <a:gd name="connsiteY8" fmla="*/ 703384 h 1969477"/>
                  <a:gd name="connsiteX9" fmla="*/ 656492 w 855784"/>
                  <a:gd name="connsiteY9" fmla="*/ 726830 h 1969477"/>
                  <a:gd name="connsiteX10" fmla="*/ 633046 w 855784"/>
                  <a:gd name="connsiteY10" fmla="*/ 750277 h 1969477"/>
                  <a:gd name="connsiteX11" fmla="*/ 562707 w 855784"/>
                  <a:gd name="connsiteY11" fmla="*/ 773723 h 1969477"/>
                  <a:gd name="connsiteX12" fmla="*/ 527538 w 855784"/>
                  <a:gd name="connsiteY12" fmla="*/ 797169 h 1969477"/>
                  <a:gd name="connsiteX13" fmla="*/ 480646 w 855784"/>
                  <a:gd name="connsiteY13" fmla="*/ 808892 h 1969477"/>
                  <a:gd name="connsiteX14" fmla="*/ 457200 w 855784"/>
                  <a:gd name="connsiteY14" fmla="*/ 844061 h 1969477"/>
                  <a:gd name="connsiteX15" fmla="*/ 422030 w 855784"/>
                  <a:gd name="connsiteY15" fmla="*/ 867507 h 1969477"/>
                  <a:gd name="connsiteX16" fmla="*/ 398584 w 855784"/>
                  <a:gd name="connsiteY16" fmla="*/ 890954 h 1969477"/>
                  <a:gd name="connsiteX17" fmla="*/ 328246 w 855784"/>
                  <a:gd name="connsiteY17" fmla="*/ 937846 h 1969477"/>
                  <a:gd name="connsiteX18" fmla="*/ 293077 w 855784"/>
                  <a:gd name="connsiteY18" fmla="*/ 961292 h 1969477"/>
                  <a:gd name="connsiteX19" fmla="*/ 269630 w 855784"/>
                  <a:gd name="connsiteY19" fmla="*/ 984738 h 1969477"/>
                  <a:gd name="connsiteX20" fmla="*/ 234461 w 855784"/>
                  <a:gd name="connsiteY20" fmla="*/ 996461 h 1969477"/>
                  <a:gd name="connsiteX21" fmla="*/ 211015 w 855784"/>
                  <a:gd name="connsiteY21" fmla="*/ 1031630 h 1969477"/>
                  <a:gd name="connsiteX22" fmla="*/ 175846 w 855784"/>
                  <a:gd name="connsiteY22" fmla="*/ 1043354 h 1969477"/>
                  <a:gd name="connsiteX23" fmla="*/ 140677 w 855784"/>
                  <a:gd name="connsiteY23" fmla="*/ 1066800 h 1969477"/>
                  <a:gd name="connsiteX24" fmla="*/ 82061 w 855784"/>
                  <a:gd name="connsiteY24" fmla="*/ 1113692 h 1969477"/>
                  <a:gd name="connsiteX25" fmla="*/ 58615 w 855784"/>
                  <a:gd name="connsiteY25" fmla="*/ 1148861 h 1969477"/>
                  <a:gd name="connsiteX26" fmla="*/ 35169 w 855784"/>
                  <a:gd name="connsiteY26" fmla="*/ 1219200 h 1969477"/>
                  <a:gd name="connsiteX27" fmla="*/ 23446 w 855784"/>
                  <a:gd name="connsiteY27" fmla="*/ 1254369 h 1969477"/>
                  <a:gd name="connsiteX28" fmla="*/ 11723 w 855784"/>
                  <a:gd name="connsiteY28" fmla="*/ 1289538 h 1969477"/>
                  <a:gd name="connsiteX29" fmla="*/ 0 w 855784"/>
                  <a:gd name="connsiteY29" fmla="*/ 1324707 h 1969477"/>
                  <a:gd name="connsiteX30" fmla="*/ 11723 w 855784"/>
                  <a:gd name="connsiteY30" fmla="*/ 1711569 h 1969477"/>
                  <a:gd name="connsiteX31" fmla="*/ 35169 w 855784"/>
                  <a:gd name="connsiteY31" fmla="*/ 1781907 h 1969477"/>
                  <a:gd name="connsiteX32" fmla="*/ 46892 w 855784"/>
                  <a:gd name="connsiteY32" fmla="*/ 1817077 h 1969477"/>
                  <a:gd name="connsiteX33" fmla="*/ 82061 w 855784"/>
                  <a:gd name="connsiteY33" fmla="*/ 1852246 h 1969477"/>
                  <a:gd name="connsiteX34" fmla="*/ 128954 w 855784"/>
                  <a:gd name="connsiteY34" fmla="*/ 1899138 h 1969477"/>
                  <a:gd name="connsiteX35" fmla="*/ 140677 w 855784"/>
                  <a:gd name="connsiteY35" fmla="*/ 1934307 h 1969477"/>
                  <a:gd name="connsiteX36" fmla="*/ 175846 w 855784"/>
                  <a:gd name="connsiteY36" fmla="*/ 1969477 h 196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55784" h="1969477">
                    <a:moveTo>
                      <a:pt x="492369" y="0"/>
                    </a:moveTo>
                    <a:cubicBezTo>
                      <a:pt x="543169" y="3908"/>
                      <a:pt x="595496" y="-1243"/>
                      <a:pt x="644769" y="11723"/>
                    </a:cubicBezTo>
                    <a:cubicBezTo>
                      <a:pt x="663766" y="16722"/>
                      <a:pt x="718926" y="57527"/>
                      <a:pt x="738554" y="82061"/>
                    </a:cubicBezTo>
                    <a:cubicBezTo>
                      <a:pt x="747356" y="93063"/>
                      <a:pt x="753199" y="106228"/>
                      <a:pt x="762000" y="117230"/>
                    </a:cubicBezTo>
                    <a:cubicBezTo>
                      <a:pt x="768905" y="125861"/>
                      <a:pt x="778814" y="131835"/>
                      <a:pt x="785446" y="140677"/>
                    </a:cubicBezTo>
                    <a:cubicBezTo>
                      <a:pt x="824200" y="192349"/>
                      <a:pt x="830002" y="196977"/>
                      <a:pt x="844061" y="246184"/>
                    </a:cubicBezTo>
                    <a:cubicBezTo>
                      <a:pt x="848487" y="261676"/>
                      <a:pt x="851876" y="277446"/>
                      <a:pt x="855784" y="293077"/>
                    </a:cubicBezTo>
                    <a:cubicBezTo>
                      <a:pt x="851876" y="390769"/>
                      <a:pt x="859629" y="489631"/>
                      <a:pt x="844061" y="586154"/>
                    </a:cubicBezTo>
                    <a:cubicBezTo>
                      <a:pt x="836956" y="630205"/>
                      <a:pt x="765197" y="690595"/>
                      <a:pt x="726830" y="703384"/>
                    </a:cubicBezTo>
                    <a:lnTo>
                      <a:pt x="656492" y="726830"/>
                    </a:lnTo>
                    <a:cubicBezTo>
                      <a:pt x="648677" y="734646"/>
                      <a:pt x="642932" y="745334"/>
                      <a:pt x="633046" y="750277"/>
                    </a:cubicBezTo>
                    <a:cubicBezTo>
                      <a:pt x="610941" y="761330"/>
                      <a:pt x="562707" y="773723"/>
                      <a:pt x="562707" y="773723"/>
                    </a:cubicBezTo>
                    <a:cubicBezTo>
                      <a:pt x="550984" y="781538"/>
                      <a:pt x="540488" y="791619"/>
                      <a:pt x="527538" y="797169"/>
                    </a:cubicBezTo>
                    <a:cubicBezTo>
                      <a:pt x="512729" y="803516"/>
                      <a:pt x="494052" y="799955"/>
                      <a:pt x="480646" y="808892"/>
                    </a:cubicBezTo>
                    <a:cubicBezTo>
                      <a:pt x="468923" y="816707"/>
                      <a:pt x="467163" y="834098"/>
                      <a:pt x="457200" y="844061"/>
                    </a:cubicBezTo>
                    <a:cubicBezTo>
                      <a:pt x="447237" y="854024"/>
                      <a:pt x="433032" y="858705"/>
                      <a:pt x="422030" y="867507"/>
                    </a:cubicBezTo>
                    <a:cubicBezTo>
                      <a:pt x="413399" y="874412"/>
                      <a:pt x="407426" y="884322"/>
                      <a:pt x="398584" y="890954"/>
                    </a:cubicBezTo>
                    <a:cubicBezTo>
                      <a:pt x="376041" y="907861"/>
                      <a:pt x="351692" y="922215"/>
                      <a:pt x="328246" y="937846"/>
                    </a:cubicBezTo>
                    <a:cubicBezTo>
                      <a:pt x="316523" y="945661"/>
                      <a:pt x="303040" y="951330"/>
                      <a:pt x="293077" y="961292"/>
                    </a:cubicBezTo>
                    <a:cubicBezTo>
                      <a:pt x="285261" y="969107"/>
                      <a:pt x="279108" y="979051"/>
                      <a:pt x="269630" y="984738"/>
                    </a:cubicBezTo>
                    <a:cubicBezTo>
                      <a:pt x="259034" y="991096"/>
                      <a:pt x="246184" y="992553"/>
                      <a:pt x="234461" y="996461"/>
                    </a:cubicBezTo>
                    <a:cubicBezTo>
                      <a:pt x="226646" y="1008184"/>
                      <a:pt x="222017" y="1022828"/>
                      <a:pt x="211015" y="1031630"/>
                    </a:cubicBezTo>
                    <a:cubicBezTo>
                      <a:pt x="201366" y="1039350"/>
                      <a:pt x="186899" y="1037828"/>
                      <a:pt x="175846" y="1043354"/>
                    </a:cubicBezTo>
                    <a:cubicBezTo>
                      <a:pt x="163244" y="1049655"/>
                      <a:pt x="151679" y="1057999"/>
                      <a:pt x="140677" y="1066800"/>
                    </a:cubicBezTo>
                    <a:cubicBezTo>
                      <a:pt x="57155" y="1133617"/>
                      <a:pt x="190306" y="1041528"/>
                      <a:pt x="82061" y="1113692"/>
                    </a:cubicBezTo>
                    <a:cubicBezTo>
                      <a:pt x="74246" y="1125415"/>
                      <a:pt x="64337" y="1135986"/>
                      <a:pt x="58615" y="1148861"/>
                    </a:cubicBezTo>
                    <a:cubicBezTo>
                      <a:pt x="48578" y="1171445"/>
                      <a:pt x="42984" y="1195754"/>
                      <a:pt x="35169" y="1219200"/>
                    </a:cubicBezTo>
                    <a:lnTo>
                      <a:pt x="23446" y="1254369"/>
                    </a:lnTo>
                    <a:lnTo>
                      <a:pt x="11723" y="1289538"/>
                    </a:lnTo>
                    <a:lnTo>
                      <a:pt x="0" y="1324707"/>
                    </a:lnTo>
                    <a:cubicBezTo>
                      <a:pt x="3908" y="1453661"/>
                      <a:pt x="1828" y="1582936"/>
                      <a:pt x="11723" y="1711569"/>
                    </a:cubicBezTo>
                    <a:cubicBezTo>
                      <a:pt x="13618" y="1736210"/>
                      <a:pt x="27354" y="1758461"/>
                      <a:pt x="35169" y="1781907"/>
                    </a:cubicBezTo>
                    <a:cubicBezTo>
                      <a:pt x="39077" y="1793630"/>
                      <a:pt x="38154" y="1808339"/>
                      <a:pt x="46892" y="1817077"/>
                    </a:cubicBezTo>
                    <a:lnTo>
                      <a:pt x="82061" y="1852246"/>
                    </a:lnTo>
                    <a:cubicBezTo>
                      <a:pt x="113322" y="1946029"/>
                      <a:pt x="66430" y="1836616"/>
                      <a:pt x="128954" y="1899138"/>
                    </a:cubicBezTo>
                    <a:cubicBezTo>
                      <a:pt x="137692" y="1907876"/>
                      <a:pt x="134319" y="1923711"/>
                      <a:pt x="140677" y="1934307"/>
                    </a:cubicBezTo>
                    <a:cubicBezTo>
                      <a:pt x="140679" y="1934310"/>
                      <a:pt x="169983" y="1963614"/>
                      <a:pt x="175846" y="1969477"/>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87" name="Freeform 86"/>
              <p:cNvSpPr/>
              <p:nvPr/>
            </p:nvSpPr>
            <p:spPr>
              <a:xfrm>
                <a:off x="3059723" y="2262554"/>
                <a:ext cx="1289539" cy="1899138"/>
              </a:xfrm>
              <a:custGeom>
                <a:avLst/>
                <a:gdLst>
                  <a:gd name="connsiteX0" fmla="*/ 117231 w 1289539"/>
                  <a:gd name="connsiteY0" fmla="*/ 1899138 h 1899138"/>
                  <a:gd name="connsiteX1" fmla="*/ 23446 w 1289539"/>
                  <a:gd name="connsiteY1" fmla="*/ 1852246 h 1899138"/>
                  <a:gd name="connsiteX2" fmla="*/ 11723 w 1289539"/>
                  <a:gd name="connsiteY2" fmla="*/ 1817077 h 1899138"/>
                  <a:gd name="connsiteX3" fmla="*/ 0 w 1289539"/>
                  <a:gd name="connsiteY3" fmla="*/ 1758461 h 1899138"/>
                  <a:gd name="connsiteX4" fmla="*/ 11723 w 1289539"/>
                  <a:gd name="connsiteY4" fmla="*/ 1617784 h 1899138"/>
                  <a:gd name="connsiteX5" fmla="*/ 82062 w 1289539"/>
                  <a:gd name="connsiteY5" fmla="*/ 1524000 h 1899138"/>
                  <a:gd name="connsiteX6" fmla="*/ 105508 w 1289539"/>
                  <a:gd name="connsiteY6" fmla="*/ 1488831 h 1899138"/>
                  <a:gd name="connsiteX7" fmla="*/ 117231 w 1289539"/>
                  <a:gd name="connsiteY7" fmla="*/ 1453661 h 1899138"/>
                  <a:gd name="connsiteX8" fmla="*/ 152400 w 1289539"/>
                  <a:gd name="connsiteY8" fmla="*/ 1430215 h 1899138"/>
                  <a:gd name="connsiteX9" fmla="*/ 175846 w 1289539"/>
                  <a:gd name="connsiteY9" fmla="*/ 1359877 h 1899138"/>
                  <a:gd name="connsiteX10" fmla="*/ 199292 w 1289539"/>
                  <a:gd name="connsiteY10" fmla="*/ 1324708 h 1899138"/>
                  <a:gd name="connsiteX11" fmla="*/ 211015 w 1289539"/>
                  <a:gd name="connsiteY11" fmla="*/ 1289538 h 1899138"/>
                  <a:gd name="connsiteX12" fmla="*/ 234462 w 1289539"/>
                  <a:gd name="connsiteY12" fmla="*/ 1125415 h 1899138"/>
                  <a:gd name="connsiteX13" fmla="*/ 246185 w 1289539"/>
                  <a:gd name="connsiteY13" fmla="*/ 1090246 h 1899138"/>
                  <a:gd name="connsiteX14" fmla="*/ 257908 w 1289539"/>
                  <a:gd name="connsiteY14" fmla="*/ 1031631 h 1899138"/>
                  <a:gd name="connsiteX15" fmla="*/ 304800 w 1289539"/>
                  <a:gd name="connsiteY15" fmla="*/ 961292 h 1899138"/>
                  <a:gd name="connsiteX16" fmla="*/ 328246 w 1289539"/>
                  <a:gd name="connsiteY16" fmla="*/ 926123 h 1899138"/>
                  <a:gd name="connsiteX17" fmla="*/ 433754 w 1289539"/>
                  <a:gd name="connsiteY17" fmla="*/ 879231 h 1899138"/>
                  <a:gd name="connsiteX18" fmla="*/ 468923 w 1289539"/>
                  <a:gd name="connsiteY18" fmla="*/ 867508 h 1899138"/>
                  <a:gd name="connsiteX19" fmla="*/ 492369 w 1289539"/>
                  <a:gd name="connsiteY19" fmla="*/ 844061 h 1899138"/>
                  <a:gd name="connsiteX20" fmla="*/ 562708 w 1289539"/>
                  <a:gd name="connsiteY20" fmla="*/ 820615 h 1899138"/>
                  <a:gd name="connsiteX21" fmla="*/ 586154 w 1289539"/>
                  <a:gd name="connsiteY21" fmla="*/ 785446 h 1899138"/>
                  <a:gd name="connsiteX22" fmla="*/ 621323 w 1289539"/>
                  <a:gd name="connsiteY22" fmla="*/ 773723 h 1899138"/>
                  <a:gd name="connsiteX23" fmla="*/ 656492 w 1289539"/>
                  <a:gd name="connsiteY23" fmla="*/ 750277 h 1899138"/>
                  <a:gd name="connsiteX24" fmla="*/ 703385 w 1289539"/>
                  <a:gd name="connsiteY24" fmla="*/ 691661 h 1899138"/>
                  <a:gd name="connsiteX25" fmla="*/ 738554 w 1289539"/>
                  <a:gd name="connsiteY25" fmla="*/ 621323 h 1899138"/>
                  <a:gd name="connsiteX26" fmla="*/ 762000 w 1289539"/>
                  <a:gd name="connsiteY26" fmla="*/ 586154 h 1899138"/>
                  <a:gd name="connsiteX27" fmla="*/ 785446 w 1289539"/>
                  <a:gd name="connsiteY27" fmla="*/ 445477 h 1899138"/>
                  <a:gd name="connsiteX28" fmla="*/ 832339 w 1289539"/>
                  <a:gd name="connsiteY28" fmla="*/ 351692 h 1899138"/>
                  <a:gd name="connsiteX29" fmla="*/ 890954 w 1289539"/>
                  <a:gd name="connsiteY29" fmla="*/ 293077 h 1899138"/>
                  <a:gd name="connsiteX30" fmla="*/ 961292 w 1289539"/>
                  <a:gd name="connsiteY30" fmla="*/ 246184 h 1899138"/>
                  <a:gd name="connsiteX31" fmla="*/ 984739 w 1289539"/>
                  <a:gd name="connsiteY31" fmla="*/ 222738 h 1899138"/>
                  <a:gd name="connsiteX32" fmla="*/ 1055077 w 1289539"/>
                  <a:gd name="connsiteY32" fmla="*/ 199292 h 1899138"/>
                  <a:gd name="connsiteX33" fmla="*/ 1090246 w 1289539"/>
                  <a:gd name="connsiteY33" fmla="*/ 175846 h 1899138"/>
                  <a:gd name="connsiteX34" fmla="*/ 1160585 w 1289539"/>
                  <a:gd name="connsiteY34" fmla="*/ 152400 h 1899138"/>
                  <a:gd name="connsiteX35" fmla="*/ 1219200 w 1289539"/>
                  <a:gd name="connsiteY35" fmla="*/ 93784 h 1899138"/>
                  <a:gd name="connsiteX36" fmla="*/ 1254369 w 1289539"/>
                  <a:gd name="connsiteY36" fmla="*/ 70338 h 1899138"/>
                  <a:gd name="connsiteX37" fmla="*/ 1277815 w 1289539"/>
                  <a:gd name="connsiteY37" fmla="*/ 35169 h 1899138"/>
                  <a:gd name="connsiteX38" fmla="*/ 1289539 w 1289539"/>
                  <a:gd name="connsiteY38" fmla="*/ 0 h 189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89539" h="1899138">
                    <a:moveTo>
                      <a:pt x="117231" y="1899138"/>
                    </a:moveTo>
                    <a:cubicBezTo>
                      <a:pt x="85969" y="1883507"/>
                      <a:pt x="51035" y="1873704"/>
                      <a:pt x="23446" y="1852246"/>
                    </a:cubicBezTo>
                    <a:cubicBezTo>
                      <a:pt x="13692" y="1844660"/>
                      <a:pt x="14720" y="1829065"/>
                      <a:pt x="11723" y="1817077"/>
                    </a:cubicBezTo>
                    <a:cubicBezTo>
                      <a:pt x="6890" y="1797746"/>
                      <a:pt x="3908" y="1778000"/>
                      <a:pt x="0" y="1758461"/>
                    </a:cubicBezTo>
                    <a:cubicBezTo>
                      <a:pt x="3908" y="1711569"/>
                      <a:pt x="-871" y="1663122"/>
                      <a:pt x="11723" y="1617784"/>
                    </a:cubicBezTo>
                    <a:cubicBezTo>
                      <a:pt x="29128" y="1555125"/>
                      <a:pt x="52660" y="1560752"/>
                      <a:pt x="82062" y="1524000"/>
                    </a:cubicBezTo>
                    <a:cubicBezTo>
                      <a:pt x="90864" y="1512998"/>
                      <a:pt x="97693" y="1500554"/>
                      <a:pt x="105508" y="1488831"/>
                    </a:cubicBezTo>
                    <a:cubicBezTo>
                      <a:pt x="109416" y="1477108"/>
                      <a:pt x="109511" y="1463311"/>
                      <a:pt x="117231" y="1453661"/>
                    </a:cubicBezTo>
                    <a:cubicBezTo>
                      <a:pt x="126032" y="1442659"/>
                      <a:pt x="144933" y="1442163"/>
                      <a:pt x="152400" y="1430215"/>
                    </a:cubicBezTo>
                    <a:cubicBezTo>
                      <a:pt x="165499" y="1409257"/>
                      <a:pt x="162137" y="1380441"/>
                      <a:pt x="175846" y="1359877"/>
                    </a:cubicBezTo>
                    <a:lnTo>
                      <a:pt x="199292" y="1324708"/>
                    </a:lnTo>
                    <a:cubicBezTo>
                      <a:pt x="203200" y="1312985"/>
                      <a:pt x="208334" y="1301601"/>
                      <a:pt x="211015" y="1289538"/>
                    </a:cubicBezTo>
                    <a:cubicBezTo>
                      <a:pt x="230242" y="1203021"/>
                      <a:pt x="216712" y="1223041"/>
                      <a:pt x="234462" y="1125415"/>
                    </a:cubicBezTo>
                    <a:cubicBezTo>
                      <a:pt x="236672" y="1113257"/>
                      <a:pt x="243188" y="1102234"/>
                      <a:pt x="246185" y="1090246"/>
                    </a:cubicBezTo>
                    <a:cubicBezTo>
                      <a:pt x="251018" y="1070916"/>
                      <a:pt x="249663" y="1049770"/>
                      <a:pt x="257908" y="1031631"/>
                    </a:cubicBezTo>
                    <a:cubicBezTo>
                      <a:pt x="269568" y="1005978"/>
                      <a:pt x="289169" y="984738"/>
                      <a:pt x="304800" y="961292"/>
                    </a:cubicBezTo>
                    <a:cubicBezTo>
                      <a:pt x="312615" y="949569"/>
                      <a:pt x="316523" y="933938"/>
                      <a:pt x="328246" y="926123"/>
                    </a:cubicBezTo>
                    <a:cubicBezTo>
                      <a:pt x="383979" y="888968"/>
                      <a:pt x="350048" y="907133"/>
                      <a:pt x="433754" y="879231"/>
                    </a:cubicBezTo>
                    <a:lnTo>
                      <a:pt x="468923" y="867508"/>
                    </a:lnTo>
                    <a:cubicBezTo>
                      <a:pt x="476738" y="859692"/>
                      <a:pt x="482483" y="849004"/>
                      <a:pt x="492369" y="844061"/>
                    </a:cubicBezTo>
                    <a:cubicBezTo>
                      <a:pt x="514474" y="833008"/>
                      <a:pt x="562708" y="820615"/>
                      <a:pt x="562708" y="820615"/>
                    </a:cubicBezTo>
                    <a:cubicBezTo>
                      <a:pt x="570523" y="808892"/>
                      <a:pt x="575152" y="794248"/>
                      <a:pt x="586154" y="785446"/>
                    </a:cubicBezTo>
                    <a:cubicBezTo>
                      <a:pt x="595803" y="777727"/>
                      <a:pt x="610270" y="779249"/>
                      <a:pt x="621323" y="773723"/>
                    </a:cubicBezTo>
                    <a:cubicBezTo>
                      <a:pt x="633925" y="767422"/>
                      <a:pt x="644769" y="758092"/>
                      <a:pt x="656492" y="750277"/>
                    </a:cubicBezTo>
                    <a:cubicBezTo>
                      <a:pt x="679314" y="681811"/>
                      <a:pt x="650358" y="744688"/>
                      <a:pt x="703385" y="691661"/>
                    </a:cubicBezTo>
                    <a:cubicBezTo>
                      <a:pt x="736981" y="658065"/>
                      <a:pt x="719485" y="659461"/>
                      <a:pt x="738554" y="621323"/>
                    </a:cubicBezTo>
                    <a:cubicBezTo>
                      <a:pt x="744855" y="608721"/>
                      <a:pt x="754185" y="597877"/>
                      <a:pt x="762000" y="586154"/>
                    </a:cubicBezTo>
                    <a:cubicBezTo>
                      <a:pt x="794054" y="489990"/>
                      <a:pt x="746182" y="641796"/>
                      <a:pt x="785446" y="445477"/>
                    </a:cubicBezTo>
                    <a:cubicBezTo>
                      <a:pt x="804120" y="352109"/>
                      <a:pt x="795113" y="398223"/>
                      <a:pt x="832339" y="351692"/>
                    </a:cubicBezTo>
                    <a:cubicBezTo>
                      <a:pt x="877000" y="295867"/>
                      <a:pt x="830662" y="333272"/>
                      <a:pt x="890954" y="293077"/>
                    </a:cubicBezTo>
                    <a:cubicBezTo>
                      <a:pt x="936576" y="224644"/>
                      <a:pt x="885592" y="284035"/>
                      <a:pt x="961292" y="246184"/>
                    </a:cubicBezTo>
                    <a:cubicBezTo>
                      <a:pt x="971178" y="241241"/>
                      <a:pt x="974853" y="227681"/>
                      <a:pt x="984739" y="222738"/>
                    </a:cubicBezTo>
                    <a:cubicBezTo>
                      <a:pt x="1006844" y="211686"/>
                      <a:pt x="1034513" y="213001"/>
                      <a:pt x="1055077" y="199292"/>
                    </a:cubicBezTo>
                    <a:cubicBezTo>
                      <a:pt x="1066800" y="191477"/>
                      <a:pt x="1077371" y="181568"/>
                      <a:pt x="1090246" y="175846"/>
                    </a:cubicBezTo>
                    <a:cubicBezTo>
                      <a:pt x="1112830" y="165809"/>
                      <a:pt x="1160585" y="152400"/>
                      <a:pt x="1160585" y="152400"/>
                    </a:cubicBezTo>
                    <a:cubicBezTo>
                      <a:pt x="1254368" y="89878"/>
                      <a:pt x="1141047" y="171938"/>
                      <a:pt x="1219200" y="93784"/>
                    </a:cubicBezTo>
                    <a:cubicBezTo>
                      <a:pt x="1229163" y="83821"/>
                      <a:pt x="1242646" y="78153"/>
                      <a:pt x="1254369" y="70338"/>
                    </a:cubicBezTo>
                    <a:cubicBezTo>
                      <a:pt x="1262184" y="58615"/>
                      <a:pt x="1271514" y="47771"/>
                      <a:pt x="1277815" y="35169"/>
                    </a:cubicBezTo>
                    <a:cubicBezTo>
                      <a:pt x="1283341" y="24116"/>
                      <a:pt x="1289539" y="0"/>
                      <a:pt x="1289539" y="0"/>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88" name="Freeform 87"/>
              <p:cNvSpPr/>
              <p:nvPr/>
            </p:nvSpPr>
            <p:spPr>
              <a:xfrm>
                <a:off x="4208585" y="797169"/>
                <a:ext cx="2286000" cy="890954"/>
              </a:xfrm>
              <a:custGeom>
                <a:avLst/>
                <a:gdLst>
                  <a:gd name="connsiteX0" fmla="*/ 0 w 2286000"/>
                  <a:gd name="connsiteY0" fmla="*/ 890954 h 890954"/>
                  <a:gd name="connsiteX1" fmla="*/ 128953 w 2286000"/>
                  <a:gd name="connsiteY1" fmla="*/ 750277 h 890954"/>
                  <a:gd name="connsiteX2" fmla="*/ 152400 w 2286000"/>
                  <a:gd name="connsiteY2" fmla="*/ 726831 h 890954"/>
                  <a:gd name="connsiteX3" fmla="*/ 175846 w 2286000"/>
                  <a:gd name="connsiteY3" fmla="*/ 691662 h 890954"/>
                  <a:gd name="connsiteX4" fmla="*/ 211015 w 2286000"/>
                  <a:gd name="connsiteY4" fmla="*/ 679939 h 890954"/>
                  <a:gd name="connsiteX5" fmla="*/ 375138 w 2286000"/>
                  <a:gd name="connsiteY5" fmla="*/ 668216 h 890954"/>
                  <a:gd name="connsiteX6" fmla="*/ 422030 w 2286000"/>
                  <a:gd name="connsiteY6" fmla="*/ 562708 h 890954"/>
                  <a:gd name="connsiteX7" fmla="*/ 445477 w 2286000"/>
                  <a:gd name="connsiteY7" fmla="*/ 445477 h 890954"/>
                  <a:gd name="connsiteX8" fmla="*/ 468923 w 2286000"/>
                  <a:gd name="connsiteY8" fmla="*/ 375139 h 890954"/>
                  <a:gd name="connsiteX9" fmla="*/ 539261 w 2286000"/>
                  <a:gd name="connsiteY9" fmla="*/ 339969 h 890954"/>
                  <a:gd name="connsiteX10" fmla="*/ 562707 w 2286000"/>
                  <a:gd name="connsiteY10" fmla="*/ 304800 h 890954"/>
                  <a:gd name="connsiteX11" fmla="*/ 586153 w 2286000"/>
                  <a:gd name="connsiteY11" fmla="*/ 234462 h 890954"/>
                  <a:gd name="connsiteX12" fmla="*/ 621323 w 2286000"/>
                  <a:gd name="connsiteY12" fmla="*/ 222739 h 890954"/>
                  <a:gd name="connsiteX13" fmla="*/ 668215 w 2286000"/>
                  <a:gd name="connsiteY13" fmla="*/ 164123 h 890954"/>
                  <a:gd name="connsiteX14" fmla="*/ 738553 w 2286000"/>
                  <a:gd name="connsiteY14" fmla="*/ 140677 h 890954"/>
                  <a:gd name="connsiteX15" fmla="*/ 785446 w 2286000"/>
                  <a:gd name="connsiteY15" fmla="*/ 152400 h 890954"/>
                  <a:gd name="connsiteX16" fmla="*/ 797169 w 2286000"/>
                  <a:gd name="connsiteY16" fmla="*/ 199293 h 890954"/>
                  <a:gd name="connsiteX17" fmla="*/ 867507 w 2286000"/>
                  <a:gd name="connsiteY17" fmla="*/ 187569 h 890954"/>
                  <a:gd name="connsiteX18" fmla="*/ 902677 w 2286000"/>
                  <a:gd name="connsiteY18" fmla="*/ 164123 h 890954"/>
                  <a:gd name="connsiteX19" fmla="*/ 926123 w 2286000"/>
                  <a:gd name="connsiteY19" fmla="*/ 93785 h 890954"/>
                  <a:gd name="connsiteX20" fmla="*/ 996461 w 2286000"/>
                  <a:gd name="connsiteY20" fmla="*/ 46893 h 890954"/>
                  <a:gd name="connsiteX21" fmla="*/ 1043353 w 2286000"/>
                  <a:gd name="connsiteY21" fmla="*/ 58616 h 890954"/>
                  <a:gd name="connsiteX22" fmla="*/ 1055077 w 2286000"/>
                  <a:gd name="connsiteY22" fmla="*/ 105508 h 890954"/>
                  <a:gd name="connsiteX23" fmla="*/ 1078523 w 2286000"/>
                  <a:gd name="connsiteY23" fmla="*/ 175846 h 890954"/>
                  <a:gd name="connsiteX24" fmla="*/ 1090246 w 2286000"/>
                  <a:gd name="connsiteY24" fmla="*/ 211016 h 890954"/>
                  <a:gd name="connsiteX25" fmla="*/ 1125415 w 2286000"/>
                  <a:gd name="connsiteY25" fmla="*/ 222739 h 890954"/>
                  <a:gd name="connsiteX26" fmla="*/ 1207477 w 2286000"/>
                  <a:gd name="connsiteY26" fmla="*/ 187569 h 890954"/>
                  <a:gd name="connsiteX27" fmla="*/ 1289538 w 2286000"/>
                  <a:gd name="connsiteY27" fmla="*/ 105508 h 890954"/>
                  <a:gd name="connsiteX28" fmla="*/ 1570892 w 2286000"/>
                  <a:gd name="connsiteY28" fmla="*/ 93785 h 890954"/>
                  <a:gd name="connsiteX29" fmla="*/ 1606061 w 2286000"/>
                  <a:gd name="connsiteY29" fmla="*/ 82062 h 890954"/>
                  <a:gd name="connsiteX30" fmla="*/ 1664677 w 2286000"/>
                  <a:gd name="connsiteY30" fmla="*/ 35169 h 890954"/>
                  <a:gd name="connsiteX31" fmla="*/ 1735015 w 2286000"/>
                  <a:gd name="connsiteY31" fmla="*/ 0 h 890954"/>
                  <a:gd name="connsiteX32" fmla="*/ 1817077 w 2286000"/>
                  <a:gd name="connsiteY32" fmla="*/ 11723 h 890954"/>
                  <a:gd name="connsiteX33" fmla="*/ 1828800 w 2286000"/>
                  <a:gd name="connsiteY33" fmla="*/ 58616 h 890954"/>
                  <a:gd name="connsiteX34" fmla="*/ 1957753 w 2286000"/>
                  <a:gd name="connsiteY34" fmla="*/ 93785 h 890954"/>
                  <a:gd name="connsiteX35" fmla="*/ 1981200 w 2286000"/>
                  <a:gd name="connsiteY35" fmla="*/ 117231 h 890954"/>
                  <a:gd name="connsiteX36" fmla="*/ 2004646 w 2286000"/>
                  <a:gd name="connsiteY36" fmla="*/ 211016 h 890954"/>
                  <a:gd name="connsiteX37" fmla="*/ 2051538 w 2286000"/>
                  <a:gd name="connsiteY37" fmla="*/ 281354 h 890954"/>
                  <a:gd name="connsiteX38" fmla="*/ 2074984 w 2286000"/>
                  <a:gd name="connsiteY38" fmla="*/ 316523 h 890954"/>
                  <a:gd name="connsiteX39" fmla="*/ 2121877 w 2286000"/>
                  <a:gd name="connsiteY39" fmla="*/ 375139 h 890954"/>
                  <a:gd name="connsiteX40" fmla="*/ 2157046 w 2286000"/>
                  <a:gd name="connsiteY40" fmla="*/ 386862 h 890954"/>
                  <a:gd name="connsiteX41" fmla="*/ 2192215 w 2286000"/>
                  <a:gd name="connsiteY41" fmla="*/ 457200 h 890954"/>
                  <a:gd name="connsiteX42" fmla="*/ 2227384 w 2286000"/>
                  <a:gd name="connsiteY42" fmla="*/ 468923 h 890954"/>
                  <a:gd name="connsiteX43" fmla="*/ 2262553 w 2286000"/>
                  <a:gd name="connsiteY43" fmla="*/ 539262 h 890954"/>
                  <a:gd name="connsiteX44" fmla="*/ 2286000 w 2286000"/>
                  <a:gd name="connsiteY44" fmla="*/ 586154 h 89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86000" h="890954">
                    <a:moveTo>
                      <a:pt x="0" y="890954"/>
                    </a:moveTo>
                    <a:cubicBezTo>
                      <a:pt x="58524" y="793414"/>
                      <a:pt x="14405" y="853370"/>
                      <a:pt x="128953" y="750277"/>
                    </a:cubicBezTo>
                    <a:cubicBezTo>
                      <a:pt x="137168" y="742883"/>
                      <a:pt x="145495" y="735462"/>
                      <a:pt x="152400" y="726831"/>
                    </a:cubicBezTo>
                    <a:cubicBezTo>
                      <a:pt x="161202" y="715829"/>
                      <a:pt x="164844" y="700464"/>
                      <a:pt x="175846" y="691662"/>
                    </a:cubicBezTo>
                    <a:cubicBezTo>
                      <a:pt x="185495" y="683943"/>
                      <a:pt x="198743" y="681383"/>
                      <a:pt x="211015" y="679939"/>
                    </a:cubicBezTo>
                    <a:cubicBezTo>
                      <a:pt x="265486" y="673531"/>
                      <a:pt x="320430" y="672124"/>
                      <a:pt x="375138" y="668216"/>
                    </a:cubicBezTo>
                    <a:cubicBezTo>
                      <a:pt x="403039" y="584511"/>
                      <a:pt x="384875" y="618441"/>
                      <a:pt x="422030" y="562708"/>
                    </a:cubicBezTo>
                    <a:cubicBezTo>
                      <a:pt x="429846" y="523631"/>
                      <a:pt x="432875" y="483283"/>
                      <a:pt x="445477" y="445477"/>
                    </a:cubicBezTo>
                    <a:cubicBezTo>
                      <a:pt x="453292" y="422031"/>
                      <a:pt x="448359" y="388848"/>
                      <a:pt x="468923" y="375139"/>
                    </a:cubicBezTo>
                    <a:cubicBezTo>
                      <a:pt x="514374" y="344838"/>
                      <a:pt x="490726" y="356149"/>
                      <a:pt x="539261" y="339969"/>
                    </a:cubicBezTo>
                    <a:cubicBezTo>
                      <a:pt x="547076" y="328246"/>
                      <a:pt x="556985" y="317675"/>
                      <a:pt x="562707" y="304800"/>
                    </a:cubicBezTo>
                    <a:cubicBezTo>
                      <a:pt x="572744" y="282216"/>
                      <a:pt x="562707" y="242277"/>
                      <a:pt x="586153" y="234462"/>
                    </a:cubicBezTo>
                    <a:lnTo>
                      <a:pt x="621323" y="222739"/>
                    </a:lnTo>
                    <a:cubicBezTo>
                      <a:pt x="634035" y="184602"/>
                      <a:pt x="626716" y="182567"/>
                      <a:pt x="668215" y="164123"/>
                    </a:cubicBezTo>
                    <a:cubicBezTo>
                      <a:pt x="690799" y="154086"/>
                      <a:pt x="738553" y="140677"/>
                      <a:pt x="738553" y="140677"/>
                    </a:cubicBezTo>
                    <a:cubicBezTo>
                      <a:pt x="754184" y="144585"/>
                      <a:pt x="774053" y="141007"/>
                      <a:pt x="785446" y="152400"/>
                    </a:cubicBezTo>
                    <a:cubicBezTo>
                      <a:pt x="796839" y="163793"/>
                      <a:pt x="782360" y="192946"/>
                      <a:pt x="797169" y="199293"/>
                    </a:cubicBezTo>
                    <a:cubicBezTo>
                      <a:pt x="819017" y="208656"/>
                      <a:pt x="844061" y="191477"/>
                      <a:pt x="867507" y="187569"/>
                    </a:cubicBezTo>
                    <a:cubicBezTo>
                      <a:pt x="879230" y="179754"/>
                      <a:pt x="895209" y="176071"/>
                      <a:pt x="902677" y="164123"/>
                    </a:cubicBezTo>
                    <a:cubicBezTo>
                      <a:pt x="915776" y="143165"/>
                      <a:pt x="905559" y="107494"/>
                      <a:pt x="926123" y="93785"/>
                    </a:cubicBezTo>
                    <a:lnTo>
                      <a:pt x="996461" y="46893"/>
                    </a:lnTo>
                    <a:cubicBezTo>
                      <a:pt x="1012092" y="50801"/>
                      <a:pt x="1031960" y="47223"/>
                      <a:pt x="1043353" y="58616"/>
                    </a:cubicBezTo>
                    <a:cubicBezTo>
                      <a:pt x="1054746" y="70009"/>
                      <a:pt x="1050447" y="90076"/>
                      <a:pt x="1055077" y="105508"/>
                    </a:cubicBezTo>
                    <a:cubicBezTo>
                      <a:pt x="1062179" y="129180"/>
                      <a:pt x="1070708" y="152400"/>
                      <a:pt x="1078523" y="175846"/>
                    </a:cubicBezTo>
                    <a:cubicBezTo>
                      <a:pt x="1082431" y="187569"/>
                      <a:pt x="1078523" y="207108"/>
                      <a:pt x="1090246" y="211016"/>
                    </a:cubicBezTo>
                    <a:lnTo>
                      <a:pt x="1125415" y="222739"/>
                    </a:lnTo>
                    <a:cubicBezTo>
                      <a:pt x="1164111" y="215000"/>
                      <a:pt x="1187002" y="221693"/>
                      <a:pt x="1207477" y="187569"/>
                    </a:cubicBezTo>
                    <a:cubicBezTo>
                      <a:pt x="1231444" y="147625"/>
                      <a:pt x="1201318" y="109184"/>
                      <a:pt x="1289538" y="105508"/>
                    </a:cubicBezTo>
                    <a:lnTo>
                      <a:pt x="1570892" y="93785"/>
                    </a:lnTo>
                    <a:cubicBezTo>
                      <a:pt x="1582615" y="89877"/>
                      <a:pt x="1595008" y="87588"/>
                      <a:pt x="1606061" y="82062"/>
                    </a:cubicBezTo>
                    <a:cubicBezTo>
                      <a:pt x="1654170" y="58007"/>
                      <a:pt x="1628331" y="64246"/>
                      <a:pt x="1664677" y="35169"/>
                    </a:cubicBezTo>
                    <a:cubicBezTo>
                      <a:pt x="1697142" y="9197"/>
                      <a:pt x="1697869" y="12382"/>
                      <a:pt x="1735015" y="0"/>
                    </a:cubicBezTo>
                    <a:cubicBezTo>
                      <a:pt x="1762369" y="3908"/>
                      <a:pt x="1793645" y="-2922"/>
                      <a:pt x="1817077" y="11723"/>
                    </a:cubicBezTo>
                    <a:cubicBezTo>
                      <a:pt x="1830740" y="20262"/>
                      <a:pt x="1816567" y="48130"/>
                      <a:pt x="1828800" y="58616"/>
                    </a:cubicBezTo>
                    <a:cubicBezTo>
                      <a:pt x="1846906" y="74136"/>
                      <a:pt x="1932254" y="88685"/>
                      <a:pt x="1957753" y="93785"/>
                    </a:cubicBezTo>
                    <a:cubicBezTo>
                      <a:pt x="1965569" y="101600"/>
                      <a:pt x="1975513" y="107753"/>
                      <a:pt x="1981200" y="117231"/>
                    </a:cubicBezTo>
                    <a:cubicBezTo>
                      <a:pt x="2000222" y="148933"/>
                      <a:pt x="1988890" y="176353"/>
                      <a:pt x="2004646" y="211016"/>
                    </a:cubicBezTo>
                    <a:cubicBezTo>
                      <a:pt x="2016306" y="236669"/>
                      <a:pt x="2035907" y="257908"/>
                      <a:pt x="2051538" y="281354"/>
                    </a:cubicBezTo>
                    <a:lnTo>
                      <a:pt x="2074984" y="316523"/>
                    </a:lnTo>
                    <a:cubicBezTo>
                      <a:pt x="2085635" y="332500"/>
                      <a:pt x="2103314" y="364001"/>
                      <a:pt x="2121877" y="375139"/>
                    </a:cubicBezTo>
                    <a:cubicBezTo>
                      <a:pt x="2132473" y="381497"/>
                      <a:pt x="2145323" y="382954"/>
                      <a:pt x="2157046" y="386862"/>
                    </a:cubicBezTo>
                    <a:cubicBezTo>
                      <a:pt x="2164769" y="410030"/>
                      <a:pt x="2171556" y="440672"/>
                      <a:pt x="2192215" y="457200"/>
                    </a:cubicBezTo>
                    <a:cubicBezTo>
                      <a:pt x="2201864" y="464919"/>
                      <a:pt x="2215661" y="465015"/>
                      <a:pt x="2227384" y="468923"/>
                    </a:cubicBezTo>
                    <a:cubicBezTo>
                      <a:pt x="2256847" y="557314"/>
                      <a:pt x="2217106" y="448370"/>
                      <a:pt x="2262553" y="539262"/>
                    </a:cubicBezTo>
                    <a:cubicBezTo>
                      <a:pt x="2289494" y="593143"/>
                      <a:pt x="2259515" y="559669"/>
                      <a:pt x="2286000" y="586154"/>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89" name="Freeform 88"/>
              <p:cNvSpPr/>
              <p:nvPr/>
            </p:nvSpPr>
            <p:spPr>
              <a:xfrm>
                <a:off x="3786554" y="1978940"/>
                <a:ext cx="1629508" cy="2839245"/>
              </a:xfrm>
              <a:custGeom>
                <a:avLst/>
                <a:gdLst>
                  <a:gd name="connsiteX0" fmla="*/ 1629508 w 1629508"/>
                  <a:gd name="connsiteY0" fmla="*/ 2030352 h 2839245"/>
                  <a:gd name="connsiteX1" fmla="*/ 1594338 w 1629508"/>
                  <a:gd name="connsiteY1" fmla="*/ 2124137 h 2839245"/>
                  <a:gd name="connsiteX2" fmla="*/ 1559169 w 1629508"/>
                  <a:gd name="connsiteY2" fmla="*/ 2241368 h 2839245"/>
                  <a:gd name="connsiteX3" fmla="*/ 1524000 w 1629508"/>
                  <a:gd name="connsiteY3" fmla="*/ 2311706 h 2839245"/>
                  <a:gd name="connsiteX4" fmla="*/ 1488831 w 1629508"/>
                  <a:gd name="connsiteY4" fmla="*/ 2323429 h 2839245"/>
                  <a:gd name="connsiteX5" fmla="*/ 1465384 w 1629508"/>
                  <a:gd name="connsiteY5" fmla="*/ 2346875 h 2839245"/>
                  <a:gd name="connsiteX6" fmla="*/ 1430215 w 1629508"/>
                  <a:gd name="connsiteY6" fmla="*/ 2358598 h 2839245"/>
                  <a:gd name="connsiteX7" fmla="*/ 1418492 w 1629508"/>
                  <a:gd name="connsiteY7" fmla="*/ 2393768 h 2839245"/>
                  <a:gd name="connsiteX8" fmla="*/ 1383323 w 1629508"/>
                  <a:gd name="connsiteY8" fmla="*/ 2417214 h 2839245"/>
                  <a:gd name="connsiteX9" fmla="*/ 1324708 w 1629508"/>
                  <a:gd name="connsiteY9" fmla="*/ 2464106 h 2839245"/>
                  <a:gd name="connsiteX10" fmla="*/ 1277815 w 1629508"/>
                  <a:gd name="connsiteY10" fmla="*/ 2522722 h 2839245"/>
                  <a:gd name="connsiteX11" fmla="*/ 1242646 w 1629508"/>
                  <a:gd name="connsiteY11" fmla="*/ 2534445 h 2839245"/>
                  <a:gd name="connsiteX12" fmla="*/ 1207477 w 1629508"/>
                  <a:gd name="connsiteY12" fmla="*/ 2557891 h 2839245"/>
                  <a:gd name="connsiteX13" fmla="*/ 1137138 w 1629508"/>
                  <a:gd name="connsiteY13" fmla="*/ 2581337 h 2839245"/>
                  <a:gd name="connsiteX14" fmla="*/ 1101969 w 1629508"/>
                  <a:gd name="connsiteY14" fmla="*/ 2593060 h 2839245"/>
                  <a:gd name="connsiteX15" fmla="*/ 1031631 w 1629508"/>
                  <a:gd name="connsiteY15" fmla="*/ 2639952 h 2839245"/>
                  <a:gd name="connsiteX16" fmla="*/ 961292 w 1629508"/>
                  <a:gd name="connsiteY16" fmla="*/ 2663398 h 2839245"/>
                  <a:gd name="connsiteX17" fmla="*/ 937846 w 1629508"/>
                  <a:gd name="connsiteY17" fmla="*/ 2686845 h 2839245"/>
                  <a:gd name="connsiteX18" fmla="*/ 867508 w 1629508"/>
                  <a:gd name="connsiteY18" fmla="*/ 2710291 h 2839245"/>
                  <a:gd name="connsiteX19" fmla="*/ 844061 w 1629508"/>
                  <a:gd name="connsiteY19" fmla="*/ 2733737 h 2839245"/>
                  <a:gd name="connsiteX20" fmla="*/ 820615 w 1629508"/>
                  <a:gd name="connsiteY20" fmla="*/ 2768906 h 2839245"/>
                  <a:gd name="connsiteX21" fmla="*/ 785446 w 1629508"/>
                  <a:gd name="connsiteY21" fmla="*/ 2792352 h 2839245"/>
                  <a:gd name="connsiteX22" fmla="*/ 773723 w 1629508"/>
                  <a:gd name="connsiteY22" fmla="*/ 2827522 h 2839245"/>
                  <a:gd name="connsiteX23" fmla="*/ 738554 w 1629508"/>
                  <a:gd name="connsiteY23" fmla="*/ 2839245 h 2839245"/>
                  <a:gd name="connsiteX24" fmla="*/ 597877 w 1629508"/>
                  <a:gd name="connsiteY24" fmla="*/ 2827522 h 2839245"/>
                  <a:gd name="connsiteX25" fmla="*/ 550984 w 1629508"/>
                  <a:gd name="connsiteY25" fmla="*/ 2733737 h 2839245"/>
                  <a:gd name="connsiteX26" fmla="*/ 539261 w 1629508"/>
                  <a:gd name="connsiteY26" fmla="*/ 2698568 h 2839245"/>
                  <a:gd name="connsiteX27" fmla="*/ 527538 w 1629508"/>
                  <a:gd name="connsiteY27" fmla="*/ 2663398 h 2839245"/>
                  <a:gd name="connsiteX28" fmla="*/ 515815 w 1629508"/>
                  <a:gd name="connsiteY28" fmla="*/ 2581337 h 2839245"/>
                  <a:gd name="connsiteX29" fmla="*/ 504092 w 1629508"/>
                  <a:gd name="connsiteY29" fmla="*/ 2546168 h 2839245"/>
                  <a:gd name="connsiteX30" fmla="*/ 492369 w 1629508"/>
                  <a:gd name="connsiteY30" fmla="*/ 2499275 h 2839245"/>
                  <a:gd name="connsiteX31" fmla="*/ 468923 w 1629508"/>
                  <a:gd name="connsiteY31" fmla="*/ 2428937 h 2839245"/>
                  <a:gd name="connsiteX32" fmla="*/ 480646 w 1629508"/>
                  <a:gd name="connsiteY32" fmla="*/ 2124137 h 2839245"/>
                  <a:gd name="connsiteX33" fmla="*/ 504092 w 1629508"/>
                  <a:gd name="connsiteY33" fmla="*/ 2053798 h 2839245"/>
                  <a:gd name="connsiteX34" fmla="*/ 539261 w 1629508"/>
                  <a:gd name="connsiteY34" fmla="*/ 1948291 h 2839245"/>
                  <a:gd name="connsiteX35" fmla="*/ 550984 w 1629508"/>
                  <a:gd name="connsiteY35" fmla="*/ 1913122 h 2839245"/>
                  <a:gd name="connsiteX36" fmla="*/ 562708 w 1629508"/>
                  <a:gd name="connsiteY36" fmla="*/ 1854506 h 2839245"/>
                  <a:gd name="connsiteX37" fmla="*/ 550984 w 1629508"/>
                  <a:gd name="connsiteY37" fmla="*/ 1315245 h 2839245"/>
                  <a:gd name="connsiteX38" fmla="*/ 539261 w 1629508"/>
                  <a:gd name="connsiteY38" fmla="*/ 1256629 h 2839245"/>
                  <a:gd name="connsiteX39" fmla="*/ 515815 w 1629508"/>
                  <a:gd name="connsiteY39" fmla="*/ 1092506 h 2839245"/>
                  <a:gd name="connsiteX40" fmla="*/ 492369 w 1629508"/>
                  <a:gd name="connsiteY40" fmla="*/ 1057337 h 2839245"/>
                  <a:gd name="connsiteX41" fmla="*/ 445477 w 1629508"/>
                  <a:gd name="connsiteY41" fmla="*/ 951829 h 2839245"/>
                  <a:gd name="connsiteX42" fmla="*/ 410308 w 1629508"/>
                  <a:gd name="connsiteY42" fmla="*/ 928383 h 2839245"/>
                  <a:gd name="connsiteX43" fmla="*/ 386861 w 1629508"/>
                  <a:gd name="connsiteY43" fmla="*/ 893214 h 2839245"/>
                  <a:gd name="connsiteX44" fmla="*/ 351692 w 1629508"/>
                  <a:gd name="connsiteY44" fmla="*/ 869768 h 2839245"/>
                  <a:gd name="connsiteX45" fmla="*/ 304800 w 1629508"/>
                  <a:gd name="connsiteY45" fmla="*/ 811152 h 2839245"/>
                  <a:gd name="connsiteX46" fmla="*/ 281354 w 1629508"/>
                  <a:gd name="connsiteY46" fmla="*/ 775983 h 2839245"/>
                  <a:gd name="connsiteX47" fmla="*/ 211015 w 1629508"/>
                  <a:gd name="connsiteY47" fmla="*/ 729091 h 2839245"/>
                  <a:gd name="connsiteX48" fmla="*/ 199292 w 1629508"/>
                  <a:gd name="connsiteY48" fmla="*/ 693922 h 2839245"/>
                  <a:gd name="connsiteX49" fmla="*/ 175846 w 1629508"/>
                  <a:gd name="connsiteY49" fmla="*/ 670475 h 2839245"/>
                  <a:gd name="connsiteX50" fmla="*/ 128954 w 1629508"/>
                  <a:gd name="connsiteY50" fmla="*/ 600137 h 2839245"/>
                  <a:gd name="connsiteX51" fmla="*/ 105508 w 1629508"/>
                  <a:gd name="connsiteY51" fmla="*/ 564968 h 2839245"/>
                  <a:gd name="connsiteX52" fmla="*/ 93784 w 1629508"/>
                  <a:gd name="connsiteY52" fmla="*/ 529798 h 2839245"/>
                  <a:gd name="connsiteX53" fmla="*/ 46892 w 1629508"/>
                  <a:gd name="connsiteY53" fmla="*/ 459460 h 2839245"/>
                  <a:gd name="connsiteX54" fmla="*/ 23446 w 1629508"/>
                  <a:gd name="connsiteY54" fmla="*/ 424291 h 2839245"/>
                  <a:gd name="connsiteX55" fmla="*/ 0 w 1629508"/>
                  <a:gd name="connsiteY55" fmla="*/ 353952 h 2839245"/>
                  <a:gd name="connsiteX56" fmla="*/ 11723 w 1629508"/>
                  <a:gd name="connsiteY56" fmla="*/ 25706 h 2839245"/>
                  <a:gd name="connsiteX57" fmla="*/ 46892 w 1629508"/>
                  <a:gd name="connsiteY57" fmla="*/ 2260 h 2839245"/>
                  <a:gd name="connsiteX58" fmla="*/ 117231 w 1629508"/>
                  <a:gd name="connsiteY58" fmla="*/ 2260 h 283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29508" h="2839245">
                    <a:moveTo>
                      <a:pt x="1629508" y="2030352"/>
                    </a:moveTo>
                    <a:cubicBezTo>
                      <a:pt x="1617119" y="2061324"/>
                      <a:pt x="1603527" y="2091974"/>
                      <a:pt x="1594338" y="2124137"/>
                    </a:cubicBezTo>
                    <a:cubicBezTo>
                      <a:pt x="1558903" y="2248159"/>
                      <a:pt x="1614888" y="2074210"/>
                      <a:pt x="1559169" y="2241368"/>
                    </a:cubicBezTo>
                    <a:cubicBezTo>
                      <a:pt x="1551446" y="2264536"/>
                      <a:pt x="1544659" y="2295179"/>
                      <a:pt x="1524000" y="2311706"/>
                    </a:cubicBezTo>
                    <a:cubicBezTo>
                      <a:pt x="1514351" y="2319425"/>
                      <a:pt x="1500554" y="2319521"/>
                      <a:pt x="1488831" y="2323429"/>
                    </a:cubicBezTo>
                    <a:cubicBezTo>
                      <a:pt x="1481015" y="2331244"/>
                      <a:pt x="1474862" y="2341188"/>
                      <a:pt x="1465384" y="2346875"/>
                    </a:cubicBezTo>
                    <a:cubicBezTo>
                      <a:pt x="1454788" y="2353233"/>
                      <a:pt x="1438953" y="2349860"/>
                      <a:pt x="1430215" y="2358598"/>
                    </a:cubicBezTo>
                    <a:cubicBezTo>
                      <a:pt x="1421477" y="2367336"/>
                      <a:pt x="1426212" y="2384118"/>
                      <a:pt x="1418492" y="2393768"/>
                    </a:cubicBezTo>
                    <a:cubicBezTo>
                      <a:pt x="1409691" y="2404770"/>
                      <a:pt x="1395046" y="2409399"/>
                      <a:pt x="1383323" y="2417214"/>
                    </a:cubicBezTo>
                    <a:cubicBezTo>
                      <a:pt x="1336627" y="2487259"/>
                      <a:pt x="1387623" y="2426357"/>
                      <a:pt x="1324708" y="2464106"/>
                    </a:cubicBezTo>
                    <a:cubicBezTo>
                      <a:pt x="1276904" y="2492788"/>
                      <a:pt x="1325740" y="2484381"/>
                      <a:pt x="1277815" y="2522722"/>
                    </a:cubicBezTo>
                    <a:cubicBezTo>
                      <a:pt x="1268166" y="2530442"/>
                      <a:pt x="1253699" y="2528919"/>
                      <a:pt x="1242646" y="2534445"/>
                    </a:cubicBezTo>
                    <a:cubicBezTo>
                      <a:pt x="1230044" y="2540746"/>
                      <a:pt x="1220352" y="2552169"/>
                      <a:pt x="1207477" y="2557891"/>
                    </a:cubicBezTo>
                    <a:cubicBezTo>
                      <a:pt x="1184893" y="2567928"/>
                      <a:pt x="1160584" y="2573522"/>
                      <a:pt x="1137138" y="2581337"/>
                    </a:cubicBezTo>
                    <a:cubicBezTo>
                      <a:pt x="1125415" y="2585245"/>
                      <a:pt x="1112251" y="2586205"/>
                      <a:pt x="1101969" y="2593060"/>
                    </a:cubicBezTo>
                    <a:cubicBezTo>
                      <a:pt x="1078523" y="2608691"/>
                      <a:pt x="1058364" y="2631041"/>
                      <a:pt x="1031631" y="2639952"/>
                    </a:cubicBezTo>
                    <a:lnTo>
                      <a:pt x="961292" y="2663398"/>
                    </a:lnTo>
                    <a:cubicBezTo>
                      <a:pt x="953477" y="2671214"/>
                      <a:pt x="947732" y="2681902"/>
                      <a:pt x="937846" y="2686845"/>
                    </a:cubicBezTo>
                    <a:cubicBezTo>
                      <a:pt x="915741" y="2697898"/>
                      <a:pt x="867508" y="2710291"/>
                      <a:pt x="867508" y="2710291"/>
                    </a:cubicBezTo>
                    <a:cubicBezTo>
                      <a:pt x="859692" y="2718106"/>
                      <a:pt x="850966" y="2725106"/>
                      <a:pt x="844061" y="2733737"/>
                    </a:cubicBezTo>
                    <a:cubicBezTo>
                      <a:pt x="835259" y="2744739"/>
                      <a:pt x="830578" y="2758943"/>
                      <a:pt x="820615" y="2768906"/>
                    </a:cubicBezTo>
                    <a:cubicBezTo>
                      <a:pt x="810652" y="2778869"/>
                      <a:pt x="797169" y="2784537"/>
                      <a:pt x="785446" y="2792352"/>
                    </a:cubicBezTo>
                    <a:cubicBezTo>
                      <a:pt x="781538" y="2804075"/>
                      <a:pt x="782461" y="2818784"/>
                      <a:pt x="773723" y="2827522"/>
                    </a:cubicBezTo>
                    <a:cubicBezTo>
                      <a:pt x="764985" y="2836260"/>
                      <a:pt x="750911" y="2839245"/>
                      <a:pt x="738554" y="2839245"/>
                    </a:cubicBezTo>
                    <a:cubicBezTo>
                      <a:pt x="691499" y="2839245"/>
                      <a:pt x="644769" y="2831430"/>
                      <a:pt x="597877" y="2827522"/>
                    </a:cubicBezTo>
                    <a:cubicBezTo>
                      <a:pt x="556956" y="2786599"/>
                      <a:pt x="577926" y="2814560"/>
                      <a:pt x="550984" y="2733737"/>
                    </a:cubicBezTo>
                    <a:lnTo>
                      <a:pt x="539261" y="2698568"/>
                    </a:lnTo>
                    <a:lnTo>
                      <a:pt x="527538" y="2663398"/>
                    </a:lnTo>
                    <a:cubicBezTo>
                      <a:pt x="523630" y="2636044"/>
                      <a:pt x="521234" y="2608432"/>
                      <a:pt x="515815" y="2581337"/>
                    </a:cubicBezTo>
                    <a:cubicBezTo>
                      <a:pt x="513392" y="2569220"/>
                      <a:pt x="507487" y="2558050"/>
                      <a:pt x="504092" y="2546168"/>
                    </a:cubicBezTo>
                    <a:cubicBezTo>
                      <a:pt x="499666" y="2530676"/>
                      <a:pt x="496999" y="2514708"/>
                      <a:pt x="492369" y="2499275"/>
                    </a:cubicBezTo>
                    <a:cubicBezTo>
                      <a:pt x="485267" y="2475603"/>
                      <a:pt x="468923" y="2428937"/>
                      <a:pt x="468923" y="2428937"/>
                    </a:cubicBezTo>
                    <a:cubicBezTo>
                      <a:pt x="472831" y="2327337"/>
                      <a:pt x="471156" y="2225368"/>
                      <a:pt x="480646" y="2124137"/>
                    </a:cubicBezTo>
                    <a:cubicBezTo>
                      <a:pt x="482953" y="2099530"/>
                      <a:pt x="496277" y="2077244"/>
                      <a:pt x="504092" y="2053798"/>
                    </a:cubicBezTo>
                    <a:lnTo>
                      <a:pt x="539261" y="1948291"/>
                    </a:lnTo>
                    <a:cubicBezTo>
                      <a:pt x="543169" y="1936568"/>
                      <a:pt x="548560" y="1925239"/>
                      <a:pt x="550984" y="1913122"/>
                    </a:cubicBezTo>
                    <a:lnTo>
                      <a:pt x="562708" y="1854506"/>
                    </a:lnTo>
                    <a:cubicBezTo>
                      <a:pt x="558800" y="1674752"/>
                      <a:pt x="558030" y="1494903"/>
                      <a:pt x="550984" y="1315245"/>
                    </a:cubicBezTo>
                    <a:cubicBezTo>
                      <a:pt x="550203" y="1295335"/>
                      <a:pt x="542369" y="1276311"/>
                      <a:pt x="539261" y="1256629"/>
                    </a:cubicBezTo>
                    <a:cubicBezTo>
                      <a:pt x="530642" y="1202042"/>
                      <a:pt x="546469" y="1138488"/>
                      <a:pt x="515815" y="1092506"/>
                    </a:cubicBezTo>
                    <a:cubicBezTo>
                      <a:pt x="508000" y="1080783"/>
                      <a:pt x="498091" y="1070212"/>
                      <a:pt x="492369" y="1057337"/>
                    </a:cubicBezTo>
                    <a:cubicBezTo>
                      <a:pt x="473796" y="1015548"/>
                      <a:pt x="477314" y="983666"/>
                      <a:pt x="445477" y="951829"/>
                    </a:cubicBezTo>
                    <a:cubicBezTo>
                      <a:pt x="435514" y="941866"/>
                      <a:pt x="422031" y="936198"/>
                      <a:pt x="410308" y="928383"/>
                    </a:cubicBezTo>
                    <a:cubicBezTo>
                      <a:pt x="402492" y="916660"/>
                      <a:pt x="396824" y="903177"/>
                      <a:pt x="386861" y="893214"/>
                    </a:cubicBezTo>
                    <a:cubicBezTo>
                      <a:pt x="376898" y="883251"/>
                      <a:pt x="360493" y="880770"/>
                      <a:pt x="351692" y="869768"/>
                    </a:cubicBezTo>
                    <a:cubicBezTo>
                      <a:pt x="286979" y="788875"/>
                      <a:pt x="405588" y="878344"/>
                      <a:pt x="304800" y="811152"/>
                    </a:cubicBezTo>
                    <a:cubicBezTo>
                      <a:pt x="296985" y="799429"/>
                      <a:pt x="291957" y="785261"/>
                      <a:pt x="281354" y="775983"/>
                    </a:cubicBezTo>
                    <a:cubicBezTo>
                      <a:pt x="260147" y="757427"/>
                      <a:pt x="211015" y="729091"/>
                      <a:pt x="211015" y="729091"/>
                    </a:cubicBezTo>
                    <a:cubicBezTo>
                      <a:pt x="207107" y="717368"/>
                      <a:pt x="205650" y="704518"/>
                      <a:pt x="199292" y="693922"/>
                    </a:cubicBezTo>
                    <a:cubicBezTo>
                      <a:pt x="193605" y="684444"/>
                      <a:pt x="182478" y="679317"/>
                      <a:pt x="175846" y="670475"/>
                    </a:cubicBezTo>
                    <a:cubicBezTo>
                      <a:pt x="158939" y="647932"/>
                      <a:pt x="144585" y="623583"/>
                      <a:pt x="128954" y="600137"/>
                    </a:cubicBezTo>
                    <a:cubicBezTo>
                      <a:pt x="121139" y="588414"/>
                      <a:pt x="109964" y="578334"/>
                      <a:pt x="105508" y="564968"/>
                    </a:cubicBezTo>
                    <a:cubicBezTo>
                      <a:pt x="101600" y="553245"/>
                      <a:pt x="99785" y="540600"/>
                      <a:pt x="93784" y="529798"/>
                    </a:cubicBezTo>
                    <a:cubicBezTo>
                      <a:pt x="80099" y="505166"/>
                      <a:pt x="62523" y="482906"/>
                      <a:pt x="46892" y="459460"/>
                    </a:cubicBezTo>
                    <a:cubicBezTo>
                      <a:pt x="39077" y="447737"/>
                      <a:pt x="27901" y="437657"/>
                      <a:pt x="23446" y="424291"/>
                    </a:cubicBezTo>
                    <a:lnTo>
                      <a:pt x="0" y="353952"/>
                    </a:lnTo>
                    <a:cubicBezTo>
                      <a:pt x="3908" y="244537"/>
                      <a:pt x="-2747" y="134231"/>
                      <a:pt x="11723" y="25706"/>
                    </a:cubicBezTo>
                    <a:cubicBezTo>
                      <a:pt x="13585" y="11740"/>
                      <a:pt x="33138" y="5316"/>
                      <a:pt x="46892" y="2260"/>
                    </a:cubicBezTo>
                    <a:cubicBezTo>
                      <a:pt x="69780" y="-2826"/>
                      <a:pt x="93785" y="2260"/>
                      <a:pt x="117231" y="2260"/>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90" name="Freeform 89"/>
              <p:cNvSpPr/>
              <p:nvPr/>
            </p:nvSpPr>
            <p:spPr>
              <a:xfrm>
                <a:off x="3598985" y="3845155"/>
                <a:ext cx="3645877" cy="750291"/>
              </a:xfrm>
              <a:custGeom>
                <a:avLst/>
                <a:gdLst>
                  <a:gd name="connsiteX0" fmla="*/ 0 w 3645877"/>
                  <a:gd name="connsiteY0" fmla="*/ 609614 h 750291"/>
                  <a:gd name="connsiteX1" fmla="*/ 58615 w 3645877"/>
                  <a:gd name="connsiteY1" fmla="*/ 644783 h 750291"/>
                  <a:gd name="connsiteX2" fmla="*/ 93784 w 3645877"/>
                  <a:gd name="connsiteY2" fmla="*/ 656507 h 750291"/>
                  <a:gd name="connsiteX3" fmla="*/ 128953 w 3645877"/>
                  <a:gd name="connsiteY3" fmla="*/ 679953 h 750291"/>
                  <a:gd name="connsiteX4" fmla="*/ 152400 w 3645877"/>
                  <a:gd name="connsiteY4" fmla="*/ 703399 h 750291"/>
                  <a:gd name="connsiteX5" fmla="*/ 199292 w 3645877"/>
                  <a:gd name="connsiteY5" fmla="*/ 715122 h 750291"/>
                  <a:gd name="connsiteX6" fmla="*/ 234461 w 3645877"/>
                  <a:gd name="connsiteY6" fmla="*/ 726845 h 750291"/>
                  <a:gd name="connsiteX7" fmla="*/ 316523 w 3645877"/>
                  <a:gd name="connsiteY7" fmla="*/ 750291 h 750291"/>
                  <a:gd name="connsiteX8" fmla="*/ 597877 w 3645877"/>
                  <a:gd name="connsiteY8" fmla="*/ 738568 h 750291"/>
                  <a:gd name="connsiteX9" fmla="*/ 656492 w 3645877"/>
                  <a:gd name="connsiteY9" fmla="*/ 679953 h 750291"/>
                  <a:gd name="connsiteX10" fmla="*/ 691661 w 3645877"/>
                  <a:gd name="connsiteY10" fmla="*/ 668230 h 750291"/>
                  <a:gd name="connsiteX11" fmla="*/ 738553 w 3645877"/>
                  <a:gd name="connsiteY11" fmla="*/ 609614 h 750291"/>
                  <a:gd name="connsiteX12" fmla="*/ 762000 w 3645877"/>
                  <a:gd name="connsiteY12" fmla="*/ 586168 h 750291"/>
                  <a:gd name="connsiteX13" fmla="*/ 785446 w 3645877"/>
                  <a:gd name="connsiteY13" fmla="*/ 550999 h 750291"/>
                  <a:gd name="connsiteX14" fmla="*/ 844061 w 3645877"/>
                  <a:gd name="connsiteY14" fmla="*/ 492383 h 750291"/>
                  <a:gd name="connsiteX15" fmla="*/ 879230 w 3645877"/>
                  <a:gd name="connsiteY15" fmla="*/ 480660 h 750291"/>
                  <a:gd name="connsiteX16" fmla="*/ 902677 w 3645877"/>
                  <a:gd name="connsiteY16" fmla="*/ 445491 h 750291"/>
                  <a:gd name="connsiteX17" fmla="*/ 973015 w 3645877"/>
                  <a:gd name="connsiteY17" fmla="*/ 422045 h 750291"/>
                  <a:gd name="connsiteX18" fmla="*/ 1008184 w 3645877"/>
                  <a:gd name="connsiteY18" fmla="*/ 398599 h 750291"/>
                  <a:gd name="connsiteX19" fmla="*/ 1066800 w 3645877"/>
                  <a:gd name="connsiteY19" fmla="*/ 351707 h 750291"/>
                  <a:gd name="connsiteX20" fmla="*/ 1090246 w 3645877"/>
                  <a:gd name="connsiteY20" fmla="*/ 328260 h 750291"/>
                  <a:gd name="connsiteX21" fmla="*/ 1125415 w 3645877"/>
                  <a:gd name="connsiteY21" fmla="*/ 304814 h 750291"/>
                  <a:gd name="connsiteX22" fmla="*/ 1148861 w 3645877"/>
                  <a:gd name="connsiteY22" fmla="*/ 269645 h 750291"/>
                  <a:gd name="connsiteX23" fmla="*/ 1219200 w 3645877"/>
                  <a:gd name="connsiteY23" fmla="*/ 246199 h 750291"/>
                  <a:gd name="connsiteX24" fmla="*/ 1254369 w 3645877"/>
                  <a:gd name="connsiteY24" fmla="*/ 234476 h 750291"/>
                  <a:gd name="connsiteX25" fmla="*/ 1395046 w 3645877"/>
                  <a:gd name="connsiteY25" fmla="*/ 211030 h 750291"/>
                  <a:gd name="connsiteX26" fmla="*/ 1500553 w 3645877"/>
                  <a:gd name="connsiteY26" fmla="*/ 222753 h 750291"/>
                  <a:gd name="connsiteX27" fmla="*/ 1547446 w 3645877"/>
                  <a:gd name="connsiteY27" fmla="*/ 234476 h 750291"/>
                  <a:gd name="connsiteX28" fmla="*/ 1559169 w 3645877"/>
                  <a:gd name="connsiteY28" fmla="*/ 269645 h 750291"/>
                  <a:gd name="connsiteX29" fmla="*/ 1594338 w 3645877"/>
                  <a:gd name="connsiteY29" fmla="*/ 281368 h 750291"/>
                  <a:gd name="connsiteX30" fmla="*/ 1664677 w 3645877"/>
                  <a:gd name="connsiteY30" fmla="*/ 328260 h 750291"/>
                  <a:gd name="connsiteX31" fmla="*/ 1688123 w 3645877"/>
                  <a:gd name="connsiteY31" fmla="*/ 351707 h 750291"/>
                  <a:gd name="connsiteX32" fmla="*/ 1711569 w 3645877"/>
                  <a:gd name="connsiteY32" fmla="*/ 386876 h 750291"/>
                  <a:gd name="connsiteX33" fmla="*/ 1746738 w 3645877"/>
                  <a:gd name="connsiteY33" fmla="*/ 398599 h 750291"/>
                  <a:gd name="connsiteX34" fmla="*/ 1781907 w 3645877"/>
                  <a:gd name="connsiteY34" fmla="*/ 422045 h 750291"/>
                  <a:gd name="connsiteX35" fmla="*/ 1805353 w 3645877"/>
                  <a:gd name="connsiteY35" fmla="*/ 457214 h 750291"/>
                  <a:gd name="connsiteX36" fmla="*/ 1875692 w 3645877"/>
                  <a:gd name="connsiteY36" fmla="*/ 480660 h 750291"/>
                  <a:gd name="connsiteX37" fmla="*/ 1910861 w 3645877"/>
                  <a:gd name="connsiteY37" fmla="*/ 492383 h 750291"/>
                  <a:gd name="connsiteX38" fmla="*/ 1946030 w 3645877"/>
                  <a:gd name="connsiteY38" fmla="*/ 504107 h 750291"/>
                  <a:gd name="connsiteX39" fmla="*/ 2028092 w 3645877"/>
                  <a:gd name="connsiteY39" fmla="*/ 515830 h 750291"/>
                  <a:gd name="connsiteX40" fmla="*/ 2098430 w 3645877"/>
                  <a:gd name="connsiteY40" fmla="*/ 539276 h 750291"/>
                  <a:gd name="connsiteX41" fmla="*/ 2133600 w 3645877"/>
                  <a:gd name="connsiteY41" fmla="*/ 550999 h 750291"/>
                  <a:gd name="connsiteX42" fmla="*/ 2168769 w 3645877"/>
                  <a:gd name="connsiteY42" fmla="*/ 574445 h 750291"/>
                  <a:gd name="connsiteX43" fmla="*/ 2274277 w 3645877"/>
                  <a:gd name="connsiteY43" fmla="*/ 597891 h 750291"/>
                  <a:gd name="connsiteX44" fmla="*/ 2344615 w 3645877"/>
                  <a:gd name="connsiteY44" fmla="*/ 621337 h 750291"/>
                  <a:gd name="connsiteX45" fmla="*/ 2403230 w 3645877"/>
                  <a:gd name="connsiteY45" fmla="*/ 633060 h 750291"/>
                  <a:gd name="connsiteX46" fmla="*/ 2473569 w 3645877"/>
                  <a:gd name="connsiteY46" fmla="*/ 656507 h 750291"/>
                  <a:gd name="connsiteX47" fmla="*/ 2719753 w 3645877"/>
                  <a:gd name="connsiteY47" fmla="*/ 621337 h 750291"/>
                  <a:gd name="connsiteX48" fmla="*/ 2731477 w 3645877"/>
                  <a:gd name="connsiteY48" fmla="*/ 586168 h 750291"/>
                  <a:gd name="connsiteX49" fmla="*/ 2754923 w 3645877"/>
                  <a:gd name="connsiteY49" fmla="*/ 550999 h 750291"/>
                  <a:gd name="connsiteX50" fmla="*/ 2778369 w 3645877"/>
                  <a:gd name="connsiteY50" fmla="*/ 422045 h 750291"/>
                  <a:gd name="connsiteX51" fmla="*/ 2801815 w 3645877"/>
                  <a:gd name="connsiteY51" fmla="*/ 386876 h 750291"/>
                  <a:gd name="connsiteX52" fmla="*/ 2872153 w 3645877"/>
                  <a:gd name="connsiteY52" fmla="*/ 375153 h 750291"/>
                  <a:gd name="connsiteX53" fmla="*/ 2895600 w 3645877"/>
                  <a:gd name="connsiteY53" fmla="*/ 351707 h 750291"/>
                  <a:gd name="connsiteX54" fmla="*/ 2907323 w 3645877"/>
                  <a:gd name="connsiteY54" fmla="*/ 316537 h 750291"/>
                  <a:gd name="connsiteX55" fmla="*/ 2942492 w 3645877"/>
                  <a:gd name="connsiteY55" fmla="*/ 304814 h 750291"/>
                  <a:gd name="connsiteX56" fmla="*/ 3036277 w 3645877"/>
                  <a:gd name="connsiteY56" fmla="*/ 222753 h 750291"/>
                  <a:gd name="connsiteX57" fmla="*/ 3106615 w 3645877"/>
                  <a:gd name="connsiteY57" fmla="*/ 187583 h 750291"/>
                  <a:gd name="connsiteX58" fmla="*/ 3364523 w 3645877"/>
                  <a:gd name="connsiteY58" fmla="*/ 164137 h 750291"/>
                  <a:gd name="connsiteX59" fmla="*/ 3434861 w 3645877"/>
                  <a:gd name="connsiteY59" fmla="*/ 128968 h 750291"/>
                  <a:gd name="connsiteX60" fmla="*/ 3470030 w 3645877"/>
                  <a:gd name="connsiteY60" fmla="*/ 117245 h 750291"/>
                  <a:gd name="connsiteX61" fmla="*/ 3481753 w 3645877"/>
                  <a:gd name="connsiteY61" fmla="*/ 82076 h 750291"/>
                  <a:gd name="connsiteX62" fmla="*/ 3563815 w 3645877"/>
                  <a:gd name="connsiteY62" fmla="*/ 46907 h 750291"/>
                  <a:gd name="connsiteX63" fmla="*/ 3645877 w 3645877"/>
                  <a:gd name="connsiteY63" fmla="*/ 14 h 75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645877" h="750291">
                    <a:moveTo>
                      <a:pt x="0" y="609614"/>
                    </a:moveTo>
                    <a:cubicBezTo>
                      <a:pt x="19538" y="621337"/>
                      <a:pt x="38235" y="634593"/>
                      <a:pt x="58615" y="644783"/>
                    </a:cubicBezTo>
                    <a:cubicBezTo>
                      <a:pt x="69668" y="650309"/>
                      <a:pt x="82731" y="650981"/>
                      <a:pt x="93784" y="656507"/>
                    </a:cubicBezTo>
                    <a:cubicBezTo>
                      <a:pt x="106386" y="662808"/>
                      <a:pt x="117951" y="671152"/>
                      <a:pt x="128953" y="679953"/>
                    </a:cubicBezTo>
                    <a:cubicBezTo>
                      <a:pt x="137584" y="686858"/>
                      <a:pt x="142514" y="698456"/>
                      <a:pt x="152400" y="703399"/>
                    </a:cubicBezTo>
                    <a:cubicBezTo>
                      <a:pt x="166811" y="710604"/>
                      <a:pt x="183800" y="710696"/>
                      <a:pt x="199292" y="715122"/>
                    </a:cubicBezTo>
                    <a:cubicBezTo>
                      <a:pt x="211174" y="718517"/>
                      <a:pt x="222579" y="723450"/>
                      <a:pt x="234461" y="726845"/>
                    </a:cubicBezTo>
                    <a:cubicBezTo>
                      <a:pt x="337511" y="756288"/>
                      <a:pt x="232191" y="722181"/>
                      <a:pt x="316523" y="750291"/>
                    </a:cubicBezTo>
                    <a:cubicBezTo>
                      <a:pt x="410308" y="746383"/>
                      <a:pt x="504585" y="748934"/>
                      <a:pt x="597877" y="738568"/>
                    </a:cubicBezTo>
                    <a:cubicBezTo>
                      <a:pt x="638718" y="734030"/>
                      <a:pt x="631281" y="700122"/>
                      <a:pt x="656492" y="679953"/>
                    </a:cubicBezTo>
                    <a:cubicBezTo>
                      <a:pt x="666141" y="672234"/>
                      <a:pt x="679938" y="672138"/>
                      <a:pt x="691661" y="668230"/>
                    </a:cubicBezTo>
                    <a:cubicBezTo>
                      <a:pt x="748281" y="611608"/>
                      <a:pt x="679388" y="683569"/>
                      <a:pt x="738553" y="609614"/>
                    </a:cubicBezTo>
                    <a:cubicBezTo>
                      <a:pt x="745458" y="600983"/>
                      <a:pt x="755095" y="594799"/>
                      <a:pt x="762000" y="586168"/>
                    </a:cubicBezTo>
                    <a:cubicBezTo>
                      <a:pt x="770802" y="575166"/>
                      <a:pt x="776168" y="561602"/>
                      <a:pt x="785446" y="550999"/>
                    </a:cubicBezTo>
                    <a:cubicBezTo>
                      <a:pt x="803641" y="530204"/>
                      <a:pt x="817847" y="501121"/>
                      <a:pt x="844061" y="492383"/>
                    </a:cubicBezTo>
                    <a:lnTo>
                      <a:pt x="879230" y="480660"/>
                    </a:lnTo>
                    <a:cubicBezTo>
                      <a:pt x="887046" y="468937"/>
                      <a:pt x="890729" y="452958"/>
                      <a:pt x="902677" y="445491"/>
                    </a:cubicBezTo>
                    <a:cubicBezTo>
                      <a:pt x="923635" y="432393"/>
                      <a:pt x="952451" y="435754"/>
                      <a:pt x="973015" y="422045"/>
                    </a:cubicBezTo>
                    <a:lnTo>
                      <a:pt x="1008184" y="398599"/>
                    </a:lnTo>
                    <a:cubicBezTo>
                      <a:pt x="1054882" y="328551"/>
                      <a:pt x="1003882" y="389458"/>
                      <a:pt x="1066800" y="351707"/>
                    </a:cubicBezTo>
                    <a:cubicBezTo>
                      <a:pt x="1076278" y="346020"/>
                      <a:pt x="1081615" y="335165"/>
                      <a:pt x="1090246" y="328260"/>
                    </a:cubicBezTo>
                    <a:cubicBezTo>
                      <a:pt x="1101248" y="319458"/>
                      <a:pt x="1113692" y="312629"/>
                      <a:pt x="1125415" y="304814"/>
                    </a:cubicBezTo>
                    <a:cubicBezTo>
                      <a:pt x="1133230" y="293091"/>
                      <a:pt x="1136913" y="277112"/>
                      <a:pt x="1148861" y="269645"/>
                    </a:cubicBezTo>
                    <a:cubicBezTo>
                      <a:pt x="1169819" y="256546"/>
                      <a:pt x="1195754" y="254014"/>
                      <a:pt x="1219200" y="246199"/>
                    </a:cubicBezTo>
                    <a:cubicBezTo>
                      <a:pt x="1230923" y="242291"/>
                      <a:pt x="1242180" y="236507"/>
                      <a:pt x="1254369" y="234476"/>
                    </a:cubicBezTo>
                    <a:lnTo>
                      <a:pt x="1395046" y="211030"/>
                    </a:lnTo>
                    <a:cubicBezTo>
                      <a:pt x="1430215" y="214938"/>
                      <a:pt x="1465579" y="217372"/>
                      <a:pt x="1500553" y="222753"/>
                    </a:cubicBezTo>
                    <a:cubicBezTo>
                      <a:pt x="1516478" y="225203"/>
                      <a:pt x="1534865" y="224411"/>
                      <a:pt x="1547446" y="234476"/>
                    </a:cubicBezTo>
                    <a:cubicBezTo>
                      <a:pt x="1557095" y="242195"/>
                      <a:pt x="1550431" y="260907"/>
                      <a:pt x="1559169" y="269645"/>
                    </a:cubicBezTo>
                    <a:cubicBezTo>
                      <a:pt x="1567907" y="278383"/>
                      <a:pt x="1583536" y="275367"/>
                      <a:pt x="1594338" y="281368"/>
                    </a:cubicBezTo>
                    <a:cubicBezTo>
                      <a:pt x="1618971" y="295053"/>
                      <a:pt x="1644752" y="308334"/>
                      <a:pt x="1664677" y="328260"/>
                    </a:cubicBezTo>
                    <a:cubicBezTo>
                      <a:pt x="1672492" y="336076"/>
                      <a:pt x="1681218" y="343076"/>
                      <a:pt x="1688123" y="351707"/>
                    </a:cubicBezTo>
                    <a:cubicBezTo>
                      <a:pt x="1696924" y="362709"/>
                      <a:pt x="1700567" y="378074"/>
                      <a:pt x="1711569" y="386876"/>
                    </a:cubicBezTo>
                    <a:cubicBezTo>
                      <a:pt x="1721218" y="394595"/>
                      <a:pt x="1735685" y="393073"/>
                      <a:pt x="1746738" y="398599"/>
                    </a:cubicBezTo>
                    <a:cubicBezTo>
                      <a:pt x="1759340" y="404900"/>
                      <a:pt x="1770184" y="414230"/>
                      <a:pt x="1781907" y="422045"/>
                    </a:cubicBezTo>
                    <a:cubicBezTo>
                      <a:pt x="1789722" y="433768"/>
                      <a:pt x="1793405" y="449747"/>
                      <a:pt x="1805353" y="457214"/>
                    </a:cubicBezTo>
                    <a:cubicBezTo>
                      <a:pt x="1826311" y="470313"/>
                      <a:pt x="1852246" y="472845"/>
                      <a:pt x="1875692" y="480660"/>
                    </a:cubicBezTo>
                    <a:lnTo>
                      <a:pt x="1910861" y="492383"/>
                    </a:lnTo>
                    <a:cubicBezTo>
                      <a:pt x="1922584" y="496291"/>
                      <a:pt x="1933797" y="502359"/>
                      <a:pt x="1946030" y="504107"/>
                    </a:cubicBezTo>
                    <a:lnTo>
                      <a:pt x="2028092" y="515830"/>
                    </a:lnTo>
                    <a:lnTo>
                      <a:pt x="2098430" y="539276"/>
                    </a:lnTo>
                    <a:lnTo>
                      <a:pt x="2133600" y="550999"/>
                    </a:lnTo>
                    <a:cubicBezTo>
                      <a:pt x="2145323" y="558814"/>
                      <a:pt x="2156167" y="568144"/>
                      <a:pt x="2168769" y="574445"/>
                    </a:cubicBezTo>
                    <a:cubicBezTo>
                      <a:pt x="2197629" y="588875"/>
                      <a:pt x="2247262" y="593389"/>
                      <a:pt x="2274277" y="597891"/>
                    </a:cubicBezTo>
                    <a:cubicBezTo>
                      <a:pt x="2297723" y="605706"/>
                      <a:pt x="2320381" y="616490"/>
                      <a:pt x="2344615" y="621337"/>
                    </a:cubicBezTo>
                    <a:cubicBezTo>
                      <a:pt x="2364153" y="625245"/>
                      <a:pt x="2384007" y="627817"/>
                      <a:pt x="2403230" y="633060"/>
                    </a:cubicBezTo>
                    <a:cubicBezTo>
                      <a:pt x="2427074" y="639563"/>
                      <a:pt x="2473569" y="656507"/>
                      <a:pt x="2473569" y="656507"/>
                    </a:cubicBezTo>
                    <a:cubicBezTo>
                      <a:pt x="2475042" y="656420"/>
                      <a:pt x="2669872" y="671217"/>
                      <a:pt x="2719753" y="621337"/>
                    </a:cubicBezTo>
                    <a:cubicBezTo>
                      <a:pt x="2728491" y="612599"/>
                      <a:pt x="2725951" y="597221"/>
                      <a:pt x="2731477" y="586168"/>
                    </a:cubicBezTo>
                    <a:cubicBezTo>
                      <a:pt x="2737778" y="573566"/>
                      <a:pt x="2747108" y="562722"/>
                      <a:pt x="2754923" y="550999"/>
                    </a:cubicBezTo>
                    <a:cubicBezTo>
                      <a:pt x="2758964" y="518670"/>
                      <a:pt x="2760297" y="458188"/>
                      <a:pt x="2778369" y="422045"/>
                    </a:cubicBezTo>
                    <a:cubicBezTo>
                      <a:pt x="2784670" y="409443"/>
                      <a:pt x="2789213" y="393177"/>
                      <a:pt x="2801815" y="386876"/>
                    </a:cubicBezTo>
                    <a:cubicBezTo>
                      <a:pt x="2823075" y="376246"/>
                      <a:pt x="2848707" y="379061"/>
                      <a:pt x="2872153" y="375153"/>
                    </a:cubicBezTo>
                    <a:cubicBezTo>
                      <a:pt x="2879969" y="367338"/>
                      <a:pt x="2889913" y="361185"/>
                      <a:pt x="2895600" y="351707"/>
                    </a:cubicBezTo>
                    <a:cubicBezTo>
                      <a:pt x="2901958" y="341111"/>
                      <a:pt x="2898585" y="325275"/>
                      <a:pt x="2907323" y="316537"/>
                    </a:cubicBezTo>
                    <a:cubicBezTo>
                      <a:pt x="2916061" y="307799"/>
                      <a:pt x="2930769" y="308722"/>
                      <a:pt x="2942492" y="304814"/>
                    </a:cubicBezTo>
                    <a:cubicBezTo>
                      <a:pt x="2981569" y="246199"/>
                      <a:pt x="2954215" y="277461"/>
                      <a:pt x="3036277" y="222753"/>
                    </a:cubicBezTo>
                    <a:cubicBezTo>
                      <a:pt x="3060130" y="206851"/>
                      <a:pt x="3077023" y="191134"/>
                      <a:pt x="3106615" y="187583"/>
                    </a:cubicBezTo>
                    <a:cubicBezTo>
                      <a:pt x="3192324" y="177298"/>
                      <a:pt x="3364523" y="164137"/>
                      <a:pt x="3364523" y="164137"/>
                    </a:cubicBezTo>
                    <a:cubicBezTo>
                      <a:pt x="3452921" y="134671"/>
                      <a:pt x="3343959" y="174419"/>
                      <a:pt x="3434861" y="128968"/>
                    </a:cubicBezTo>
                    <a:cubicBezTo>
                      <a:pt x="3445914" y="123442"/>
                      <a:pt x="3458307" y="121153"/>
                      <a:pt x="3470030" y="117245"/>
                    </a:cubicBezTo>
                    <a:cubicBezTo>
                      <a:pt x="3473938" y="105522"/>
                      <a:pt x="3474033" y="91725"/>
                      <a:pt x="3481753" y="82076"/>
                    </a:cubicBezTo>
                    <a:cubicBezTo>
                      <a:pt x="3501993" y="56777"/>
                      <a:pt x="3535657" y="53946"/>
                      <a:pt x="3563815" y="46907"/>
                    </a:cubicBezTo>
                    <a:cubicBezTo>
                      <a:pt x="3637405" y="-2154"/>
                      <a:pt x="3605974" y="14"/>
                      <a:pt x="3645877" y="14"/>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91" name="Freeform 90"/>
              <p:cNvSpPr/>
              <p:nvPr/>
            </p:nvSpPr>
            <p:spPr>
              <a:xfrm>
                <a:off x="3305908" y="4384431"/>
                <a:ext cx="2625969" cy="1113692"/>
              </a:xfrm>
              <a:custGeom>
                <a:avLst/>
                <a:gdLst>
                  <a:gd name="connsiteX0" fmla="*/ 0 w 2625969"/>
                  <a:gd name="connsiteY0" fmla="*/ 0 h 1113692"/>
                  <a:gd name="connsiteX1" fmla="*/ 23446 w 2625969"/>
                  <a:gd name="connsiteY1" fmla="*/ 70338 h 1113692"/>
                  <a:gd name="connsiteX2" fmla="*/ 35169 w 2625969"/>
                  <a:gd name="connsiteY2" fmla="*/ 117231 h 1113692"/>
                  <a:gd name="connsiteX3" fmla="*/ 58615 w 2625969"/>
                  <a:gd name="connsiteY3" fmla="*/ 152400 h 1113692"/>
                  <a:gd name="connsiteX4" fmla="*/ 82061 w 2625969"/>
                  <a:gd name="connsiteY4" fmla="*/ 222738 h 1113692"/>
                  <a:gd name="connsiteX5" fmla="*/ 93784 w 2625969"/>
                  <a:gd name="connsiteY5" fmla="*/ 257907 h 1113692"/>
                  <a:gd name="connsiteX6" fmla="*/ 117230 w 2625969"/>
                  <a:gd name="connsiteY6" fmla="*/ 398584 h 1113692"/>
                  <a:gd name="connsiteX7" fmla="*/ 128954 w 2625969"/>
                  <a:gd name="connsiteY7" fmla="*/ 433754 h 1113692"/>
                  <a:gd name="connsiteX8" fmla="*/ 164123 w 2625969"/>
                  <a:gd name="connsiteY8" fmla="*/ 457200 h 1113692"/>
                  <a:gd name="connsiteX9" fmla="*/ 222738 w 2625969"/>
                  <a:gd name="connsiteY9" fmla="*/ 562707 h 1113692"/>
                  <a:gd name="connsiteX10" fmla="*/ 246184 w 2625969"/>
                  <a:gd name="connsiteY10" fmla="*/ 586154 h 1113692"/>
                  <a:gd name="connsiteX11" fmla="*/ 269630 w 2625969"/>
                  <a:gd name="connsiteY11" fmla="*/ 621323 h 1113692"/>
                  <a:gd name="connsiteX12" fmla="*/ 293077 w 2625969"/>
                  <a:gd name="connsiteY12" fmla="*/ 644769 h 1113692"/>
                  <a:gd name="connsiteX13" fmla="*/ 316523 w 2625969"/>
                  <a:gd name="connsiteY13" fmla="*/ 679938 h 1113692"/>
                  <a:gd name="connsiteX14" fmla="*/ 351692 w 2625969"/>
                  <a:gd name="connsiteY14" fmla="*/ 691661 h 1113692"/>
                  <a:gd name="connsiteX15" fmla="*/ 386861 w 2625969"/>
                  <a:gd name="connsiteY15" fmla="*/ 715107 h 1113692"/>
                  <a:gd name="connsiteX16" fmla="*/ 410307 w 2625969"/>
                  <a:gd name="connsiteY16" fmla="*/ 738554 h 1113692"/>
                  <a:gd name="connsiteX17" fmla="*/ 445477 w 2625969"/>
                  <a:gd name="connsiteY17" fmla="*/ 750277 h 1113692"/>
                  <a:gd name="connsiteX18" fmla="*/ 480646 w 2625969"/>
                  <a:gd name="connsiteY18" fmla="*/ 773723 h 1113692"/>
                  <a:gd name="connsiteX19" fmla="*/ 586154 w 2625969"/>
                  <a:gd name="connsiteY19" fmla="*/ 808892 h 1113692"/>
                  <a:gd name="connsiteX20" fmla="*/ 656492 w 2625969"/>
                  <a:gd name="connsiteY20" fmla="*/ 832338 h 1113692"/>
                  <a:gd name="connsiteX21" fmla="*/ 691661 w 2625969"/>
                  <a:gd name="connsiteY21" fmla="*/ 844061 h 1113692"/>
                  <a:gd name="connsiteX22" fmla="*/ 738554 w 2625969"/>
                  <a:gd name="connsiteY22" fmla="*/ 855784 h 1113692"/>
                  <a:gd name="connsiteX23" fmla="*/ 890954 w 2625969"/>
                  <a:gd name="connsiteY23" fmla="*/ 844061 h 1113692"/>
                  <a:gd name="connsiteX24" fmla="*/ 961292 w 2625969"/>
                  <a:gd name="connsiteY24" fmla="*/ 797169 h 1113692"/>
                  <a:gd name="connsiteX25" fmla="*/ 984738 w 2625969"/>
                  <a:gd name="connsiteY25" fmla="*/ 762000 h 1113692"/>
                  <a:gd name="connsiteX26" fmla="*/ 1019907 w 2625969"/>
                  <a:gd name="connsiteY26" fmla="*/ 738554 h 1113692"/>
                  <a:gd name="connsiteX27" fmla="*/ 1137138 w 2625969"/>
                  <a:gd name="connsiteY27" fmla="*/ 703384 h 1113692"/>
                  <a:gd name="connsiteX28" fmla="*/ 1324707 w 2625969"/>
                  <a:gd name="connsiteY28" fmla="*/ 715107 h 1113692"/>
                  <a:gd name="connsiteX29" fmla="*/ 1359877 w 2625969"/>
                  <a:gd name="connsiteY29" fmla="*/ 726831 h 1113692"/>
                  <a:gd name="connsiteX30" fmla="*/ 1371600 w 2625969"/>
                  <a:gd name="connsiteY30" fmla="*/ 762000 h 1113692"/>
                  <a:gd name="connsiteX31" fmla="*/ 1441938 w 2625969"/>
                  <a:gd name="connsiteY31" fmla="*/ 808892 h 1113692"/>
                  <a:gd name="connsiteX32" fmla="*/ 1465384 w 2625969"/>
                  <a:gd name="connsiteY32" fmla="*/ 844061 h 1113692"/>
                  <a:gd name="connsiteX33" fmla="*/ 1500554 w 2625969"/>
                  <a:gd name="connsiteY33" fmla="*/ 855784 h 1113692"/>
                  <a:gd name="connsiteX34" fmla="*/ 1512277 w 2625969"/>
                  <a:gd name="connsiteY34" fmla="*/ 890954 h 1113692"/>
                  <a:gd name="connsiteX35" fmla="*/ 1594338 w 2625969"/>
                  <a:gd name="connsiteY35" fmla="*/ 984738 h 1113692"/>
                  <a:gd name="connsiteX36" fmla="*/ 1652954 w 2625969"/>
                  <a:gd name="connsiteY36" fmla="*/ 1066800 h 1113692"/>
                  <a:gd name="connsiteX37" fmla="*/ 1688123 w 2625969"/>
                  <a:gd name="connsiteY37" fmla="*/ 1078523 h 1113692"/>
                  <a:gd name="connsiteX38" fmla="*/ 1758461 w 2625969"/>
                  <a:gd name="connsiteY38" fmla="*/ 1113692 h 1113692"/>
                  <a:gd name="connsiteX39" fmla="*/ 1992923 w 2625969"/>
                  <a:gd name="connsiteY39" fmla="*/ 1101969 h 1113692"/>
                  <a:gd name="connsiteX40" fmla="*/ 2098430 w 2625969"/>
                  <a:gd name="connsiteY40" fmla="*/ 1055077 h 1113692"/>
                  <a:gd name="connsiteX41" fmla="*/ 2145323 w 2625969"/>
                  <a:gd name="connsiteY41" fmla="*/ 1008184 h 1113692"/>
                  <a:gd name="connsiteX42" fmla="*/ 2215661 w 2625969"/>
                  <a:gd name="connsiteY42" fmla="*/ 973015 h 1113692"/>
                  <a:gd name="connsiteX43" fmla="*/ 2250830 w 2625969"/>
                  <a:gd name="connsiteY43" fmla="*/ 961292 h 1113692"/>
                  <a:gd name="connsiteX44" fmla="*/ 2309446 w 2625969"/>
                  <a:gd name="connsiteY44" fmla="*/ 926123 h 1113692"/>
                  <a:gd name="connsiteX45" fmla="*/ 2379784 w 2625969"/>
                  <a:gd name="connsiteY45" fmla="*/ 890954 h 1113692"/>
                  <a:gd name="connsiteX46" fmla="*/ 2403230 w 2625969"/>
                  <a:gd name="connsiteY46" fmla="*/ 867507 h 1113692"/>
                  <a:gd name="connsiteX47" fmla="*/ 2532184 w 2625969"/>
                  <a:gd name="connsiteY47" fmla="*/ 832338 h 1113692"/>
                  <a:gd name="connsiteX48" fmla="*/ 2625969 w 2625969"/>
                  <a:gd name="connsiteY48" fmla="*/ 820615 h 111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625969" h="1113692">
                    <a:moveTo>
                      <a:pt x="0" y="0"/>
                    </a:moveTo>
                    <a:cubicBezTo>
                      <a:pt x="7815" y="23446"/>
                      <a:pt x="16344" y="46666"/>
                      <a:pt x="23446" y="70338"/>
                    </a:cubicBezTo>
                    <a:cubicBezTo>
                      <a:pt x="28076" y="85771"/>
                      <a:pt x="28822" y="102422"/>
                      <a:pt x="35169" y="117231"/>
                    </a:cubicBezTo>
                    <a:cubicBezTo>
                      <a:pt x="40719" y="130181"/>
                      <a:pt x="52893" y="139525"/>
                      <a:pt x="58615" y="152400"/>
                    </a:cubicBezTo>
                    <a:cubicBezTo>
                      <a:pt x="68652" y="174984"/>
                      <a:pt x="74246" y="199292"/>
                      <a:pt x="82061" y="222738"/>
                    </a:cubicBezTo>
                    <a:lnTo>
                      <a:pt x="93784" y="257907"/>
                    </a:lnTo>
                    <a:cubicBezTo>
                      <a:pt x="100400" y="304222"/>
                      <a:pt x="105802" y="352875"/>
                      <a:pt x="117230" y="398584"/>
                    </a:cubicBezTo>
                    <a:cubicBezTo>
                      <a:pt x="120227" y="410573"/>
                      <a:pt x="121234" y="424104"/>
                      <a:pt x="128954" y="433754"/>
                    </a:cubicBezTo>
                    <a:cubicBezTo>
                      <a:pt x="137756" y="444756"/>
                      <a:pt x="152400" y="449385"/>
                      <a:pt x="164123" y="457200"/>
                    </a:cubicBezTo>
                    <a:cubicBezTo>
                      <a:pt x="178865" y="501426"/>
                      <a:pt x="182427" y="522395"/>
                      <a:pt x="222738" y="562707"/>
                    </a:cubicBezTo>
                    <a:cubicBezTo>
                      <a:pt x="230553" y="570523"/>
                      <a:pt x="239279" y="577523"/>
                      <a:pt x="246184" y="586154"/>
                    </a:cubicBezTo>
                    <a:cubicBezTo>
                      <a:pt x="254985" y="597156"/>
                      <a:pt x="260828" y="610321"/>
                      <a:pt x="269630" y="621323"/>
                    </a:cubicBezTo>
                    <a:cubicBezTo>
                      <a:pt x="276535" y="629954"/>
                      <a:pt x="286172" y="636138"/>
                      <a:pt x="293077" y="644769"/>
                    </a:cubicBezTo>
                    <a:cubicBezTo>
                      <a:pt x="301879" y="655771"/>
                      <a:pt x="305521" y="671136"/>
                      <a:pt x="316523" y="679938"/>
                    </a:cubicBezTo>
                    <a:cubicBezTo>
                      <a:pt x="326172" y="687657"/>
                      <a:pt x="340639" y="686135"/>
                      <a:pt x="351692" y="691661"/>
                    </a:cubicBezTo>
                    <a:cubicBezTo>
                      <a:pt x="364294" y="697962"/>
                      <a:pt x="375859" y="706305"/>
                      <a:pt x="386861" y="715107"/>
                    </a:cubicBezTo>
                    <a:cubicBezTo>
                      <a:pt x="395492" y="722012"/>
                      <a:pt x="400829" y="732867"/>
                      <a:pt x="410307" y="738554"/>
                    </a:cubicBezTo>
                    <a:cubicBezTo>
                      <a:pt x="420903" y="744912"/>
                      <a:pt x="433754" y="746369"/>
                      <a:pt x="445477" y="750277"/>
                    </a:cubicBezTo>
                    <a:cubicBezTo>
                      <a:pt x="457200" y="758092"/>
                      <a:pt x="467771" y="768001"/>
                      <a:pt x="480646" y="773723"/>
                    </a:cubicBezTo>
                    <a:cubicBezTo>
                      <a:pt x="480654" y="773727"/>
                      <a:pt x="568565" y="803029"/>
                      <a:pt x="586154" y="808892"/>
                    </a:cubicBezTo>
                    <a:lnTo>
                      <a:pt x="656492" y="832338"/>
                    </a:lnTo>
                    <a:cubicBezTo>
                      <a:pt x="668215" y="836246"/>
                      <a:pt x="679673" y="841064"/>
                      <a:pt x="691661" y="844061"/>
                    </a:cubicBezTo>
                    <a:lnTo>
                      <a:pt x="738554" y="855784"/>
                    </a:lnTo>
                    <a:cubicBezTo>
                      <a:pt x="789354" y="851876"/>
                      <a:pt x="841681" y="857027"/>
                      <a:pt x="890954" y="844061"/>
                    </a:cubicBezTo>
                    <a:cubicBezTo>
                      <a:pt x="918205" y="836890"/>
                      <a:pt x="961292" y="797169"/>
                      <a:pt x="961292" y="797169"/>
                    </a:cubicBezTo>
                    <a:cubicBezTo>
                      <a:pt x="969107" y="785446"/>
                      <a:pt x="974775" y="771963"/>
                      <a:pt x="984738" y="762000"/>
                    </a:cubicBezTo>
                    <a:cubicBezTo>
                      <a:pt x="994701" y="752037"/>
                      <a:pt x="1007032" y="744276"/>
                      <a:pt x="1019907" y="738554"/>
                    </a:cubicBezTo>
                    <a:cubicBezTo>
                      <a:pt x="1056606" y="722243"/>
                      <a:pt x="1098164" y="713128"/>
                      <a:pt x="1137138" y="703384"/>
                    </a:cubicBezTo>
                    <a:cubicBezTo>
                      <a:pt x="1199661" y="707292"/>
                      <a:pt x="1262406" y="708549"/>
                      <a:pt x="1324707" y="715107"/>
                    </a:cubicBezTo>
                    <a:cubicBezTo>
                      <a:pt x="1336997" y="716401"/>
                      <a:pt x="1351139" y="718093"/>
                      <a:pt x="1359877" y="726831"/>
                    </a:cubicBezTo>
                    <a:cubicBezTo>
                      <a:pt x="1368615" y="735569"/>
                      <a:pt x="1362862" y="753262"/>
                      <a:pt x="1371600" y="762000"/>
                    </a:cubicBezTo>
                    <a:cubicBezTo>
                      <a:pt x="1391525" y="781925"/>
                      <a:pt x="1441938" y="808892"/>
                      <a:pt x="1441938" y="808892"/>
                    </a:cubicBezTo>
                    <a:cubicBezTo>
                      <a:pt x="1449753" y="820615"/>
                      <a:pt x="1454382" y="835260"/>
                      <a:pt x="1465384" y="844061"/>
                    </a:cubicBezTo>
                    <a:cubicBezTo>
                      <a:pt x="1475034" y="851781"/>
                      <a:pt x="1491816" y="847046"/>
                      <a:pt x="1500554" y="855784"/>
                    </a:cubicBezTo>
                    <a:cubicBezTo>
                      <a:pt x="1509292" y="864522"/>
                      <a:pt x="1506276" y="880152"/>
                      <a:pt x="1512277" y="890954"/>
                    </a:cubicBezTo>
                    <a:cubicBezTo>
                      <a:pt x="1552502" y="963360"/>
                      <a:pt x="1542964" y="950489"/>
                      <a:pt x="1594338" y="984738"/>
                    </a:cubicBezTo>
                    <a:cubicBezTo>
                      <a:pt x="1605277" y="1017555"/>
                      <a:pt x="1611231" y="1052892"/>
                      <a:pt x="1652954" y="1066800"/>
                    </a:cubicBezTo>
                    <a:cubicBezTo>
                      <a:pt x="1664677" y="1070708"/>
                      <a:pt x="1677070" y="1072997"/>
                      <a:pt x="1688123" y="1078523"/>
                    </a:cubicBezTo>
                    <a:cubicBezTo>
                      <a:pt x="1779025" y="1123974"/>
                      <a:pt x="1670063" y="1084226"/>
                      <a:pt x="1758461" y="1113692"/>
                    </a:cubicBezTo>
                    <a:cubicBezTo>
                      <a:pt x="1836615" y="1109784"/>
                      <a:pt x="1915187" y="1110938"/>
                      <a:pt x="1992923" y="1101969"/>
                    </a:cubicBezTo>
                    <a:cubicBezTo>
                      <a:pt x="2026928" y="1098045"/>
                      <a:pt x="2071030" y="1078563"/>
                      <a:pt x="2098430" y="1055077"/>
                    </a:cubicBezTo>
                    <a:cubicBezTo>
                      <a:pt x="2115214" y="1040691"/>
                      <a:pt x="2124352" y="1015174"/>
                      <a:pt x="2145323" y="1008184"/>
                    </a:cubicBezTo>
                    <a:cubicBezTo>
                      <a:pt x="2233721" y="978718"/>
                      <a:pt x="2124759" y="1018466"/>
                      <a:pt x="2215661" y="973015"/>
                    </a:cubicBezTo>
                    <a:cubicBezTo>
                      <a:pt x="2226714" y="967489"/>
                      <a:pt x="2239107" y="965200"/>
                      <a:pt x="2250830" y="961292"/>
                    </a:cubicBezTo>
                    <a:cubicBezTo>
                      <a:pt x="2296628" y="915496"/>
                      <a:pt x="2248572" y="956560"/>
                      <a:pt x="2309446" y="926123"/>
                    </a:cubicBezTo>
                    <a:cubicBezTo>
                      <a:pt x="2400348" y="880672"/>
                      <a:pt x="2291386" y="920420"/>
                      <a:pt x="2379784" y="890954"/>
                    </a:cubicBezTo>
                    <a:cubicBezTo>
                      <a:pt x="2387599" y="883138"/>
                      <a:pt x="2393344" y="872450"/>
                      <a:pt x="2403230" y="867507"/>
                    </a:cubicBezTo>
                    <a:cubicBezTo>
                      <a:pt x="2435800" y="851222"/>
                      <a:pt x="2495024" y="838055"/>
                      <a:pt x="2532184" y="832338"/>
                    </a:cubicBezTo>
                    <a:cubicBezTo>
                      <a:pt x="2563323" y="827547"/>
                      <a:pt x="2625969" y="820615"/>
                      <a:pt x="2625969" y="820615"/>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92" name="Freeform 91"/>
              <p:cNvSpPr/>
              <p:nvPr/>
            </p:nvSpPr>
            <p:spPr>
              <a:xfrm>
                <a:off x="6107723" y="4407877"/>
                <a:ext cx="1172308" cy="480646"/>
              </a:xfrm>
              <a:custGeom>
                <a:avLst/>
                <a:gdLst>
                  <a:gd name="connsiteX0" fmla="*/ 23446 w 1172308"/>
                  <a:gd name="connsiteY0" fmla="*/ 480646 h 480646"/>
                  <a:gd name="connsiteX1" fmla="*/ 11723 w 1172308"/>
                  <a:gd name="connsiteY1" fmla="*/ 410308 h 480646"/>
                  <a:gd name="connsiteX2" fmla="*/ 0 w 1172308"/>
                  <a:gd name="connsiteY2" fmla="*/ 375138 h 480646"/>
                  <a:gd name="connsiteX3" fmla="*/ 11723 w 1172308"/>
                  <a:gd name="connsiteY3" fmla="*/ 199292 h 480646"/>
                  <a:gd name="connsiteX4" fmla="*/ 23446 w 1172308"/>
                  <a:gd name="connsiteY4" fmla="*/ 164123 h 480646"/>
                  <a:gd name="connsiteX5" fmla="*/ 58615 w 1172308"/>
                  <a:gd name="connsiteY5" fmla="*/ 140677 h 480646"/>
                  <a:gd name="connsiteX6" fmla="*/ 117231 w 1172308"/>
                  <a:gd name="connsiteY6" fmla="*/ 93785 h 480646"/>
                  <a:gd name="connsiteX7" fmla="*/ 152400 w 1172308"/>
                  <a:gd name="connsiteY7" fmla="*/ 82061 h 480646"/>
                  <a:gd name="connsiteX8" fmla="*/ 187569 w 1172308"/>
                  <a:gd name="connsiteY8" fmla="*/ 58615 h 480646"/>
                  <a:gd name="connsiteX9" fmla="*/ 293077 w 1172308"/>
                  <a:gd name="connsiteY9" fmla="*/ 35169 h 480646"/>
                  <a:gd name="connsiteX10" fmla="*/ 363415 w 1172308"/>
                  <a:gd name="connsiteY10" fmla="*/ 11723 h 480646"/>
                  <a:gd name="connsiteX11" fmla="*/ 398585 w 1172308"/>
                  <a:gd name="connsiteY11" fmla="*/ 0 h 480646"/>
                  <a:gd name="connsiteX12" fmla="*/ 492369 w 1172308"/>
                  <a:gd name="connsiteY12" fmla="*/ 11723 h 480646"/>
                  <a:gd name="connsiteX13" fmla="*/ 574431 w 1172308"/>
                  <a:gd name="connsiteY13" fmla="*/ 35169 h 480646"/>
                  <a:gd name="connsiteX14" fmla="*/ 656492 w 1172308"/>
                  <a:gd name="connsiteY14" fmla="*/ 46892 h 480646"/>
                  <a:gd name="connsiteX15" fmla="*/ 703385 w 1172308"/>
                  <a:gd name="connsiteY15" fmla="*/ 58615 h 480646"/>
                  <a:gd name="connsiteX16" fmla="*/ 808892 w 1172308"/>
                  <a:gd name="connsiteY16" fmla="*/ 82061 h 480646"/>
                  <a:gd name="connsiteX17" fmla="*/ 902677 w 1172308"/>
                  <a:gd name="connsiteY17" fmla="*/ 128954 h 480646"/>
                  <a:gd name="connsiteX18" fmla="*/ 937846 w 1172308"/>
                  <a:gd name="connsiteY18" fmla="*/ 140677 h 480646"/>
                  <a:gd name="connsiteX19" fmla="*/ 973015 w 1172308"/>
                  <a:gd name="connsiteY19" fmla="*/ 152400 h 480646"/>
                  <a:gd name="connsiteX20" fmla="*/ 1055077 w 1172308"/>
                  <a:gd name="connsiteY20" fmla="*/ 164123 h 480646"/>
                  <a:gd name="connsiteX21" fmla="*/ 1172308 w 1172308"/>
                  <a:gd name="connsiteY21" fmla="*/ 175846 h 48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2308" h="480646">
                    <a:moveTo>
                      <a:pt x="23446" y="480646"/>
                    </a:moveTo>
                    <a:cubicBezTo>
                      <a:pt x="19538" y="457200"/>
                      <a:pt x="16879" y="433511"/>
                      <a:pt x="11723" y="410308"/>
                    </a:cubicBezTo>
                    <a:cubicBezTo>
                      <a:pt x="9042" y="398245"/>
                      <a:pt x="0" y="387495"/>
                      <a:pt x="0" y="375138"/>
                    </a:cubicBezTo>
                    <a:cubicBezTo>
                      <a:pt x="0" y="316393"/>
                      <a:pt x="5236" y="257678"/>
                      <a:pt x="11723" y="199292"/>
                    </a:cubicBezTo>
                    <a:cubicBezTo>
                      <a:pt x="13088" y="187010"/>
                      <a:pt x="15727" y="173772"/>
                      <a:pt x="23446" y="164123"/>
                    </a:cubicBezTo>
                    <a:cubicBezTo>
                      <a:pt x="32248" y="153121"/>
                      <a:pt x="47613" y="149478"/>
                      <a:pt x="58615" y="140677"/>
                    </a:cubicBezTo>
                    <a:cubicBezTo>
                      <a:pt x="94961" y="111600"/>
                      <a:pt x="69122" y="117840"/>
                      <a:pt x="117231" y="93785"/>
                    </a:cubicBezTo>
                    <a:cubicBezTo>
                      <a:pt x="128284" y="88259"/>
                      <a:pt x="141347" y="87587"/>
                      <a:pt x="152400" y="82061"/>
                    </a:cubicBezTo>
                    <a:cubicBezTo>
                      <a:pt x="165002" y="75760"/>
                      <a:pt x="174619" y="64165"/>
                      <a:pt x="187569" y="58615"/>
                    </a:cubicBezTo>
                    <a:cubicBezTo>
                      <a:pt x="205991" y="50720"/>
                      <a:pt x="277778" y="39341"/>
                      <a:pt x="293077" y="35169"/>
                    </a:cubicBezTo>
                    <a:cubicBezTo>
                      <a:pt x="316920" y="28666"/>
                      <a:pt x="339969" y="19538"/>
                      <a:pt x="363415" y="11723"/>
                    </a:cubicBezTo>
                    <a:lnTo>
                      <a:pt x="398585" y="0"/>
                    </a:lnTo>
                    <a:cubicBezTo>
                      <a:pt x="429846" y="3908"/>
                      <a:pt x="461293" y="6544"/>
                      <a:pt x="492369" y="11723"/>
                    </a:cubicBezTo>
                    <a:cubicBezTo>
                      <a:pt x="667193" y="40860"/>
                      <a:pt x="435055" y="7294"/>
                      <a:pt x="574431" y="35169"/>
                    </a:cubicBezTo>
                    <a:cubicBezTo>
                      <a:pt x="601526" y="40588"/>
                      <a:pt x="629306" y="41949"/>
                      <a:pt x="656492" y="46892"/>
                    </a:cubicBezTo>
                    <a:cubicBezTo>
                      <a:pt x="672344" y="49774"/>
                      <a:pt x="687586" y="55455"/>
                      <a:pt x="703385" y="58615"/>
                    </a:cubicBezTo>
                    <a:cubicBezTo>
                      <a:pt x="806542" y="79246"/>
                      <a:pt x="740448" y="59246"/>
                      <a:pt x="808892" y="82061"/>
                    </a:cubicBezTo>
                    <a:cubicBezTo>
                      <a:pt x="849815" y="122984"/>
                      <a:pt x="821853" y="102013"/>
                      <a:pt x="902677" y="128954"/>
                    </a:cubicBezTo>
                    <a:lnTo>
                      <a:pt x="937846" y="140677"/>
                    </a:lnTo>
                    <a:cubicBezTo>
                      <a:pt x="949569" y="144585"/>
                      <a:pt x="960782" y="150652"/>
                      <a:pt x="973015" y="152400"/>
                    </a:cubicBezTo>
                    <a:lnTo>
                      <a:pt x="1055077" y="164123"/>
                    </a:lnTo>
                    <a:cubicBezTo>
                      <a:pt x="1116196" y="184496"/>
                      <a:pt x="1077889" y="175846"/>
                      <a:pt x="1172308" y="175846"/>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93" name="Freeform 92"/>
              <p:cNvSpPr/>
              <p:nvPr/>
            </p:nvSpPr>
            <p:spPr>
              <a:xfrm>
                <a:off x="2919046" y="1371600"/>
                <a:ext cx="1090246" cy="398585"/>
              </a:xfrm>
              <a:custGeom>
                <a:avLst/>
                <a:gdLst>
                  <a:gd name="connsiteX0" fmla="*/ 1090246 w 1090246"/>
                  <a:gd name="connsiteY0" fmla="*/ 398585 h 398585"/>
                  <a:gd name="connsiteX1" fmla="*/ 1055077 w 1090246"/>
                  <a:gd name="connsiteY1" fmla="*/ 304800 h 398585"/>
                  <a:gd name="connsiteX2" fmla="*/ 1019908 w 1090246"/>
                  <a:gd name="connsiteY2" fmla="*/ 281354 h 398585"/>
                  <a:gd name="connsiteX3" fmla="*/ 996462 w 1090246"/>
                  <a:gd name="connsiteY3" fmla="*/ 246185 h 398585"/>
                  <a:gd name="connsiteX4" fmla="*/ 926123 w 1090246"/>
                  <a:gd name="connsiteY4" fmla="*/ 222738 h 398585"/>
                  <a:gd name="connsiteX5" fmla="*/ 855785 w 1090246"/>
                  <a:gd name="connsiteY5" fmla="*/ 234462 h 398585"/>
                  <a:gd name="connsiteX6" fmla="*/ 762000 w 1090246"/>
                  <a:gd name="connsiteY6" fmla="*/ 316523 h 398585"/>
                  <a:gd name="connsiteX7" fmla="*/ 715108 w 1090246"/>
                  <a:gd name="connsiteY7" fmla="*/ 339969 h 398585"/>
                  <a:gd name="connsiteX8" fmla="*/ 574431 w 1090246"/>
                  <a:gd name="connsiteY8" fmla="*/ 328246 h 398585"/>
                  <a:gd name="connsiteX9" fmla="*/ 550985 w 1090246"/>
                  <a:gd name="connsiteY9" fmla="*/ 293077 h 398585"/>
                  <a:gd name="connsiteX10" fmla="*/ 539262 w 1090246"/>
                  <a:gd name="connsiteY10" fmla="*/ 246185 h 398585"/>
                  <a:gd name="connsiteX11" fmla="*/ 527539 w 1090246"/>
                  <a:gd name="connsiteY11" fmla="*/ 211015 h 398585"/>
                  <a:gd name="connsiteX12" fmla="*/ 504092 w 1090246"/>
                  <a:gd name="connsiteY12" fmla="*/ 70338 h 398585"/>
                  <a:gd name="connsiteX13" fmla="*/ 468923 w 1090246"/>
                  <a:gd name="connsiteY13" fmla="*/ 35169 h 398585"/>
                  <a:gd name="connsiteX14" fmla="*/ 422031 w 1090246"/>
                  <a:gd name="connsiteY14" fmla="*/ 23446 h 398585"/>
                  <a:gd name="connsiteX15" fmla="*/ 339969 w 1090246"/>
                  <a:gd name="connsiteY15" fmla="*/ 0 h 398585"/>
                  <a:gd name="connsiteX16" fmla="*/ 175846 w 1090246"/>
                  <a:gd name="connsiteY16" fmla="*/ 11723 h 398585"/>
                  <a:gd name="connsiteX17" fmla="*/ 105508 w 1090246"/>
                  <a:gd name="connsiteY17" fmla="*/ 70338 h 398585"/>
                  <a:gd name="connsiteX18" fmla="*/ 0 w 1090246"/>
                  <a:gd name="connsiteY18" fmla="*/ 82062 h 39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0246" h="398585">
                    <a:moveTo>
                      <a:pt x="1090246" y="398585"/>
                    </a:moveTo>
                    <a:cubicBezTo>
                      <a:pt x="1081858" y="356647"/>
                      <a:pt x="1085263" y="334986"/>
                      <a:pt x="1055077" y="304800"/>
                    </a:cubicBezTo>
                    <a:cubicBezTo>
                      <a:pt x="1045114" y="294837"/>
                      <a:pt x="1031631" y="289169"/>
                      <a:pt x="1019908" y="281354"/>
                    </a:cubicBezTo>
                    <a:cubicBezTo>
                      <a:pt x="1012093" y="269631"/>
                      <a:pt x="1008410" y="253652"/>
                      <a:pt x="996462" y="246185"/>
                    </a:cubicBezTo>
                    <a:cubicBezTo>
                      <a:pt x="975504" y="233086"/>
                      <a:pt x="926123" y="222738"/>
                      <a:pt x="926123" y="222738"/>
                    </a:cubicBezTo>
                    <a:cubicBezTo>
                      <a:pt x="902677" y="226646"/>
                      <a:pt x="878335" y="226945"/>
                      <a:pt x="855785" y="234462"/>
                    </a:cubicBezTo>
                    <a:cubicBezTo>
                      <a:pt x="809041" y="250044"/>
                      <a:pt x="808189" y="293428"/>
                      <a:pt x="762000" y="316523"/>
                    </a:cubicBezTo>
                    <a:lnTo>
                      <a:pt x="715108" y="339969"/>
                    </a:lnTo>
                    <a:cubicBezTo>
                      <a:pt x="668216" y="336061"/>
                      <a:pt x="619675" y="341173"/>
                      <a:pt x="574431" y="328246"/>
                    </a:cubicBezTo>
                    <a:cubicBezTo>
                      <a:pt x="560884" y="324375"/>
                      <a:pt x="556535" y="306027"/>
                      <a:pt x="550985" y="293077"/>
                    </a:cubicBezTo>
                    <a:cubicBezTo>
                      <a:pt x="544638" y="278268"/>
                      <a:pt x="543688" y="261677"/>
                      <a:pt x="539262" y="246185"/>
                    </a:cubicBezTo>
                    <a:cubicBezTo>
                      <a:pt x="535867" y="234303"/>
                      <a:pt x="529963" y="223132"/>
                      <a:pt x="527539" y="211015"/>
                    </a:cubicBezTo>
                    <a:cubicBezTo>
                      <a:pt x="518216" y="164399"/>
                      <a:pt x="537707" y="103953"/>
                      <a:pt x="504092" y="70338"/>
                    </a:cubicBezTo>
                    <a:cubicBezTo>
                      <a:pt x="492369" y="58615"/>
                      <a:pt x="483317" y="43394"/>
                      <a:pt x="468923" y="35169"/>
                    </a:cubicBezTo>
                    <a:cubicBezTo>
                      <a:pt x="454934" y="27175"/>
                      <a:pt x="437523" y="27872"/>
                      <a:pt x="422031" y="23446"/>
                    </a:cubicBezTo>
                    <a:cubicBezTo>
                      <a:pt x="304315" y="-10187"/>
                      <a:pt x="486551" y="36645"/>
                      <a:pt x="339969" y="0"/>
                    </a:cubicBezTo>
                    <a:cubicBezTo>
                      <a:pt x="285261" y="3908"/>
                      <a:pt x="229858" y="2191"/>
                      <a:pt x="175846" y="11723"/>
                    </a:cubicBezTo>
                    <a:cubicBezTo>
                      <a:pt x="149765" y="16325"/>
                      <a:pt x="123713" y="58201"/>
                      <a:pt x="105508" y="70338"/>
                    </a:cubicBezTo>
                    <a:cubicBezTo>
                      <a:pt x="76800" y="89477"/>
                      <a:pt x="28234" y="82062"/>
                      <a:pt x="0" y="82062"/>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94" name="Freeform 93"/>
              <p:cNvSpPr/>
              <p:nvPr/>
            </p:nvSpPr>
            <p:spPr>
              <a:xfrm>
                <a:off x="2368061" y="3669323"/>
                <a:ext cx="855785" cy="984739"/>
              </a:xfrm>
              <a:custGeom>
                <a:avLst/>
                <a:gdLst>
                  <a:gd name="connsiteX0" fmla="*/ 855785 w 855785"/>
                  <a:gd name="connsiteY0" fmla="*/ 609600 h 984739"/>
                  <a:gd name="connsiteX1" fmla="*/ 703385 w 855785"/>
                  <a:gd name="connsiteY1" fmla="*/ 609600 h 984739"/>
                  <a:gd name="connsiteX2" fmla="*/ 679939 w 855785"/>
                  <a:gd name="connsiteY2" fmla="*/ 633047 h 984739"/>
                  <a:gd name="connsiteX3" fmla="*/ 691662 w 855785"/>
                  <a:gd name="connsiteY3" fmla="*/ 750277 h 984739"/>
                  <a:gd name="connsiteX4" fmla="*/ 715108 w 855785"/>
                  <a:gd name="connsiteY4" fmla="*/ 773724 h 984739"/>
                  <a:gd name="connsiteX5" fmla="*/ 785447 w 855785"/>
                  <a:gd name="connsiteY5" fmla="*/ 867508 h 984739"/>
                  <a:gd name="connsiteX6" fmla="*/ 738554 w 855785"/>
                  <a:gd name="connsiteY6" fmla="*/ 973016 h 984739"/>
                  <a:gd name="connsiteX7" fmla="*/ 703385 w 855785"/>
                  <a:gd name="connsiteY7" fmla="*/ 984739 h 984739"/>
                  <a:gd name="connsiteX8" fmla="*/ 539262 w 855785"/>
                  <a:gd name="connsiteY8" fmla="*/ 973016 h 984739"/>
                  <a:gd name="connsiteX9" fmla="*/ 504093 w 855785"/>
                  <a:gd name="connsiteY9" fmla="*/ 949570 h 984739"/>
                  <a:gd name="connsiteX10" fmla="*/ 375139 w 855785"/>
                  <a:gd name="connsiteY10" fmla="*/ 937847 h 984739"/>
                  <a:gd name="connsiteX11" fmla="*/ 351693 w 855785"/>
                  <a:gd name="connsiteY11" fmla="*/ 902677 h 984739"/>
                  <a:gd name="connsiteX12" fmla="*/ 363416 w 855785"/>
                  <a:gd name="connsiteY12" fmla="*/ 621324 h 984739"/>
                  <a:gd name="connsiteX13" fmla="*/ 410308 w 855785"/>
                  <a:gd name="connsiteY13" fmla="*/ 574431 h 984739"/>
                  <a:gd name="connsiteX14" fmla="*/ 457200 w 855785"/>
                  <a:gd name="connsiteY14" fmla="*/ 504093 h 984739"/>
                  <a:gd name="connsiteX15" fmla="*/ 410308 w 855785"/>
                  <a:gd name="connsiteY15" fmla="*/ 351693 h 984739"/>
                  <a:gd name="connsiteX16" fmla="*/ 375139 w 855785"/>
                  <a:gd name="connsiteY16" fmla="*/ 328247 h 984739"/>
                  <a:gd name="connsiteX17" fmla="*/ 246185 w 855785"/>
                  <a:gd name="connsiteY17" fmla="*/ 128954 h 984739"/>
                  <a:gd name="connsiteX18" fmla="*/ 199293 w 855785"/>
                  <a:gd name="connsiteY18" fmla="*/ 58616 h 984739"/>
                  <a:gd name="connsiteX19" fmla="*/ 175847 w 855785"/>
                  <a:gd name="connsiteY19" fmla="*/ 23447 h 984739"/>
                  <a:gd name="connsiteX20" fmla="*/ 140677 w 855785"/>
                  <a:gd name="connsiteY20" fmla="*/ 0 h 984739"/>
                  <a:gd name="connsiteX21" fmla="*/ 0 w 855785"/>
                  <a:gd name="connsiteY21" fmla="*/ 23447 h 98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5785" h="984739">
                    <a:moveTo>
                      <a:pt x="855785" y="609600"/>
                    </a:moveTo>
                    <a:cubicBezTo>
                      <a:pt x="791414" y="596726"/>
                      <a:pt x="777195" y="587456"/>
                      <a:pt x="703385" y="609600"/>
                    </a:cubicBezTo>
                    <a:cubicBezTo>
                      <a:pt x="692798" y="612776"/>
                      <a:pt x="687754" y="625231"/>
                      <a:pt x="679939" y="633047"/>
                    </a:cubicBezTo>
                    <a:cubicBezTo>
                      <a:pt x="683847" y="672124"/>
                      <a:pt x="682137" y="712178"/>
                      <a:pt x="691662" y="750277"/>
                    </a:cubicBezTo>
                    <a:cubicBezTo>
                      <a:pt x="694343" y="761000"/>
                      <a:pt x="708476" y="764882"/>
                      <a:pt x="715108" y="773724"/>
                    </a:cubicBezTo>
                    <a:cubicBezTo>
                      <a:pt x="794636" y="879762"/>
                      <a:pt x="731678" y="813741"/>
                      <a:pt x="785447" y="867508"/>
                    </a:cubicBezTo>
                    <a:cubicBezTo>
                      <a:pt x="775656" y="926256"/>
                      <a:pt x="787284" y="940530"/>
                      <a:pt x="738554" y="973016"/>
                    </a:cubicBezTo>
                    <a:cubicBezTo>
                      <a:pt x="728272" y="979870"/>
                      <a:pt x="715108" y="980831"/>
                      <a:pt x="703385" y="984739"/>
                    </a:cubicBezTo>
                    <a:cubicBezTo>
                      <a:pt x="648677" y="980831"/>
                      <a:pt x="593274" y="982548"/>
                      <a:pt x="539262" y="973016"/>
                    </a:cubicBezTo>
                    <a:cubicBezTo>
                      <a:pt x="525387" y="970567"/>
                      <a:pt x="517870" y="952522"/>
                      <a:pt x="504093" y="949570"/>
                    </a:cubicBezTo>
                    <a:cubicBezTo>
                      <a:pt x="461889" y="940526"/>
                      <a:pt x="418124" y="941755"/>
                      <a:pt x="375139" y="937847"/>
                    </a:cubicBezTo>
                    <a:cubicBezTo>
                      <a:pt x="367324" y="926124"/>
                      <a:pt x="356148" y="916044"/>
                      <a:pt x="351693" y="902677"/>
                    </a:cubicBezTo>
                    <a:cubicBezTo>
                      <a:pt x="324829" y="822086"/>
                      <a:pt x="347783" y="678644"/>
                      <a:pt x="363416" y="621324"/>
                    </a:cubicBezTo>
                    <a:cubicBezTo>
                      <a:pt x="369232" y="599998"/>
                      <a:pt x="396499" y="591692"/>
                      <a:pt x="410308" y="574431"/>
                    </a:cubicBezTo>
                    <a:cubicBezTo>
                      <a:pt x="427911" y="552427"/>
                      <a:pt x="457200" y="504093"/>
                      <a:pt x="457200" y="504093"/>
                    </a:cubicBezTo>
                    <a:cubicBezTo>
                      <a:pt x="447575" y="417471"/>
                      <a:pt x="464358" y="405743"/>
                      <a:pt x="410308" y="351693"/>
                    </a:cubicBezTo>
                    <a:cubicBezTo>
                      <a:pt x="400345" y="341730"/>
                      <a:pt x="386862" y="336062"/>
                      <a:pt x="375139" y="328247"/>
                    </a:cubicBezTo>
                    <a:cubicBezTo>
                      <a:pt x="215881" y="55234"/>
                      <a:pt x="356759" y="280995"/>
                      <a:pt x="246185" y="128954"/>
                    </a:cubicBezTo>
                    <a:cubicBezTo>
                      <a:pt x="229611" y="106165"/>
                      <a:pt x="214924" y="82062"/>
                      <a:pt x="199293" y="58616"/>
                    </a:cubicBezTo>
                    <a:cubicBezTo>
                      <a:pt x="191478" y="46893"/>
                      <a:pt x="187570" y="31262"/>
                      <a:pt x="175847" y="23447"/>
                    </a:cubicBezTo>
                    <a:lnTo>
                      <a:pt x="140677" y="0"/>
                    </a:lnTo>
                    <a:cubicBezTo>
                      <a:pt x="6220" y="12224"/>
                      <a:pt x="42245" y="-18795"/>
                      <a:pt x="0" y="23447"/>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grpSp>
        <p:pic>
          <p:nvPicPr>
            <p:cNvPr id="75" name="Picture 74"/>
            <p:cNvPicPr>
              <a:picLocks noChangeAspect="1"/>
            </p:cNvPicPr>
            <p:nvPr/>
          </p:nvPicPr>
          <p:blipFill rotWithShape="1">
            <a:blip r:embed="rId6"/>
            <a:srcRect l="-334" t="22658" r="-43" b="69476"/>
            <a:stretch/>
          </p:blipFill>
          <p:spPr>
            <a:xfrm>
              <a:off x="1840864" y="1228463"/>
              <a:ext cx="4401856" cy="234320"/>
            </a:xfrm>
            <a:prstGeom prst="rect">
              <a:avLst/>
            </a:prstGeom>
            <a:noFill/>
            <a:ln>
              <a:noFill/>
            </a:ln>
          </p:spPr>
        </p:pic>
        <p:sp>
          <p:nvSpPr>
            <p:cNvPr id="76" name="Cross 75"/>
            <p:cNvSpPr>
              <a:spLocks noChangeAspect="1"/>
            </p:cNvSpPr>
            <p:nvPr/>
          </p:nvSpPr>
          <p:spPr>
            <a:xfrm>
              <a:off x="3961946" y="1276356"/>
              <a:ext cx="137160" cy="137160"/>
            </a:xfrm>
            <a:prstGeom prst="plus">
              <a:avLst>
                <a:gd name="adj" fmla="val 37069"/>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77" name="Right Arrow 76"/>
            <p:cNvSpPr/>
            <p:nvPr/>
          </p:nvSpPr>
          <p:spPr>
            <a:xfrm>
              <a:off x="6335189" y="1269766"/>
              <a:ext cx="447658" cy="200531"/>
            </a:xfrm>
            <a:prstGeom prst="right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78" name="Rectangle 77"/>
            <p:cNvSpPr/>
            <p:nvPr/>
          </p:nvSpPr>
          <p:spPr>
            <a:xfrm>
              <a:off x="3507129" y="1366108"/>
              <a:ext cx="1028423" cy="338554"/>
            </a:xfrm>
            <a:prstGeom prst="rect">
              <a:avLst/>
            </a:prstGeom>
          </p:spPr>
          <p:txBody>
            <a:bodyPr wrap="none">
              <a:spAutoFit/>
            </a:bodyPr>
            <a:lstStyle/>
            <a:p>
              <a:pPr algn="ctr"/>
              <a:r>
                <a:rPr lang="en-US" sz="1600" b="1" smtClean="0">
                  <a:ea typeface="Calibri" charset="0"/>
                  <a:cs typeface="Calibri" charset="0"/>
                </a:rPr>
                <a:t>Low conc.</a:t>
              </a:r>
              <a:endParaRPr lang="en-US" sz="1600" b="1" dirty="0">
                <a:ea typeface="Calibri" charset="0"/>
                <a:cs typeface="Calibri" charset="0"/>
              </a:endParaRPr>
            </a:p>
          </p:txBody>
        </p:sp>
      </p:grpSp>
      <p:sp>
        <p:nvSpPr>
          <p:cNvPr id="96" name="TextBox 95"/>
          <p:cNvSpPr txBox="1"/>
          <p:nvPr/>
        </p:nvSpPr>
        <p:spPr>
          <a:xfrm>
            <a:off x="6991208" y="938951"/>
            <a:ext cx="2043461" cy="683264"/>
          </a:xfrm>
          <a:prstGeom prst="rect">
            <a:avLst/>
          </a:prstGeom>
          <a:noFill/>
        </p:spPr>
        <p:txBody>
          <a:bodyPr wrap="square" rtlCol="0">
            <a:spAutoFit/>
          </a:bodyPr>
          <a:lstStyle/>
          <a:p>
            <a:pPr algn="ctr">
              <a:lnSpc>
                <a:spcPct val="120000"/>
              </a:lnSpc>
            </a:pPr>
            <a:r>
              <a:rPr lang="en-US" sz="1600" b="1" dirty="0" smtClean="0">
                <a:latin typeface="Helvetica Neue" charset="0"/>
                <a:ea typeface="Helvetica Neue" charset="0"/>
                <a:cs typeface="Helvetica Neue" charset="0"/>
              </a:rPr>
              <a:t>Wei, </a:t>
            </a:r>
            <a:r>
              <a:rPr lang="en-US" sz="1600" b="1" dirty="0" err="1" smtClean="0">
                <a:latin typeface="Helvetica Neue" charset="0"/>
                <a:ea typeface="Helvetica Neue" charset="0"/>
                <a:cs typeface="Helvetica Neue" charset="0"/>
              </a:rPr>
              <a:t>Prabhu</a:t>
            </a:r>
            <a:endParaRPr lang="en-US" sz="1600" b="1" dirty="0" smtClean="0">
              <a:latin typeface="Helvetica Neue" charset="0"/>
              <a:ea typeface="Helvetica Neue" charset="0"/>
              <a:cs typeface="Helvetica Neue" charset="0"/>
            </a:endParaRPr>
          </a:p>
          <a:p>
            <a:pPr algn="ctr">
              <a:lnSpc>
                <a:spcPct val="120000"/>
              </a:lnSpc>
            </a:pPr>
            <a:r>
              <a:rPr lang="en-US" sz="1600" b="1" dirty="0" smtClean="0">
                <a:latin typeface="Helvetica Neue" charset="0"/>
                <a:ea typeface="Helvetica Neue" charset="0"/>
                <a:cs typeface="Helvetica Neue" charset="0"/>
              </a:rPr>
              <a:t>Srivastava, </a:t>
            </a:r>
            <a:r>
              <a:rPr lang="en-US" sz="1600" b="1" dirty="0" err="1" smtClean="0">
                <a:latin typeface="Helvetica Neue" charset="0"/>
                <a:ea typeface="Helvetica Neue" charset="0"/>
                <a:cs typeface="Helvetica Neue" charset="0"/>
              </a:rPr>
              <a:t>Tirrell</a:t>
            </a:r>
            <a:endParaRPr lang="en-US" sz="1600" b="1" dirty="0" smtClean="0">
              <a:latin typeface="Helvetica Neue" charset="0"/>
              <a:ea typeface="Helvetica Neue" charset="0"/>
              <a:cs typeface="Helvetica Neue" charset="0"/>
            </a:endParaRPr>
          </a:p>
        </p:txBody>
      </p:sp>
      <p:sp>
        <p:nvSpPr>
          <p:cNvPr id="11" name="Slide Number Placeholder 10"/>
          <p:cNvSpPr>
            <a:spLocks noGrp="1"/>
          </p:cNvSpPr>
          <p:nvPr>
            <p:ph type="sldNum" sz="quarter" idx="11"/>
          </p:nvPr>
        </p:nvSpPr>
        <p:spPr/>
        <p:txBody>
          <a:bodyPr/>
          <a:lstStyle/>
          <a:p>
            <a:pPr>
              <a:defRPr/>
            </a:pPr>
            <a:fld id="{08FB84C1-3191-CD43-820D-A388BE4C163B}" type="slidenum">
              <a:rPr lang="en-US" smtClean="0"/>
              <a:pPr>
                <a:defRPr/>
              </a:pPr>
              <a:t>17</a:t>
            </a:fld>
            <a:endParaRPr lang="en-US" dirty="0"/>
          </a:p>
        </p:txBody>
      </p:sp>
    </p:spTree>
    <p:extLst>
      <p:ext uri="{BB962C8B-B14F-4D97-AF65-F5344CB8AC3E}">
        <p14:creationId xmlns:p14="http://schemas.microsoft.com/office/powerpoint/2010/main" val="169804215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D26DC857-4C8D-D14B-845D-56FADDB1B4B7}" type="slidenum">
              <a:rPr lang="en-US" sz="1200">
                <a:latin typeface="Garamond"/>
                <a:cs typeface="Garamond"/>
              </a:rPr>
              <a:pPr eaLnBrk="1" fontAlgn="base" hangingPunct="1">
                <a:spcBef>
                  <a:spcPct val="0"/>
                </a:spcBef>
                <a:spcAft>
                  <a:spcPct val="0"/>
                </a:spcAft>
              </a:pPr>
              <a:t>18</a:t>
            </a:fld>
            <a:endParaRPr lang="en-US" sz="1200">
              <a:latin typeface="Garamond"/>
              <a:cs typeface="Garamond"/>
            </a:endParaRPr>
          </a:p>
        </p:txBody>
      </p:sp>
      <p:grpSp>
        <p:nvGrpSpPr>
          <p:cNvPr id="8" name="Group 7"/>
          <p:cNvGrpSpPr>
            <a:grpSpLocks noChangeAspect="1"/>
          </p:cNvGrpSpPr>
          <p:nvPr/>
        </p:nvGrpSpPr>
        <p:grpSpPr>
          <a:xfrm>
            <a:off x="5883368" y="727761"/>
            <a:ext cx="3159636" cy="542981"/>
            <a:chOff x="4917222" y="606148"/>
            <a:chExt cx="4205475" cy="722708"/>
          </a:xfrm>
        </p:grpSpPr>
        <p:pic>
          <p:nvPicPr>
            <p:cNvPr id="51" name="Picture 50"/>
            <p:cNvPicPr>
              <a:picLocks noChangeAspect="1"/>
            </p:cNvPicPr>
            <p:nvPr/>
          </p:nvPicPr>
          <p:blipFill rotWithShape="1">
            <a:blip r:embed="rId2"/>
            <a:srcRect t="21469" b="69404"/>
            <a:stretch/>
          </p:blipFill>
          <p:spPr>
            <a:xfrm>
              <a:off x="4917738" y="1071697"/>
              <a:ext cx="4147907" cy="257159"/>
            </a:xfrm>
            <a:prstGeom prst="rect">
              <a:avLst/>
            </a:prstGeom>
          </p:spPr>
        </p:pic>
        <p:sp>
          <p:nvSpPr>
            <p:cNvPr id="7" name="Rectangle 6"/>
            <p:cNvSpPr/>
            <p:nvPr/>
          </p:nvSpPr>
          <p:spPr>
            <a:xfrm>
              <a:off x="4917222" y="606148"/>
              <a:ext cx="2065749" cy="573511"/>
            </a:xfrm>
            <a:prstGeom prst="rect">
              <a:avLst/>
            </a:prstGeom>
          </p:spPr>
          <p:txBody>
            <a:bodyPr wrap="none">
              <a:spAutoFit/>
            </a:bodyPr>
            <a:lstStyle/>
            <a:p>
              <a:pPr algn="ctr"/>
              <a:r>
                <a:rPr lang="en-US" sz="1100" dirty="0">
                  <a:latin typeface="Garamond"/>
                  <a:cs typeface="Garamond"/>
                </a:rPr>
                <a:t>P(</a:t>
              </a:r>
              <a:r>
                <a:rPr lang="en-US" sz="1100" dirty="0" smtClean="0">
                  <a:latin typeface="Garamond"/>
                  <a:cs typeface="Garamond"/>
                </a:rPr>
                <a:t>AGE</a:t>
              </a:r>
              <a:r>
                <a:rPr lang="en-US" sz="1100" baseline="-25000" dirty="0" smtClean="0">
                  <a:latin typeface="Garamond"/>
                  <a:cs typeface="Garamond"/>
                </a:rPr>
                <a:t>60</a:t>
              </a:r>
              <a:r>
                <a:rPr lang="en-US" sz="1100" dirty="0" smtClean="0">
                  <a:latin typeface="Garamond"/>
                  <a:cs typeface="Garamond"/>
                </a:rPr>
                <a:t>-EO</a:t>
              </a:r>
              <a:r>
                <a:rPr lang="en-US" sz="1100" baseline="-25000" dirty="0" smtClean="0">
                  <a:latin typeface="Garamond"/>
                  <a:cs typeface="Garamond"/>
                </a:rPr>
                <a:t>455</a:t>
              </a:r>
              <a:r>
                <a:rPr lang="en-US" sz="1100" dirty="0" smtClean="0">
                  <a:latin typeface="Garamond"/>
                  <a:cs typeface="Garamond"/>
                </a:rPr>
                <a:t>-AGE</a:t>
              </a:r>
              <a:r>
                <a:rPr lang="en-US" sz="1100" baseline="-25000" dirty="0" smtClean="0">
                  <a:latin typeface="Garamond"/>
                  <a:cs typeface="Garamond"/>
                </a:rPr>
                <a:t>60</a:t>
              </a:r>
              <a:r>
                <a:rPr lang="en-US" sz="1100" dirty="0" smtClean="0">
                  <a:latin typeface="Garamond"/>
                  <a:cs typeface="Garamond"/>
                </a:rPr>
                <a:t>)</a:t>
              </a:r>
            </a:p>
            <a:p>
              <a:pPr algn="ctr"/>
              <a:r>
                <a:rPr lang="en-US" sz="1100" dirty="0" smtClean="0">
                  <a:latin typeface="Garamond"/>
                  <a:cs typeface="Garamond"/>
                </a:rPr>
                <a:t>Guan.</a:t>
              </a:r>
              <a:endParaRPr lang="en-US" sz="1100" dirty="0">
                <a:latin typeface="Garamond"/>
                <a:cs typeface="Garamond"/>
              </a:endParaRPr>
            </a:p>
          </p:txBody>
        </p:sp>
        <p:sp>
          <p:nvSpPr>
            <p:cNvPr id="53" name="Rectangle 52"/>
            <p:cNvSpPr/>
            <p:nvPr/>
          </p:nvSpPr>
          <p:spPr>
            <a:xfrm>
              <a:off x="7056948" y="606148"/>
              <a:ext cx="2065749" cy="573511"/>
            </a:xfrm>
            <a:prstGeom prst="rect">
              <a:avLst/>
            </a:prstGeom>
          </p:spPr>
          <p:txBody>
            <a:bodyPr wrap="none">
              <a:spAutoFit/>
            </a:bodyPr>
            <a:lstStyle/>
            <a:p>
              <a:pPr algn="ctr"/>
              <a:r>
                <a:rPr lang="en-US" sz="1100" dirty="0">
                  <a:latin typeface="Garamond"/>
                  <a:cs typeface="Garamond"/>
                </a:rPr>
                <a:t>P(</a:t>
              </a:r>
              <a:r>
                <a:rPr lang="en-US" sz="1100" dirty="0" smtClean="0">
                  <a:latin typeface="Garamond"/>
                  <a:cs typeface="Garamond"/>
                </a:rPr>
                <a:t>AGE</a:t>
              </a:r>
              <a:r>
                <a:rPr lang="en-US" sz="1100" baseline="-25000" dirty="0" smtClean="0">
                  <a:latin typeface="Garamond"/>
                  <a:cs typeface="Garamond"/>
                </a:rPr>
                <a:t>60</a:t>
              </a:r>
              <a:r>
                <a:rPr lang="en-US" sz="1100" dirty="0" smtClean="0">
                  <a:latin typeface="Garamond"/>
                  <a:cs typeface="Garamond"/>
                </a:rPr>
                <a:t>-EO</a:t>
              </a:r>
              <a:r>
                <a:rPr lang="en-US" sz="1100" baseline="-25000" dirty="0" smtClean="0">
                  <a:latin typeface="Garamond"/>
                  <a:cs typeface="Garamond"/>
                </a:rPr>
                <a:t>455</a:t>
              </a:r>
              <a:r>
                <a:rPr lang="en-US" sz="1100" dirty="0" smtClean="0">
                  <a:latin typeface="Garamond"/>
                  <a:cs typeface="Garamond"/>
                </a:rPr>
                <a:t>-AGE</a:t>
              </a:r>
              <a:r>
                <a:rPr lang="en-US" sz="1100" baseline="-25000" dirty="0" smtClean="0">
                  <a:latin typeface="Garamond"/>
                  <a:cs typeface="Garamond"/>
                </a:rPr>
                <a:t>60</a:t>
              </a:r>
              <a:r>
                <a:rPr lang="en-US" sz="1100" dirty="0" smtClean="0">
                  <a:latin typeface="Garamond"/>
                  <a:cs typeface="Garamond"/>
                </a:rPr>
                <a:t>)</a:t>
              </a:r>
            </a:p>
            <a:p>
              <a:pPr algn="ctr"/>
              <a:r>
                <a:rPr lang="en-US" sz="1100" dirty="0" err="1" smtClean="0">
                  <a:latin typeface="Garamond"/>
                  <a:cs typeface="Garamond"/>
                </a:rPr>
                <a:t>Sulf</a:t>
              </a:r>
              <a:r>
                <a:rPr lang="en-US" sz="1100" dirty="0" smtClean="0">
                  <a:latin typeface="Garamond"/>
                  <a:cs typeface="Garamond"/>
                </a:rPr>
                <a:t>.</a:t>
              </a:r>
              <a:endParaRPr lang="en-US" sz="1100" dirty="0">
                <a:latin typeface="Garamond"/>
                <a:cs typeface="Garamond"/>
              </a:endParaRPr>
            </a:p>
          </p:txBody>
        </p:sp>
      </p:grpSp>
      <p:grpSp>
        <p:nvGrpSpPr>
          <p:cNvPr id="15" name="Group 14"/>
          <p:cNvGrpSpPr/>
          <p:nvPr/>
        </p:nvGrpSpPr>
        <p:grpSpPr>
          <a:xfrm>
            <a:off x="5227168" y="4804178"/>
            <a:ext cx="2184386" cy="718427"/>
            <a:chOff x="5432648" y="3718578"/>
            <a:chExt cx="2184386" cy="718427"/>
          </a:xfrm>
        </p:grpSpPr>
        <p:cxnSp>
          <p:nvCxnSpPr>
            <p:cNvPr id="43" name="Straight Arrow Connector 42"/>
            <p:cNvCxnSpPr/>
            <p:nvPr/>
          </p:nvCxnSpPr>
          <p:spPr>
            <a:xfrm flipH="1">
              <a:off x="5432648" y="3718578"/>
              <a:ext cx="2184386" cy="71842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5432648" y="3718578"/>
              <a:ext cx="2184386" cy="28942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36" name="Straight Arrow Connector 35"/>
          <p:cNvCxnSpPr/>
          <p:nvPr/>
        </p:nvCxnSpPr>
        <p:spPr>
          <a:xfrm flipH="1" flipV="1">
            <a:off x="5227168" y="5905424"/>
            <a:ext cx="1390841" cy="14773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5227168" y="3218062"/>
            <a:ext cx="1295882" cy="2304543"/>
            <a:chOff x="5432648" y="3098646"/>
            <a:chExt cx="1295882" cy="2304543"/>
          </a:xfrm>
        </p:grpSpPr>
        <p:cxnSp>
          <p:nvCxnSpPr>
            <p:cNvPr id="42" name="Straight Arrow Connector 41"/>
            <p:cNvCxnSpPr/>
            <p:nvPr/>
          </p:nvCxnSpPr>
          <p:spPr>
            <a:xfrm flipH="1">
              <a:off x="5432649" y="3329043"/>
              <a:ext cx="1295881" cy="42567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5432648" y="3329043"/>
              <a:ext cx="1295882" cy="164514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5432649" y="3329043"/>
              <a:ext cx="1295881" cy="106911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flipV="1">
              <a:off x="5432648" y="3098646"/>
              <a:ext cx="1295882" cy="23039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5432649" y="3329043"/>
              <a:ext cx="1295881" cy="207414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5227168" y="2137154"/>
            <a:ext cx="1474605" cy="1736976"/>
            <a:chOff x="5432648" y="2137154"/>
            <a:chExt cx="1474605" cy="1736976"/>
          </a:xfrm>
        </p:grpSpPr>
        <p:cxnSp>
          <p:nvCxnSpPr>
            <p:cNvPr id="119" name="Straight Arrow Connector 118"/>
            <p:cNvCxnSpPr/>
            <p:nvPr/>
          </p:nvCxnSpPr>
          <p:spPr>
            <a:xfrm flipH="1">
              <a:off x="5432649" y="2137154"/>
              <a:ext cx="1474603" cy="68192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flipH="1">
              <a:off x="5432649" y="2137154"/>
              <a:ext cx="1474604" cy="108090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flipH="1">
              <a:off x="5432648" y="2137154"/>
              <a:ext cx="1474604" cy="173697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90" name="Group 189"/>
          <p:cNvGrpSpPr>
            <a:grpSpLocks noChangeAspect="1"/>
          </p:cNvGrpSpPr>
          <p:nvPr/>
        </p:nvGrpSpPr>
        <p:grpSpPr>
          <a:xfrm>
            <a:off x="6586690" y="5439621"/>
            <a:ext cx="1550869" cy="1234440"/>
            <a:chOff x="3250741" y="4730320"/>
            <a:chExt cx="1678005" cy="1335636"/>
          </a:xfrm>
        </p:grpSpPr>
        <p:grpSp>
          <p:nvGrpSpPr>
            <p:cNvPr id="191" name="Group 190"/>
            <p:cNvGrpSpPr>
              <a:grpSpLocks noChangeAspect="1"/>
            </p:cNvGrpSpPr>
            <p:nvPr/>
          </p:nvGrpSpPr>
          <p:grpSpPr>
            <a:xfrm rot="1247775">
              <a:off x="3835097" y="4843856"/>
              <a:ext cx="669836" cy="679929"/>
              <a:chOff x="2545174" y="2758134"/>
              <a:chExt cx="2616419" cy="2655842"/>
            </a:xfrm>
          </p:grpSpPr>
          <p:grpSp>
            <p:nvGrpSpPr>
              <p:cNvPr id="288" name="Group 287"/>
              <p:cNvGrpSpPr>
                <a:grpSpLocks noChangeAspect="1"/>
              </p:cNvGrpSpPr>
              <p:nvPr/>
            </p:nvGrpSpPr>
            <p:grpSpPr>
              <a:xfrm>
                <a:off x="2593114" y="2758134"/>
                <a:ext cx="2459736" cy="2655842"/>
                <a:chOff x="912543" y="2021213"/>
                <a:chExt cx="629892" cy="680111"/>
              </a:xfrm>
            </p:grpSpPr>
            <p:sp>
              <p:nvSpPr>
                <p:cNvPr id="294" name="Freeform 51"/>
                <p:cNvSpPr>
                  <a:spLocks/>
                </p:cNvSpPr>
                <p:nvPr/>
              </p:nvSpPr>
              <p:spPr bwMode="auto">
                <a:xfrm rot="16200000">
                  <a:off x="957644" y="2187593"/>
                  <a:ext cx="90790" cy="180992"/>
                </a:xfrm>
                <a:custGeom>
                  <a:avLst/>
                  <a:gdLst>
                    <a:gd name="T0" fmla="*/ 520 w 520"/>
                    <a:gd name="T1" fmla="*/ 75 h 1065"/>
                    <a:gd name="T2" fmla="*/ 445 w 520"/>
                    <a:gd name="T3" fmla="*/ 150 h 1065"/>
                    <a:gd name="T4" fmla="*/ 400 w 520"/>
                    <a:gd name="T5" fmla="*/ 120 h 1065"/>
                    <a:gd name="T6" fmla="*/ 355 w 520"/>
                    <a:gd name="T7" fmla="*/ 105 h 1065"/>
                    <a:gd name="T8" fmla="*/ 235 w 520"/>
                    <a:gd name="T9" fmla="*/ 0 h 1065"/>
                    <a:gd name="T10" fmla="*/ 115 w 520"/>
                    <a:gd name="T11" fmla="*/ 15 h 1065"/>
                    <a:gd name="T12" fmla="*/ 70 w 520"/>
                    <a:gd name="T13" fmla="*/ 30 h 1065"/>
                    <a:gd name="T14" fmla="*/ 55 w 520"/>
                    <a:gd name="T15" fmla="*/ 75 h 1065"/>
                    <a:gd name="T16" fmla="*/ 130 w 520"/>
                    <a:gd name="T17" fmla="*/ 225 h 1065"/>
                    <a:gd name="T18" fmla="*/ 220 w 520"/>
                    <a:gd name="T19" fmla="*/ 285 h 1065"/>
                    <a:gd name="T20" fmla="*/ 265 w 520"/>
                    <a:gd name="T21" fmla="*/ 330 h 1065"/>
                    <a:gd name="T22" fmla="*/ 265 w 520"/>
                    <a:gd name="T23" fmla="*/ 420 h 1065"/>
                    <a:gd name="T24" fmla="*/ 175 w 520"/>
                    <a:gd name="T25" fmla="*/ 450 h 1065"/>
                    <a:gd name="T26" fmla="*/ 40 w 520"/>
                    <a:gd name="T27" fmla="*/ 510 h 1065"/>
                    <a:gd name="T28" fmla="*/ 10 w 520"/>
                    <a:gd name="T29" fmla="*/ 555 h 1065"/>
                    <a:gd name="T30" fmla="*/ 115 w 520"/>
                    <a:gd name="T31" fmla="*/ 675 h 1065"/>
                    <a:gd name="T32" fmla="*/ 205 w 520"/>
                    <a:gd name="T33" fmla="*/ 645 h 1065"/>
                    <a:gd name="T34" fmla="*/ 250 w 520"/>
                    <a:gd name="T35" fmla="*/ 630 h 1065"/>
                    <a:gd name="T36" fmla="*/ 295 w 520"/>
                    <a:gd name="T37" fmla="*/ 645 h 1065"/>
                    <a:gd name="T38" fmla="*/ 310 w 520"/>
                    <a:gd name="T39" fmla="*/ 750 h 1065"/>
                    <a:gd name="T40" fmla="*/ 220 w 520"/>
                    <a:gd name="T41" fmla="*/ 780 h 1065"/>
                    <a:gd name="T42" fmla="*/ 85 w 520"/>
                    <a:gd name="T43" fmla="*/ 840 h 1065"/>
                    <a:gd name="T44" fmla="*/ 160 w 520"/>
                    <a:gd name="T45" fmla="*/ 975 h 1065"/>
                    <a:gd name="T46" fmla="*/ 130 w 520"/>
                    <a:gd name="T47" fmla="*/ 1065 h 10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0"/>
                    <a:gd name="T73" fmla="*/ 0 h 1065"/>
                    <a:gd name="T74" fmla="*/ 520 w 520"/>
                    <a:gd name="T75" fmla="*/ 1065 h 10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0" h="1065">
                      <a:moveTo>
                        <a:pt x="520" y="75"/>
                      </a:moveTo>
                      <a:cubicBezTo>
                        <a:pt x="507" y="95"/>
                        <a:pt x="478" y="150"/>
                        <a:pt x="445" y="150"/>
                      </a:cubicBezTo>
                      <a:cubicBezTo>
                        <a:pt x="427" y="150"/>
                        <a:pt x="416" y="128"/>
                        <a:pt x="400" y="120"/>
                      </a:cubicBezTo>
                      <a:cubicBezTo>
                        <a:pt x="386" y="113"/>
                        <a:pt x="370" y="110"/>
                        <a:pt x="355" y="105"/>
                      </a:cubicBezTo>
                      <a:cubicBezTo>
                        <a:pt x="304" y="54"/>
                        <a:pt x="302" y="22"/>
                        <a:pt x="235" y="0"/>
                      </a:cubicBezTo>
                      <a:cubicBezTo>
                        <a:pt x="195" y="5"/>
                        <a:pt x="155" y="8"/>
                        <a:pt x="115" y="15"/>
                      </a:cubicBezTo>
                      <a:cubicBezTo>
                        <a:pt x="99" y="18"/>
                        <a:pt x="81" y="19"/>
                        <a:pt x="70" y="30"/>
                      </a:cubicBezTo>
                      <a:cubicBezTo>
                        <a:pt x="59" y="41"/>
                        <a:pt x="60" y="60"/>
                        <a:pt x="55" y="75"/>
                      </a:cubicBezTo>
                      <a:cubicBezTo>
                        <a:pt x="79" y="170"/>
                        <a:pt x="59" y="118"/>
                        <a:pt x="130" y="225"/>
                      </a:cubicBezTo>
                      <a:cubicBezTo>
                        <a:pt x="150" y="255"/>
                        <a:pt x="190" y="265"/>
                        <a:pt x="220" y="285"/>
                      </a:cubicBezTo>
                      <a:cubicBezTo>
                        <a:pt x="238" y="297"/>
                        <a:pt x="250" y="315"/>
                        <a:pt x="265" y="330"/>
                      </a:cubicBezTo>
                      <a:cubicBezTo>
                        <a:pt x="273" y="353"/>
                        <a:pt x="297" y="397"/>
                        <a:pt x="265" y="420"/>
                      </a:cubicBezTo>
                      <a:cubicBezTo>
                        <a:pt x="239" y="438"/>
                        <a:pt x="205" y="440"/>
                        <a:pt x="175" y="450"/>
                      </a:cubicBezTo>
                      <a:cubicBezTo>
                        <a:pt x="122" y="468"/>
                        <a:pt x="86" y="479"/>
                        <a:pt x="40" y="510"/>
                      </a:cubicBezTo>
                      <a:cubicBezTo>
                        <a:pt x="30" y="525"/>
                        <a:pt x="12" y="537"/>
                        <a:pt x="10" y="555"/>
                      </a:cubicBezTo>
                      <a:cubicBezTo>
                        <a:pt x="0" y="638"/>
                        <a:pt x="53" y="654"/>
                        <a:pt x="115" y="675"/>
                      </a:cubicBezTo>
                      <a:cubicBezTo>
                        <a:pt x="145" y="665"/>
                        <a:pt x="175" y="655"/>
                        <a:pt x="205" y="645"/>
                      </a:cubicBezTo>
                      <a:cubicBezTo>
                        <a:pt x="220" y="640"/>
                        <a:pt x="250" y="630"/>
                        <a:pt x="250" y="630"/>
                      </a:cubicBezTo>
                      <a:cubicBezTo>
                        <a:pt x="265" y="635"/>
                        <a:pt x="283" y="635"/>
                        <a:pt x="295" y="645"/>
                      </a:cubicBezTo>
                      <a:cubicBezTo>
                        <a:pt x="322" y="666"/>
                        <a:pt x="346" y="719"/>
                        <a:pt x="310" y="750"/>
                      </a:cubicBezTo>
                      <a:cubicBezTo>
                        <a:pt x="286" y="771"/>
                        <a:pt x="250" y="770"/>
                        <a:pt x="220" y="780"/>
                      </a:cubicBezTo>
                      <a:cubicBezTo>
                        <a:pt x="167" y="798"/>
                        <a:pt x="131" y="809"/>
                        <a:pt x="85" y="840"/>
                      </a:cubicBezTo>
                      <a:cubicBezTo>
                        <a:pt x="104" y="916"/>
                        <a:pt x="94" y="931"/>
                        <a:pt x="160" y="975"/>
                      </a:cubicBezTo>
                      <a:cubicBezTo>
                        <a:pt x="150" y="1005"/>
                        <a:pt x="130" y="1065"/>
                        <a:pt x="130" y="106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95" name="Freeform 50"/>
                <p:cNvSpPr>
                  <a:spLocks/>
                </p:cNvSpPr>
                <p:nvPr/>
              </p:nvSpPr>
              <p:spPr bwMode="auto">
                <a:xfrm rot="16200000">
                  <a:off x="1107925" y="2070221"/>
                  <a:ext cx="177775" cy="79759"/>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96" name="Freeform 49"/>
                <p:cNvSpPr>
                  <a:spLocks/>
                </p:cNvSpPr>
                <p:nvPr/>
              </p:nvSpPr>
              <p:spPr bwMode="auto">
                <a:xfrm rot="16200000">
                  <a:off x="927982" y="2398861"/>
                  <a:ext cx="151136" cy="165653"/>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97" name="Freeform 48"/>
                <p:cNvSpPr>
                  <a:spLocks/>
                </p:cNvSpPr>
                <p:nvPr/>
              </p:nvSpPr>
              <p:spPr bwMode="auto">
                <a:xfrm rot="17120977">
                  <a:off x="1399043" y="2317986"/>
                  <a:ext cx="110905" cy="169744"/>
                </a:xfrm>
                <a:custGeom>
                  <a:avLst/>
                  <a:gdLst>
                    <a:gd name="T0" fmla="*/ 105 w 540"/>
                    <a:gd name="T1" fmla="*/ 0 h 1230"/>
                    <a:gd name="T2" fmla="*/ 15 w 540"/>
                    <a:gd name="T3" fmla="*/ 15 h 1230"/>
                    <a:gd name="T4" fmla="*/ 0 w 540"/>
                    <a:gd name="T5" fmla="*/ 60 h 1230"/>
                    <a:gd name="T6" fmla="*/ 105 w 540"/>
                    <a:gd name="T7" fmla="*/ 165 h 1230"/>
                    <a:gd name="T8" fmla="*/ 315 w 540"/>
                    <a:gd name="T9" fmla="*/ 150 h 1230"/>
                    <a:gd name="T10" fmla="*/ 255 w 540"/>
                    <a:gd name="T11" fmla="*/ 120 h 1230"/>
                    <a:gd name="T12" fmla="*/ 195 w 540"/>
                    <a:gd name="T13" fmla="*/ 105 h 1230"/>
                    <a:gd name="T14" fmla="*/ 0 w 540"/>
                    <a:gd name="T15" fmla="*/ 195 h 1230"/>
                    <a:gd name="T16" fmla="*/ 105 w 540"/>
                    <a:gd name="T17" fmla="*/ 315 h 1230"/>
                    <a:gd name="T18" fmla="*/ 225 w 540"/>
                    <a:gd name="T19" fmla="*/ 300 h 1230"/>
                    <a:gd name="T20" fmla="*/ 210 w 540"/>
                    <a:gd name="T21" fmla="*/ 255 h 1230"/>
                    <a:gd name="T22" fmla="*/ 255 w 540"/>
                    <a:gd name="T23" fmla="*/ 240 h 1230"/>
                    <a:gd name="T24" fmla="*/ 330 w 540"/>
                    <a:gd name="T25" fmla="*/ 255 h 1230"/>
                    <a:gd name="T26" fmla="*/ 330 w 540"/>
                    <a:gd name="T27" fmla="*/ 390 h 1230"/>
                    <a:gd name="T28" fmla="*/ 240 w 540"/>
                    <a:gd name="T29" fmla="*/ 420 h 1230"/>
                    <a:gd name="T30" fmla="*/ 195 w 540"/>
                    <a:gd name="T31" fmla="*/ 435 h 1230"/>
                    <a:gd name="T32" fmla="*/ 150 w 540"/>
                    <a:gd name="T33" fmla="*/ 600 h 1230"/>
                    <a:gd name="T34" fmla="*/ 165 w 540"/>
                    <a:gd name="T35" fmla="*/ 645 h 1230"/>
                    <a:gd name="T36" fmla="*/ 255 w 540"/>
                    <a:gd name="T37" fmla="*/ 705 h 1230"/>
                    <a:gd name="T38" fmla="*/ 330 w 540"/>
                    <a:gd name="T39" fmla="*/ 600 h 1230"/>
                    <a:gd name="T40" fmla="*/ 285 w 540"/>
                    <a:gd name="T41" fmla="*/ 585 h 1230"/>
                    <a:gd name="T42" fmla="*/ 225 w 540"/>
                    <a:gd name="T43" fmla="*/ 600 h 1230"/>
                    <a:gd name="T44" fmla="*/ 180 w 540"/>
                    <a:gd name="T45" fmla="*/ 615 h 1230"/>
                    <a:gd name="T46" fmla="*/ 135 w 540"/>
                    <a:gd name="T47" fmla="*/ 915 h 1230"/>
                    <a:gd name="T48" fmla="*/ 150 w 540"/>
                    <a:gd name="T49" fmla="*/ 960 h 1230"/>
                    <a:gd name="T50" fmla="*/ 240 w 540"/>
                    <a:gd name="T51" fmla="*/ 915 h 1230"/>
                    <a:gd name="T52" fmla="*/ 450 w 540"/>
                    <a:gd name="T53" fmla="*/ 1035 h 1230"/>
                    <a:gd name="T54" fmla="*/ 240 w 540"/>
                    <a:gd name="T55" fmla="*/ 1080 h 1230"/>
                    <a:gd name="T56" fmla="*/ 270 w 540"/>
                    <a:gd name="T57" fmla="*/ 945 h 1230"/>
                    <a:gd name="T58" fmla="*/ 360 w 540"/>
                    <a:gd name="T59" fmla="*/ 915 h 1230"/>
                    <a:gd name="T60" fmla="*/ 480 w 540"/>
                    <a:gd name="T61" fmla="*/ 945 h 1230"/>
                    <a:gd name="T62" fmla="*/ 510 w 540"/>
                    <a:gd name="T63" fmla="*/ 990 h 1230"/>
                    <a:gd name="T64" fmla="*/ 540 w 540"/>
                    <a:gd name="T65" fmla="*/ 1080 h 1230"/>
                    <a:gd name="T66" fmla="*/ 495 w 540"/>
                    <a:gd name="T67" fmla="*/ 1200 h 1230"/>
                    <a:gd name="T68" fmla="*/ 405 w 540"/>
                    <a:gd name="T69" fmla="*/ 1230 h 12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40"/>
                    <a:gd name="T106" fmla="*/ 0 h 1230"/>
                    <a:gd name="T107" fmla="*/ 540 w 540"/>
                    <a:gd name="T108" fmla="*/ 1230 h 12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40" h="1230">
                      <a:moveTo>
                        <a:pt x="105" y="0"/>
                      </a:moveTo>
                      <a:cubicBezTo>
                        <a:pt x="75" y="5"/>
                        <a:pt x="41" y="0"/>
                        <a:pt x="15" y="15"/>
                      </a:cubicBezTo>
                      <a:cubicBezTo>
                        <a:pt x="1" y="23"/>
                        <a:pt x="0" y="44"/>
                        <a:pt x="0" y="60"/>
                      </a:cubicBezTo>
                      <a:cubicBezTo>
                        <a:pt x="0" y="121"/>
                        <a:pt x="57" y="149"/>
                        <a:pt x="105" y="165"/>
                      </a:cubicBezTo>
                      <a:cubicBezTo>
                        <a:pt x="175" y="160"/>
                        <a:pt x="248" y="170"/>
                        <a:pt x="315" y="150"/>
                      </a:cubicBezTo>
                      <a:cubicBezTo>
                        <a:pt x="336" y="144"/>
                        <a:pt x="276" y="128"/>
                        <a:pt x="255" y="120"/>
                      </a:cubicBezTo>
                      <a:cubicBezTo>
                        <a:pt x="236" y="113"/>
                        <a:pt x="215" y="110"/>
                        <a:pt x="195" y="105"/>
                      </a:cubicBezTo>
                      <a:cubicBezTo>
                        <a:pt x="85" y="117"/>
                        <a:pt x="34" y="92"/>
                        <a:pt x="0" y="195"/>
                      </a:cubicBezTo>
                      <a:cubicBezTo>
                        <a:pt x="19" y="291"/>
                        <a:pt x="16" y="285"/>
                        <a:pt x="105" y="315"/>
                      </a:cubicBezTo>
                      <a:cubicBezTo>
                        <a:pt x="145" y="310"/>
                        <a:pt x="190" y="320"/>
                        <a:pt x="225" y="300"/>
                      </a:cubicBezTo>
                      <a:cubicBezTo>
                        <a:pt x="239" y="292"/>
                        <a:pt x="203" y="269"/>
                        <a:pt x="210" y="255"/>
                      </a:cubicBezTo>
                      <a:cubicBezTo>
                        <a:pt x="217" y="241"/>
                        <a:pt x="240" y="245"/>
                        <a:pt x="255" y="240"/>
                      </a:cubicBezTo>
                      <a:cubicBezTo>
                        <a:pt x="280" y="245"/>
                        <a:pt x="308" y="242"/>
                        <a:pt x="330" y="255"/>
                      </a:cubicBezTo>
                      <a:cubicBezTo>
                        <a:pt x="366" y="276"/>
                        <a:pt x="385" y="372"/>
                        <a:pt x="330" y="390"/>
                      </a:cubicBezTo>
                      <a:cubicBezTo>
                        <a:pt x="300" y="400"/>
                        <a:pt x="270" y="410"/>
                        <a:pt x="240" y="420"/>
                      </a:cubicBezTo>
                      <a:cubicBezTo>
                        <a:pt x="225" y="425"/>
                        <a:pt x="195" y="435"/>
                        <a:pt x="195" y="435"/>
                      </a:cubicBezTo>
                      <a:cubicBezTo>
                        <a:pt x="127" y="538"/>
                        <a:pt x="124" y="496"/>
                        <a:pt x="150" y="600"/>
                      </a:cubicBezTo>
                      <a:cubicBezTo>
                        <a:pt x="154" y="615"/>
                        <a:pt x="154" y="634"/>
                        <a:pt x="165" y="645"/>
                      </a:cubicBezTo>
                      <a:cubicBezTo>
                        <a:pt x="190" y="670"/>
                        <a:pt x="255" y="705"/>
                        <a:pt x="255" y="705"/>
                      </a:cubicBezTo>
                      <a:cubicBezTo>
                        <a:pt x="302" y="689"/>
                        <a:pt x="387" y="672"/>
                        <a:pt x="330" y="600"/>
                      </a:cubicBezTo>
                      <a:cubicBezTo>
                        <a:pt x="320" y="588"/>
                        <a:pt x="300" y="590"/>
                        <a:pt x="285" y="585"/>
                      </a:cubicBezTo>
                      <a:cubicBezTo>
                        <a:pt x="265" y="590"/>
                        <a:pt x="245" y="594"/>
                        <a:pt x="225" y="600"/>
                      </a:cubicBezTo>
                      <a:cubicBezTo>
                        <a:pt x="210" y="604"/>
                        <a:pt x="185" y="600"/>
                        <a:pt x="180" y="615"/>
                      </a:cubicBezTo>
                      <a:cubicBezTo>
                        <a:pt x="149" y="700"/>
                        <a:pt x="167" y="820"/>
                        <a:pt x="135" y="915"/>
                      </a:cubicBezTo>
                      <a:cubicBezTo>
                        <a:pt x="140" y="930"/>
                        <a:pt x="136" y="953"/>
                        <a:pt x="150" y="960"/>
                      </a:cubicBezTo>
                      <a:cubicBezTo>
                        <a:pt x="168" y="969"/>
                        <a:pt x="232" y="920"/>
                        <a:pt x="240" y="915"/>
                      </a:cubicBezTo>
                      <a:cubicBezTo>
                        <a:pt x="370" y="931"/>
                        <a:pt x="408" y="910"/>
                        <a:pt x="450" y="1035"/>
                      </a:cubicBezTo>
                      <a:cubicBezTo>
                        <a:pt x="367" y="1118"/>
                        <a:pt x="368" y="1096"/>
                        <a:pt x="240" y="1080"/>
                      </a:cubicBezTo>
                      <a:cubicBezTo>
                        <a:pt x="226" y="1037"/>
                        <a:pt x="222" y="975"/>
                        <a:pt x="270" y="945"/>
                      </a:cubicBezTo>
                      <a:cubicBezTo>
                        <a:pt x="297" y="928"/>
                        <a:pt x="360" y="915"/>
                        <a:pt x="360" y="915"/>
                      </a:cubicBezTo>
                      <a:cubicBezTo>
                        <a:pt x="364" y="916"/>
                        <a:pt x="465" y="933"/>
                        <a:pt x="480" y="945"/>
                      </a:cubicBezTo>
                      <a:cubicBezTo>
                        <a:pt x="494" y="956"/>
                        <a:pt x="503" y="974"/>
                        <a:pt x="510" y="990"/>
                      </a:cubicBezTo>
                      <a:cubicBezTo>
                        <a:pt x="523" y="1019"/>
                        <a:pt x="540" y="1080"/>
                        <a:pt x="540" y="1080"/>
                      </a:cubicBezTo>
                      <a:cubicBezTo>
                        <a:pt x="534" y="1110"/>
                        <a:pt x="530" y="1178"/>
                        <a:pt x="495" y="1200"/>
                      </a:cubicBezTo>
                      <a:cubicBezTo>
                        <a:pt x="468" y="1217"/>
                        <a:pt x="405" y="1230"/>
                        <a:pt x="405" y="123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98" name="Freeform 47"/>
                <p:cNvSpPr>
                  <a:spLocks/>
                </p:cNvSpPr>
                <p:nvPr/>
              </p:nvSpPr>
              <p:spPr bwMode="auto">
                <a:xfrm rot="19705076">
                  <a:off x="1313384" y="2482231"/>
                  <a:ext cx="73624" cy="208763"/>
                </a:xfrm>
                <a:custGeom>
                  <a:avLst/>
                  <a:gdLst>
                    <a:gd name="T0" fmla="*/ 38 w 361"/>
                    <a:gd name="T1" fmla="*/ 89 h 1110"/>
                    <a:gd name="T2" fmla="*/ 233 w 361"/>
                    <a:gd name="T3" fmla="*/ 44 h 1110"/>
                    <a:gd name="T4" fmla="*/ 218 w 361"/>
                    <a:gd name="T5" fmla="*/ 104 h 1110"/>
                    <a:gd name="T6" fmla="*/ 128 w 361"/>
                    <a:gd name="T7" fmla="*/ 149 h 1110"/>
                    <a:gd name="T8" fmla="*/ 38 w 361"/>
                    <a:gd name="T9" fmla="*/ 194 h 1110"/>
                    <a:gd name="T10" fmla="*/ 83 w 361"/>
                    <a:gd name="T11" fmla="*/ 314 h 1110"/>
                    <a:gd name="T12" fmla="*/ 308 w 361"/>
                    <a:gd name="T13" fmla="*/ 299 h 1110"/>
                    <a:gd name="T14" fmla="*/ 263 w 361"/>
                    <a:gd name="T15" fmla="*/ 269 h 1110"/>
                    <a:gd name="T16" fmla="*/ 53 w 361"/>
                    <a:gd name="T17" fmla="*/ 344 h 1110"/>
                    <a:gd name="T18" fmla="*/ 8 w 361"/>
                    <a:gd name="T19" fmla="*/ 434 h 1110"/>
                    <a:gd name="T20" fmla="*/ 53 w 361"/>
                    <a:gd name="T21" fmla="*/ 464 h 1110"/>
                    <a:gd name="T22" fmla="*/ 323 w 361"/>
                    <a:gd name="T23" fmla="*/ 494 h 1110"/>
                    <a:gd name="T24" fmla="*/ 278 w 361"/>
                    <a:gd name="T25" fmla="*/ 599 h 1110"/>
                    <a:gd name="T26" fmla="*/ 233 w 361"/>
                    <a:gd name="T27" fmla="*/ 614 h 1110"/>
                    <a:gd name="T28" fmla="*/ 188 w 361"/>
                    <a:gd name="T29" fmla="*/ 644 h 1110"/>
                    <a:gd name="T30" fmla="*/ 98 w 361"/>
                    <a:gd name="T31" fmla="*/ 674 h 1110"/>
                    <a:gd name="T32" fmla="*/ 248 w 361"/>
                    <a:gd name="T33" fmla="*/ 794 h 1110"/>
                    <a:gd name="T34" fmla="*/ 308 w 361"/>
                    <a:gd name="T35" fmla="*/ 899 h 1110"/>
                    <a:gd name="T36" fmla="*/ 263 w 361"/>
                    <a:gd name="T37" fmla="*/ 914 h 1110"/>
                    <a:gd name="T38" fmla="*/ 203 w 361"/>
                    <a:gd name="T39" fmla="*/ 1049 h 1110"/>
                    <a:gd name="T40" fmla="*/ 188 w 361"/>
                    <a:gd name="T41" fmla="*/ 1064 h 1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1"/>
                    <a:gd name="T64" fmla="*/ 0 h 1110"/>
                    <a:gd name="T65" fmla="*/ 361 w 361"/>
                    <a:gd name="T66" fmla="*/ 1110 h 11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1" h="1110">
                      <a:moveTo>
                        <a:pt x="38" y="89"/>
                      </a:moveTo>
                      <a:cubicBezTo>
                        <a:pt x="97" y="0"/>
                        <a:pt x="119" y="30"/>
                        <a:pt x="233" y="44"/>
                      </a:cubicBezTo>
                      <a:cubicBezTo>
                        <a:pt x="228" y="64"/>
                        <a:pt x="229" y="87"/>
                        <a:pt x="218" y="104"/>
                      </a:cubicBezTo>
                      <a:cubicBezTo>
                        <a:pt x="197" y="136"/>
                        <a:pt x="158" y="134"/>
                        <a:pt x="128" y="149"/>
                      </a:cubicBezTo>
                      <a:cubicBezTo>
                        <a:pt x="12" y="207"/>
                        <a:pt x="151" y="156"/>
                        <a:pt x="38" y="194"/>
                      </a:cubicBezTo>
                      <a:cubicBezTo>
                        <a:pt x="14" y="267"/>
                        <a:pt x="20" y="272"/>
                        <a:pt x="83" y="314"/>
                      </a:cubicBezTo>
                      <a:cubicBezTo>
                        <a:pt x="158" y="309"/>
                        <a:pt x="235" y="317"/>
                        <a:pt x="308" y="299"/>
                      </a:cubicBezTo>
                      <a:cubicBezTo>
                        <a:pt x="325" y="295"/>
                        <a:pt x="281" y="271"/>
                        <a:pt x="263" y="269"/>
                      </a:cubicBezTo>
                      <a:cubicBezTo>
                        <a:pt x="193" y="260"/>
                        <a:pt x="110" y="306"/>
                        <a:pt x="53" y="344"/>
                      </a:cubicBezTo>
                      <a:cubicBezTo>
                        <a:pt x="47" y="353"/>
                        <a:pt x="0" y="415"/>
                        <a:pt x="8" y="434"/>
                      </a:cubicBezTo>
                      <a:cubicBezTo>
                        <a:pt x="15" y="451"/>
                        <a:pt x="36" y="459"/>
                        <a:pt x="53" y="464"/>
                      </a:cubicBezTo>
                      <a:cubicBezTo>
                        <a:pt x="78" y="471"/>
                        <a:pt x="314" y="493"/>
                        <a:pt x="323" y="494"/>
                      </a:cubicBezTo>
                      <a:cubicBezTo>
                        <a:pt x="314" y="530"/>
                        <a:pt x="310" y="573"/>
                        <a:pt x="278" y="599"/>
                      </a:cubicBezTo>
                      <a:cubicBezTo>
                        <a:pt x="266" y="609"/>
                        <a:pt x="247" y="607"/>
                        <a:pt x="233" y="614"/>
                      </a:cubicBezTo>
                      <a:cubicBezTo>
                        <a:pt x="217" y="622"/>
                        <a:pt x="204" y="637"/>
                        <a:pt x="188" y="644"/>
                      </a:cubicBezTo>
                      <a:cubicBezTo>
                        <a:pt x="159" y="657"/>
                        <a:pt x="98" y="674"/>
                        <a:pt x="98" y="674"/>
                      </a:cubicBezTo>
                      <a:cubicBezTo>
                        <a:pt x="128" y="792"/>
                        <a:pt x="119" y="776"/>
                        <a:pt x="248" y="794"/>
                      </a:cubicBezTo>
                      <a:cubicBezTo>
                        <a:pt x="287" y="807"/>
                        <a:pt x="361" y="846"/>
                        <a:pt x="308" y="899"/>
                      </a:cubicBezTo>
                      <a:cubicBezTo>
                        <a:pt x="297" y="910"/>
                        <a:pt x="278" y="909"/>
                        <a:pt x="263" y="914"/>
                      </a:cubicBezTo>
                      <a:cubicBezTo>
                        <a:pt x="215" y="985"/>
                        <a:pt x="239" y="942"/>
                        <a:pt x="203" y="1049"/>
                      </a:cubicBezTo>
                      <a:cubicBezTo>
                        <a:pt x="185" y="1103"/>
                        <a:pt x="188" y="1110"/>
                        <a:pt x="188" y="106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99" name="Freeform 46"/>
                <p:cNvSpPr>
                  <a:spLocks/>
                </p:cNvSpPr>
                <p:nvPr/>
              </p:nvSpPr>
              <p:spPr bwMode="auto">
                <a:xfrm rot="16200000">
                  <a:off x="993432" y="2438335"/>
                  <a:ext cx="133739" cy="193262"/>
                </a:xfrm>
                <a:custGeom>
                  <a:avLst/>
                  <a:gdLst>
                    <a:gd name="T0" fmla="*/ 0 w 780"/>
                    <a:gd name="T1" fmla="*/ 0 h 1275"/>
                    <a:gd name="T2" fmla="*/ 15 w 780"/>
                    <a:gd name="T3" fmla="*/ 165 h 1275"/>
                    <a:gd name="T4" fmla="*/ 30 w 780"/>
                    <a:gd name="T5" fmla="*/ 210 h 1275"/>
                    <a:gd name="T6" fmla="*/ 75 w 780"/>
                    <a:gd name="T7" fmla="*/ 225 h 1275"/>
                    <a:gd name="T8" fmla="*/ 195 w 780"/>
                    <a:gd name="T9" fmla="*/ 255 h 1275"/>
                    <a:gd name="T10" fmla="*/ 480 w 780"/>
                    <a:gd name="T11" fmla="*/ 240 h 1275"/>
                    <a:gd name="T12" fmla="*/ 525 w 780"/>
                    <a:gd name="T13" fmla="*/ 225 h 1275"/>
                    <a:gd name="T14" fmla="*/ 390 w 780"/>
                    <a:gd name="T15" fmla="*/ 135 h 1275"/>
                    <a:gd name="T16" fmla="*/ 285 w 780"/>
                    <a:gd name="T17" fmla="*/ 150 h 1275"/>
                    <a:gd name="T18" fmla="*/ 210 w 780"/>
                    <a:gd name="T19" fmla="*/ 285 h 1275"/>
                    <a:gd name="T20" fmla="*/ 240 w 780"/>
                    <a:gd name="T21" fmla="*/ 375 h 1275"/>
                    <a:gd name="T22" fmla="*/ 375 w 780"/>
                    <a:gd name="T23" fmla="*/ 450 h 1275"/>
                    <a:gd name="T24" fmla="*/ 465 w 780"/>
                    <a:gd name="T25" fmla="*/ 435 h 1275"/>
                    <a:gd name="T26" fmla="*/ 450 w 780"/>
                    <a:gd name="T27" fmla="*/ 390 h 1275"/>
                    <a:gd name="T28" fmla="*/ 255 w 780"/>
                    <a:gd name="T29" fmla="*/ 405 h 1275"/>
                    <a:gd name="T30" fmla="*/ 210 w 780"/>
                    <a:gd name="T31" fmla="*/ 435 h 1275"/>
                    <a:gd name="T32" fmla="*/ 180 w 780"/>
                    <a:gd name="T33" fmla="*/ 525 h 1275"/>
                    <a:gd name="T34" fmla="*/ 225 w 780"/>
                    <a:gd name="T35" fmla="*/ 630 h 1275"/>
                    <a:gd name="T36" fmla="*/ 375 w 780"/>
                    <a:gd name="T37" fmla="*/ 675 h 1275"/>
                    <a:gd name="T38" fmla="*/ 495 w 780"/>
                    <a:gd name="T39" fmla="*/ 645 h 1275"/>
                    <a:gd name="T40" fmla="*/ 555 w 780"/>
                    <a:gd name="T41" fmla="*/ 630 h 1275"/>
                    <a:gd name="T42" fmla="*/ 600 w 780"/>
                    <a:gd name="T43" fmla="*/ 600 h 1275"/>
                    <a:gd name="T44" fmla="*/ 600 w 780"/>
                    <a:gd name="T45" fmla="*/ 570 h 1275"/>
                    <a:gd name="T46" fmla="*/ 465 w 780"/>
                    <a:gd name="T47" fmla="*/ 585 h 1275"/>
                    <a:gd name="T48" fmla="*/ 375 w 780"/>
                    <a:gd name="T49" fmla="*/ 615 h 1275"/>
                    <a:gd name="T50" fmla="*/ 360 w 780"/>
                    <a:gd name="T51" fmla="*/ 660 h 1275"/>
                    <a:gd name="T52" fmla="*/ 660 w 780"/>
                    <a:gd name="T53" fmla="*/ 855 h 1275"/>
                    <a:gd name="T54" fmla="*/ 780 w 780"/>
                    <a:gd name="T55" fmla="*/ 1050 h 1275"/>
                    <a:gd name="T56" fmla="*/ 555 w 780"/>
                    <a:gd name="T57" fmla="*/ 1095 h 1275"/>
                    <a:gd name="T58" fmla="*/ 390 w 780"/>
                    <a:gd name="T59" fmla="*/ 990 h 1275"/>
                    <a:gd name="T60" fmla="*/ 570 w 780"/>
                    <a:gd name="T61" fmla="*/ 1005 h 1275"/>
                    <a:gd name="T62" fmla="*/ 600 w 780"/>
                    <a:gd name="T63" fmla="*/ 1275 h 12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0"/>
                    <a:gd name="T97" fmla="*/ 0 h 1275"/>
                    <a:gd name="T98" fmla="*/ 780 w 780"/>
                    <a:gd name="T99" fmla="*/ 1275 h 12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0" h="1275">
                      <a:moveTo>
                        <a:pt x="0" y="0"/>
                      </a:moveTo>
                      <a:cubicBezTo>
                        <a:pt x="5" y="55"/>
                        <a:pt x="7" y="110"/>
                        <a:pt x="15" y="165"/>
                      </a:cubicBezTo>
                      <a:cubicBezTo>
                        <a:pt x="17" y="181"/>
                        <a:pt x="19" y="199"/>
                        <a:pt x="30" y="210"/>
                      </a:cubicBezTo>
                      <a:cubicBezTo>
                        <a:pt x="41" y="221"/>
                        <a:pt x="60" y="221"/>
                        <a:pt x="75" y="225"/>
                      </a:cubicBezTo>
                      <a:cubicBezTo>
                        <a:pt x="115" y="236"/>
                        <a:pt x="195" y="255"/>
                        <a:pt x="195" y="255"/>
                      </a:cubicBezTo>
                      <a:cubicBezTo>
                        <a:pt x="290" y="250"/>
                        <a:pt x="385" y="249"/>
                        <a:pt x="480" y="240"/>
                      </a:cubicBezTo>
                      <a:cubicBezTo>
                        <a:pt x="496" y="239"/>
                        <a:pt x="519" y="240"/>
                        <a:pt x="525" y="225"/>
                      </a:cubicBezTo>
                      <a:cubicBezTo>
                        <a:pt x="557" y="145"/>
                        <a:pt x="425" y="142"/>
                        <a:pt x="390" y="135"/>
                      </a:cubicBezTo>
                      <a:cubicBezTo>
                        <a:pt x="355" y="140"/>
                        <a:pt x="315" y="131"/>
                        <a:pt x="285" y="150"/>
                      </a:cubicBezTo>
                      <a:cubicBezTo>
                        <a:pt x="241" y="178"/>
                        <a:pt x="225" y="239"/>
                        <a:pt x="210" y="285"/>
                      </a:cubicBezTo>
                      <a:cubicBezTo>
                        <a:pt x="220" y="315"/>
                        <a:pt x="230" y="345"/>
                        <a:pt x="240" y="375"/>
                      </a:cubicBezTo>
                      <a:cubicBezTo>
                        <a:pt x="243" y="385"/>
                        <a:pt x="359" y="439"/>
                        <a:pt x="375" y="450"/>
                      </a:cubicBezTo>
                      <a:cubicBezTo>
                        <a:pt x="405" y="445"/>
                        <a:pt x="441" y="454"/>
                        <a:pt x="465" y="435"/>
                      </a:cubicBezTo>
                      <a:cubicBezTo>
                        <a:pt x="477" y="425"/>
                        <a:pt x="466" y="392"/>
                        <a:pt x="450" y="390"/>
                      </a:cubicBezTo>
                      <a:cubicBezTo>
                        <a:pt x="385" y="381"/>
                        <a:pt x="320" y="400"/>
                        <a:pt x="255" y="405"/>
                      </a:cubicBezTo>
                      <a:cubicBezTo>
                        <a:pt x="240" y="415"/>
                        <a:pt x="220" y="420"/>
                        <a:pt x="210" y="435"/>
                      </a:cubicBezTo>
                      <a:cubicBezTo>
                        <a:pt x="193" y="462"/>
                        <a:pt x="180" y="525"/>
                        <a:pt x="180" y="525"/>
                      </a:cubicBezTo>
                      <a:cubicBezTo>
                        <a:pt x="189" y="561"/>
                        <a:pt x="193" y="604"/>
                        <a:pt x="225" y="630"/>
                      </a:cubicBezTo>
                      <a:cubicBezTo>
                        <a:pt x="259" y="657"/>
                        <a:pt x="333" y="661"/>
                        <a:pt x="375" y="675"/>
                      </a:cubicBezTo>
                      <a:cubicBezTo>
                        <a:pt x="415" y="665"/>
                        <a:pt x="455" y="655"/>
                        <a:pt x="495" y="645"/>
                      </a:cubicBezTo>
                      <a:cubicBezTo>
                        <a:pt x="515" y="640"/>
                        <a:pt x="555" y="630"/>
                        <a:pt x="555" y="630"/>
                      </a:cubicBezTo>
                      <a:cubicBezTo>
                        <a:pt x="570" y="620"/>
                        <a:pt x="584" y="608"/>
                        <a:pt x="600" y="600"/>
                      </a:cubicBezTo>
                      <a:cubicBezTo>
                        <a:pt x="648" y="576"/>
                        <a:pt x="672" y="594"/>
                        <a:pt x="600" y="570"/>
                      </a:cubicBezTo>
                      <a:cubicBezTo>
                        <a:pt x="555" y="575"/>
                        <a:pt x="509" y="576"/>
                        <a:pt x="465" y="585"/>
                      </a:cubicBezTo>
                      <a:cubicBezTo>
                        <a:pt x="434" y="591"/>
                        <a:pt x="375" y="615"/>
                        <a:pt x="375" y="615"/>
                      </a:cubicBezTo>
                      <a:cubicBezTo>
                        <a:pt x="370" y="630"/>
                        <a:pt x="360" y="644"/>
                        <a:pt x="360" y="660"/>
                      </a:cubicBezTo>
                      <a:cubicBezTo>
                        <a:pt x="360" y="827"/>
                        <a:pt x="535" y="839"/>
                        <a:pt x="660" y="855"/>
                      </a:cubicBezTo>
                      <a:cubicBezTo>
                        <a:pt x="696" y="927"/>
                        <a:pt x="754" y="972"/>
                        <a:pt x="780" y="1050"/>
                      </a:cubicBezTo>
                      <a:cubicBezTo>
                        <a:pt x="698" y="1060"/>
                        <a:pt x="632" y="1069"/>
                        <a:pt x="555" y="1095"/>
                      </a:cubicBezTo>
                      <a:cubicBezTo>
                        <a:pt x="421" y="1078"/>
                        <a:pt x="428" y="1104"/>
                        <a:pt x="390" y="990"/>
                      </a:cubicBezTo>
                      <a:cubicBezTo>
                        <a:pt x="465" y="940"/>
                        <a:pt x="499" y="958"/>
                        <a:pt x="570" y="1005"/>
                      </a:cubicBezTo>
                      <a:cubicBezTo>
                        <a:pt x="619" y="1152"/>
                        <a:pt x="600" y="1063"/>
                        <a:pt x="600" y="127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00" name="Freeform 45"/>
                <p:cNvSpPr>
                  <a:spLocks/>
                </p:cNvSpPr>
                <p:nvPr/>
              </p:nvSpPr>
              <p:spPr bwMode="auto">
                <a:xfrm rot="2304084">
                  <a:off x="1314406" y="2458311"/>
                  <a:ext cx="167187" cy="84810"/>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01" name="Freeform 44"/>
                <p:cNvSpPr>
                  <a:spLocks/>
                </p:cNvSpPr>
                <p:nvPr/>
              </p:nvSpPr>
              <p:spPr bwMode="auto">
                <a:xfrm rot="15161848">
                  <a:off x="1385747" y="2133606"/>
                  <a:ext cx="76655" cy="167187"/>
                </a:xfrm>
                <a:custGeom>
                  <a:avLst/>
                  <a:gdLst>
                    <a:gd name="T0" fmla="*/ 75 w 255"/>
                    <a:gd name="T1" fmla="*/ 0 h 990"/>
                    <a:gd name="T2" fmla="*/ 120 w 255"/>
                    <a:gd name="T3" fmla="*/ 15 h 990"/>
                    <a:gd name="T4" fmla="*/ 30 w 255"/>
                    <a:gd name="T5" fmla="*/ 195 h 990"/>
                    <a:gd name="T6" fmla="*/ 135 w 255"/>
                    <a:gd name="T7" fmla="*/ 315 h 990"/>
                    <a:gd name="T8" fmla="*/ 165 w 255"/>
                    <a:gd name="T9" fmla="*/ 360 h 990"/>
                    <a:gd name="T10" fmla="*/ 90 w 255"/>
                    <a:gd name="T11" fmla="*/ 480 h 990"/>
                    <a:gd name="T12" fmla="*/ 60 w 255"/>
                    <a:gd name="T13" fmla="*/ 525 h 990"/>
                    <a:gd name="T14" fmla="*/ 0 w 255"/>
                    <a:gd name="T15" fmla="*/ 450 h 990"/>
                    <a:gd name="T16" fmla="*/ 135 w 255"/>
                    <a:gd name="T17" fmla="*/ 465 h 990"/>
                    <a:gd name="T18" fmla="*/ 255 w 255"/>
                    <a:gd name="T19" fmla="*/ 555 h 990"/>
                    <a:gd name="T20" fmla="*/ 240 w 255"/>
                    <a:gd name="T21" fmla="*/ 510 h 990"/>
                    <a:gd name="T22" fmla="*/ 150 w 255"/>
                    <a:gd name="T23" fmla="*/ 570 h 990"/>
                    <a:gd name="T24" fmla="*/ 105 w 255"/>
                    <a:gd name="T25" fmla="*/ 600 h 990"/>
                    <a:gd name="T26" fmla="*/ 45 w 255"/>
                    <a:gd name="T27" fmla="*/ 675 h 990"/>
                    <a:gd name="T28" fmla="*/ 30 w 255"/>
                    <a:gd name="T29" fmla="*/ 720 h 990"/>
                    <a:gd name="T30" fmla="*/ 0 w 255"/>
                    <a:gd name="T31" fmla="*/ 765 h 990"/>
                    <a:gd name="T32" fmla="*/ 120 w 255"/>
                    <a:gd name="T33" fmla="*/ 780 h 990"/>
                    <a:gd name="T34" fmla="*/ 210 w 255"/>
                    <a:gd name="T35" fmla="*/ 750 h 990"/>
                    <a:gd name="T36" fmla="*/ 240 w 255"/>
                    <a:gd name="T37" fmla="*/ 795 h 990"/>
                    <a:gd name="T38" fmla="*/ 165 w 255"/>
                    <a:gd name="T39" fmla="*/ 885 h 990"/>
                    <a:gd name="T40" fmla="*/ 150 w 255"/>
                    <a:gd name="T41" fmla="*/ 930 h 990"/>
                    <a:gd name="T42" fmla="*/ 165 w 255"/>
                    <a:gd name="T43" fmla="*/ 990 h 9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5"/>
                    <a:gd name="T67" fmla="*/ 0 h 990"/>
                    <a:gd name="T68" fmla="*/ 255 w 255"/>
                    <a:gd name="T69" fmla="*/ 990 h 9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5" h="990">
                      <a:moveTo>
                        <a:pt x="75" y="0"/>
                      </a:moveTo>
                      <a:cubicBezTo>
                        <a:pt x="90" y="5"/>
                        <a:pt x="109" y="4"/>
                        <a:pt x="120" y="15"/>
                      </a:cubicBezTo>
                      <a:cubicBezTo>
                        <a:pt x="171" y="66"/>
                        <a:pt x="58" y="153"/>
                        <a:pt x="30" y="195"/>
                      </a:cubicBezTo>
                      <a:cubicBezTo>
                        <a:pt x="49" y="291"/>
                        <a:pt x="46" y="285"/>
                        <a:pt x="135" y="315"/>
                      </a:cubicBezTo>
                      <a:cubicBezTo>
                        <a:pt x="145" y="330"/>
                        <a:pt x="165" y="342"/>
                        <a:pt x="165" y="360"/>
                      </a:cubicBezTo>
                      <a:cubicBezTo>
                        <a:pt x="165" y="443"/>
                        <a:pt x="141" y="446"/>
                        <a:pt x="90" y="480"/>
                      </a:cubicBezTo>
                      <a:cubicBezTo>
                        <a:pt x="80" y="495"/>
                        <a:pt x="78" y="521"/>
                        <a:pt x="60" y="525"/>
                      </a:cubicBezTo>
                      <a:cubicBezTo>
                        <a:pt x="18" y="533"/>
                        <a:pt x="7" y="471"/>
                        <a:pt x="0" y="450"/>
                      </a:cubicBezTo>
                      <a:cubicBezTo>
                        <a:pt x="69" y="404"/>
                        <a:pt x="69" y="421"/>
                        <a:pt x="135" y="465"/>
                      </a:cubicBezTo>
                      <a:cubicBezTo>
                        <a:pt x="170" y="517"/>
                        <a:pt x="196" y="535"/>
                        <a:pt x="255" y="555"/>
                      </a:cubicBezTo>
                      <a:cubicBezTo>
                        <a:pt x="250" y="540"/>
                        <a:pt x="255" y="516"/>
                        <a:pt x="240" y="510"/>
                      </a:cubicBezTo>
                      <a:cubicBezTo>
                        <a:pt x="182" y="487"/>
                        <a:pt x="175" y="545"/>
                        <a:pt x="150" y="570"/>
                      </a:cubicBezTo>
                      <a:cubicBezTo>
                        <a:pt x="137" y="583"/>
                        <a:pt x="120" y="590"/>
                        <a:pt x="105" y="600"/>
                      </a:cubicBezTo>
                      <a:cubicBezTo>
                        <a:pt x="67" y="713"/>
                        <a:pt x="123" y="578"/>
                        <a:pt x="45" y="675"/>
                      </a:cubicBezTo>
                      <a:cubicBezTo>
                        <a:pt x="35" y="687"/>
                        <a:pt x="37" y="706"/>
                        <a:pt x="30" y="720"/>
                      </a:cubicBezTo>
                      <a:cubicBezTo>
                        <a:pt x="22" y="736"/>
                        <a:pt x="10" y="750"/>
                        <a:pt x="0" y="765"/>
                      </a:cubicBezTo>
                      <a:cubicBezTo>
                        <a:pt x="61" y="806"/>
                        <a:pt x="34" y="803"/>
                        <a:pt x="120" y="780"/>
                      </a:cubicBezTo>
                      <a:cubicBezTo>
                        <a:pt x="151" y="772"/>
                        <a:pt x="210" y="750"/>
                        <a:pt x="210" y="750"/>
                      </a:cubicBezTo>
                      <a:cubicBezTo>
                        <a:pt x="220" y="765"/>
                        <a:pt x="240" y="777"/>
                        <a:pt x="240" y="795"/>
                      </a:cubicBezTo>
                      <a:cubicBezTo>
                        <a:pt x="240" y="816"/>
                        <a:pt x="174" y="876"/>
                        <a:pt x="165" y="885"/>
                      </a:cubicBezTo>
                      <a:cubicBezTo>
                        <a:pt x="160" y="900"/>
                        <a:pt x="150" y="914"/>
                        <a:pt x="150" y="930"/>
                      </a:cubicBezTo>
                      <a:cubicBezTo>
                        <a:pt x="150" y="951"/>
                        <a:pt x="165" y="969"/>
                        <a:pt x="165" y="99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02" name="Freeform 43"/>
                <p:cNvSpPr>
                  <a:spLocks/>
                </p:cNvSpPr>
                <p:nvPr/>
              </p:nvSpPr>
              <p:spPr bwMode="auto">
                <a:xfrm rot="11188437">
                  <a:off x="1185053" y="2514307"/>
                  <a:ext cx="88962" cy="184842"/>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03" name="Freeform 42"/>
                <p:cNvSpPr>
                  <a:spLocks/>
                </p:cNvSpPr>
                <p:nvPr/>
              </p:nvSpPr>
              <p:spPr bwMode="auto">
                <a:xfrm rot="13314741">
                  <a:off x="1299579" y="2122332"/>
                  <a:ext cx="67488" cy="105469"/>
                </a:xfrm>
                <a:custGeom>
                  <a:avLst/>
                  <a:gdLst>
                    <a:gd name="T0" fmla="*/ 105 w 330"/>
                    <a:gd name="T1" fmla="*/ 0 h 681"/>
                    <a:gd name="T2" fmla="*/ 150 w 330"/>
                    <a:gd name="T3" fmla="*/ 30 h 681"/>
                    <a:gd name="T4" fmla="*/ 180 w 330"/>
                    <a:gd name="T5" fmla="*/ 135 h 681"/>
                    <a:gd name="T6" fmla="*/ 105 w 330"/>
                    <a:gd name="T7" fmla="*/ 360 h 681"/>
                    <a:gd name="T8" fmla="*/ 75 w 330"/>
                    <a:gd name="T9" fmla="*/ 405 h 681"/>
                    <a:gd name="T10" fmla="*/ 0 w 330"/>
                    <a:gd name="T11" fmla="*/ 345 h 681"/>
                    <a:gd name="T12" fmla="*/ 15 w 330"/>
                    <a:gd name="T13" fmla="*/ 300 h 681"/>
                    <a:gd name="T14" fmla="*/ 150 w 330"/>
                    <a:gd name="T15" fmla="*/ 330 h 681"/>
                    <a:gd name="T16" fmla="*/ 120 w 330"/>
                    <a:gd name="T17" fmla="*/ 615 h 681"/>
                    <a:gd name="T18" fmla="*/ 330 w 330"/>
                    <a:gd name="T19" fmla="*/ 570 h 681"/>
                    <a:gd name="T20" fmla="*/ 285 w 330"/>
                    <a:gd name="T21" fmla="*/ 540 h 681"/>
                    <a:gd name="T22" fmla="*/ 240 w 330"/>
                    <a:gd name="T23" fmla="*/ 555 h 6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0"/>
                    <a:gd name="T37" fmla="*/ 0 h 681"/>
                    <a:gd name="T38" fmla="*/ 330 w 330"/>
                    <a:gd name="T39" fmla="*/ 681 h 6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0" h="681">
                      <a:moveTo>
                        <a:pt x="105" y="0"/>
                      </a:moveTo>
                      <a:cubicBezTo>
                        <a:pt x="120" y="10"/>
                        <a:pt x="140" y="15"/>
                        <a:pt x="150" y="30"/>
                      </a:cubicBezTo>
                      <a:cubicBezTo>
                        <a:pt x="170" y="60"/>
                        <a:pt x="168" y="100"/>
                        <a:pt x="180" y="135"/>
                      </a:cubicBezTo>
                      <a:cubicBezTo>
                        <a:pt x="168" y="253"/>
                        <a:pt x="194" y="301"/>
                        <a:pt x="105" y="360"/>
                      </a:cubicBezTo>
                      <a:cubicBezTo>
                        <a:pt x="95" y="375"/>
                        <a:pt x="92" y="398"/>
                        <a:pt x="75" y="405"/>
                      </a:cubicBezTo>
                      <a:cubicBezTo>
                        <a:pt x="37" y="420"/>
                        <a:pt x="11" y="362"/>
                        <a:pt x="0" y="345"/>
                      </a:cubicBezTo>
                      <a:cubicBezTo>
                        <a:pt x="5" y="330"/>
                        <a:pt x="0" y="304"/>
                        <a:pt x="15" y="300"/>
                      </a:cubicBezTo>
                      <a:cubicBezTo>
                        <a:pt x="43" y="292"/>
                        <a:pt x="116" y="319"/>
                        <a:pt x="150" y="330"/>
                      </a:cubicBezTo>
                      <a:cubicBezTo>
                        <a:pt x="182" y="427"/>
                        <a:pt x="177" y="529"/>
                        <a:pt x="120" y="615"/>
                      </a:cubicBezTo>
                      <a:cubicBezTo>
                        <a:pt x="206" y="636"/>
                        <a:pt x="293" y="681"/>
                        <a:pt x="330" y="570"/>
                      </a:cubicBezTo>
                      <a:cubicBezTo>
                        <a:pt x="315" y="560"/>
                        <a:pt x="303" y="543"/>
                        <a:pt x="285" y="540"/>
                      </a:cubicBezTo>
                      <a:cubicBezTo>
                        <a:pt x="269" y="537"/>
                        <a:pt x="240" y="555"/>
                        <a:pt x="240" y="55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04" name="Freeform 41"/>
                <p:cNvSpPr>
                  <a:spLocks/>
                </p:cNvSpPr>
                <p:nvPr/>
              </p:nvSpPr>
              <p:spPr bwMode="auto">
                <a:xfrm rot="16200000">
                  <a:off x="1419443" y="2224413"/>
                  <a:ext cx="78286" cy="167698"/>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05" name="Freeform 40"/>
                <p:cNvSpPr>
                  <a:spLocks/>
                </p:cNvSpPr>
                <p:nvPr/>
              </p:nvSpPr>
              <p:spPr bwMode="auto">
                <a:xfrm rot="19782647">
                  <a:off x="1002016" y="2086995"/>
                  <a:ext cx="92541" cy="187017"/>
                </a:xfrm>
                <a:custGeom>
                  <a:avLst/>
                  <a:gdLst>
                    <a:gd name="T0" fmla="*/ 41 w 291"/>
                    <a:gd name="T1" fmla="*/ 0 h 1005"/>
                    <a:gd name="T2" fmla="*/ 11 w 291"/>
                    <a:gd name="T3" fmla="*/ 90 h 1005"/>
                    <a:gd name="T4" fmla="*/ 26 w 291"/>
                    <a:gd name="T5" fmla="*/ 195 h 1005"/>
                    <a:gd name="T6" fmla="*/ 56 w 291"/>
                    <a:gd name="T7" fmla="*/ 330 h 1005"/>
                    <a:gd name="T8" fmla="*/ 146 w 291"/>
                    <a:gd name="T9" fmla="*/ 315 h 1005"/>
                    <a:gd name="T10" fmla="*/ 86 w 291"/>
                    <a:gd name="T11" fmla="*/ 225 h 1005"/>
                    <a:gd name="T12" fmla="*/ 56 w 291"/>
                    <a:gd name="T13" fmla="*/ 270 h 1005"/>
                    <a:gd name="T14" fmla="*/ 71 w 291"/>
                    <a:gd name="T15" fmla="*/ 315 h 1005"/>
                    <a:gd name="T16" fmla="*/ 86 w 291"/>
                    <a:gd name="T17" fmla="*/ 405 h 1005"/>
                    <a:gd name="T18" fmla="*/ 71 w 291"/>
                    <a:gd name="T19" fmla="*/ 465 h 1005"/>
                    <a:gd name="T20" fmla="*/ 116 w 291"/>
                    <a:gd name="T21" fmla="*/ 480 h 1005"/>
                    <a:gd name="T22" fmla="*/ 221 w 291"/>
                    <a:gd name="T23" fmla="*/ 600 h 1005"/>
                    <a:gd name="T24" fmla="*/ 221 w 291"/>
                    <a:gd name="T25" fmla="*/ 495 h 1005"/>
                    <a:gd name="T26" fmla="*/ 146 w 291"/>
                    <a:gd name="T27" fmla="*/ 510 h 1005"/>
                    <a:gd name="T28" fmla="*/ 56 w 291"/>
                    <a:gd name="T29" fmla="*/ 645 h 1005"/>
                    <a:gd name="T30" fmla="*/ 41 w 291"/>
                    <a:gd name="T31" fmla="*/ 690 h 1005"/>
                    <a:gd name="T32" fmla="*/ 161 w 291"/>
                    <a:gd name="T33" fmla="*/ 735 h 1005"/>
                    <a:gd name="T34" fmla="*/ 236 w 291"/>
                    <a:gd name="T35" fmla="*/ 810 h 1005"/>
                    <a:gd name="T36" fmla="*/ 146 w 291"/>
                    <a:gd name="T37" fmla="*/ 870 h 1005"/>
                    <a:gd name="T38" fmla="*/ 86 w 291"/>
                    <a:gd name="T39" fmla="*/ 855 h 1005"/>
                    <a:gd name="T40" fmla="*/ 131 w 291"/>
                    <a:gd name="T41" fmla="*/ 870 h 1005"/>
                    <a:gd name="T42" fmla="*/ 176 w 291"/>
                    <a:gd name="T43" fmla="*/ 1005 h 10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1"/>
                    <a:gd name="T67" fmla="*/ 0 h 1005"/>
                    <a:gd name="T68" fmla="*/ 291 w 291"/>
                    <a:gd name="T69" fmla="*/ 1005 h 10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1" h="1005">
                      <a:moveTo>
                        <a:pt x="41" y="0"/>
                      </a:moveTo>
                      <a:cubicBezTo>
                        <a:pt x="31" y="30"/>
                        <a:pt x="21" y="60"/>
                        <a:pt x="11" y="90"/>
                      </a:cubicBezTo>
                      <a:cubicBezTo>
                        <a:pt x="0" y="124"/>
                        <a:pt x="21" y="160"/>
                        <a:pt x="26" y="195"/>
                      </a:cubicBezTo>
                      <a:cubicBezTo>
                        <a:pt x="41" y="293"/>
                        <a:pt x="33" y="260"/>
                        <a:pt x="56" y="330"/>
                      </a:cubicBezTo>
                      <a:cubicBezTo>
                        <a:pt x="86" y="325"/>
                        <a:pt x="119" y="329"/>
                        <a:pt x="146" y="315"/>
                      </a:cubicBezTo>
                      <a:cubicBezTo>
                        <a:pt x="239" y="269"/>
                        <a:pt x="115" y="235"/>
                        <a:pt x="86" y="225"/>
                      </a:cubicBezTo>
                      <a:cubicBezTo>
                        <a:pt x="76" y="240"/>
                        <a:pt x="59" y="252"/>
                        <a:pt x="56" y="270"/>
                      </a:cubicBezTo>
                      <a:cubicBezTo>
                        <a:pt x="53" y="286"/>
                        <a:pt x="68" y="300"/>
                        <a:pt x="71" y="315"/>
                      </a:cubicBezTo>
                      <a:cubicBezTo>
                        <a:pt x="78" y="345"/>
                        <a:pt x="81" y="375"/>
                        <a:pt x="86" y="405"/>
                      </a:cubicBezTo>
                      <a:cubicBezTo>
                        <a:pt x="81" y="425"/>
                        <a:pt x="63" y="446"/>
                        <a:pt x="71" y="465"/>
                      </a:cubicBezTo>
                      <a:cubicBezTo>
                        <a:pt x="77" y="480"/>
                        <a:pt x="105" y="469"/>
                        <a:pt x="116" y="480"/>
                      </a:cubicBezTo>
                      <a:cubicBezTo>
                        <a:pt x="291" y="655"/>
                        <a:pt x="94" y="515"/>
                        <a:pt x="221" y="600"/>
                      </a:cubicBezTo>
                      <a:cubicBezTo>
                        <a:pt x="228" y="579"/>
                        <a:pt x="259" y="514"/>
                        <a:pt x="221" y="495"/>
                      </a:cubicBezTo>
                      <a:cubicBezTo>
                        <a:pt x="198" y="484"/>
                        <a:pt x="171" y="505"/>
                        <a:pt x="146" y="510"/>
                      </a:cubicBezTo>
                      <a:cubicBezTo>
                        <a:pt x="105" y="571"/>
                        <a:pt x="110" y="591"/>
                        <a:pt x="56" y="645"/>
                      </a:cubicBezTo>
                      <a:cubicBezTo>
                        <a:pt x="51" y="660"/>
                        <a:pt x="35" y="675"/>
                        <a:pt x="41" y="690"/>
                      </a:cubicBezTo>
                      <a:cubicBezTo>
                        <a:pt x="54" y="724"/>
                        <a:pt x="143" y="731"/>
                        <a:pt x="161" y="735"/>
                      </a:cubicBezTo>
                      <a:cubicBezTo>
                        <a:pt x="167" y="739"/>
                        <a:pt x="250" y="786"/>
                        <a:pt x="236" y="810"/>
                      </a:cubicBezTo>
                      <a:cubicBezTo>
                        <a:pt x="218" y="841"/>
                        <a:pt x="146" y="870"/>
                        <a:pt x="146" y="870"/>
                      </a:cubicBezTo>
                      <a:cubicBezTo>
                        <a:pt x="126" y="865"/>
                        <a:pt x="107" y="855"/>
                        <a:pt x="86" y="855"/>
                      </a:cubicBezTo>
                      <a:cubicBezTo>
                        <a:pt x="70" y="855"/>
                        <a:pt x="119" y="860"/>
                        <a:pt x="131" y="870"/>
                      </a:cubicBezTo>
                      <a:cubicBezTo>
                        <a:pt x="150" y="885"/>
                        <a:pt x="238" y="1005"/>
                        <a:pt x="176" y="100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06" name="Freeform 39"/>
                <p:cNvSpPr>
                  <a:spLocks/>
                </p:cNvSpPr>
                <p:nvPr/>
              </p:nvSpPr>
              <p:spPr bwMode="auto">
                <a:xfrm rot="1515602">
                  <a:off x="1083309" y="2490386"/>
                  <a:ext cx="80782" cy="210938"/>
                </a:xfrm>
                <a:custGeom>
                  <a:avLst/>
                  <a:gdLst>
                    <a:gd name="T0" fmla="*/ 214 w 394"/>
                    <a:gd name="T1" fmla="*/ 29 h 1139"/>
                    <a:gd name="T2" fmla="*/ 394 w 394"/>
                    <a:gd name="T3" fmla="*/ 119 h 1139"/>
                    <a:gd name="T4" fmla="*/ 379 w 394"/>
                    <a:gd name="T5" fmla="*/ 164 h 1139"/>
                    <a:gd name="T6" fmla="*/ 199 w 394"/>
                    <a:gd name="T7" fmla="*/ 254 h 1139"/>
                    <a:gd name="T8" fmla="*/ 274 w 394"/>
                    <a:gd name="T9" fmla="*/ 404 h 1139"/>
                    <a:gd name="T10" fmla="*/ 334 w 394"/>
                    <a:gd name="T11" fmla="*/ 524 h 1139"/>
                    <a:gd name="T12" fmla="*/ 304 w 394"/>
                    <a:gd name="T13" fmla="*/ 569 h 1139"/>
                    <a:gd name="T14" fmla="*/ 199 w 394"/>
                    <a:gd name="T15" fmla="*/ 554 h 1139"/>
                    <a:gd name="T16" fmla="*/ 169 w 394"/>
                    <a:gd name="T17" fmla="*/ 509 h 1139"/>
                    <a:gd name="T18" fmla="*/ 154 w 394"/>
                    <a:gd name="T19" fmla="*/ 464 h 1139"/>
                    <a:gd name="T20" fmla="*/ 289 w 394"/>
                    <a:gd name="T21" fmla="*/ 479 h 1139"/>
                    <a:gd name="T22" fmla="*/ 334 w 394"/>
                    <a:gd name="T23" fmla="*/ 494 h 1139"/>
                    <a:gd name="T24" fmla="*/ 379 w 394"/>
                    <a:gd name="T25" fmla="*/ 479 h 1139"/>
                    <a:gd name="T26" fmla="*/ 364 w 394"/>
                    <a:gd name="T27" fmla="*/ 629 h 1139"/>
                    <a:gd name="T28" fmla="*/ 349 w 394"/>
                    <a:gd name="T29" fmla="*/ 674 h 1139"/>
                    <a:gd name="T30" fmla="*/ 304 w 394"/>
                    <a:gd name="T31" fmla="*/ 704 h 1139"/>
                    <a:gd name="T32" fmla="*/ 199 w 394"/>
                    <a:gd name="T33" fmla="*/ 689 h 1139"/>
                    <a:gd name="T34" fmla="*/ 244 w 394"/>
                    <a:gd name="T35" fmla="*/ 674 h 1139"/>
                    <a:gd name="T36" fmla="*/ 334 w 394"/>
                    <a:gd name="T37" fmla="*/ 704 h 1139"/>
                    <a:gd name="T38" fmla="*/ 319 w 394"/>
                    <a:gd name="T39" fmla="*/ 929 h 1139"/>
                    <a:gd name="T40" fmla="*/ 229 w 394"/>
                    <a:gd name="T41" fmla="*/ 899 h 1139"/>
                    <a:gd name="T42" fmla="*/ 184 w 394"/>
                    <a:gd name="T43" fmla="*/ 884 h 1139"/>
                    <a:gd name="T44" fmla="*/ 124 w 394"/>
                    <a:gd name="T45" fmla="*/ 809 h 1139"/>
                    <a:gd name="T46" fmla="*/ 64 w 394"/>
                    <a:gd name="T47" fmla="*/ 719 h 1139"/>
                    <a:gd name="T48" fmla="*/ 19 w 394"/>
                    <a:gd name="T49" fmla="*/ 734 h 1139"/>
                    <a:gd name="T50" fmla="*/ 94 w 394"/>
                    <a:gd name="T51" fmla="*/ 914 h 1139"/>
                    <a:gd name="T52" fmla="*/ 124 w 394"/>
                    <a:gd name="T53" fmla="*/ 959 h 1139"/>
                    <a:gd name="T54" fmla="*/ 274 w 394"/>
                    <a:gd name="T55" fmla="*/ 1139 h 11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94"/>
                    <a:gd name="T85" fmla="*/ 0 h 1139"/>
                    <a:gd name="T86" fmla="*/ 394 w 394"/>
                    <a:gd name="T87" fmla="*/ 1139 h 11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94" h="1139">
                      <a:moveTo>
                        <a:pt x="214" y="29"/>
                      </a:moveTo>
                      <a:cubicBezTo>
                        <a:pt x="302" y="0"/>
                        <a:pt x="345" y="46"/>
                        <a:pt x="394" y="119"/>
                      </a:cubicBezTo>
                      <a:cubicBezTo>
                        <a:pt x="389" y="134"/>
                        <a:pt x="389" y="152"/>
                        <a:pt x="379" y="164"/>
                      </a:cubicBezTo>
                      <a:cubicBezTo>
                        <a:pt x="348" y="203"/>
                        <a:pt x="253" y="218"/>
                        <a:pt x="199" y="254"/>
                      </a:cubicBezTo>
                      <a:cubicBezTo>
                        <a:pt x="213" y="340"/>
                        <a:pt x="194" y="377"/>
                        <a:pt x="274" y="404"/>
                      </a:cubicBezTo>
                      <a:cubicBezTo>
                        <a:pt x="294" y="435"/>
                        <a:pt x="334" y="487"/>
                        <a:pt x="334" y="524"/>
                      </a:cubicBezTo>
                      <a:cubicBezTo>
                        <a:pt x="334" y="542"/>
                        <a:pt x="314" y="554"/>
                        <a:pt x="304" y="569"/>
                      </a:cubicBezTo>
                      <a:cubicBezTo>
                        <a:pt x="269" y="564"/>
                        <a:pt x="231" y="568"/>
                        <a:pt x="199" y="554"/>
                      </a:cubicBezTo>
                      <a:cubicBezTo>
                        <a:pt x="183" y="547"/>
                        <a:pt x="177" y="525"/>
                        <a:pt x="169" y="509"/>
                      </a:cubicBezTo>
                      <a:cubicBezTo>
                        <a:pt x="162" y="495"/>
                        <a:pt x="139" y="468"/>
                        <a:pt x="154" y="464"/>
                      </a:cubicBezTo>
                      <a:cubicBezTo>
                        <a:pt x="198" y="453"/>
                        <a:pt x="244" y="474"/>
                        <a:pt x="289" y="479"/>
                      </a:cubicBezTo>
                      <a:cubicBezTo>
                        <a:pt x="304" y="484"/>
                        <a:pt x="318" y="494"/>
                        <a:pt x="334" y="494"/>
                      </a:cubicBezTo>
                      <a:cubicBezTo>
                        <a:pt x="350" y="494"/>
                        <a:pt x="376" y="464"/>
                        <a:pt x="379" y="479"/>
                      </a:cubicBezTo>
                      <a:cubicBezTo>
                        <a:pt x="390" y="528"/>
                        <a:pt x="372" y="579"/>
                        <a:pt x="364" y="629"/>
                      </a:cubicBezTo>
                      <a:cubicBezTo>
                        <a:pt x="362" y="645"/>
                        <a:pt x="359" y="662"/>
                        <a:pt x="349" y="674"/>
                      </a:cubicBezTo>
                      <a:cubicBezTo>
                        <a:pt x="338" y="688"/>
                        <a:pt x="319" y="694"/>
                        <a:pt x="304" y="704"/>
                      </a:cubicBezTo>
                      <a:cubicBezTo>
                        <a:pt x="269" y="699"/>
                        <a:pt x="231" y="705"/>
                        <a:pt x="199" y="689"/>
                      </a:cubicBezTo>
                      <a:cubicBezTo>
                        <a:pt x="185" y="682"/>
                        <a:pt x="228" y="672"/>
                        <a:pt x="244" y="674"/>
                      </a:cubicBezTo>
                      <a:cubicBezTo>
                        <a:pt x="275" y="677"/>
                        <a:pt x="334" y="704"/>
                        <a:pt x="334" y="704"/>
                      </a:cubicBezTo>
                      <a:cubicBezTo>
                        <a:pt x="359" y="780"/>
                        <a:pt x="344" y="854"/>
                        <a:pt x="319" y="929"/>
                      </a:cubicBezTo>
                      <a:cubicBezTo>
                        <a:pt x="289" y="919"/>
                        <a:pt x="259" y="909"/>
                        <a:pt x="229" y="899"/>
                      </a:cubicBezTo>
                      <a:cubicBezTo>
                        <a:pt x="214" y="894"/>
                        <a:pt x="184" y="884"/>
                        <a:pt x="184" y="884"/>
                      </a:cubicBezTo>
                      <a:cubicBezTo>
                        <a:pt x="150" y="783"/>
                        <a:pt x="197" y="893"/>
                        <a:pt x="124" y="809"/>
                      </a:cubicBezTo>
                      <a:cubicBezTo>
                        <a:pt x="100" y="782"/>
                        <a:pt x="64" y="719"/>
                        <a:pt x="64" y="719"/>
                      </a:cubicBezTo>
                      <a:cubicBezTo>
                        <a:pt x="49" y="724"/>
                        <a:pt x="23" y="719"/>
                        <a:pt x="19" y="734"/>
                      </a:cubicBezTo>
                      <a:cubicBezTo>
                        <a:pt x="0" y="800"/>
                        <a:pt x="64" y="869"/>
                        <a:pt x="94" y="914"/>
                      </a:cubicBezTo>
                      <a:cubicBezTo>
                        <a:pt x="104" y="929"/>
                        <a:pt x="124" y="959"/>
                        <a:pt x="124" y="959"/>
                      </a:cubicBezTo>
                      <a:cubicBezTo>
                        <a:pt x="142" y="1048"/>
                        <a:pt x="161" y="1139"/>
                        <a:pt x="274" y="1139"/>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07" name="Freeform 38"/>
                <p:cNvSpPr>
                  <a:spLocks/>
                </p:cNvSpPr>
                <p:nvPr/>
              </p:nvSpPr>
              <p:spPr bwMode="auto">
                <a:xfrm rot="17596374">
                  <a:off x="911110" y="2331564"/>
                  <a:ext cx="151136" cy="134977"/>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08" name="Freeform 37"/>
                <p:cNvSpPr>
                  <a:spLocks/>
                </p:cNvSpPr>
                <p:nvPr/>
              </p:nvSpPr>
              <p:spPr bwMode="auto">
                <a:xfrm rot="10280422">
                  <a:off x="1083309" y="2054919"/>
                  <a:ext cx="73624" cy="178319"/>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09" name="Freeform 36"/>
                <p:cNvSpPr>
                  <a:spLocks/>
                </p:cNvSpPr>
                <p:nvPr/>
              </p:nvSpPr>
              <p:spPr bwMode="auto">
                <a:xfrm rot="11269306">
                  <a:off x="1242827" y="2021213"/>
                  <a:ext cx="70556" cy="184842"/>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10" name="Oval 309"/>
                <p:cNvSpPr>
                  <a:spLocks noChangeAspect="1"/>
                </p:cNvSpPr>
                <p:nvPr/>
              </p:nvSpPr>
              <p:spPr>
                <a:xfrm>
                  <a:off x="1058621" y="2200311"/>
                  <a:ext cx="317003" cy="317004"/>
                </a:xfrm>
                <a:prstGeom prst="ellipse">
                  <a:avLst/>
                </a:prstGeom>
                <a:gradFill flip="none" rotWithShape="1">
                  <a:gsLst>
                    <a:gs pos="0">
                      <a:schemeClr val="bg1"/>
                    </a:gs>
                    <a:gs pos="80000">
                      <a:srgbClr val="3900F9"/>
                    </a:gs>
                  </a:gsLst>
                  <a:path path="circle">
                    <a:fillToRect l="50000" t="50000" r="50000" b="50000"/>
                  </a:path>
                  <a:tileRect/>
                </a:gradFill>
                <a:ln w="127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9" name="Freeform 288"/>
              <p:cNvSpPr/>
              <p:nvPr/>
            </p:nvSpPr>
            <p:spPr>
              <a:xfrm>
                <a:off x="2545174" y="2952712"/>
                <a:ext cx="277132" cy="629623"/>
              </a:xfrm>
              <a:custGeom>
                <a:avLst/>
                <a:gdLst>
                  <a:gd name="connsiteX0" fmla="*/ 277132 w 277132"/>
                  <a:gd name="connsiteY0" fmla="*/ 173689 h 629623"/>
                  <a:gd name="connsiteX1" fmla="*/ 266277 w 277132"/>
                  <a:gd name="connsiteY1" fmla="*/ 75989 h 629623"/>
                  <a:gd name="connsiteX2" fmla="*/ 190292 w 277132"/>
                  <a:gd name="connsiteY2" fmla="*/ 21711 h 629623"/>
                  <a:gd name="connsiteX3" fmla="*/ 157727 w 277132"/>
                  <a:gd name="connsiteY3" fmla="*/ 0 h 629623"/>
                  <a:gd name="connsiteX4" fmla="*/ 81742 w 277132"/>
                  <a:gd name="connsiteY4" fmla="*/ 21711 h 629623"/>
                  <a:gd name="connsiteX5" fmla="*/ 38321 w 277132"/>
                  <a:gd name="connsiteY5" fmla="*/ 86845 h 629623"/>
                  <a:gd name="connsiteX6" fmla="*/ 16611 w 277132"/>
                  <a:gd name="connsiteY6" fmla="*/ 119411 h 629623"/>
                  <a:gd name="connsiteX7" fmla="*/ 16611 w 277132"/>
                  <a:gd name="connsiteY7" fmla="*/ 260534 h 629623"/>
                  <a:gd name="connsiteX8" fmla="*/ 81742 w 277132"/>
                  <a:gd name="connsiteY8" fmla="*/ 293100 h 629623"/>
                  <a:gd name="connsiteX9" fmla="*/ 103452 w 277132"/>
                  <a:gd name="connsiteY9" fmla="*/ 314812 h 629623"/>
                  <a:gd name="connsiteX10" fmla="*/ 168582 w 277132"/>
                  <a:gd name="connsiteY10" fmla="*/ 336523 h 629623"/>
                  <a:gd name="connsiteX11" fmla="*/ 157727 w 277132"/>
                  <a:gd name="connsiteY11" fmla="*/ 466789 h 629623"/>
                  <a:gd name="connsiteX12" fmla="*/ 103452 w 277132"/>
                  <a:gd name="connsiteY12" fmla="*/ 521067 h 629623"/>
                  <a:gd name="connsiteX13" fmla="*/ 70887 w 277132"/>
                  <a:gd name="connsiteY13" fmla="*/ 553634 h 629623"/>
                  <a:gd name="connsiteX14" fmla="*/ 60032 w 277132"/>
                  <a:gd name="connsiteY14" fmla="*/ 586201 h 629623"/>
                  <a:gd name="connsiteX15" fmla="*/ 103452 w 277132"/>
                  <a:gd name="connsiteY15" fmla="*/ 629623 h 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132" h="629623">
                    <a:moveTo>
                      <a:pt x="277132" y="173689"/>
                    </a:moveTo>
                    <a:cubicBezTo>
                      <a:pt x="273514" y="141122"/>
                      <a:pt x="274224" y="107778"/>
                      <a:pt x="266277" y="75989"/>
                    </a:cubicBezTo>
                    <a:cubicBezTo>
                      <a:pt x="255716" y="33745"/>
                      <a:pt x="223885" y="38509"/>
                      <a:pt x="190292" y="21711"/>
                    </a:cubicBezTo>
                    <a:cubicBezTo>
                      <a:pt x="178623" y="15876"/>
                      <a:pt x="168582" y="7237"/>
                      <a:pt x="157727" y="0"/>
                    </a:cubicBezTo>
                    <a:cubicBezTo>
                      <a:pt x="157354" y="93"/>
                      <a:pt x="86931" y="16521"/>
                      <a:pt x="81742" y="21711"/>
                    </a:cubicBezTo>
                    <a:cubicBezTo>
                      <a:pt x="63291" y="40162"/>
                      <a:pt x="52795" y="65134"/>
                      <a:pt x="38321" y="86845"/>
                    </a:cubicBezTo>
                    <a:lnTo>
                      <a:pt x="16611" y="119411"/>
                    </a:lnTo>
                    <a:cubicBezTo>
                      <a:pt x="-1340" y="173268"/>
                      <a:pt x="-9375" y="182572"/>
                      <a:pt x="16611" y="260534"/>
                    </a:cubicBezTo>
                    <a:cubicBezTo>
                      <a:pt x="21872" y="276318"/>
                      <a:pt x="69097" y="288885"/>
                      <a:pt x="81742" y="293100"/>
                    </a:cubicBezTo>
                    <a:cubicBezTo>
                      <a:pt x="88979" y="300337"/>
                      <a:pt x="94298" y="310235"/>
                      <a:pt x="103452" y="314812"/>
                    </a:cubicBezTo>
                    <a:cubicBezTo>
                      <a:pt x="123920" y="325047"/>
                      <a:pt x="168582" y="336523"/>
                      <a:pt x="168582" y="336523"/>
                    </a:cubicBezTo>
                    <a:cubicBezTo>
                      <a:pt x="164964" y="379945"/>
                      <a:pt x="172228" y="425700"/>
                      <a:pt x="157727" y="466789"/>
                    </a:cubicBezTo>
                    <a:cubicBezTo>
                      <a:pt x="149212" y="490917"/>
                      <a:pt x="121544" y="502974"/>
                      <a:pt x="103452" y="521067"/>
                    </a:cubicBezTo>
                    <a:lnTo>
                      <a:pt x="70887" y="553634"/>
                    </a:lnTo>
                    <a:cubicBezTo>
                      <a:pt x="67269" y="564490"/>
                      <a:pt x="58151" y="574914"/>
                      <a:pt x="60032" y="586201"/>
                    </a:cubicBezTo>
                    <a:cubicBezTo>
                      <a:pt x="64795" y="614781"/>
                      <a:pt x="83367" y="619579"/>
                      <a:pt x="103452" y="629623"/>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0" name="Freeform 289"/>
              <p:cNvSpPr/>
              <p:nvPr/>
            </p:nvSpPr>
            <p:spPr>
              <a:xfrm>
                <a:off x="4265106" y="3097052"/>
                <a:ext cx="672365" cy="298893"/>
              </a:xfrm>
              <a:custGeom>
                <a:avLst/>
                <a:gdLst>
                  <a:gd name="connsiteX0" fmla="*/ 0 w 672365"/>
                  <a:gd name="connsiteY0" fmla="*/ 122252 h 298893"/>
                  <a:gd name="connsiteX1" fmla="*/ 135831 w 672365"/>
                  <a:gd name="connsiteY1" fmla="*/ 108668 h 298893"/>
                  <a:gd name="connsiteX2" fmla="*/ 156206 w 672365"/>
                  <a:gd name="connsiteY2" fmla="*/ 95085 h 298893"/>
                  <a:gd name="connsiteX3" fmla="*/ 190164 w 672365"/>
                  <a:gd name="connsiteY3" fmla="*/ 67918 h 298893"/>
                  <a:gd name="connsiteX4" fmla="*/ 210539 w 672365"/>
                  <a:gd name="connsiteY4" fmla="*/ 54334 h 298893"/>
                  <a:gd name="connsiteX5" fmla="*/ 251288 w 672365"/>
                  <a:gd name="connsiteY5" fmla="*/ 40750 h 298893"/>
                  <a:gd name="connsiteX6" fmla="*/ 271663 w 672365"/>
                  <a:gd name="connsiteY6" fmla="*/ 27167 h 298893"/>
                  <a:gd name="connsiteX7" fmla="*/ 312412 w 672365"/>
                  <a:gd name="connsiteY7" fmla="*/ 13583 h 298893"/>
                  <a:gd name="connsiteX8" fmla="*/ 359953 w 672365"/>
                  <a:gd name="connsiteY8" fmla="*/ 0 h 298893"/>
                  <a:gd name="connsiteX9" fmla="*/ 488993 w 672365"/>
                  <a:gd name="connsiteY9" fmla="*/ 6792 h 298893"/>
                  <a:gd name="connsiteX10" fmla="*/ 495785 w 672365"/>
                  <a:gd name="connsiteY10" fmla="*/ 27167 h 298893"/>
                  <a:gd name="connsiteX11" fmla="*/ 488993 w 672365"/>
                  <a:gd name="connsiteY11" fmla="*/ 74709 h 298893"/>
                  <a:gd name="connsiteX12" fmla="*/ 448244 w 672365"/>
                  <a:gd name="connsiteY12" fmla="*/ 101876 h 298893"/>
                  <a:gd name="connsiteX13" fmla="*/ 414286 w 672365"/>
                  <a:gd name="connsiteY13" fmla="*/ 47542 h 298893"/>
                  <a:gd name="connsiteX14" fmla="*/ 455035 w 672365"/>
                  <a:gd name="connsiteY14" fmla="*/ 33959 h 298893"/>
                  <a:gd name="connsiteX15" fmla="*/ 543326 w 672365"/>
                  <a:gd name="connsiteY15" fmla="*/ 40750 h 298893"/>
                  <a:gd name="connsiteX16" fmla="*/ 604450 w 672365"/>
                  <a:gd name="connsiteY16" fmla="*/ 74709 h 298893"/>
                  <a:gd name="connsiteX17" fmla="*/ 624824 w 672365"/>
                  <a:gd name="connsiteY17" fmla="*/ 81501 h 298893"/>
                  <a:gd name="connsiteX18" fmla="*/ 665574 w 672365"/>
                  <a:gd name="connsiteY18" fmla="*/ 163002 h 298893"/>
                  <a:gd name="connsiteX19" fmla="*/ 672365 w 672365"/>
                  <a:gd name="connsiteY19" fmla="*/ 183378 h 298893"/>
                  <a:gd name="connsiteX20" fmla="*/ 651991 w 672365"/>
                  <a:gd name="connsiteY20" fmla="*/ 271671 h 298893"/>
                  <a:gd name="connsiteX21" fmla="*/ 624824 w 672365"/>
                  <a:gd name="connsiteY21" fmla="*/ 278463 h 298893"/>
                  <a:gd name="connsiteX22" fmla="*/ 611241 w 672365"/>
                  <a:gd name="connsiteY22" fmla="*/ 298838 h 29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2365" h="298893">
                    <a:moveTo>
                      <a:pt x="0" y="122252"/>
                    </a:moveTo>
                    <a:cubicBezTo>
                      <a:pt x="6763" y="121854"/>
                      <a:pt x="100394" y="126387"/>
                      <a:pt x="135831" y="108668"/>
                    </a:cubicBezTo>
                    <a:cubicBezTo>
                      <a:pt x="143132" y="105018"/>
                      <a:pt x="149414" y="99613"/>
                      <a:pt x="156206" y="95085"/>
                    </a:cubicBezTo>
                    <a:cubicBezTo>
                      <a:pt x="179104" y="60736"/>
                      <a:pt x="157358" y="84321"/>
                      <a:pt x="190164" y="67918"/>
                    </a:cubicBezTo>
                    <a:cubicBezTo>
                      <a:pt x="197465" y="64268"/>
                      <a:pt x="203080" y="57649"/>
                      <a:pt x="210539" y="54334"/>
                    </a:cubicBezTo>
                    <a:cubicBezTo>
                      <a:pt x="223623" y="48519"/>
                      <a:pt x="239375" y="48692"/>
                      <a:pt x="251288" y="40750"/>
                    </a:cubicBezTo>
                    <a:cubicBezTo>
                      <a:pt x="258080" y="36222"/>
                      <a:pt x="264204" y="30482"/>
                      <a:pt x="271663" y="27167"/>
                    </a:cubicBezTo>
                    <a:cubicBezTo>
                      <a:pt x="284747" y="21352"/>
                      <a:pt x="298829" y="18111"/>
                      <a:pt x="312412" y="13583"/>
                    </a:cubicBezTo>
                    <a:cubicBezTo>
                      <a:pt x="341629" y="3844"/>
                      <a:pt x="325859" y="8524"/>
                      <a:pt x="359953" y="0"/>
                    </a:cubicBezTo>
                    <a:cubicBezTo>
                      <a:pt x="402966" y="2264"/>
                      <a:pt x="446757" y="-1655"/>
                      <a:pt x="488993" y="6792"/>
                    </a:cubicBezTo>
                    <a:cubicBezTo>
                      <a:pt x="496013" y="8196"/>
                      <a:pt x="495785" y="20008"/>
                      <a:pt x="495785" y="27167"/>
                    </a:cubicBezTo>
                    <a:cubicBezTo>
                      <a:pt x="495785" y="43175"/>
                      <a:pt x="497587" y="61203"/>
                      <a:pt x="488993" y="74709"/>
                    </a:cubicBezTo>
                    <a:cubicBezTo>
                      <a:pt x="480229" y="88482"/>
                      <a:pt x="448244" y="101876"/>
                      <a:pt x="448244" y="101876"/>
                    </a:cubicBezTo>
                    <a:cubicBezTo>
                      <a:pt x="421280" y="97382"/>
                      <a:pt x="371163" y="102987"/>
                      <a:pt x="414286" y="47542"/>
                    </a:cubicBezTo>
                    <a:cubicBezTo>
                      <a:pt x="423076" y="36240"/>
                      <a:pt x="455035" y="33959"/>
                      <a:pt x="455035" y="33959"/>
                    </a:cubicBezTo>
                    <a:cubicBezTo>
                      <a:pt x="484465" y="36223"/>
                      <a:pt x="514037" y="37089"/>
                      <a:pt x="543326" y="40750"/>
                    </a:cubicBezTo>
                    <a:cubicBezTo>
                      <a:pt x="576088" y="44845"/>
                      <a:pt x="564811" y="61495"/>
                      <a:pt x="604450" y="74709"/>
                    </a:cubicBezTo>
                    <a:lnTo>
                      <a:pt x="624824" y="81501"/>
                    </a:lnTo>
                    <a:cubicBezTo>
                      <a:pt x="659931" y="134163"/>
                      <a:pt x="646830" y="106767"/>
                      <a:pt x="665574" y="163002"/>
                    </a:cubicBezTo>
                    <a:lnTo>
                      <a:pt x="672365" y="183378"/>
                    </a:lnTo>
                    <a:cubicBezTo>
                      <a:pt x="671283" y="194202"/>
                      <a:pt x="675855" y="255761"/>
                      <a:pt x="651991" y="271671"/>
                    </a:cubicBezTo>
                    <a:cubicBezTo>
                      <a:pt x="644224" y="276849"/>
                      <a:pt x="633880" y="276199"/>
                      <a:pt x="624824" y="278463"/>
                    </a:cubicBezTo>
                    <a:cubicBezTo>
                      <a:pt x="617317" y="300986"/>
                      <a:pt x="625192" y="298838"/>
                      <a:pt x="611241" y="298838"/>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1" name="Freeform 290"/>
              <p:cNvSpPr/>
              <p:nvPr/>
            </p:nvSpPr>
            <p:spPr>
              <a:xfrm>
                <a:off x="4733724" y="3776230"/>
                <a:ext cx="427869" cy="896515"/>
              </a:xfrm>
              <a:custGeom>
                <a:avLst/>
                <a:gdLst>
                  <a:gd name="connsiteX0" fmla="*/ 67916 w 427869"/>
                  <a:gd name="connsiteY0" fmla="*/ 896515 h 896515"/>
                  <a:gd name="connsiteX1" fmla="*/ 54333 w 427869"/>
                  <a:gd name="connsiteY1" fmla="*/ 842180 h 896515"/>
                  <a:gd name="connsiteX2" fmla="*/ 33958 w 427869"/>
                  <a:gd name="connsiteY2" fmla="*/ 828597 h 896515"/>
                  <a:gd name="connsiteX3" fmla="*/ 20375 w 427869"/>
                  <a:gd name="connsiteY3" fmla="*/ 787846 h 896515"/>
                  <a:gd name="connsiteX4" fmla="*/ 13583 w 427869"/>
                  <a:gd name="connsiteY4" fmla="*/ 767471 h 896515"/>
                  <a:gd name="connsiteX5" fmla="*/ 0 w 427869"/>
                  <a:gd name="connsiteY5" fmla="*/ 706345 h 896515"/>
                  <a:gd name="connsiteX6" fmla="*/ 6792 w 427869"/>
                  <a:gd name="connsiteY6" fmla="*/ 672386 h 896515"/>
                  <a:gd name="connsiteX7" fmla="*/ 47541 w 427869"/>
                  <a:gd name="connsiteY7" fmla="*/ 658802 h 896515"/>
                  <a:gd name="connsiteX8" fmla="*/ 142623 w 427869"/>
                  <a:gd name="connsiteY8" fmla="*/ 665594 h 896515"/>
                  <a:gd name="connsiteX9" fmla="*/ 162998 w 427869"/>
                  <a:gd name="connsiteY9" fmla="*/ 679178 h 896515"/>
                  <a:gd name="connsiteX10" fmla="*/ 169790 w 427869"/>
                  <a:gd name="connsiteY10" fmla="*/ 740304 h 896515"/>
                  <a:gd name="connsiteX11" fmla="*/ 176581 w 427869"/>
                  <a:gd name="connsiteY11" fmla="*/ 760679 h 896515"/>
                  <a:gd name="connsiteX12" fmla="*/ 203747 w 427869"/>
                  <a:gd name="connsiteY12" fmla="*/ 767471 h 896515"/>
                  <a:gd name="connsiteX13" fmla="*/ 264871 w 427869"/>
                  <a:gd name="connsiteY13" fmla="*/ 760679 h 896515"/>
                  <a:gd name="connsiteX14" fmla="*/ 305621 w 427869"/>
                  <a:gd name="connsiteY14" fmla="*/ 726720 h 896515"/>
                  <a:gd name="connsiteX15" fmla="*/ 298829 w 427869"/>
                  <a:gd name="connsiteY15" fmla="*/ 611260 h 896515"/>
                  <a:gd name="connsiteX16" fmla="*/ 271663 w 427869"/>
                  <a:gd name="connsiteY16" fmla="*/ 590885 h 896515"/>
                  <a:gd name="connsiteX17" fmla="*/ 251288 w 427869"/>
                  <a:gd name="connsiteY17" fmla="*/ 570509 h 896515"/>
                  <a:gd name="connsiteX18" fmla="*/ 183373 w 427869"/>
                  <a:gd name="connsiteY18" fmla="*/ 536550 h 896515"/>
                  <a:gd name="connsiteX19" fmla="*/ 162998 w 427869"/>
                  <a:gd name="connsiteY19" fmla="*/ 522967 h 896515"/>
                  <a:gd name="connsiteX20" fmla="*/ 142623 w 427869"/>
                  <a:gd name="connsiteY20" fmla="*/ 502591 h 896515"/>
                  <a:gd name="connsiteX21" fmla="*/ 115457 w 427869"/>
                  <a:gd name="connsiteY21" fmla="*/ 489008 h 896515"/>
                  <a:gd name="connsiteX22" fmla="*/ 101874 w 427869"/>
                  <a:gd name="connsiteY22" fmla="*/ 461841 h 896515"/>
                  <a:gd name="connsiteX23" fmla="*/ 88291 w 427869"/>
                  <a:gd name="connsiteY23" fmla="*/ 441465 h 896515"/>
                  <a:gd name="connsiteX24" fmla="*/ 95082 w 427869"/>
                  <a:gd name="connsiteY24" fmla="*/ 359964 h 896515"/>
                  <a:gd name="connsiteX25" fmla="*/ 142623 w 427869"/>
                  <a:gd name="connsiteY25" fmla="*/ 326005 h 896515"/>
                  <a:gd name="connsiteX26" fmla="*/ 183373 w 427869"/>
                  <a:gd name="connsiteY26" fmla="*/ 285255 h 896515"/>
                  <a:gd name="connsiteX27" fmla="*/ 203747 w 427869"/>
                  <a:gd name="connsiteY27" fmla="*/ 264879 h 896515"/>
                  <a:gd name="connsiteX28" fmla="*/ 224122 w 427869"/>
                  <a:gd name="connsiteY28" fmla="*/ 244504 h 896515"/>
                  <a:gd name="connsiteX29" fmla="*/ 237705 w 427869"/>
                  <a:gd name="connsiteY29" fmla="*/ 217337 h 896515"/>
                  <a:gd name="connsiteX30" fmla="*/ 298829 w 427869"/>
                  <a:gd name="connsiteY30" fmla="*/ 190170 h 896515"/>
                  <a:gd name="connsiteX31" fmla="*/ 332787 w 427869"/>
                  <a:gd name="connsiteY31" fmla="*/ 183378 h 896515"/>
                  <a:gd name="connsiteX32" fmla="*/ 353162 w 427869"/>
                  <a:gd name="connsiteY32" fmla="*/ 176586 h 896515"/>
                  <a:gd name="connsiteX33" fmla="*/ 427869 w 427869"/>
                  <a:gd name="connsiteY33" fmla="*/ 169794 h 896515"/>
                  <a:gd name="connsiteX34" fmla="*/ 414286 w 427869"/>
                  <a:gd name="connsiteY34" fmla="*/ 88293 h 896515"/>
                  <a:gd name="connsiteX35" fmla="*/ 373537 w 427869"/>
                  <a:gd name="connsiteY35" fmla="*/ 61126 h 896515"/>
                  <a:gd name="connsiteX36" fmla="*/ 359953 w 427869"/>
                  <a:gd name="connsiteY36" fmla="*/ 47542 h 896515"/>
                  <a:gd name="connsiteX37" fmla="*/ 319204 w 427869"/>
                  <a:gd name="connsiteY37" fmla="*/ 33959 h 896515"/>
                  <a:gd name="connsiteX38" fmla="*/ 292038 w 427869"/>
                  <a:gd name="connsiteY38" fmla="*/ 0 h 89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27869" h="896515">
                    <a:moveTo>
                      <a:pt x="67916" y="896515"/>
                    </a:moveTo>
                    <a:cubicBezTo>
                      <a:pt x="67579" y="894828"/>
                      <a:pt x="59900" y="849139"/>
                      <a:pt x="54333" y="842180"/>
                    </a:cubicBezTo>
                    <a:cubicBezTo>
                      <a:pt x="49234" y="835806"/>
                      <a:pt x="40750" y="833125"/>
                      <a:pt x="33958" y="828597"/>
                    </a:cubicBezTo>
                    <a:lnTo>
                      <a:pt x="20375" y="787846"/>
                    </a:lnTo>
                    <a:cubicBezTo>
                      <a:pt x="18111" y="781054"/>
                      <a:pt x="14987" y="774491"/>
                      <a:pt x="13583" y="767471"/>
                    </a:cubicBezTo>
                    <a:cubicBezTo>
                      <a:pt x="4962" y="724359"/>
                      <a:pt x="9592" y="744711"/>
                      <a:pt x="0" y="706345"/>
                    </a:cubicBezTo>
                    <a:cubicBezTo>
                      <a:pt x="2264" y="695025"/>
                      <a:pt x="-1371" y="680549"/>
                      <a:pt x="6792" y="672386"/>
                    </a:cubicBezTo>
                    <a:cubicBezTo>
                      <a:pt x="16916" y="662262"/>
                      <a:pt x="47541" y="658802"/>
                      <a:pt x="47541" y="658802"/>
                    </a:cubicBezTo>
                    <a:cubicBezTo>
                      <a:pt x="79235" y="661066"/>
                      <a:pt x="111332" y="660072"/>
                      <a:pt x="142623" y="665594"/>
                    </a:cubicBezTo>
                    <a:cubicBezTo>
                      <a:pt x="150661" y="667013"/>
                      <a:pt x="160208" y="671507"/>
                      <a:pt x="162998" y="679178"/>
                    </a:cubicBezTo>
                    <a:cubicBezTo>
                      <a:pt x="170004" y="698444"/>
                      <a:pt x="166420" y="720082"/>
                      <a:pt x="169790" y="740304"/>
                    </a:cubicBezTo>
                    <a:cubicBezTo>
                      <a:pt x="170967" y="747366"/>
                      <a:pt x="170991" y="756207"/>
                      <a:pt x="176581" y="760679"/>
                    </a:cubicBezTo>
                    <a:cubicBezTo>
                      <a:pt x="183870" y="766510"/>
                      <a:pt x="194692" y="765207"/>
                      <a:pt x="203747" y="767471"/>
                    </a:cubicBezTo>
                    <a:cubicBezTo>
                      <a:pt x="224122" y="765207"/>
                      <a:pt x="244983" y="765651"/>
                      <a:pt x="264871" y="760679"/>
                    </a:cubicBezTo>
                    <a:cubicBezTo>
                      <a:pt x="277480" y="757527"/>
                      <a:pt x="298017" y="734324"/>
                      <a:pt x="305621" y="726720"/>
                    </a:cubicBezTo>
                    <a:cubicBezTo>
                      <a:pt x="303357" y="688233"/>
                      <a:pt x="308179" y="648662"/>
                      <a:pt x="298829" y="611260"/>
                    </a:cubicBezTo>
                    <a:cubicBezTo>
                      <a:pt x="296084" y="600279"/>
                      <a:pt x="280257" y="598252"/>
                      <a:pt x="271663" y="590885"/>
                    </a:cubicBezTo>
                    <a:cubicBezTo>
                      <a:pt x="264370" y="584634"/>
                      <a:pt x="258581" y="576760"/>
                      <a:pt x="251288" y="570509"/>
                    </a:cubicBezTo>
                    <a:cubicBezTo>
                      <a:pt x="163184" y="494988"/>
                      <a:pt x="297453" y="612602"/>
                      <a:pt x="183373" y="536550"/>
                    </a:cubicBezTo>
                    <a:cubicBezTo>
                      <a:pt x="176581" y="532022"/>
                      <a:pt x="169269" y="528193"/>
                      <a:pt x="162998" y="522967"/>
                    </a:cubicBezTo>
                    <a:cubicBezTo>
                      <a:pt x="155619" y="516818"/>
                      <a:pt x="150439" y="508174"/>
                      <a:pt x="142623" y="502591"/>
                    </a:cubicBezTo>
                    <a:cubicBezTo>
                      <a:pt x="134385" y="496706"/>
                      <a:pt x="124512" y="493536"/>
                      <a:pt x="115457" y="489008"/>
                    </a:cubicBezTo>
                    <a:cubicBezTo>
                      <a:pt x="110929" y="479952"/>
                      <a:pt x="106897" y="470632"/>
                      <a:pt x="101874" y="461841"/>
                    </a:cubicBezTo>
                    <a:cubicBezTo>
                      <a:pt x="97824" y="454754"/>
                      <a:pt x="88834" y="449610"/>
                      <a:pt x="88291" y="441465"/>
                    </a:cubicBezTo>
                    <a:cubicBezTo>
                      <a:pt x="86478" y="414264"/>
                      <a:pt x="88058" y="386305"/>
                      <a:pt x="95082" y="359964"/>
                    </a:cubicBezTo>
                    <a:cubicBezTo>
                      <a:pt x="100398" y="340029"/>
                      <a:pt x="130286" y="335875"/>
                      <a:pt x="142623" y="326005"/>
                    </a:cubicBezTo>
                    <a:cubicBezTo>
                      <a:pt x="157623" y="314005"/>
                      <a:pt x="169790" y="298839"/>
                      <a:pt x="183373" y="285255"/>
                    </a:cubicBezTo>
                    <a:lnTo>
                      <a:pt x="203747" y="264879"/>
                    </a:lnTo>
                    <a:lnTo>
                      <a:pt x="224122" y="244504"/>
                    </a:lnTo>
                    <a:cubicBezTo>
                      <a:pt x="228650" y="235448"/>
                      <a:pt x="231224" y="225115"/>
                      <a:pt x="237705" y="217337"/>
                    </a:cubicBezTo>
                    <a:cubicBezTo>
                      <a:pt x="249087" y="203678"/>
                      <a:pt x="287006" y="192535"/>
                      <a:pt x="298829" y="190170"/>
                    </a:cubicBezTo>
                    <a:cubicBezTo>
                      <a:pt x="310148" y="187906"/>
                      <a:pt x="321588" y="186178"/>
                      <a:pt x="332787" y="183378"/>
                    </a:cubicBezTo>
                    <a:cubicBezTo>
                      <a:pt x="339732" y="181642"/>
                      <a:pt x="346075" y="177599"/>
                      <a:pt x="353162" y="176586"/>
                    </a:cubicBezTo>
                    <a:cubicBezTo>
                      <a:pt x="377916" y="173050"/>
                      <a:pt x="402967" y="172058"/>
                      <a:pt x="427869" y="169794"/>
                    </a:cubicBezTo>
                    <a:cubicBezTo>
                      <a:pt x="423341" y="142627"/>
                      <a:pt x="426603" y="112927"/>
                      <a:pt x="414286" y="88293"/>
                    </a:cubicBezTo>
                    <a:cubicBezTo>
                      <a:pt x="406985" y="73691"/>
                      <a:pt x="385080" y="72669"/>
                      <a:pt x="373537" y="61126"/>
                    </a:cubicBezTo>
                    <a:cubicBezTo>
                      <a:pt x="369009" y="56598"/>
                      <a:pt x="365680" y="50406"/>
                      <a:pt x="359953" y="47542"/>
                    </a:cubicBezTo>
                    <a:cubicBezTo>
                      <a:pt x="347147" y="41139"/>
                      <a:pt x="319204" y="33959"/>
                      <a:pt x="319204" y="33959"/>
                    </a:cubicBezTo>
                    <a:cubicBezTo>
                      <a:pt x="302069" y="8255"/>
                      <a:pt x="311393" y="19355"/>
                      <a:pt x="292038" y="0"/>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2" name="Freeform 291"/>
              <p:cNvSpPr/>
              <p:nvPr/>
            </p:nvSpPr>
            <p:spPr>
              <a:xfrm>
                <a:off x="3273537" y="5338339"/>
                <a:ext cx="414285" cy="54334"/>
              </a:xfrm>
              <a:custGeom>
                <a:avLst/>
                <a:gdLst>
                  <a:gd name="connsiteX0" fmla="*/ 414285 w 414285"/>
                  <a:gd name="connsiteY0" fmla="*/ 47543 h 54334"/>
                  <a:gd name="connsiteX1" fmla="*/ 339578 w 414285"/>
                  <a:gd name="connsiteY1" fmla="*/ 40751 h 54334"/>
                  <a:gd name="connsiteX2" fmla="*/ 305620 w 414285"/>
                  <a:gd name="connsiteY2" fmla="*/ 27167 h 54334"/>
                  <a:gd name="connsiteX3" fmla="*/ 210538 w 414285"/>
                  <a:gd name="connsiteY3" fmla="*/ 20376 h 54334"/>
                  <a:gd name="connsiteX4" fmla="*/ 169789 w 414285"/>
                  <a:gd name="connsiteY4" fmla="*/ 13584 h 54334"/>
                  <a:gd name="connsiteX5" fmla="*/ 129040 w 414285"/>
                  <a:gd name="connsiteY5" fmla="*/ 0 h 54334"/>
                  <a:gd name="connsiteX6" fmla="*/ 115456 w 414285"/>
                  <a:gd name="connsiteY6" fmla="*/ 20376 h 54334"/>
                  <a:gd name="connsiteX7" fmla="*/ 74707 w 414285"/>
                  <a:gd name="connsiteY7" fmla="*/ 33959 h 54334"/>
                  <a:gd name="connsiteX8" fmla="*/ 54332 w 414285"/>
                  <a:gd name="connsiteY8" fmla="*/ 40751 h 54334"/>
                  <a:gd name="connsiteX9" fmla="*/ 33958 w 414285"/>
                  <a:gd name="connsiteY9" fmla="*/ 54334 h 54334"/>
                  <a:gd name="connsiteX10" fmla="*/ 0 w 414285"/>
                  <a:gd name="connsiteY10" fmla="*/ 47543 h 5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4285" h="54334">
                    <a:moveTo>
                      <a:pt x="414285" y="47543"/>
                    </a:moveTo>
                    <a:cubicBezTo>
                      <a:pt x="389383" y="45279"/>
                      <a:pt x="364155" y="45359"/>
                      <a:pt x="339578" y="40751"/>
                    </a:cubicBezTo>
                    <a:cubicBezTo>
                      <a:pt x="327595" y="38504"/>
                      <a:pt x="317662" y="29068"/>
                      <a:pt x="305620" y="27167"/>
                    </a:cubicBezTo>
                    <a:cubicBezTo>
                      <a:pt x="274234" y="22211"/>
                      <a:pt x="242232" y="22640"/>
                      <a:pt x="210538" y="20376"/>
                    </a:cubicBezTo>
                    <a:cubicBezTo>
                      <a:pt x="196955" y="18112"/>
                      <a:pt x="183148" y="16924"/>
                      <a:pt x="169789" y="13584"/>
                    </a:cubicBezTo>
                    <a:cubicBezTo>
                      <a:pt x="155899" y="10111"/>
                      <a:pt x="129040" y="0"/>
                      <a:pt x="129040" y="0"/>
                    </a:cubicBezTo>
                    <a:cubicBezTo>
                      <a:pt x="124512" y="6792"/>
                      <a:pt x="122378" y="16050"/>
                      <a:pt x="115456" y="20376"/>
                    </a:cubicBezTo>
                    <a:cubicBezTo>
                      <a:pt x="103315" y="27965"/>
                      <a:pt x="88290" y="29431"/>
                      <a:pt x="74707" y="33959"/>
                    </a:cubicBezTo>
                    <a:cubicBezTo>
                      <a:pt x="67915" y="36223"/>
                      <a:pt x="60289" y="36780"/>
                      <a:pt x="54332" y="40751"/>
                    </a:cubicBezTo>
                    <a:lnTo>
                      <a:pt x="33958" y="54334"/>
                    </a:lnTo>
                    <a:lnTo>
                      <a:pt x="0" y="47543"/>
                    </a:ln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3" name="Freeform 292"/>
              <p:cNvSpPr/>
              <p:nvPr/>
            </p:nvSpPr>
            <p:spPr>
              <a:xfrm>
                <a:off x="2605486" y="4598035"/>
                <a:ext cx="199432" cy="427882"/>
              </a:xfrm>
              <a:custGeom>
                <a:avLst/>
                <a:gdLst>
                  <a:gd name="connsiteX0" fmla="*/ 199432 w 199432"/>
                  <a:gd name="connsiteY0" fmla="*/ 427882 h 427882"/>
                  <a:gd name="connsiteX1" fmla="*/ 172266 w 199432"/>
                  <a:gd name="connsiteY1" fmla="*/ 393923 h 427882"/>
                  <a:gd name="connsiteX2" fmla="*/ 158683 w 199432"/>
                  <a:gd name="connsiteY2" fmla="*/ 373548 h 427882"/>
                  <a:gd name="connsiteX3" fmla="*/ 138308 w 199432"/>
                  <a:gd name="connsiteY3" fmla="*/ 366756 h 427882"/>
                  <a:gd name="connsiteX4" fmla="*/ 111142 w 199432"/>
                  <a:gd name="connsiteY4" fmla="*/ 346381 h 427882"/>
                  <a:gd name="connsiteX5" fmla="*/ 97559 w 199432"/>
                  <a:gd name="connsiteY5" fmla="*/ 319214 h 427882"/>
                  <a:gd name="connsiteX6" fmla="*/ 83976 w 199432"/>
                  <a:gd name="connsiteY6" fmla="*/ 298838 h 427882"/>
                  <a:gd name="connsiteX7" fmla="*/ 70393 w 199432"/>
                  <a:gd name="connsiteY7" fmla="*/ 258088 h 427882"/>
                  <a:gd name="connsiteX8" fmla="*/ 77184 w 199432"/>
                  <a:gd name="connsiteY8" fmla="*/ 217337 h 427882"/>
                  <a:gd name="connsiteX9" fmla="*/ 97559 w 199432"/>
                  <a:gd name="connsiteY9" fmla="*/ 203754 h 427882"/>
                  <a:gd name="connsiteX10" fmla="*/ 117934 w 199432"/>
                  <a:gd name="connsiteY10" fmla="*/ 163003 h 427882"/>
                  <a:gd name="connsiteX11" fmla="*/ 111142 w 199432"/>
                  <a:gd name="connsiteY11" fmla="*/ 74710 h 427882"/>
                  <a:gd name="connsiteX12" fmla="*/ 70393 w 199432"/>
                  <a:gd name="connsiteY12" fmla="*/ 33959 h 427882"/>
                  <a:gd name="connsiteX13" fmla="*/ 36435 w 199432"/>
                  <a:gd name="connsiteY13" fmla="*/ 6792 h 427882"/>
                  <a:gd name="connsiteX14" fmla="*/ 16060 w 199432"/>
                  <a:gd name="connsiteY14" fmla="*/ 0 h 427882"/>
                  <a:gd name="connsiteX15" fmla="*/ 9268 w 199432"/>
                  <a:gd name="connsiteY15" fmla="*/ 61126 h 427882"/>
                  <a:gd name="connsiteX16" fmla="*/ 22852 w 199432"/>
                  <a:gd name="connsiteY16" fmla="*/ 67918 h 42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432" h="427882">
                    <a:moveTo>
                      <a:pt x="199432" y="427882"/>
                    </a:moveTo>
                    <a:cubicBezTo>
                      <a:pt x="190377" y="416562"/>
                      <a:pt x="180963" y="405520"/>
                      <a:pt x="172266" y="393923"/>
                    </a:cubicBezTo>
                    <a:cubicBezTo>
                      <a:pt x="167369" y="387393"/>
                      <a:pt x="165057" y="378647"/>
                      <a:pt x="158683" y="373548"/>
                    </a:cubicBezTo>
                    <a:cubicBezTo>
                      <a:pt x="153093" y="369076"/>
                      <a:pt x="145100" y="369020"/>
                      <a:pt x="138308" y="366756"/>
                    </a:cubicBezTo>
                    <a:cubicBezTo>
                      <a:pt x="129253" y="359964"/>
                      <a:pt x="118508" y="354975"/>
                      <a:pt x="111142" y="346381"/>
                    </a:cubicBezTo>
                    <a:cubicBezTo>
                      <a:pt x="104553" y="338694"/>
                      <a:pt x="102582" y="328005"/>
                      <a:pt x="97559" y="319214"/>
                    </a:cubicBezTo>
                    <a:cubicBezTo>
                      <a:pt x="93509" y="312127"/>
                      <a:pt x="87291" y="306297"/>
                      <a:pt x="83976" y="298838"/>
                    </a:cubicBezTo>
                    <a:cubicBezTo>
                      <a:pt x="78161" y="285754"/>
                      <a:pt x="70393" y="258088"/>
                      <a:pt x="70393" y="258088"/>
                    </a:cubicBezTo>
                    <a:cubicBezTo>
                      <a:pt x="72657" y="244504"/>
                      <a:pt x="71026" y="229654"/>
                      <a:pt x="77184" y="217337"/>
                    </a:cubicBezTo>
                    <a:cubicBezTo>
                      <a:pt x="80834" y="210036"/>
                      <a:pt x="91787" y="209526"/>
                      <a:pt x="97559" y="203754"/>
                    </a:cubicBezTo>
                    <a:cubicBezTo>
                      <a:pt x="110723" y="190589"/>
                      <a:pt x="112410" y="179573"/>
                      <a:pt x="117934" y="163003"/>
                    </a:cubicBezTo>
                    <a:cubicBezTo>
                      <a:pt x="115670" y="133572"/>
                      <a:pt x="121346" y="102408"/>
                      <a:pt x="111142" y="74710"/>
                    </a:cubicBezTo>
                    <a:cubicBezTo>
                      <a:pt x="104501" y="56685"/>
                      <a:pt x="83976" y="47543"/>
                      <a:pt x="70393" y="33959"/>
                    </a:cubicBezTo>
                    <a:cubicBezTo>
                      <a:pt x="57760" y="21326"/>
                      <a:pt x="53568" y="15359"/>
                      <a:pt x="36435" y="6792"/>
                    </a:cubicBezTo>
                    <a:cubicBezTo>
                      <a:pt x="30032" y="3590"/>
                      <a:pt x="22852" y="2264"/>
                      <a:pt x="16060" y="0"/>
                    </a:cubicBezTo>
                    <a:cubicBezTo>
                      <a:pt x="-550" y="24916"/>
                      <a:pt x="-6645" y="23994"/>
                      <a:pt x="9268" y="61126"/>
                    </a:cubicBezTo>
                    <a:cubicBezTo>
                      <a:pt x="11262" y="65779"/>
                      <a:pt x="18324" y="65654"/>
                      <a:pt x="22852" y="67918"/>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92" name="Group 191"/>
            <p:cNvGrpSpPr>
              <a:grpSpLocks noChangeAspect="1"/>
            </p:cNvGrpSpPr>
            <p:nvPr/>
          </p:nvGrpSpPr>
          <p:grpSpPr>
            <a:xfrm rot="3474219">
              <a:off x="4253864" y="5192601"/>
              <a:ext cx="669836" cy="679929"/>
              <a:chOff x="2545174" y="2758134"/>
              <a:chExt cx="2616419" cy="2655842"/>
            </a:xfrm>
          </p:grpSpPr>
          <p:grpSp>
            <p:nvGrpSpPr>
              <p:cNvPr id="265" name="Group 264"/>
              <p:cNvGrpSpPr>
                <a:grpSpLocks noChangeAspect="1"/>
              </p:cNvGrpSpPr>
              <p:nvPr/>
            </p:nvGrpSpPr>
            <p:grpSpPr>
              <a:xfrm>
                <a:off x="2593114" y="2758134"/>
                <a:ext cx="2459736" cy="2655842"/>
                <a:chOff x="912543" y="2021213"/>
                <a:chExt cx="629892" cy="680111"/>
              </a:xfrm>
            </p:grpSpPr>
            <p:sp>
              <p:nvSpPr>
                <p:cNvPr id="271" name="Freeform 51"/>
                <p:cNvSpPr>
                  <a:spLocks/>
                </p:cNvSpPr>
                <p:nvPr/>
              </p:nvSpPr>
              <p:spPr bwMode="auto">
                <a:xfrm rot="16200000">
                  <a:off x="957644" y="2187593"/>
                  <a:ext cx="90790" cy="180992"/>
                </a:xfrm>
                <a:custGeom>
                  <a:avLst/>
                  <a:gdLst>
                    <a:gd name="T0" fmla="*/ 520 w 520"/>
                    <a:gd name="T1" fmla="*/ 75 h 1065"/>
                    <a:gd name="T2" fmla="*/ 445 w 520"/>
                    <a:gd name="T3" fmla="*/ 150 h 1065"/>
                    <a:gd name="T4" fmla="*/ 400 w 520"/>
                    <a:gd name="T5" fmla="*/ 120 h 1065"/>
                    <a:gd name="T6" fmla="*/ 355 w 520"/>
                    <a:gd name="T7" fmla="*/ 105 h 1065"/>
                    <a:gd name="T8" fmla="*/ 235 w 520"/>
                    <a:gd name="T9" fmla="*/ 0 h 1065"/>
                    <a:gd name="T10" fmla="*/ 115 w 520"/>
                    <a:gd name="T11" fmla="*/ 15 h 1065"/>
                    <a:gd name="T12" fmla="*/ 70 w 520"/>
                    <a:gd name="T13" fmla="*/ 30 h 1065"/>
                    <a:gd name="T14" fmla="*/ 55 w 520"/>
                    <a:gd name="T15" fmla="*/ 75 h 1065"/>
                    <a:gd name="T16" fmla="*/ 130 w 520"/>
                    <a:gd name="T17" fmla="*/ 225 h 1065"/>
                    <a:gd name="T18" fmla="*/ 220 w 520"/>
                    <a:gd name="T19" fmla="*/ 285 h 1065"/>
                    <a:gd name="T20" fmla="*/ 265 w 520"/>
                    <a:gd name="T21" fmla="*/ 330 h 1065"/>
                    <a:gd name="T22" fmla="*/ 265 w 520"/>
                    <a:gd name="T23" fmla="*/ 420 h 1065"/>
                    <a:gd name="T24" fmla="*/ 175 w 520"/>
                    <a:gd name="T25" fmla="*/ 450 h 1065"/>
                    <a:gd name="T26" fmla="*/ 40 w 520"/>
                    <a:gd name="T27" fmla="*/ 510 h 1065"/>
                    <a:gd name="T28" fmla="*/ 10 w 520"/>
                    <a:gd name="T29" fmla="*/ 555 h 1065"/>
                    <a:gd name="T30" fmla="*/ 115 w 520"/>
                    <a:gd name="T31" fmla="*/ 675 h 1065"/>
                    <a:gd name="T32" fmla="*/ 205 w 520"/>
                    <a:gd name="T33" fmla="*/ 645 h 1065"/>
                    <a:gd name="T34" fmla="*/ 250 w 520"/>
                    <a:gd name="T35" fmla="*/ 630 h 1065"/>
                    <a:gd name="T36" fmla="*/ 295 w 520"/>
                    <a:gd name="T37" fmla="*/ 645 h 1065"/>
                    <a:gd name="T38" fmla="*/ 310 w 520"/>
                    <a:gd name="T39" fmla="*/ 750 h 1065"/>
                    <a:gd name="T40" fmla="*/ 220 w 520"/>
                    <a:gd name="T41" fmla="*/ 780 h 1065"/>
                    <a:gd name="T42" fmla="*/ 85 w 520"/>
                    <a:gd name="T43" fmla="*/ 840 h 1065"/>
                    <a:gd name="T44" fmla="*/ 160 w 520"/>
                    <a:gd name="T45" fmla="*/ 975 h 1065"/>
                    <a:gd name="T46" fmla="*/ 130 w 520"/>
                    <a:gd name="T47" fmla="*/ 1065 h 10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0"/>
                    <a:gd name="T73" fmla="*/ 0 h 1065"/>
                    <a:gd name="T74" fmla="*/ 520 w 520"/>
                    <a:gd name="T75" fmla="*/ 1065 h 10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0" h="1065">
                      <a:moveTo>
                        <a:pt x="520" y="75"/>
                      </a:moveTo>
                      <a:cubicBezTo>
                        <a:pt x="507" y="95"/>
                        <a:pt x="478" y="150"/>
                        <a:pt x="445" y="150"/>
                      </a:cubicBezTo>
                      <a:cubicBezTo>
                        <a:pt x="427" y="150"/>
                        <a:pt x="416" y="128"/>
                        <a:pt x="400" y="120"/>
                      </a:cubicBezTo>
                      <a:cubicBezTo>
                        <a:pt x="386" y="113"/>
                        <a:pt x="370" y="110"/>
                        <a:pt x="355" y="105"/>
                      </a:cubicBezTo>
                      <a:cubicBezTo>
                        <a:pt x="304" y="54"/>
                        <a:pt x="302" y="22"/>
                        <a:pt x="235" y="0"/>
                      </a:cubicBezTo>
                      <a:cubicBezTo>
                        <a:pt x="195" y="5"/>
                        <a:pt x="155" y="8"/>
                        <a:pt x="115" y="15"/>
                      </a:cubicBezTo>
                      <a:cubicBezTo>
                        <a:pt x="99" y="18"/>
                        <a:pt x="81" y="19"/>
                        <a:pt x="70" y="30"/>
                      </a:cubicBezTo>
                      <a:cubicBezTo>
                        <a:pt x="59" y="41"/>
                        <a:pt x="60" y="60"/>
                        <a:pt x="55" y="75"/>
                      </a:cubicBezTo>
                      <a:cubicBezTo>
                        <a:pt x="79" y="170"/>
                        <a:pt x="59" y="118"/>
                        <a:pt x="130" y="225"/>
                      </a:cubicBezTo>
                      <a:cubicBezTo>
                        <a:pt x="150" y="255"/>
                        <a:pt x="190" y="265"/>
                        <a:pt x="220" y="285"/>
                      </a:cubicBezTo>
                      <a:cubicBezTo>
                        <a:pt x="238" y="297"/>
                        <a:pt x="250" y="315"/>
                        <a:pt x="265" y="330"/>
                      </a:cubicBezTo>
                      <a:cubicBezTo>
                        <a:pt x="273" y="353"/>
                        <a:pt x="297" y="397"/>
                        <a:pt x="265" y="420"/>
                      </a:cubicBezTo>
                      <a:cubicBezTo>
                        <a:pt x="239" y="438"/>
                        <a:pt x="205" y="440"/>
                        <a:pt x="175" y="450"/>
                      </a:cubicBezTo>
                      <a:cubicBezTo>
                        <a:pt x="122" y="468"/>
                        <a:pt x="86" y="479"/>
                        <a:pt x="40" y="510"/>
                      </a:cubicBezTo>
                      <a:cubicBezTo>
                        <a:pt x="30" y="525"/>
                        <a:pt x="12" y="537"/>
                        <a:pt x="10" y="555"/>
                      </a:cubicBezTo>
                      <a:cubicBezTo>
                        <a:pt x="0" y="638"/>
                        <a:pt x="53" y="654"/>
                        <a:pt x="115" y="675"/>
                      </a:cubicBezTo>
                      <a:cubicBezTo>
                        <a:pt x="145" y="665"/>
                        <a:pt x="175" y="655"/>
                        <a:pt x="205" y="645"/>
                      </a:cubicBezTo>
                      <a:cubicBezTo>
                        <a:pt x="220" y="640"/>
                        <a:pt x="250" y="630"/>
                        <a:pt x="250" y="630"/>
                      </a:cubicBezTo>
                      <a:cubicBezTo>
                        <a:pt x="265" y="635"/>
                        <a:pt x="283" y="635"/>
                        <a:pt x="295" y="645"/>
                      </a:cubicBezTo>
                      <a:cubicBezTo>
                        <a:pt x="322" y="666"/>
                        <a:pt x="346" y="719"/>
                        <a:pt x="310" y="750"/>
                      </a:cubicBezTo>
                      <a:cubicBezTo>
                        <a:pt x="286" y="771"/>
                        <a:pt x="250" y="770"/>
                        <a:pt x="220" y="780"/>
                      </a:cubicBezTo>
                      <a:cubicBezTo>
                        <a:pt x="167" y="798"/>
                        <a:pt x="131" y="809"/>
                        <a:pt x="85" y="840"/>
                      </a:cubicBezTo>
                      <a:cubicBezTo>
                        <a:pt x="104" y="916"/>
                        <a:pt x="94" y="931"/>
                        <a:pt x="160" y="975"/>
                      </a:cubicBezTo>
                      <a:cubicBezTo>
                        <a:pt x="150" y="1005"/>
                        <a:pt x="130" y="1065"/>
                        <a:pt x="130" y="106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72" name="Freeform 50"/>
                <p:cNvSpPr>
                  <a:spLocks/>
                </p:cNvSpPr>
                <p:nvPr/>
              </p:nvSpPr>
              <p:spPr bwMode="auto">
                <a:xfrm rot="16200000">
                  <a:off x="1107925" y="2070221"/>
                  <a:ext cx="177775" cy="79759"/>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73" name="Freeform 49"/>
                <p:cNvSpPr>
                  <a:spLocks/>
                </p:cNvSpPr>
                <p:nvPr/>
              </p:nvSpPr>
              <p:spPr bwMode="auto">
                <a:xfrm rot="16200000">
                  <a:off x="927982" y="2398861"/>
                  <a:ext cx="151136" cy="165653"/>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74" name="Freeform 48"/>
                <p:cNvSpPr>
                  <a:spLocks/>
                </p:cNvSpPr>
                <p:nvPr/>
              </p:nvSpPr>
              <p:spPr bwMode="auto">
                <a:xfrm rot="17120977">
                  <a:off x="1399043" y="2317986"/>
                  <a:ext cx="110905" cy="169744"/>
                </a:xfrm>
                <a:custGeom>
                  <a:avLst/>
                  <a:gdLst>
                    <a:gd name="T0" fmla="*/ 105 w 540"/>
                    <a:gd name="T1" fmla="*/ 0 h 1230"/>
                    <a:gd name="T2" fmla="*/ 15 w 540"/>
                    <a:gd name="T3" fmla="*/ 15 h 1230"/>
                    <a:gd name="T4" fmla="*/ 0 w 540"/>
                    <a:gd name="T5" fmla="*/ 60 h 1230"/>
                    <a:gd name="T6" fmla="*/ 105 w 540"/>
                    <a:gd name="T7" fmla="*/ 165 h 1230"/>
                    <a:gd name="T8" fmla="*/ 315 w 540"/>
                    <a:gd name="T9" fmla="*/ 150 h 1230"/>
                    <a:gd name="T10" fmla="*/ 255 w 540"/>
                    <a:gd name="T11" fmla="*/ 120 h 1230"/>
                    <a:gd name="T12" fmla="*/ 195 w 540"/>
                    <a:gd name="T13" fmla="*/ 105 h 1230"/>
                    <a:gd name="T14" fmla="*/ 0 w 540"/>
                    <a:gd name="T15" fmla="*/ 195 h 1230"/>
                    <a:gd name="T16" fmla="*/ 105 w 540"/>
                    <a:gd name="T17" fmla="*/ 315 h 1230"/>
                    <a:gd name="T18" fmla="*/ 225 w 540"/>
                    <a:gd name="T19" fmla="*/ 300 h 1230"/>
                    <a:gd name="T20" fmla="*/ 210 w 540"/>
                    <a:gd name="T21" fmla="*/ 255 h 1230"/>
                    <a:gd name="T22" fmla="*/ 255 w 540"/>
                    <a:gd name="T23" fmla="*/ 240 h 1230"/>
                    <a:gd name="T24" fmla="*/ 330 w 540"/>
                    <a:gd name="T25" fmla="*/ 255 h 1230"/>
                    <a:gd name="T26" fmla="*/ 330 w 540"/>
                    <a:gd name="T27" fmla="*/ 390 h 1230"/>
                    <a:gd name="T28" fmla="*/ 240 w 540"/>
                    <a:gd name="T29" fmla="*/ 420 h 1230"/>
                    <a:gd name="T30" fmla="*/ 195 w 540"/>
                    <a:gd name="T31" fmla="*/ 435 h 1230"/>
                    <a:gd name="T32" fmla="*/ 150 w 540"/>
                    <a:gd name="T33" fmla="*/ 600 h 1230"/>
                    <a:gd name="T34" fmla="*/ 165 w 540"/>
                    <a:gd name="T35" fmla="*/ 645 h 1230"/>
                    <a:gd name="T36" fmla="*/ 255 w 540"/>
                    <a:gd name="T37" fmla="*/ 705 h 1230"/>
                    <a:gd name="T38" fmla="*/ 330 w 540"/>
                    <a:gd name="T39" fmla="*/ 600 h 1230"/>
                    <a:gd name="T40" fmla="*/ 285 w 540"/>
                    <a:gd name="T41" fmla="*/ 585 h 1230"/>
                    <a:gd name="T42" fmla="*/ 225 w 540"/>
                    <a:gd name="T43" fmla="*/ 600 h 1230"/>
                    <a:gd name="T44" fmla="*/ 180 w 540"/>
                    <a:gd name="T45" fmla="*/ 615 h 1230"/>
                    <a:gd name="T46" fmla="*/ 135 w 540"/>
                    <a:gd name="T47" fmla="*/ 915 h 1230"/>
                    <a:gd name="T48" fmla="*/ 150 w 540"/>
                    <a:gd name="T49" fmla="*/ 960 h 1230"/>
                    <a:gd name="T50" fmla="*/ 240 w 540"/>
                    <a:gd name="T51" fmla="*/ 915 h 1230"/>
                    <a:gd name="T52" fmla="*/ 450 w 540"/>
                    <a:gd name="T53" fmla="*/ 1035 h 1230"/>
                    <a:gd name="T54" fmla="*/ 240 w 540"/>
                    <a:gd name="T55" fmla="*/ 1080 h 1230"/>
                    <a:gd name="T56" fmla="*/ 270 w 540"/>
                    <a:gd name="T57" fmla="*/ 945 h 1230"/>
                    <a:gd name="T58" fmla="*/ 360 w 540"/>
                    <a:gd name="T59" fmla="*/ 915 h 1230"/>
                    <a:gd name="T60" fmla="*/ 480 w 540"/>
                    <a:gd name="T61" fmla="*/ 945 h 1230"/>
                    <a:gd name="T62" fmla="*/ 510 w 540"/>
                    <a:gd name="T63" fmla="*/ 990 h 1230"/>
                    <a:gd name="T64" fmla="*/ 540 w 540"/>
                    <a:gd name="T65" fmla="*/ 1080 h 1230"/>
                    <a:gd name="T66" fmla="*/ 495 w 540"/>
                    <a:gd name="T67" fmla="*/ 1200 h 1230"/>
                    <a:gd name="T68" fmla="*/ 405 w 540"/>
                    <a:gd name="T69" fmla="*/ 1230 h 12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40"/>
                    <a:gd name="T106" fmla="*/ 0 h 1230"/>
                    <a:gd name="T107" fmla="*/ 540 w 540"/>
                    <a:gd name="T108" fmla="*/ 1230 h 12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40" h="1230">
                      <a:moveTo>
                        <a:pt x="105" y="0"/>
                      </a:moveTo>
                      <a:cubicBezTo>
                        <a:pt x="75" y="5"/>
                        <a:pt x="41" y="0"/>
                        <a:pt x="15" y="15"/>
                      </a:cubicBezTo>
                      <a:cubicBezTo>
                        <a:pt x="1" y="23"/>
                        <a:pt x="0" y="44"/>
                        <a:pt x="0" y="60"/>
                      </a:cubicBezTo>
                      <a:cubicBezTo>
                        <a:pt x="0" y="121"/>
                        <a:pt x="57" y="149"/>
                        <a:pt x="105" y="165"/>
                      </a:cubicBezTo>
                      <a:cubicBezTo>
                        <a:pt x="175" y="160"/>
                        <a:pt x="248" y="170"/>
                        <a:pt x="315" y="150"/>
                      </a:cubicBezTo>
                      <a:cubicBezTo>
                        <a:pt x="336" y="144"/>
                        <a:pt x="276" y="128"/>
                        <a:pt x="255" y="120"/>
                      </a:cubicBezTo>
                      <a:cubicBezTo>
                        <a:pt x="236" y="113"/>
                        <a:pt x="215" y="110"/>
                        <a:pt x="195" y="105"/>
                      </a:cubicBezTo>
                      <a:cubicBezTo>
                        <a:pt x="85" y="117"/>
                        <a:pt x="34" y="92"/>
                        <a:pt x="0" y="195"/>
                      </a:cubicBezTo>
                      <a:cubicBezTo>
                        <a:pt x="19" y="291"/>
                        <a:pt x="16" y="285"/>
                        <a:pt x="105" y="315"/>
                      </a:cubicBezTo>
                      <a:cubicBezTo>
                        <a:pt x="145" y="310"/>
                        <a:pt x="190" y="320"/>
                        <a:pt x="225" y="300"/>
                      </a:cubicBezTo>
                      <a:cubicBezTo>
                        <a:pt x="239" y="292"/>
                        <a:pt x="203" y="269"/>
                        <a:pt x="210" y="255"/>
                      </a:cubicBezTo>
                      <a:cubicBezTo>
                        <a:pt x="217" y="241"/>
                        <a:pt x="240" y="245"/>
                        <a:pt x="255" y="240"/>
                      </a:cubicBezTo>
                      <a:cubicBezTo>
                        <a:pt x="280" y="245"/>
                        <a:pt x="308" y="242"/>
                        <a:pt x="330" y="255"/>
                      </a:cubicBezTo>
                      <a:cubicBezTo>
                        <a:pt x="366" y="276"/>
                        <a:pt x="385" y="372"/>
                        <a:pt x="330" y="390"/>
                      </a:cubicBezTo>
                      <a:cubicBezTo>
                        <a:pt x="300" y="400"/>
                        <a:pt x="270" y="410"/>
                        <a:pt x="240" y="420"/>
                      </a:cubicBezTo>
                      <a:cubicBezTo>
                        <a:pt x="225" y="425"/>
                        <a:pt x="195" y="435"/>
                        <a:pt x="195" y="435"/>
                      </a:cubicBezTo>
                      <a:cubicBezTo>
                        <a:pt x="127" y="538"/>
                        <a:pt x="124" y="496"/>
                        <a:pt x="150" y="600"/>
                      </a:cubicBezTo>
                      <a:cubicBezTo>
                        <a:pt x="154" y="615"/>
                        <a:pt x="154" y="634"/>
                        <a:pt x="165" y="645"/>
                      </a:cubicBezTo>
                      <a:cubicBezTo>
                        <a:pt x="190" y="670"/>
                        <a:pt x="255" y="705"/>
                        <a:pt x="255" y="705"/>
                      </a:cubicBezTo>
                      <a:cubicBezTo>
                        <a:pt x="302" y="689"/>
                        <a:pt x="387" y="672"/>
                        <a:pt x="330" y="600"/>
                      </a:cubicBezTo>
                      <a:cubicBezTo>
                        <a:pt x="320" y="588"/>
                        <a:pt x="300" y="590"/>
                        <a:pt x="285" y="585"/>
                      </a:cubicBezTo>
                      <a:cubicBezTo>
                        <a:pt x="265" y="590"/>
                        <a:pt x="245" y="594"/>
                        <a:pt x="225" y="600"/>
                      </a:cubicBezTo>
                      <a:cubicBezTo>
                        <a:pt x="210" y="604"/>
                        <a:pt x="185" y="600"/>
                        <a:pt x="180" y="615"/>
                      </a:cubicBezTo>
                      <a:cubicBezTo>
                        <a:pt x="149" y="700"/>
                        <a:pt x="167" y="820"/>
                        <a:pt x="135" y="915"/>
                      </a:cubicBezTo>
                      <a:cubicBezTo>
                        <a:pt x="140" y="930"/>
                        <a:pt x="136" y="953"/>
                        <a:pt x="150" y="960"/>
                      </a:cubicBezTo>
                      <a:cubicBezTo>
                        <a:pt x="168" y="969"/>
                        <a:pt x="232" y="920"/>
                        <a:pt x="240" y="915"/>
                      </a:cubicBezTo>
                      <a:cubicBezTo>
                        <a:pt x="370" y="931"/>
                        <a:pt x="408" y="910"/>
                        <a:pt x="450" y="1035"/>
                      </a:cubicBezTo>
                      <a:cubicBezTo>
                        <a:pt x="367" y="1118"/>
                        <a:pt x="368" y="1096"/>
                        <a:pt x="240" y="1080"/>
                      </a:cubicBezTo>
                      <a:cubicBezTo>
                        <a:pt x="226" y="1037"/>
                        <a:pt x="222" y="975"/>
                        <a:pt x="270" y="945"/>
                      </a:cubicBezTo>
                      <a:cubicBezTo>
                        <a:pt x="297" y="928"/>
                        <a:pt x="360" y="915"/>
                        <a:pt x="360" y="915"/>
                      </a:cubicBezTo>
                      <a:cubicBezTo>
                        <a:pt x="364" y="916"/>
                        <a:pt x="465" y="933"/>
                        <a:pt x="480" y="945"/>
                      </a:cubicBezTo>
                      <a:cubicBezTo>
                        <a:pt x="494" y="956"/>
                        <a:pt x="503" y="974"/>
                        <a:pt x="510" y="990"/>
                      </a:cubicBezTo>
                      <a:cubicBezTo>
                        <a:pt x="523" y="1019"/>
                        <a:pt x="540" y="1080"/>
                        <a:pt x="540" y="1080"/>
                      </a:cubicBezTo>
                      <a:cubicBezTo>
                        <a:pt x="534" y="1110"/>
                        <a:pt x="530" y="1178"/>
                        <a:pt x="495" y="1200"/>
                      </a:cubicBezTo>
                      <a:cubicBezTo>
                        <a:pt x="468" y="1217"/>
                        <a:pt x="405" y="1230"/>
                        <a:pt x="405" y="123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75" name="Freeform 47"/>
                <p:cNvSpPr>
                  <a:spLocks/>
                </p:cNvSpPr>
                <p:nvPr/>
              </p:nvSpPr>
              <p:spPr bwMode="auto">
                <a:xfrm rot="19705076">
                  <a:off x="1313384" y="2482231"/>
                  <a:ext cx="73624" cy="208763"/>
                </a:xfrm>
                <a:custGeom>
                  <a:avLst/>
                  <a:gdLst>
                    <a:gd name="T0" fmla="*/ 38 w 361"/>
                    <a:gd name="T1" fmla="*/ 89 h 1110"/>
                    <a:gd name="T2" fmla="*/ 233 w 361"/>
                    <a:gd name="T3" fmla="*/ 44 h 1110"/>
                    <a:gd name="T4" fmla="*/ 218 w 361"/>
                    <a:gd name="T5" fmla="*/ 104 h 1110"/>
                    <a:gd name="T6" fmla="*/ 128 w 361"/>
                    <a:gd name="T7" fmla="*/ 149 h 1110"/>
                    <a:gd name="T8" fmla="*/ 38 w 361"/>
                    <a:gd name="T9" fmla="*/ 194 h 1110"/>
                    <a:gd name="T10" fmla="*/ 83 w 361"/>
                    <a:gd name="T11" fmla="*/ 314 h 1110"/>
                    <a:gd name="T12" fmla="*/ 308 w 361"/>
                    <a:gd name="T13" fmla="*/ 299 h 1110"/>
                    <a:gd name="T14" fmla="*/ 263 w 361"/>
                    <a:gd name="T15" fmla="*/ 269 h 1110"/>
                    <a:gd name="T16" fmla="*/ 53 w 361"/>
                    <a:gd name="T17" fmla="*/ 344 h 1110"/>
                    <a:gd name="T18" fmla="*/ 8 w 361"/>
                    <a:gd name="T19" fmla="*/ 434 h 1110"/>
                    <a:gd name="T20" fmla="*/ 53 w 361"/>
                    <a:gd name="T21" fmla="*/ 464 h 1110"/>
                    <a:gd name="T22" fmla="*/ 323 w 361"/>
                    <a:gd name="T23" fmla="*/ 494 h 1110"/>
                    <a:gd name="T24" fmla="*/ 278 w 361"/>
                    <a:gd name="T25" fmla="*/ 599 h 1110"/>
                    <a:gd name="T26" fmla="*/ 233 w 361"/>
                    <a:gd name="T27" fmla="*/ 614 h 1110"/>
                    <a:gd name="T28" fmla="*/ 188 w 361"/>
                    <a:gd name="T29" fmla="*/ 644 h 1110"/>
                    <a:gd name="T30" fmla="*/ 98 w 361"/>
                    <a:gd name="T31" fmla="*/ 674 h 1110"/>
                    <a:gd name="T32" fmla="*/ 248 w 361"/>
                    <a:gd name="T33" fmla="*/ 794 h 1110"/>
                    <a:gd name="T34" fmla="*/ 308 w 361"/>
                    <a:gd name="T35" fmla="*/ 899 h 1110"/>
                    <a:gd name="T36" fmla="*/ 263 w 361"/>
                    <a:gd name="T37" fmla="*/ 914 h 1110"/>
                    <a:gd name="T38" fmla="*/ 203 w 361"/>
                    <a:gd name="T39" fmla="*/ 1049 h 1110"/>
                    <a:gd name="T40" fmla="*/ 188 w 361"/>
                    <a:gd name="T41" fmla="*/ 1064 h 1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1"/>
                    <a:gd name="T64" fmla="*/ 0 h 1110"/>
                    <a:gd name="T65" fmla="*/ 361 w 361"/>
                    <a:gd name="T66" fmla="*/ 1110 h 11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1" h="1110">
                      <a:moveTo>
                        <a:pt x="38" y="89"/>
                      </a:moveTo>
                      <a:cubicBezTo>
                        <a:pt x="97" y="0"/>
                        <a:pt x="119" y="30"/>
                        <a:pt x="233" y="44"/>
                      </a:cubicBezTo>
                      <a:cubicBezTo>
                        <a:pt x="228" y="64"/>
                        <a:pt x="229" y="87"/>
                        <a:pt x="218" y="104"/>
                      </a:cubicBezTo>
                      <a:cubicBezTo>
                        <a:pt x="197" y="136"/>
                        <a:pt x="158" y="134"/>
                        <a:pt x="128" y="149"/>
                      </a:cubicBezTo>
                      <a:cubicBezTo>
                        <a:pt x="12" y="207"/>
                        <a:pt x="151" y="156"/>
                        <a:pt x="38" y="194"/>
                      </a:cubicBezTo>
                      <a:cubicBezTo>
                        <a:pt x="14" y="267"/>
                        <a:pt x="20" y="272"/>
                        <a:pt x="83" y="314"/>
                      </a:cubicBezTo>
                      <a:cubicBezTo>
                        <a:pt x="158" y="309"/>
                        <a:pt x="235" y="317"/>
                        <a:pt x="308" y="299"/>
                      </a:cubicBezTo>
                      <a:cubicBezTo>
                        <a:pt x="325" y="295"/>
                        <a:pt x="281" y="271"/>
                        <a:pt x="263" y="269"/>
                      </a:cubicBezTo>
                      <a:cubicBezTo>
                        <a:pt x="193" y="260"/>
                        <a:pt x="110" y="306"/>
                        <a:pt x="53" y="344"/>
                      </a:cubicBezTo>
                      <a:cubicBezTo>
                        <a:pt x="47" y="353"/>
                        <a:pt x="0" y="415"/>
                        <a:pt x="8" y="434"/>
                      </a:cubicBezTo>
                      <a:cubicBezTo>
                        <a:pt x="15" y="451"/>
                        <a:pt x="36" y="459"/>
                        <a:pt x="53" y="464"/>
                      </a:cubicBezTo>
                      <a:cubicBezTo>
                        <a:pt x="78" y="471"/>
                        <a:pt x="314" y="493"/>
                        <a:pt x="323" y="494"/>
                      </a:cubicBezTo>
                      <a:cubicBezTo>
                        <a:pt x="314" y="530"/>
                        <a:pt x="310" y="573"/>
                        <a:pt x="278" y="599"/>
                      </a:cubicBezTo>
                      <a:cubicBezTo>
                        <a:pt x="266" y="609"/>
                        <a:pt x="247" y="607"/>
                        <a:pt x="233" y="614"/>
                      </a:cubicBezTo>
                      <a:cubicBezTo>
                        <a:pt x="217" y="622"/>
                        <a:pt x="204" y="637"/>
                        <a:pt x="188" y="644"/>
                      </a:cubicBezTo>
                      <a:cubicBezTo>
                        <a:pt x="159" y="657"/>
                        <a:pt x="98" y="674"/>
                        <a:pt x="98" y="674"/>
                      </a:cubicBezTo>
                      <a:cubicBezTo>
                        <a:pt x="128" y="792"/>
                        <a:pt x="119" y="776"/>
                        <a:pt x="248" y="794"/>
                      </a:cubicBezTo>
                      <a:cubicBezTo>
                        <a:pt x="287" y="807"/>
                        <a:pt x="361" y="846"/>
                        <a:pt x="308" y="899"/>
                      </a:cubicBezTo>
                      <a:cubicBezTo>
                        <a:pt x="297" y="910"/>
                        <a:pt x="278" y="909"/>
                        <a:pt x="263" y="914"/>
                      </a:cubicBezTo>
                      <a:cubicBezTo>
                        <a:pt x="215" y="985"/>
                        <a:pt x="239" y="942"/>
                        <a:pt x="203" y="1049"/>
                      </a:cubicBezTo>
                      <a:cubicBezTo>
                        <a:pt x="185" y="1103"/>
                        <a:pt x="188" y="1110"/>
                        <a:pt x="188" y="106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76" name="Freeform 46"/>
                <p:cNvSpPr>
                  <a:spLocks/>
                </p:cNvSpPr>
                <p:nvPr/>
              </p:nvSpPr>
              <p:spPr bwMode="auto">
                <a:xfrm rot="16200000">
                  <a:off x="993432" y="2438335"/>
                  <a:ext cx="133739" cy="193262"/>
                </a:xfrm>
                <a:custGeom>
                  <a:avLst/>
                  <a:gdLst>
                    <a:gd name="T0" fmla="*/ 0 w 780"/>
                    <a:gd name="T1" fmla="*/ 0 h 1275"/>
                    <a:gd name="T2" fmla="*/ 15 w 780"/>
                    <a:gd name="T3" fmla="*/ 165 h 1275"/>
                    <a:gd name="T4" fmla="*/ 30 w 780"/>
                    <a:gd name="T5" fmla="*/ 210 h 1275"/>
                    <a:gd name="T6" fmla="*/ 75 w 780"/>
                    <a:gd name="T7" fmla="*/ 225 h 1275"/>
                    <a:gd name="T8" fmla="*/ 195 w 780"/>
                    <a:gd name="T9" fmla="*/ 255 h 1275"/>
                    <a:gd name="T10" fmla="*/ 480 w 780"/>
                    <a:gd name="T11" fmla="*/ 240 h 1275"/>
                    <a:gd name="T12" fmla="*/ 525 w 780"/>
                    <a:gd name="T13" fmla="*/ 225 h 1275"/>
                    <a:gd name="T14" fmla="*/ 390 w 780"/>
                    <a:gd name="T15" fmla="*/ 135 h 1275"/>
                    <a:gd name="T16" fmla="*/ 285 w 780"/>
                    <a:gd name="T17" fmla="*/ 150 h 1275"/>
                    <a:gd name="T18" fmla="*/ 210 w 780"/>
                    <a:gd name="T19" fmla="*/ 285 h 1275"/>
                    <a:gd name="T20" fmla="*/ 240 w 780"/>
                    <a:gd name="T21" fmla="*/ 375 h 1275"/>
                    <a:gd name="T22" fmla="*/ 375 w 780"/>
                    <a:gd name="T23" fmla="*/ 450 h 1275"/>
                    <a:gd name="T24" fmla="*/ 465 w 780"/>
                    <a:gd name="T25" fmla="*/ 435 h 1275"/>
                    <a:gd name="T26" fmla="*/ 450 w 780"/>
                    <a:gd name="T27" fmla="*/ 390 h 1275"/>
                    <a:gd name="T28" fmla="*/ 255 w 780"/>
                    <a:gd name="T29" fmla="*/ 405 h 1275"/>
                    <a:gd name="T30" fmla="*/ 210 w 780"/>
                    <a:gd name="T31" fmla="*/ 435 h 1275"/>
                    <a:gd name="T32" fmla="*/ 180 w 780"/>
                    <a:gd name="T33" fmla="*/ 525 h 1275"/>
                    <a:gd name="T34" fmla="*/ 225 w 780"/>
                    <a:gd name="T35" fmla="*/ 630 h 1275"/>
                    <a:gd name="T36" fmla="*/ 375 w 780"/>
                    <a:gd name="T37" fmla="*/ 675 h 1275"/>
                    <a:gd name="T38" fmla="*/ 495 w 780"/>
                    <a:gd name="T39" fmla="*/ 645 h 1275"/>
                    <a:gd name="T40" fmla="*/ 555 w 780"/>
                    <a:gd name="T41" fmla="*/ 630 h 1275"/>
                    <a:gd name="T42" fmla="*/ 600 w 780"/>
                    <a:gd name="T43" fmla="*/ 600 h 1275"/>
                    <a:gd name="T44" fmla="*/ 600 w 780"/>
                    <a:gd name="T45" fmla="*/ 570 h 1275"/>
                    <a:gd name="T46" fmla="*/ 465 w 780"/>
                    <a:gd name="T47" fmla="*/ 585 h 1275"/>
                    <a:gd name="T48" fmla="*/ 375 w 780"/>
                    <a:gd name="T49" fmla="*/ 615 h 1275"/>
                    <a:gd name="T50" fmla="*/ 360 w 780"/>
                    <a:gd name="T51" fmla="*/ 660 h 1275"/>
                    <a:gd name="T52" fmla="*/ 660 w 780"/>
                    <a:gd name="T53" fmla="*/ 855 h 1275"/>
                    <a:gd name="T54" fmla="*/ 780 w 780"/>
                    <a:gd name="T55" fmla="*/ 1050 h 1275"/>
                    <a:gd name="T56" fmla="*/ 555 w 780"/>
                    <a:gd name="T57" fmla="*/ 1095 h 1275"/>
                    <a:gd name="T58" fmla="*/ 390 w 780"/>
                    <a:gd name="T59" fmla="*/ 990 h 1275"/>
                    <a:gd name="T60" fmla="*/ 570 w 780"/>
                    <a:gd name="T61" fmla="*/ 1005 h 1275"/>
                    <a:gd name="T62" fmla="*/ 600 w 780"/>
                    <a:gd name="T63" fmla="*/ 1275 h 12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0"/>
                    <a:gd name="T97" fmla="*/ 0 h 1275"/>
                    <a:gd name="T98" fmla="*/ 780 w 780"/>
                    <a:gd name="T99" fmla="*/ 1275 h 12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0" h="1275">
                      <a:moveTo>
                        <a:pt x="0" y="0"/>
                      </a:moveTo>
                      <a:cubicBezTo>
                        <a:pt x="5" y="55"/>
                        <a:pt x="7" y="110"/>
                        <a:pt x="15" y="165"/>
                      </a:cubicBezTo>
                      <a:cubicBezTo>
                        <a:pt x="17" y="181"/>
                        <a:pt x="19" y="199"/>
                        <a:pt x="30" y="210"/>
                      </a:cubicBezTo>
                      <a:cubicBezTo>
                        <a:pt x="41" y="221"/>
                        <a:pt x="60" y="221"/>
                        <a:pt x="75" y="225"/>
                      </a:cubicBezTo>
                      <a:cubicBezTo>
                        <a:pt x="115" y="236"/>
                        <a:pt x="195" y="255"/>
                        <a:pt x="195" y="255"/>
                      </a:cubicBezTo>
                      <a:cubicBezTo>
                        <a:pt x="290" y="250"/>
                        <a:pt x="385" y="249"/>
                        <a:pt x="480" y="240"/>
                      </a:cubicBezTo>
                      <a:cubicBezTo>
                        <a:pt x="496" y="239"/>
                        <a:pt x="519" y="240"/>
                        <a:pt x="525" y="225"/>
                      </a:cubicBezTo>
                      <a:cubicBezTo>
                        <a:pt x="557" y="145"/>
                        <a:pt x="425" y="142"/>
                        <a:pt x="390" y="135"/>
                      </a:cubicBezTo>
                      <a:cubicBezTo>
                        <a:pt x="355" y="140"/>
                        <a:pt x="315" y="131"/>
                        <a:pt x="285" y="150"/>
                      </a:cubicBezTo>
                      <a:cubicBezTo>
                        <a:pt x="241" y="178"/>
                        <a:pt x="225" y="239"/>
                        <a:pt x="210" y="285"/>
                      </a:cubicBezTo>
                      <a:cubicBezTo>
                        <a:pt x="220" y="315"/>
                        <a:pt x="230" y="345"/>
                        <a:pt x="240" y="375"/>
                      </a:cubicBezTo>
                      <a:cubicBezTo>
                        <a:pt x="243" y="385"/>
                        <a:pt x="359" y="439"/>
                        <a:pt x="375" y="450"/>
                      </a:cubicBezTo>
                      <a:cubicBezTo>
                        <a:pt x="405" y="445"/>
                        <a:pt x="441" y="454"/>
                        <a:pt x="465" y="435"/>
                      </a:cubicBezTo>
                      <a:cubicBezTo>
                        <a:pt x="477" y="425"/>
                        <a:pt x="466" y="392"/>
                        <a:pt x="450" y="390"/>
                      </a:cubicBezTo>
                      <a:cubicBezTo>
                        <a:pt x="385" y="381"/>
                        <a:pt x="320" y="400"/>
                        <a:pt x="255" y="405"/>
                      </a:cubicBezTo>
                      <a:cubicBezTo>
                        <a:pt x="240" y="415"/>
                        <a:pt x="220" y="420"/>
                        <a:pt x="210" y="435"/>
                      </a:cubicBezTo>
                      <a:cubicBezTo>
                        <a:pt x="193" y="462"/>
                        <a:pt x="180" y="525"/>
                        <a:pt x="180" y="525"/>
                      </a:cubicBezTo>
                      <a:cubicBezTo>
                        <a:pt x="189" y="561"/>
                        <a:pt x="193" y="604"/>
                        <a:pt x="225" y="630"/>
                      </a:cubicBezTo>
                      <a:cubicBezTo>
                        <a:pt x="259" y="657"/>
                        <a:pt x="333" y="661"/>
                        <a:pt x="375" y="675"/>
                      </a:cubicBezTo>
                      <a:cubicBezTo>
                        <a:pt x="415" y="665"/>
                        <a:pt x="455" y="655"/>
                        <a:pt x="495" y="645"/>
                      </a:cubicBezTo>
                      <a:cubicBezTo>
                        <a:pt x="515" y="640"/>
                        <a:pt x="555" y="630"/>
                        <a:pt x="555" y="630"/>
                      </a:cubicBezTo>
                      <a:cubicBezTo>
                        <a:pt x="570" y="620"/>
                        <a:pt x="584" y="608"/>
                        <a:pt x="600" y="600"/>
                      </a:cubicBezTo>
                      <a:cubicBezTo>
                        <a:pt x="648" y="576"/>
                        <a:pt x="672" y="594"/>
                        <a:pt x="600" y="570"/>
                      </a:cubicBezTo>
                      <a:cubicBezTo>
                        <a:pt x="555" y="575"/>
                        <a:pt x="509" y="576"/>
                        <a:pt x="465" y="585"/>
                      </a:cubicBezTo>
                      <a:cubicBezTo>
                        <a:pt x="434" y="591"/>
                        <a:pt x="375" y="615"/>
                        <a:pt x="375" y="615"/>
                      </a:cubicBezTo>
                      <a:cubicBezTo>
                        <a:pt x="370" y="630"/>
                        <a:pt x="360" y="644"/>
                        <a:pt x="360" y="660"/>
                      </a:cubicBezTo>
                      <a:cubicBezTo>
                        <a:pt x="360" y="827"/>
                        <a:pt x="535" y="839"/>
                        <a:pt x="660" y="855"/>
                      </a:cubicBezTo>
                      <a:cubicBezTo>
                        <a:pt x="696" y="927"/>
                        <a:pt x="754" y="972"/>
                        <a:pt x="780" y="1050"/>
                      </a:cubicBezTo>
                      <a:cubicBezTo>
                        <a:pt x="698" y="1060"/>
                        <a:pt x="632" y="1069"/>
                        <a:pt x="555" y="1095"/>
                      </a:cubicBezTo>
                      <a:cubicBezTo>
                        <a:pt x="421" y="1078"/>
                        <a:pt x="428" y="1104"/>
                        <a:pt x="390" y="990"/>
                      </a:cubicBezTo>
                      <a:cubicBezTo>
                        <a:pt x="465" y="940"/>
                        <a:pt x="499" y="958"/>
                        <a:pt x="570" y="1005"/>
                      </a:cubicBezTo>
                      <a:cubicBezTo>
                        <a:pt x="619" y="1152"/>
                        <a:pt x="600" y="1063"/>
                        <a:pt x="600" y="127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77" name="Freeform 45"/>
                <p:cNvSpPr>
                  <a:spLocks/>
                </p:cNvSpPr>
                <p:nvPr/>
              </p:nvSpPr>
              <p:spPr bwMode="auto">
                <a:xfrm rot="2304084">
                  <a:off x="1314406" y="2458311"/>
                  <a:ext cx="167187" cy="84810"/>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78" name="Freeform 44"/>
                <p:cNvSpPr>
                  <a:spLocks/>
                </p:cNvSpPr>
                <p:nvPr/>
              </p:nvSpPr>
              <p:spPr bwMode="auto">
                <a:xfrm rot="15161848">
                  <a:off x="1385747" y="2133606"/>
                  <a:ext cx="76655" cy="167187"/>
                </a:xfrm>
                <a:custGeom>
                  <a:avLst/>
                  <a:gdLst>
                    <a:gd name="T0" fmla="*/ 75 w 255"/>
                    <a:gd name="T1" fmla="*/ 0 h 990"/>
                    <a:gd name="T2" fmla="*/ 120 w 255"/>
                    <a:gd name="T3" fmla="*/ 15 h 990"/>
                    <a:gd name="T4" fmla="*/ 30 w 255"/>
                    <a:gd name="T5" fmla="*/ 195 h 990"/>
                    <a:gd name="T6" fmla="*/ 135 w 255"/>
                    <a:gd name="T7" fmla="*/ 315 h 990"/>
                    <a:gd name="T8" fmla="*/ 165 w 255"/>
                    <a:gd name="T9" fmla="*/ 360 h 990"/>
                    <a:gd name="T10" fmla="*/ 90 w 255"/>
                    <a:gd name="T11" fmla="*/ 480 h 990"/>
                    <a:gd name="T12" fmla="*/ 60 w 255"/>
                    <a:gd name="T13" fmla="*/ 525 h 990"/>
                    <a:gd name="T14" fmla="*/ 0 w 255"/>
                    <a:gd name="T15" fmla="*/ 450 h 990"/>
                    <a:gd name="T16" fmla="*/ 135 w 255"/>
                    <a:gd name="T17" fmla="*/ 465 h 990"/>
                    <a:gd name="T18" fmla="*/ 255 w 255"/>
                    <a:gd name="T19" fmla="*/ 555 h 990"/>
                    <a:gd name="T20" fmla="*/ 240 w 255"/>
                    <a:gd name="T21" fmla="*/ 510 h 990"/>
                    <a:gd name="T22" fmla="*/ 150 w 255"/>
                    <a:gd name="T23" fmla="*/ 570 h 990"/>
                    <a:gd name="T24" fmla="*/ 105 w 255"/>
                    <a:gd name="T25" fmla="*/ 600 h 990"/>
                    <a:gd name="T26" fmla="*/ 45 w 255"/>
                    <a:gd name="T27" fmla="*/ 675 h 990"/>
                    <a:gd name="T28" fmla="*/ 30 w 255"/>
                    <a:gd name="T29" fmla="*/ 720 h 990"/>
                    <a:gd name="T30" fmla="*/ 0 w 255"/>
                    <a:gd name="T31" fmla="*/ 765 h 990"/>
                    <a:gd name="T32" fmla="*/ 120 w 255"/>
                    <a:gd name="T33" fmla="*/ 780 h 990"/>
                    <a:gd name="T34" fmla="*/ 210 w 255"/>
                    <a:gd name="T35" fmla="*/ 750 h 990"/>
                    <a:gd name="T36" fmla="*/ 240 w 255"/>
                    <a:gd name="T37" fmla="*/ 795 h 990"/>
                    <a:gd name="T38" fmla="*/ 165 w 255"/>
                    <a:gd name="T39" fmla="*/ 885 h 990"/>
                    <a:gd name="T40" fmla="*/ 150 w 255"/>
                    <a:gd name="T41" fmla="*/ 930 h 990"/>
                    <a:gd name="T42" fmla="*/ 165 w 255"/>
                    <a:gd name="T43" fmla="*/ 990 h 9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5"/>
                    <a:gd name="T67" fmla="*/ 0 h 990"/>
                    <a:gd name="T68" fmla="*/ 255 w 255"/>
                    <a:gd name="T69" fmla="*/ 990 h 9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5" h="990">
                      <a:moveTo>
                        <a:pt x="75" y="0"/>
                      </a:moveTo>
                      <a:cubicBezTo>
                        <a:pt x="90" y="5"/>
                        <a:pt x="109" y="4"/>
                        <a:pt x="120" y="15"/>
                      </a:cubicBezTo>
                      <a:cubicBezTo>
                        <a:pt x="171" y="66"/>
                        <a:pt x="58" y="153"/>
                        <a:pt x="30" y="195"/>
                      </a:cubicBezTo>
                      <a:cubicBezTo>
                        <a:pt x="49" y="291"/>
                        <a:pt x="46" y="285"/>
                        <a:pt x="135" y="315"/>
                      </a:cubicBezTo>
                      <a:cubicBezTo>
                        <a:pt x="145" y="330"/>
                        <a:pt x="165" y="342"/>
                        <a:pt x="165" y="360"/>
                      </a:cubicBezTo>
                      <a:cubicBezTo>
                        <a:pt x="165" y="443"/>
                        <a:pt x="141" y="446"/>
                        <a:pt x="90" y="480"/>
                      </a:cubicBezTo>
                      <a:cubicBezTo>
                        <a:pt x="80" y="495"/>
                        <a:pt x="78" y="521"/>
                        <a:pt x="60" y="525"/>
                      </a:cubicBezTo>
                      <a:cubicBezTo>
                        <a:pt x="18" y="533"/>
                        <a:pt x="7" y="471"/>
                        <a:pt x="0" y="450"/>
                      </a:cubicBezTo>
                      <a:cubicBezTo>
                        <a:pt x="69" y="404"/>
                        <a:pt x="69" y="421"/>
                        <a:pt x="135" y="465"/>
                      </a:cubicBezTo>
                      <a:cubicBezTo>
                        <a:pt x="170" y="517"/>
                        <a:pt x="196" y="535"/>
                        <a:pt x="255" y="555"/>
                      </a:cubicBezTo>
                      <a:cubicBezTo>
                        <a:pt x="250" y="540"/>
                        <a:pt x="255" y="516"/>
                        <a:pt x="240" y="510"/>
                      </a:cubicBezTo>
                      <a:cubicBezTo>
                        <a:pt x="182" y="487"/>
                        <a:pt x="175" y="545"/>
                        <a:pt x="150" y="570"/>
                      </a:cubicBezTo>
                      <a:cubicBezTo>
                        <a:pt x="137" y="583"/>
                        <a:pt x="120" y="590"/>
                        <a:pt x="105" y="600"/>
                      </a:cubicBezTo>
                      <a:cubicBezTo>
                        <a:pt x="67" y="713"/>
                        <a:pt x="123" y="578"/>
                        <a:pt x="45" y="675"/>
                      </a:cubicBezTo>
                      <a:cubicBezTo>
                        <a:pt x="35" y="687"/>
                        <a:pt x="37" y="706"/>
                        <a:pt x="30" y="720"/>
                      </a:cubicBezTo>
                      <a:cubicBezTo>
                        <a:pt x="22" y="736"/>
                        <a:pt x="10" y="750"/>
                        <a:pt x="0" y="765"/>
                      </a:cubicBezTo>
                      <a:cubicBezTo>
                        <a:pt x="61" y="806"/>
                        <a:pt x="34" y="803"/>
                        <a:pt x="120" y="780"/>
                      </a:cubicBezTo>
                      <a:cubicBezTo>
                        <a:pt x="151" y="772"/>
                        <a:pt x="210" y="750"/>
                        <a:pt x="210" y="750"/>
                      </a:cubicBezTo>
                      <a:cubicBezTo>
                        <a:pt x="220" y="765"/>
                        <a:pt x="240" y="777"/>
                        <a:pt x="240" y="795"/>
                      </a:cubicBezTo>
                      <a:cubicBezTo>
                        <a:pt x="240" y="816"/>
                        <a:pt x="174" y="876"/>
                        <a:pt x="165" y="885"/>
                      </a:cubicBezTo>
                      <a:cubicBezTo>
                        <a:pt x="160" y="900"/>
                        <a:pt x="150" y="914"/>
                        <a:pt x="150" y="930"/>
                      </a:cubicBezTo>
                      <a:cubicBezTo>
                        <a:pt x="150" y="951"/>
                        <a:pt x="165" y="969"/>
                        <a:pt x="165" y="99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79" name="Freeform 43"/>
                <p:cNvSpPr>
                  <a:spLocks/>
                </p:cNvSpPr>
                <p:nvPr/>
              </p:nvSpPr>
              <p:spPr bwMode="auto">
                <a:xfrm rot="11188437">
                  <a:off x="1185053" y="2514307"/>
                  <a:ext cx="88962" cy="184842"/>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80" name="Freeform 42"/>
                <p:cNvSpPr>
                  <a:spLocks/>
                </p:cNvSpPr>
                <p:nvPr/>
              </p:nvSpPr>
              <p:spPr bwMode="auto">
                <a:xfrm rot="13314741">
                  <a:off x="1299579" y="2122332"/>
                  <a:ext cx="67488" cy="105469"/>
                </a:xfrm>
                <a:custGeom>
                  <a:avLst/>
                  <a:gdLst>
                    <a:gd name="T0" fmla="*/ 105 w 330"/>
                    <a:gd name="T1" fmla="*/ 0 h 681"/>
                    <a:gd name="T2" fmla="*/ 150 w 330"/>
                    <a:gd name="T3" fmla="*/ 30 h 681"/>
                    <a:gd name="T4" fmla="*/ 180 w 330"/>
                    <a:gd name="T5" fmla="*/ 135 h 681"/>
                    <a:gd name="T6" fmla="*/ 105 w 330"/>
                    <a:gd name="T7" fmla="*/ 360 h 681"/>
                    <a:gd name="T8" fmla="*/ 75 w 330"/>
                    <a:gd name="T9" fmla="*/ 405 h 681"/>
                    <a:gd name="T10" fmla="*/ 0 w 330"/>
                    <a:gd name="T11" fmla="*/ 345 h 681"/>
                    <a:gd name="T12" fmla="*/ 15 w 330"/>
                    <a:gd name="T13" fmla="*/ 300 h 681"/>
                    <a:gd name="T14" fmla="*/ 150 w 330"/>
                    <a:gd name="T15" fmla="*/ 330 h 681"/>
                    <a:gd name="T16" fmla="*/ 120 w 330"/>
                    <a:gd name="T17" fmla="*/ 615 h 681"/>
                    <a:gd name="T18" fmla="*/ 330 w 330"/>
                    <a:gd name="T19" fmla="*/ 570 h 681"/>
                    <a:gd name="T20" fmla="*/ 285 w 330"/>
                    <a:gd name="T21" fmla="*/ 540 h 681"/>
                    <a:gd name="T22" fmla="*/ 240 w 330"/>
                    <a:gd name="T23" fmla="*/ 555 h 6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0"/>
                    <a:gd name="T37" fmla="*/ 0 h 681"/>
                    <a:gd name="T38" fmla="*/ 330 w 330"/>
                    <a:gd name="T39" fmla="*/ 681 h 6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0" h="681">
                      <a:moveTo>
                        <a:pt x="105" y="0"/>
                      </a:moveTo>
                      <a:cubicBezTo>
                        <a:pt x="120" y="10"/>
                        <a:pt x="140" y="15"/>
                        <a:pt x="150" y="30"/>
                      </a:cubicBezTo>
                      <a:cubicBezTo>
                        <a:pt x="170" y="60"/>
                        <a:pt x="168" y="100"/>
                        <a:pt x="180" y="135"/>
                      </a:cubicBezTo>
                      <a:cubicBezTo>
                        <a:pt x="168" y="253"/>
                        <a:pt x="194" y="301"/>
                        <a:pt x="105" y="360"/>
                      </a:cubicBezTo>
                      <a:cubicBezTo>
                        <a:pt x="95" y="375"/>
                        <a:pt x="92" y="398"/>
                        <a:pt x="75" y="405"/>
                      </a:cubicBezTo>
                      <a:cubicBezTo>
                        <a:pt x="37" y="420"/>
                        <a:pt x="11" y="362"/>
                        <a:pt x="0" y="345"/>
                      </a:cubicBezTo>
                      <a:cubicBezTo>
                        <a:pt x="5" y="330"/>
                        <a:pt x="0" y="304"/>
                        <a:pt x="15" y="300"/>
                      </a:cubicBezTo>
                      <a:cubicBezTo>
                        <a:pt x="43" y="292"/>
                        <a:pt x="116" y="319"/>
                        <a:pt x="150" y="330"/>
                      </a:cubicBezTo>
                      <a:cubicBezTo>
                        <a:pt x="182" y="427"/>
                        <a:pt x="177" y="529"/>
                        <a:pt x="120" y="615"/>
                      </a:cubicBezTo>
                      <a:cubicBezTo>
                        <a:pt x="206" y="636"/>
                        <a:pt x="293" y="681"/>
                        <a:pt x="330" y="570"/>
                      </a:cubicBezTo>
                      <a:cubicBezTo>
                        <a:pt x="315" y="560"/>
                        <a:pt x="303" y="543"/>
                        <a:pt x="285" y="540"/>
                      </a:cubicBezTo>
                      <a:cubicBezTo>
                        <a:pt x="269" y="537"/>
                        <a:pt x="240" y="555"/>
                        <a:pt x="240" y="55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81" name="Freeform 41"/>
                <p:cNvSpPr>
                  <a:spLocks/>
                </p:cNvSpPr>
                <p:nvPr/>
              </p:nvSpPr>
              <p:spPr bwMode="auto">
                <a:xfrm rot="16200000">
                  <a:off x="1419443" y="2224413"/>
                  <a:ext cx="78286" cy="167698"/>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82" name="Freeform 40"/>
                <p:cNvSpPr>
                  <a:spLocks/>
                </p:cNvSpPr>
                <p:nvPr/>
              </p:nvSpPr>
              <p:spPr bwMode="auto">
                <a:xfrm rot="19782647">
                  <a:off x="1002016" y="2086995"/>
                  <a:ext cx="92541" cy="187017"/>
                </a:xfrm>
                <a:custGeom>
                  <a:avLst/>
                  <a:gdLst>
                    <a:gd name="T0" fmla="*/ 41 w 291"/>
                    <a:gd name="T1" fmla="*/ 0 h 1005"/>
                    <a:gd name="T2" fmla="*/ 11 w 291"/>
                    <a:gd name="T3" fmla="*/ 90 h 1005"/>
                    <a:gd name="T4" fmla="*/ 26 w 291"/>
                    <a:gd name="T5" fmla="*/ 195 h 1005"/>
                    <a:gd name="T6" fmla="*/ 56 w 291"/>
                    <a:gd name="T7" fmla="*/ 330 h 1005"/>
                    <a:gd name="T8" fmla="*/ 146 w 291"/>
                    <a:gd name="T9" fmla="*/ 315 h 1005"/>
                    <a:gd name="T10" fmla="*/ 86 w 291"/>
                    <a:gd name="T11" fmla="*/ 225 h 1005"/>
                    <a:gd name="T12" fmla="*/ 56 w 291"/>
                    <a:gd name="T13" fmla="*/ 270 h 1005"/>
                    <a:gd name="T14" fmla="*/ 71 w 291"/>
                    <a:gd name="T15" fmla="*/ 315 h 1005"/>
                    <a:gd name="T16" fmla="*/ 86 w 291"/>
                    <a:gd name="T17" fmla="*/ 405 h 1005"/>
                    <a:gd name="T18" fmla="*/ 71 w 291"/>
                    <a:gd name="T19" fmla="*/ 465 h 1005"/>
                    <a:gd name="T20" fmla="*/ 116 w 291"/>
                    <a:gd name="T21" fmla="*/ 480 h 1005"/>
                    <a:gd name="T22" fmla="*/ 221 w 291"/>
                    <a:gd name="T23" fmla="*/ 600 h 1005"/>
                    <a:gd name="T24" fmla="*/ 221 w 291"/>
                    <a:gd name="T25" fmla="*/ 495 h 1005"/>
                    <a:gd name="T26" fmla="*/ 146 w 291"/>
                    <a:gd name="T27" fmla="*/ 510 h 1005"/>
                    <a:gd name="T28" fmla="*/ 56 w 291"/>
                    <a:gd name="T29" fmla="*/ 645 h 1005"/>
                    <a:gd name="T30" fmla="*/ 41 w 291"/>
                    <a:gd name="T31" fmla="*/ 690 h 1005"/>
                    <a:gd name="T32" fmla="*/ 161 w 291"/>
                    <a:gd name="T33" fmla="*/ 735 h 1005"/>
                    <a:gd name="T34" fmla="*/ 236 w 291"/>
                    <a:gd name="T35" fmla="*/ 810 h 1005"/>
                    <a:gd name="T36" fmla="*/ 146 w 291"/>
                    <a:gd name="T37" fmla="*/ 870 h 1005"/>
                    <a:gd name="T38" fmla="*/ 86 w 291"/>
                    <a:gd name="T39" fmla="*/ 855 h 1005"/>
                    <a:gd name="T40" fmla="*/ 131 w 291"/>
                    <a:gd name="T41" fmla="*/ 870 h 1005"/>
                    <a:gd name="T42" fmla="*/ 176 w 291"/>
                    <a:gd name="T43" fmla="*/ 1005 h 10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1"/>
                    <a:gd name="T67" fmla="*/ 0 h 1005"/>
                    <a:gd name="T68" fmla="*/ 291 w 291"/>
                    <a:gd name="T69" fmla="*/ 1005 h 10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1" h="1005">
                      <a:moveTo>
                        <a:pt x="41" y="0"/>
                      </a:moveTo>
                      <a:cubicBezTo>
                        <a:pt x="31" y="30"/>
                        <a:pt x="21" y="60"/>
                        <a:pt x="11" y="90"/>
                      </a:cubicBezTo>
                      <a:cubicBezTo>
                        <a:pt x="0" y="124"/>
                        <a:pt x="21" y="160"/>
                        <a:pt x="26" y="195"/>
                      </a:cubicBezTo>
                      <a:cubicBezTo>
                        <a:pt x="41" y="293"/>
                        <a:pt x="33" y="260"/>
                        <a:pt x="56" y="330"/>
                      </a:cubicBezTo>
                      <a:cubicBezTo>
                        <a:pt x="86" y="325"/>
                        <a:pt x="119" y="329"/>
                        <a:pt x="146" y="315"/>
                      </a:cubicBezTo>
                      <a:cubicBezTo>
                        <a:pt x="239" y="269"/>
                        <a:pt x="115" y="235"/>
                        <a:pt x="86" y="225"/>
                      </a:cubicBezTo>
                      <a:cubicBezTo>
                        <a:pt x="76" y="240"/>
                        <a:pt x="59" y="252"/>
                        <a:pt x="56" y="270"/>
                      </a:cubicBezTo>
                      <a:cubicBezTo>
                        <a:pt x="53" y="286"/>
                        <a:pt x="68" y="300"/>
                        <a:pt x="71" y="315"/>
                      </a:cubicBezTo>
                      <a:cubicBezTo>
                        <a:pt x="78" y="345"/>
                        <a:pt x="81" y="375"/>
                        <a:pt x="86" y="405"/>
                      </a:cubicBezTo>
                      <a:cubicBezTo>
                        <a:pt x="81" y="425"/>
                        <a:pt x="63" y="446"/>
                        <a:pt x="71" y="465"/>
                      </a:cubicBezTo>
                      <a:cubicBezTo>
                        <a:pt x="77" y="480"/>
                        <a:pt x="105" y="469"/>
                        <a:pt x="116" y="480"/>
                      </a:cubicBezTo>
                      <a:cubicBezTo>
                        <a:pt x="291" y="655"/>
                        <a:pt x="94" y="515"/>
                        <a:pt x="221" y="600"/>
                      </a:cubicBezTo>
                      <a:cubicBezTo>
                        <a:pt x="228" y="579"/>
                        <a:pt x="259" y="514"/>
                        <a:pt x="221" y="495"/>
                      </a:cubicBezTo>
                      <a:cubicBezTo>
                        <a:pt x="198" y="484"/>
                        <a:pt x="171" y="505"/>
                        <a:pt x="146" y="510"/>
                      </a:cubicBezTo>
                      <a:cubicBezTo>
                        <a:pt x="105" y="571"/>
                        <a:pt x="110" y="591"/>
                        <a:pt x="56" y="645"/>
                      </a:cubicBezTo>
                      <a:cubicBezTo>
                        <a:pt x="51" y="660"/>
                        <a:pt x="35" y="675"/>
                        <a:pt x="41" y="690"/>
                      </a:cubicBezTo>
                      <a:cubicBezTo>
                        <a:pt x="54" y="724"/>
                        <a:pt x="143" y="731"/>
                        <a:pt x="161" y="735"/>
                      </a:cubicBezTo>
                      <a:cubicBezTo>
                        <a:pt x="167" y="739"/>
                        <a:pt x="250" y="786"/>
                        <a:pt x="236" y="810"/>
                      </a:cubicBezTo>
                      <a:cubicBezTo>
                        <a:pt x="218" y="841"/>
                        <a:pt x="146" y="870"/>
                        <a:pt x="146" y="870"/>
                      </a:cubicBezTo>
                      <a:cubicBezTo>
                        <a:pt x="126" y="865"/>
                        <a:pt x="107" y="855"/>
                        <a:pt x="86" y="855"/>
                      </a:cubicBezTo>
                      <a:cubicBezTo>
                        <a:pt x="70" y="855"/>
                        <a:pt x="119" y="860"/>
                        <a:pt x="131" y="870"/>
                      </a:cubicBezTo>
                      <a:cubicBezTo>
                        <a:pt x="150" y="885"/>
                        <a:pt x="238" y="1005"/>
                        <a:pt x="176" y="100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83" name="Freeform 39"/>
                <p:cNvSpPr>
                  <a:spLocks/>
                </p:cNvSpPr>
                <p:nvPr/>
              </p:nvSpPr>
              <p:spPr bwMode="auto">
                <a:xfrm rot="1515602">
                  <a:off x="1083309" y="2490386"/>
                  <a:ext cx="80782" cy="210938"/>
                </a:xfrm>
                <a:custGeom>
                  <a:avLst/>
                  <a:gdLst>
                    <a:gd name="T0" fmla="*/ 214 w 394"/>
                    <a:gd name="T1" fmla="*/ 29 h 1139"/>
                    <a:gd name="T2" fmla="*/ 394 w 394"/>
                    <a:gd name="T3" fmla="*/ 119 h 1139"/>
                    <a:gd name="T4" fmla="*/ 379 w 394"/>
                    <a:gd name="T5" fmla="*/ 164 h 1139"/>
                    <a:gd name="T6" fmla="*/ 199 w 394"/>
                    <a:gd name="T7" fmla="*/ 254 h 1139"/>
                    <a:gd name="T8" fmla="*/ 274 w 394"/>
                    <a:gd name="T9" fmla="*/ 404 h 1139"/>
                    <a:gd name="T10" fmla="*/ 334 w 394"/>
                    <a:gd name="T11" fmla="*/ 524 h 1139"/>
                    <a:gd name="T12" fmla="*/ 304 w 394"/>
                    <a:gd name="T13" fmla="*/ 569 h 1139"/>
                    <a:gd name="T14" fmla="*/ 199 w 394"/>
                    <a:gd name="T15" fmla="*/ 554 h 1139"/>
                    <a:gd name="T16" fmla="*/ 169 w 394"/>
                    <a:gd name="T17" fmla="*/ 509 h 1139"/>
                    <a:gd name="T18" fmla="*/ 154 w 394"/>
                    <a:gd name="T19" fmla="*/ 464 h 1139"/>
                    <a:gd name="T20" fmla="*/ 289 w 394"/>
                    <a:gd name="T21" fmla="*/ 479 h 1139"/>
                    <a:gd name="T22" fmla="*/ 334 w 394"/>
                    <a:gd name="T23" fmla="*/ 494 h 1139"/>
                    <a:gd name="T24" fmla="*/ 379 w 394"/>
                    <a:gd name="T25" fmla="*/ 479 h 1139"/>
                    <a:gd name="T26" fmla="*/ 364 w 394"/>
                    <a:gd name="T27" fmla="*/ 629 h 1139"/>
                    <a:gd name="T28" fmla="*/ 349 w 394"/>
                    <a:gd name="T29" fmla="*/ 674 h 1139"/>
                    <a:gd name="T30" fmla="*/ 304 w 394"/>
                    <a:gd name="T31" fmla="*/ 704 h 1139"/>
                    <a:gd name="T32" fmla="*/ 199 w 394"/>
                    <a:gd name="T33" fmla="*/ 689 h 1139"/>
                    <a:gd name="T34" fmla="*/ 244 w 394"/>
                    <a:gd name="T35" fmla="*/ 674 h 1139"/>
                    <a:gd name="T36" fmla="*/ 334 w 394"/>
                    <a:gd name="T37" fmla="*/ 704 h 1139"/>
                    <a:gd name="T38" fmla="*/ 319 w 394"/>
                    <a:gd name="T39" fmla="*/ 929 h 1139"/>
                    <a:gd name="T40" fmla="*/ 229 w 394"/>
                    <a:gd name="T41" fmla="*/ 899 h 1139"/>
                    <a:gd name="T42" fmla="*/ 184 w 394"/>
                    <a:gd name="T43" fmla="*/ 884 h 1139"/>
                    <a:gd name="T44" fmla="*/ 124 w 394"/>
                    <a:gd name="T45" fmla="*/ 809 h 1139"/>
                    <a:gd name="T46" fmla="*/ 64 w 394"/>
                    <a:gd name="T47" fmla="*/ 719 h 1139"/>
                    <a:gd name="T48" fmla="*/ 19 w 394"/>
                    <a:gd name="T49" fmla="*/ 734 h 1139"/>
                    <a:gd name="T50" fmla="*/ 94 w 394"/>
                    <a:gd name="T51" fmla="*/ 914 h 1139"/>
                    <a:gd name="T52" fmla="*/ 124 w 394"/>
                    <a:gd name="T53" fmla="*/ 959 h 1139"/>
                    <a:gd name="T54" fmla="*/ 274 w 394"/>
                    <a:gd name="T55" fmla="*/ 1139 h 11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94"/>
                    <a:gd name="T85" fmla="*/ 0 h 1139"/>
                    <a:gd name="T86" fmla="*/ 394 w 394"/>
                    <a:gd name="T87" fmla="*/ 1139 h 11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94" h="1139">
                      <a:moveTo>
                        <a:pt x="214" y="29"/>
                      </a:moveTo>
                      <a:cubicBezTo>
                        <a:pt x="302" y="0"/>
                        <a:pt x="345" y="46"/>
                        <a:pt x="394" y="119"/>
                      </a:cubicBezTo>
                      <a:cubicBezTo>
                        <a:pt x="389" y="134"/>
                        <a:pt x="389" y="152"/>
                        <a:pt x="379" y="164"/>
                      </a:cubicBezTo>
                      <a:cubicBezTo>
                        <a:pt x="348" y="203"/>
                        <a:pt x="253" y="218"/>
                        <a:pt x="199" y="254"/>
                      </a:cubicBezTo>
                      <a:cubicBezTo>
                        <a:pt x="213" y="340"/>
                        <a:pt x="194" y="377"/>
                        <a:pt x="274" y="404"/>
                      </a:cubicBezTo>
                      <a:cubicBezTo>
                        <a:pt x="294" y="435"/>
                        <a:pt x="334" y="487"/>
                        <a:pt x="334" y="524"/>
                      </a:cubicBezTo>
                      <a:cubicBezTo>
                        <a:pt x="334" y="542"/>
                        <a:pt x="314" y="554"/>
                        <a:pt x="304" y="569"/>
                      </a:cubicBezTo>
                      <a:cubicBezTo>
                        <a:pt x="269" y="564"/>
                        <a:pt x="231" y="568"/>
                        <a:pt x="199" y="554"/>
                      </a:cubicBezTo>
                      <a:cubicBezTo>
                        <a:pt x="183" y="547"/>
                        <a:pt x="177" y="525"/>
                        <a:pt x="169" y="509"/>
                      </a:cubicBezTo>
                      <a:cubicBezTo>
                        <a:pt x="162" y="495"/>
                        <a:pt x="139" y="468"/>
                        <a:pt x="154" y="464"/>
                      </a:cubicBezTo>
                      <a:cubicBezTo>
                        <a:pt x="198" y="453"/>
                        <a:pt x="244" y="474"/>
                        <a:pt x="289" y="479"/>
                      </a:cubicBezTo>
                      <a:cubicBezTo>
                        <a:pt x="304" y="484"/>
                        <a:pt x="318" y="494"/>
                        <a:pt x="334" y="494"/>
                      </a:cubicBezTo>
                      <a:cubicBezTo>
                        <a:pt x="350" y="494"/>
                        <a:pt x="376" y="464"/>
                        <a:pt x="379" y="479"/>
                      </a:cubicBezTo>
                      <a:cubicBezTo>
                        <a:pt x="390" y="528"/>
                        <a:pt x="372" y="579"/>
                        <a:pt x="364" y="629"/>
                      </a:cubicBezTo>
                      <a:cubicBezTo>
                        <a:pt x="362" y="645"/>
                        <a:pt x="359" y="662"/>
                        <a:pt x="349" y="674"/>
                      </a:cubicBezTo>
                      <a:cubicBezTo>
                        <a:pt x="338" y="688"/>
                        <a:pt x="319" y="694"/>
                        <a:pt x="304" y="704"/>
                      </a:cubicBezTo>
                      <a:cubicBezTo>
                        <a:pt x="269" y="699"/>
                        <a:pt x="231" y="705"/>
                        <a:pt x="199" y="689"/>
                      </a:cubicBezTo>
                      <a:cubicBezTo>
                        <a:pt x="185" y="682"/>
                        <a:pt x="228" y="672"/>
                        <a:pt x="244" y="674"/>
                      </a:cubicBezTo>
                      <a:cubicBezTo>
                        <a:pt x="275" y="677"/>
                        <a:pt x="334" y="704"/>
                        <a:pt x="334" y="704"/>
                      </a:cubicBezTo>
                      <a:cubicBezTo>
                        <a:pt x="359" y="780"/>
                        <a:pt x="344" y="854"/>
                        <a:pt x="319" y="929"/>
                      </a:cubicBezTo>
                      <a:cubicBezTo>
                        <a:pt x="289" y="919"/>
                        <a:pt x="259" y="909"/>
                        <a:pt x="229" y="899"/>
                      </a:cubicBezTo>
                      <a:cubicBezTo>
                        <a:pt x="214" y="894"/>
                        <a:pt x="184" y="884"/>
                        <a:pt x="184" y="884"/>
                      </a:cubicBezTo>
                      <a:cubicBezTo>
                        <a:pt x="150" y="783"/>
                        <a:pt x="197" y="893"/>
                        <a:pt x="124" y="809"/>
                      </a:cubicBezTo>
                      <a:cubicBezTo>
                        <a:pt x="100" y="782"/>
                        <a:pt x="64" y="719"/>
                        <a:pt x="64" y="719"/>
                      </a:cubicBezTo>
                      <a:cubicBezTo>
                        <a:pt x="49" y="724"/>
                        <a:pt x="23" y="719"/>
                        <a:pt x="19" y="734"/>
                      </a:cubicBezTo>
                      <a:cubicBezTo>
                        <a:pt x="0" y="800"/>
                        <a:pt x="64" y="869"/>
                        <a:pt x="94" y="914"/>
                      </a:cubicBezTo>
                      <a:cubicBezTo>
                        <a:pt x="104" y="929"/>
                        <a:pt x="124" y="959"/>
                        <a:pt x="124" y="959"/>
                      </a:cubicBezTo>
                      <a:cubicBezTo>
                        <a:pt x="142" y="1048"/>
                        <a:pt x="161" y="1139"/>
                        <a:pt x="274" y="1139"/>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84" name="Freeform 38"/>
                <p:cNvSpPr>
                  <a:spLocks/>
                </p:cNvSpPr>
                <p:nvPr/>
              </p:nvSpPr>
              <p:spPr bwMode="auto">
                <a:xfrm rot="17596374">
                  <a:off x="911110" y="2331564"/>
                  <a:ext cx="151136" cy="134977"/>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85" name="Freeform 37"/>
                <p:cNvSpPr>
                  <a:spLocks/>
                </p:cNvSpPr>
                <p:nvPr/>
              </p:nvSpPr>
              <p:spPr bwMode="auto">
                <a:xfrm rot="10280422">
                  <a:off x="1083309" y="2054919"/>
                  <a:ext cx="73624" cy="178319"/>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86" name="Freeform 36"/>
                <p:cNvSpPr>
                  <a:spLocks/>
                </p:cNvSpPr>
                <p:nvPr/>
              </p:nvSpPr>
              <p:spPr bwMode="auto">
                <a:xfrm rot="11269306">
                  <a:off x="1242827" y="2021213"/>
                  <a:ext cx="70556" cy="184842"/>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87" name="Oval 286"/>
                <p:cNvSpPr>
                  <a:spLocks noChangeAspect="1"/>
                </p:cNvSpPr>
                <p:nvPr/>
              </p:nvSpPr>
              <p:spPr>
                <a:xfrm>
                  <a:off x="1058621" y="2200311"/>
                  <a:ext cx="317003" cy="317004"/>
                </a:xfrm>
                <a:prstGeom prst="ellipse">
                  <a:avLst/>
                </a:prstGeom>
                <a:gradFill flip="none" rotWithShape="1">
                  <a:gsLst>
                    <a:gs pos="0">
                      <a:schemeClr val="bg1"/>
                    </a:gs>
                    <a:gs pos="80000">
                      <a:srgbClr val="3900F9"/>
                    </a:gs>
                  </a:gsLst>
                  <a:path path="circle">
                    <a:fillToRect l="50000" t="50000" r="50000" b="50000"/>
                  </a:path>
                  <a:tileRect/>
                </a:gradFill>
                <a:ln w="127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6" name="Freeform 265"/>
              <p:cNvSpPr/>
              <p:nvPr/>
            </p:nvSpPr>
            <p:spPr>
              <a:xfrm>
                <a:off x="2545174" y="2952712"/>
                <a:ext cx="277132" cy="629623"/>
              </a:xfrm>
              <a:custGeom>
                <a:avLst/>
                <a:gdLst>
                  <a:gd name="connsiteX0" fmla="*/ 277132 w 277132"/>
                  <a:gd name="connsiteY0" fmla="*/ 173689 h 629623"/>
                  <a:gd name="connsiteX1" fmla="*/ 266277 w 277132"/>
                  <a:gd name="connsiteY1" fmla="*/ 75989 h 629623"/>
                  <a:gd name="connsiteX2" fmla="*/ 190292 w 277132"/>
                  <a:gd name="connsiteY2" fmla="*/ 21711 h 629623"/>
                  <a:gd name="connsiteX3" fmla="*/ 157727 w 277132"/>
                  <a:gd name="connsiteY3" fmla="*/ 0 h 629623"/>
                  <a:gd name="connsiteX4" fmla="*/ 81742 w 277132"/>
                  <a:gd name="connsiteY4" fmla="*/ 21711 h 629623"/>
                  <a:gd name="connsiteX5" fmla="*/ 38321 w 277132"/>
                  <a:gd name="connsiteY5" fmla="*/ 86845 h 629623"/>
                  <a:gd name="connsiteX6" fmla="*/ 16611 w 277132"/>
                  <a:gd name="connsiteY6" fmla="*/ 119411 h 629623"/>
                  <a:gd name="connsiteX7" fmla="*/ 16611 w 277132"/>
                  <a:gd name="connsiteY7" fmla="*/ 260534 h 629623"/>
                  <a:gd name="connsiteX8" fmla="*/ 81742 w 277132"/>
                  <a:gd name="connsiteY8" fmla="*/ 293100 h 629623"/>
                  <a:gd name="connsiteX9" fmla="*/ 103452 w 277132"/>
                  <a:gd name="connsiteY9" fmla="*/ 314812 h 629623"/>
                  <a:gd name="connsiteX10" fmla="*/ 168582 w 277132"/>
                  <a:gd name="connsiteY10" fmla="*/ 336523 h 629623"/>
                  <a:gd name="connsiteX11" fmla="*/ 157727 w 277132"/>
                  <a:gd name="connsiteY11" fmla="*/ 466789 h 629623"/>
                  <a:gd name="connsiteX12" fmla="*/ 103452 w 277132"/>
                  <a:gd name="connsiteY12" fmla="*/ 521067 h 629623"/>
                  <a:gd name="connsiteX13" fmla="*/ 70887 w 277132"/>
                  <a:gd name="connsiteY13" fmla="*/ 553634 h 629623"/>
                  <a:gd name="connsiteX14" fmla="*/ 60032 w 277132"/>
                  <a:gd name="connsiteY14" fmla="*/ 586201 h 629623"/>
                  <a:gd name="connsiteX15" fmla="*/ 103452 w 277132"/>
                  <a:gd name="connsiteY15" fmla="*/ 629623 h 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132" h="629623">
                    <a:moveTo>
                      <a:pt x="277132" y="173689"/>
                    </a:moveTo>
                    <a:cubicBezTo>
                      <a:pt x="273514" y="141122"/>
                      <a:pt x="274224" y="107778"/>
                      <a:pt x="266277" y="75989"/>
                    </a:cubicBezTo>
                    <a:cubicBezTo>
                      <a:pt x="255716" y="33745"/>
                      <a:pt x="223885" y="38509"/>
                      <a:pt x="190292" y="21711"/>
                    </a:cubicBezTo>
                    <a:cubicBezTo>
                      <a:pt x="178623" y="15876"/>
                      <a:pt x="168582" y="7237"/>
                      <a:pt x="157727" y="0"/>
                    </a:cubicBezTo>
                    <a:cubicBezTo>
                      <a:pt x="157354" y="93"/>
                      <a:pt x="86931" y="16521"/>
                      <a:pt x="81742" y="21711"/>
                    </a:cubicBezTo>
                    <a:cubicBezTo>
                      <a:pt x="63291" y="40162"/>
                      <a:pt x="52795" y="65134"/>
                      <a:pt x="38321" y="86845"/>
                    </a:cubicBezTo>
                    <a:lnTo>
                      <a:pt x="16611" y="119411"/>
                    </a:lnTo>
                    <a:cubicBezTo>
                      <a:pt x="-1340" y="173268"/>
                      <a:pt x="-9375" y="182572"/>
                      <a:pt x="16611" y="260534"/>
                    </a:cubicBezTo>
                    <a:cubicBezTo>
                      <a:pt x="21872" y="276318"/>
                      <a:pt x="69097" y="288885"/>
                      <a:pt x="81742" y="293100"/>
                    </a:cubicBezTo>
                    <a:cubicBezTo>
                      <a:pt x="88979" y="300337"/>
                      <a:pt x="94298" y="310235"/>
                      <a:pt x="103452" y="314812"/>
                    </a:cubicBezTo>
                    <a:cubicBezTo>
                      <a:pt x="123920" y="325047"/>
                      <a:pt x="168582" y="336523"/>
                      <a:pt x="168582" y="336523"/>
                    </a:cubicBezTo>
                    <a:cubicBezTo>
                      <a:pt x="164964" y="379945"/>
                      <a:pt x="172228" y="425700"/>
                      <a:pt x="157727" y="466789"/>
                    </a:cubicBezTo>
                    <a:cubicBezTo>
                      <a:pt x="149212" y="490917"/>
                      <a:pt x="121544" y="502974"/>
                      <a:pt x="103452" y="521067"/>
                    </a:cubicBezTo>
                    <a:lnTo>
                      <a:pt x="70887" y="553634"/>
                    </a:lnTo>
                    <a:cubicBezTo>
                      <a:pt x="67269" y="564490"/>
                      <a:pt x="58151" y="574914"/>
                      <a:pt x="60032" y="586201"/>
                    </a:cubicBezTo>
                    <a:cubicBezTo>
                      <a:pt x="64795" y="614781"/>
                      <a:pt x="83367" y="619579"/>
                      <a:pt x="103452" y="629623"/>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7" name="Freeform 266"/>
              <p:cNvSpPr/>
              <p:nvPr/>
            </p:nvSpPr>
            <p:spPr>
              <a:xfrm>
                <a:off x="4265106" y="3097052"/>
                <a:ext cx="672365" cy="298893"/>
              </a:xfrm>
              <a:custGeom>
                <a:avLst/>
                <a:gdLst>
                  <a:gd name="connsiteX0" fmla="*/ 0 w 672365"/>
                  <a:gd name="connsiteY0" fmla="*/ 122252 h 298893"/>
                  <a:gd name="connsiteX1" fmla="*/ 135831 w 672365"/>
                  <a:gd name="connsiteY1" fmla="*/ 108668 h 298893"/>
                  <a:gd name="connsiteX2" fmla="*/ 156206 w 672365"/>
                  <a:gd name="connsiteY2" fmla="*/ 95085 h 298893"/>
                  <a:gd name="connsiteX3" fmla="*/ 190164 w 672365"/>
                  <a:gd name="connsiteY3" fmla="*/ 67918 h 298893"/>
                  <a:gd name="connsiteX4" fmla="*/ 210539 w 672365"/>
                  <a:gd name="connsiteY4" fmla="*/ 54334 h 298893"/>
                  <a:gd name="connsiteX5" fmla="*/ 251288 w 672365"/>
                  <a:gd name="connsiteY5" fmla="*/ 40750 h 298893"/>
                  <a:gd name="connsiteX6" fmla="*/ 271663 w 672365"/>
                  <a:gd name="connsiteY6" fmla="*/ 27167 h 298893"/>
                  <a:gd name="connsiteX7" fmla="*/ 312412 w 672365"/>
                  <a:gd name="connsiteY7" fmla="*/ 13583 h 298893"/>
                  <a:gd name="connsiteX8" fmla="*/ 359953 w 672365"/>
                  <a:gd name="connsiteY8" fmla="*/ 0 h 298893"/>
                  <a:gd name="connsiteX9" fmla="*/ 488993 w 672365"/>
                  <a:gd name="connsiteY9" fmla="*/ 6792 h 298893"/>
                  <a:gd name="connsiteX10" fmla="*/ 495785 w 672365"/>
                  <a:gd name="connsiteY10" fmla="*/ 27167 h 298893"/>
                  <a:gd name="connsiteX11" fmla="*/ 488993 w 672365"/>
                  <a:gd name="connsiteY11" fmla="*/ 74709 h 298893"/>
                  <a:gd name="connsiteX12" fmla="*/ 448244 w 672365"/>
                  <a:gd name="connsiteY12" fmla="*/ 101876 h 298893"/>
                  <a:gd name="connsiteX13" fmla="*/ 414286 w 672365"/>
                  <a:gd name="connsiteY13" fmla="*/ 47542 h 298893"/>
                  <a:gd name="connsiteX14" fmla="*/ 455035 w 672365"/>
                  <a:gd name="connsiteY14" fmla="*/ 33959 h 298893"/>
                  <a:gd name="connsiteX15" fmla="*/ 543326 w 672365"/>
                  <a:gd name="connsiteY15" fmla="*/ 40750 h 298893"/>
                  <a:gd name="connsiteX16" fmla="*/ 604450 w 672365"/>
                  <a:gd name="connsiteY16" fmla="*/ 74709 h 298893"/>
                  <a:gd name="connsiteX17" fmla="*/ 624824 w 672365"/>
                  <a:gd name="connsiteY17" fmla="*/ 81501 h 298893"/>
                  <a:gd name="connsiteX18" fmla="*/ 665574 w 672365"/>
                  <a:gd name="connsiteY18" fmla="*/ 163002 h 298893"/>
                  <a:gd name="connsiteX19" fmla="*/ 672365 w 672365"/>
                  <a:gd name="connsiteY19" fmla="*/ 183378 h 298893"/>
                  <a:gd name="connsiteX20" fmla="*/ 651991 w 672365"/>
                  <a:gd name="connsiteY20" fmla="*/ 271671 h 298893"/>
                  <a:gd name="connsiteX21" fmla="*/ 624824 w 672365"/>
                  <a:gd name="connsiteY21" fmla="*/ 278463 h 298893"/>
                  <a:gd name="connsiteX22" fmla="*/ 611241 w 672365"/>
                  <a:gd name="connsiteY22" fmla="*/ 298838 h 29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2365" h="298893">
                    <a:moveTo>
                      <a:pt x="0" y="122252"/>
                    </a:moveTo>
                    <a:cubicBezTo>
                      <a:pt x="6763" y="121854"/>
                      <a:pt x="100394" y="126387"/>
                      <a:pt x="135831" y="108668"/>
                    </a:cubicBezTo>
                    <a:cubicBezTo>
                      <a:pt x="143132" y="105018"/>
                      <a:pt x="149414" y="99613"/>
                      <a:pt x="156206" y="95085"/>
                    </a:cubicBezTo>
                    <a:cubicBezTo>
                      <a:pt x="179104" y="60736"/>
                      <a:pt x="157358" y="84321"/>
                      <a:pt x="190164" y="67918"/>
                    </a:cubicBezTo>
                    <a:cubicBezTo>
                      <a:pt x="197465" y="64268"/>
                      <a:pt x="203080" y="57649"/>
                      <a:pt x="210539" y="54334"/>
                    </a:cubicBezTo>
                    <a:cubicBezTo>
                      <a:pt x="223623" y="48519"/>
                      <a:pt x="239375" y="48692"/>
                      <a:pt x="251288" y="40750"/>
                    </a:cubicBezTo>
                    <a:cubicBezTo>
                      <a:pt x="258080" y="36222"/>
                      <a:pt x="264204" y="30482"/>
                      <a:pt x="271663" y="27167"/>
                    </a:cubicBezTo>
                    <a:cubicBezTo>
                      <a:pt x="284747" y="21352"/>
                      <a:pt x="298829" y="18111"/>
                      <a:pt x="312412" y="13583"/>
                    </a:cubicBezTo>
                    <a:cubicBezTo>
                      <a:pt x="341629" y="3844"/>
                      <a:pt x="325859" y="8524"/>
                      <a:pt x="359953" y="0"/>
                    </a:cubicBezTo>
                    <a:cubicBezTo>
                      <a:pt x="402966" y="2264"/>
                      <a:pt x="446757" y="-1655"/>
                      <a:pt x="488993" y="6792"/>
                    </a:cubicBezTo>
                    <a:cubicBezTo>
                      <a:pt x="496013" y="8196"/>
                      <a:pt x="495785" y="20008"/>
                      <a:pt x="495785" y="27167"/>
                    </a:cubicBezTo>
                    <a:cubicBezTo>
                      <a:pt x="495785" y="43175"/>
                      <a:pt x="497587" y="61203"/>
                      <a:pt x="488993" y="74709"/>
                    </a:cubicBezTo>
                    <a:cubicBezTo>
                      <a:pt x="480229" y="88482"/>
                      <a:pt x="448244" y="101876"/>
                      <a:pt x="448244" y="101876"/>
                    </a:cubicBezTo>
                    <a:cubicBezTo>
                      <a:pt x="421280" y="97382"/>
                      <a:pt x="371163" y="102987"/>
                      <a:pt x="414286" y="47542"/>
                    </a:cubicBezTo>
                    <a:cubicBezTo>
                      <a:pt x="423076" y="36240"/>
                      <a:pt x="455035" y="33959"/>
                      <a:pt x="455035" y="33959"/>
                    </a:cubicBezTo>
                    <a:cubicBezTo>
                      <a:pt x="484465" y="36223"/>
                      <a:pt x="514037" y="37089"/>
                      <a:pt x="543326" y="40750"/>
                    </a:cubicBezTo>
                    <a:cubicBezTo>
                      <a:pt x="576088" y="44845"/>
                      <a:pt x="564811" y="61495"/>
                      <a:pt x="604450" y="74709"/>
                    </a:cubicBezTo>
                    <a:lnTo>
                      <a:pt x="624824" y="81501"/>
                    </a:lnTo>
                    <a:cubicBezTo>
                      <a:pt x="659931" y="134163"/>
                      <a:pt x="646830" y="106767"/>
                      <a:pt x="665574" y="163002"/>
                    </a:cubicBezTo>
                    <a:lnTo>
                      <a:pt x="672365" y="183378"/>
                    </a:lnTo>
                    <a:cubicBezTo>
                      <a:pt x="671283" y="194202"/>
                      <a:pt x="675855" y="255761"/>
                      <a:pt x="651991" y="271671"/>
                    </a:cubicBezTo>
                    <a:cubicBezTo>
                      <a:pt x="644224" y="276849"/>
                      <a:pt x="633880" y="276199"/>
                      <a:pt x="624824" y="278463"/>
                    </a:cubicBezTo>
                    <a:cubicBezTo>
                      <a:pt x="617317" y="300986"/>
                      <a:pt x="625192" y="298838"/>
                      <a:pt x="611241" y="298838"/>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8" name="Freeform 267"/>
              <p:cNvSpPr/>
              <p:nvPr/>
            </p:nvSpPr>
            <p:spPr>
              <a:xfrm>
                <a:off x="4733724" y="3776230"/>
                <a:ext cx="427869" cy="896515"/>
              </a:xfrm>
              <a:custGeom>
                <a:avLst/>
                <a:gdLst>
                  <a:gd name="connsiteX0" fmla="*/ 67916 w 427869"/>
                  <a:gd name="connsiteY0" fmla="*/ 896515 h 896515"/>
                  <a:gd name="connsiteX1" fmla="*/ 54333 w 427869"/>
                  <a:gd name="connsiteY1" fmla="*/ 842180 h 896515"/>
                  <a:gd name="connsiteX2" fmla="*/ 33958 w 427869"/>
                  <a:gd name="connsiteY2" fmla="*/ 828597 h 896515"/>
                  <a:gd name="connsiteX3" fmla="*/ 20375 w 427869"/>
                  <a:gd name="connsiteY3" fmla="*/ 787846 h 896515"/>
                  <a:gd name="connsiteX4" fmla="*/ 13583 w 427869"/>
                  <a:gd name="connsiteY4" fmla="*/ 767471 h 896515"/>
                  <a:gd name="connsiteX5" fmla="*/ 0 w 427869"/>
                  <a:gd name="connsiteY5" fmla="*/ 706345 h 896515"/>
                  <a:gd name="connsiteX6" fmla="*/ 6792 w 427869"/>
                  <a:gd name="connsiteY6" fmla="*/ 672386 h 896515"/>
                  <a:gd name="connsiteX7" fmla="*/ 47541 w 427869"/>
                  <a:gd name="connsiteY7" fmla="*/ 658802 h 896515"/>
                  <a:gd name="connsiteX8" fmla="*/ 142623 w 427869"/>
                  <a:gd name="connsiteY8" fmla="*/ 665594 h 896515"/>
                  <a:gd name="connsiteX9" fmla="*/ 162998 w 427869"/>
                  <a:gd name="connsiteY9" fmla="*/ 679178 h 896515"/>
                  <a:gd name="connsiteX10" fmla="*/ 169790 w 427869"/>
                  <a:gd name="connsiteY10" fmla="*/ 740304 h 896515"/>
                  <a:gd name="connsiteX11" fmla="*/ 176581 w 427869"/>
                  <a:gd name="connsiteY11" fmla="*/ 760679 h 896515"/>
                  <a:gd name="connsiteX12" fmla="*/ 203747 w 427869"/>
                  <a:gd name="connsiteY12" fmla="*/ 767471 h 896515"/>
                  <a:gd name="connsiteX13" fmla="*/ 264871 w 427869"/>
                  <a:gd name="connsiteY13" fmla="*/ 760679 h 896515"/>
                  <a:gd name="connsiteX14" fmla="*/ 305621 w 427869"/>
                  <a:gd name="connsiteY14" fmla="*/ 726720 h 896515"/>
                  <a:gd name="connsiteX15" fmla="*/ 298829 w 427869"/>
                  <a:gd name="connsiteY15" fmla="*/ 611260 h 896515"/>
                  <a:gd name="connsiteX16" fmla="*/ 271663 w 427869"/>
                  <a:gd name="connsiteY16" fmla="*/ 590885 h 896515"/>
                  <a:gd name="connsiteX17" fmla="*/ 251288 w 427869"/>
                  <a:gd name="connsiteY17" fmla="*/ 570509 h 896515"/>
                  <a:gd name="connsiteX18" fmla="*/ 183373 w 427869"/>
                  <a:gd name="connsiteY18" fmla="*/ 536550 h 896515"/>
                  <a:gd name="connsiteX19" fmla="*/ 162998 w 427869"/>
                  <a:gd name="connsiteY19" fmla="*/ 522967 h 896515"/>
                  <a:gd name="connsiteX20" fmla="*/ 142623 w 427869"/>
                  <a:gd name="connsiteY20" fmla="*/ 502591 h 896515"/>
                  <a:gd name="connsiteX21" fmla="*/ 115457 w 427869"/>
                  <a:gd name="connsiteY21" fmla="*/ 489008 h 896515"/>
                  <a:gd name="connsiteX22" fmla="*/ 101874 w 427869"/>
                  <a:gd name="connsiteY22" fmla="*/ 461841 h 896515"/>
                  <a:gd name="connsiteX23" fmla="*/ 88291 w 427869"/>
                  <a:gd name="connsiteY23" fmla="*/ 441465 h 896515"/>
                  <a:gd name="connsiteX24" fmla="*/ 95082 w 427869"/>
                  <a:gd name="connsiteY24" fmla="*/ 359964 h 896515"/>
                  <a:gd name="connsiteX25" fmla="*/ 142623 w 427869"/>
                  <a:gd name="connsiteY25" fmla="*/ 326005 h 896515"/>
                  <a:gd name="connsiteX26" fmla="*/ 183373 w 427869"/>
                  <a:gd name="connsiteY26" fmla="*/ 285255 h 896515"/>
                  <a:gd name="connsiteX27" fmla="*/ 203747 w 427869"/>
                  <a:gd name="connsiteY27" fmla="*/ 264879 h 896515"/>
                  <a:gd name="connsiteX28" fmla="*/ 224122 w 427869"/>
                  <a:gd name="connsiteY28" fmla="*/ 244504 h 896515"/>
                  <a:gd name="connsiteX29" fmla="*/ 237705 w 427869"/>
                  <a:gd name="connsiteY29" fmla="*/ 217337 h 896515"/>
                  <a:gd name="connsiteX30" fmla="*/ 298829 w 427869"/>
                  <a:gd name="connsiteY30" fmla="*/ 190170 h 896515"/>
                  <a:gd name="connsiteX31" fmla="*/ 332787 w 427869"/>
                  <a:gd name="connsiteY31" fmla="*/ 183378 h 896515"/>
                  <a:gd name="connsiteX32" fmla="*/ 353162 w 427869"/>
                  <a:gd name="connsiteY32" fmla="*/ 176586 h 896515"/>
                  <a:gd name="connsiteX33" fmla="*/ 427869 w 427869"/>
                  <a:gd name="connsiteY33" fmla="*/ 169794 h 896515"/>
                  <a:gd name="connsiteX34" fmla="*/ 414286 w 427869"/>
                  <a:gd name="connsiteY34" fmla="*/ 88293 h 896515"/>
                  <a:gd name="connsiteX35" fmla="*/ 373537 w 427869"/>
                  <a:gd name="connsiteY35" fmla="*/ 61126 h 896515"/>
                  <a:gd name="connsiteX36" fmla="*/ 359953 w 427869"/>
                  <a:gd name="connsiteY36" fmla="*/ 47542 h 896515"/>
                  <a:gd name="connsiteX37" fmla="*/ 319204 w 427869"/>
                  <a:gd name="connsiteY37" fmla="*/ 33959 h 896515"/>
                  <a:gd name="connsiteX38" fmla="*/ 292038 w 427869"/>
                  <a:gd name="connsiteY38" fmla="*/ 0 h 89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27869" h="896515">
                    <a:moveTo>
                      <a:pt x="67916" y="896515"/>
                    </a:moveTo>
                    <a:cubicBezTo>
                      <a:pt x="67579" y="894828"/>
                      <a:pt x="59900" y="849139"/>
                      <a:pt x="54333" y="842180"/>
                    </a:cubicBezTo>
                    <a:cubicBezTo>
                      <a:pt x="49234" y="835806"/>
                      <a:pt x="40750" y="833125"/>
                      <a:pt x="33958" y="828597"/>
                    </a:cubicBezTo>
                    <a:lnTo>
                      <a:pt x="20375" y="787846"/>
                    </a:lnTo>
                    <a:cubicBezTo>
                      <a:pt x="18111" y="781054"/>
                      <a:pt x="14987" y="774491"/>
                      <a:pt x="13583" y="767471"/>
                    </a:cubicBezTo>
                    <a:cubicBezTo>
                      <a:pt x="4962" y="724359"/>
                      <a:pt x="9592" y="744711"/>
                      <a:pt x="0" y="706345"/>
                    </a:cubicBezTo>
                    <a:cubicBezTo>
                      <a:pt x="2264" y="695025"/>
                      <a:pt x="-1371" y="680549"/>
                      <a:pt x="6792" y="672386"/>
                    </a:cubicBezTo>
                    <a:cubicBezTo>
                      <a:pt x="16916" y="662262"/>
                      <a:pt x="47541" y="658802"/>
                      <a:pt x="47541" y="658802"/>
                    </a:cubicBezTo>
                    <a:cubicBezTo>
                      <a:pt x="79235" y="661066"/>
                      <a:pt x="111332" y="660072"/>
                      <a:pt x="142623" y="665594"/>
                    </a:cubicBezTo>
                    <a:cubicBezTo>
                      <a:pt x="150661" y="667013"/>
                      <a:pt x="160208" y="671507"/>
                      <a:pt x="162998" y="679178"/>
                    </a:cubicBezTo>
                    <a:cubicBezTo>
                      <a:pt x="170004" y="698444"/>
                      <a:pt x="166420" y="720082"/>
                      <a:pt x="169790" y="740304"/>
                    </a:cubicBezTo>
                    <a:cubicBezTo>
                      <a:pt x="170967" y="747366"/>
                      <a:pt x="170991" y="756207"/>
                      <a:pt x="176581" y="760679"/>
                    </a:cubicBezTo>
                    <a:cubicBezTo>
                      <a:pt x="183870" y="766510"/>
                      <a:pt x="194692" y="765207"/>
                      <a:pt x="203747" y="767471"/>
                    </a:cubicBezTo>
                    <a:cubicBezTo>
                      <a:pt x="224122" y="765207"/>
                      <a:pt x="244983" y="765651"/>
                      <a:pt x="264871" y="760679"/>
                    </a:cubicBezTo>
                    <a:cubicBezTo>
                      <a:pt x="277480" y="757527"/>
                      <a:pt x="298017" y="734324"/>
                      <a:pt x="305621" y="726720"/>
                    </a:cubicBezTo>
                    <a:cubicBezTo>
                      <a:pt x="303357" y="688233"/>
                      <a:pt x="308179" y="648662"/>
                      <a:pt x="298829" y="611260"/>
                    </a:cubicBezTo>
                    <a:cubicBezTo>
                      <a:pt x="296084" y="600279"/>
                      <a:pt x="280257" y="598252"/>
                      <a:pt x="271663" y="590885"/>
                    </a:cubicBezTo>
                    <a:cubicBezTo>
                      <a:pt x="264370" y="584634"/>
                      <a:pt x="258581" y="576760"/>
                      <a:pt x="251288" y="570509"/>
                    </a:cubicBezTo>
                    <a:cubicBezTo>
                      <a:pt x="163184" y="494988"/>
                      <a:pt x="297453" y="612602"/>
                      <a:pt x="183373" y="536550"/>
                    </a:cubicBezTo>
                    <a:cubicBezTo>
                      <a:pt x="176581" y="532022"/>
                      <a:pt x="169269" y="528193"/>
                      <a:pt x="162998" y="522967"/>
                    </a:cubicBezTo>
                    <a:cubicBezTo>
                      <a:pt x="155619" y="516818"/>
                      <a:pt x="150439" y="508174"/>
                      <a:pt x="142623" y="502591"/>
                    </a:cubicBezTo>
                    <a:cubicBezTo>
                      <a:pt x="134385" y="496706"/>
                      <a:pt x="124512" y="493536"/>
                      <a:pt x="115457" y="489008"/>
                    </a:cubicBezTo>
                    <a:cubicBezTo>
                      <a:pt x="110929" y="479952"/>
                      <a:pt x="106897" y="470632"/>
                      <a:pt x="101874" y="461841"/>
                    </a:cubicBezTo>
                    <a:cubicBezTo>
                      <a:pt x="97824" y="454754"/>
                      <a:pt x="88834" y="449610"/>
                      <a:pt x="88291" y="441465"/>
                    </a:cubicBezTo>
                    <a:cubicBezTo>
                      <a:pt x="86478" y="414264"/>
                      <a:pt x="88058" y="386305"/>
                      <a:pt x="95082" y="359964"/>
                    </a:cubicBezTo>
                    <a:cubicBezTo>
                      <a:pt x="100398" y="340029"/>
                      <a:pt x="130286" y="335875"/>
                      <a:pt x="142623" y="326005"/>
                    </a:cubicBezTo>
                    <a:cubicBezTo>
                      <a:pt x="157623" y="314005"/>
                      <a:pt x="169790" y="298839"/>
                      <a:pt x="183373" y="285255"/>
                    </a:cubicBezTo>
                    <a:lnTo>
                      <a:pt x="203747" y="264879"/>
                    </a:lnTo>
                    <a:lnTo>
                      <a:pt x="224122" y="244504"/>
                    </a:lnTo>
                    <a:cubicBezTo>
                      <a:pt x="228650" y="235448"/>
                      <a:pt x="231224" y="225115"/>
                      <a:pt x="237705" y="217337"/>
                    </a:cubicBezTo>
                    <a:cubicBezTo>
                      <a:pt x="249087" y="203678"/>
                      <a:pt x="287006" y="192535"/>
                      <a:pt x="298829" y="190170"/>
                    </a:cubicBezTo>
                    <a:cubicBezTo>
                      <a:pt x="310148" y="187906"/>
                      <a:pt x="321588" y="186178"/>
                      <a:pt x="332787" y="183378"/>
                    </a:cubicBezTo>
                    <a:cubicBezTo>
                      <a:pt x="339732" y="181642"/>
                      <a:pt x="346075" y="177599"/>
                      <a:pt x="353162" y="176586"/>
                    </a:cubicBezTo>
                    <a:cubicBezTo>
                      <a:pt x="377916" y="173050"/>
                      <a:pt x="402967" y="172058"/>
                      <a:pt x="427869" y="169794"/>
                    </a:cubicBezTo>
                    <a:cubicBezTo>
                      <a:pt x="423341" y="142627"/>
                      <a:pt x="426603" y="112927"/>
                      <a:pt x="414286" y="88293"/>
                    </a:cubicBezTo>
                    <a:cubicBezTo>
                      <a:pt x="406985" y="73691"/>
                      <a:pt x="385080" y="72669"/>
                      <a:pt x="373537" y="61126"/>
                    </a:cubicBezTo>
                    <a:cubicBezTo>
                      <a:pt x="369009" y="56598"/>
                      <a:pt x="365680" y="50406"/>
                      <a:pt x="359953" y="47542"/>
                    </a:cubicBezTo>
                    <a:cubicBezTo>
                      <a:pt x="347147" y="41139"/>
                      <a:pt x="319204" y="33959"/>
                      <a:pt x="319204" y="33959"/>
                    </a:cubicBezTo>
                    <a:cubicBezTo>
                      <a:pt x="302069" y="8255"/>
                      <a:pt x="311393" y="19355"/>
                      <a:pt x="292038" y="0"/>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9" name="Freeform 268"/>
              <p:cNvSpPr/>
              <p:nvPr/>
            </p:nvSpPr>
            <p:spPr>
              <a:xfrm>
                <a:off x="3273537" y="5338339"/>
                <a:ext cx="414285" cy="54334"/>
              </a:xfrm>
              <a:custGeom>
                <a:avLst/>
                <a:gdLst>
                  <a:gd name="connsiteX0" fmla="*/ 414285 w 414285"/>
                  <a:gd name="connsiteY0" fmla="*/ 47543 h 54334"/>
                  <a:gd name="connsiteX1" fmla="*/ 339578 w 414285"/>
                  <a:gd name="connsiteY1" fmla="*/ 40751 h 54334"/>
                  <a:gd name="connsiteX2" fmla="*/ 305620 w 414285"/>
                  <a:gd name="connsiteY2" fmla="*/ 27167 h 54334"/>
                  <a:gd name="connsiteX3" fmla="*/ 210538 w 414285"/>
                  <a:gd name="connsiteY3" fmla="*/ 20376 h 54334"/>
                  <a:gd name="connsiteX4" fmla="*/ 169789 w 414285"/>
                  <a:gd name="connsiteY4" fmla="*/ 13584 h 54334"/>
                  <a:gd name="connsiteX5" fmla="*/ 129040 w 414285"/>
                  <a:gd name="connsiteY5" fmla="*/ 0 h 54334"/>
                  <a:gd name="connsiteX6" fmla="*/ 115456 w 414285"/>
                  <a:gd name="connsiteY6" fmla="*/ 20376 h 54334"/>
                  <a:gd name="connsiteX7" fmla="*/ 74707 w 414285"/>
                  <a:gd name="connsiteY7" fmla="*/ 33959 h 54334"/>
                  <a:gd name="connsiteX8" fmla="*/ 54332 w 414285"/>
                  <a:gd name="connsiteY8" fmla="*/ 40751 h 54334"/>
                  <a:gd name="connsiteX9" fmla="*/ 33958 w 414285"/>
                  <a:gd name="connsiteY9" fmla="*/ 54334 h 54334"/>
                  <a:gd name="connsiteX10" fmla="*/ 0 w 414285"/>
                  <a:gd name="connsiteY10" fmla="*/ 47543 h 5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4285" h="54334">
                    <a:moveTo>
                      <a:pt x="414285" y="47543"/>
                    </a:moveTo>
                    <a:cubicBezTo>
                      <a:pt x="389383" y="45279"/>
                      <a:pt x="364155" y="45359"/>
                      <a:pt x="339578" y="40751"/>
                    </a:cubicBezTo>
                    <a:cubicBezTo>
                      <a:pt x="327595" y="38504"/>
                      <a:pt x="317662" y="29068"/>
                      <a:pt x="305620" y="27167"/>
                    </a:cubicBezTo>
                    <a:cubicBezTo>
                      <a:pt x="274234" y="22211"/>
                      <a:pt x="242232" y="22640"/>
                      <a:pt x="210538" y="20376"/>
                    </a:cubicBezTo>
                    <a:cubicBezTo>
                      <a:pt x="196955" y="18112"/>
                      <a:pt x="183148" y="16924"/>
                      <a:pt x="169789" y="13584"/>
                    </a:cubicBezTo>
                    <a:cubicBezTo>
                      <a:pt x="155899" y="10111"/>
                      <a:pt x="129040" y="0"/>
                      <a:pt x="129040" y="0"/>
                    </a:cubicBezTo>
                    <a:cubicBezTo>
                      <a:pt x="124512" y="6792"/>
                      <a:pt x="122378" y="16050"/>
                      <a:pt x="115456" y="20376"/>
                    </a:cubicBezTo>
                    <a:cubicBezTo>
                      <a:pt x="103315" y="27965"/>
                      <a:pt x="88290" y="29431"/>
                      <a:pt x="74707" y="33959"/>
                    </a:cubicBezTo>
                    <a:cubicBezTo>
                      <a:pt x="67915" y="36223"/>
                      <a:pt x="60289" y="36780"/>
                      <a:pt x="54332" y="40751"/>
                    </a:cubicBezTo>
                    <a:lnTo>
                      <a:pt x="33958" y="54334"/>
                    </a:lnTo>
                    <a:lnTo>
                      <a:pt x="0" y="47543"/>
                    </a:ln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0" name="Freeform 269"/>
              <p:cNvSpPr/>
              <p:nvPr/>
            </p:nvSpPr>
            <p:spPr>
              <a:xfrm>
                <a:off x="2605486" y="4598035"/>
                <a:ext cx="199432" cy="427882"/>
              </a:xfrm>
              <a:custGeom>
                <a:avLst/>
                <a:gdLst>
                  <a:gd name="connsiteX0" fmla="*/ 199432 w 199432"/>
                  <a:gd name="connsiteY0" fmla="*/ 427882 h 427882"/>
                  <a:gd name="connsiteX1" fmla="*/ 172266 w 199432"/>
                  <a:gd name="connsiteY1" fmla="*/ 393923 h 427882"/>
                  <a:gd name="connsiteX2" fmla="*/ 158683 w 199432"/>
                  <a:gd name="connsiteY2" fmla="*/ 373548 h 427882"/>
                  <a:gd name="connsiteX3" fmla="*/ 138308 w 199432"/>
                  <a:gd name="connsiteY3" fmla="*/ 366756 h 427882"/>
                  <a:gd name="connsiteX4" fmla="*/ 111142 w 199432"/>
                  <a:gd name="connsiteY4" fmla="*/ 346381 h 427882"/>
                  <a:gd name="connsiteX5" fmla="*/ 97559 w 199432"/>
                  <a:gd name="connsiteY5" fmla="*/ 319214 h 427882"/>
                  <a:gd name="connsiteX6" fmla="*/ 83976 w 199432"/>
                  <a:gd name="connsiteY6" fmla="*/ 298838 h 427882"/>
                  <a:gd name="connsiteX7" fmla="*/ 70393 w 199432"/>
                  <a:gd name="connsiteY7" fmla="*/ 258088 h 427882"/>
                  <a:gd name="connsiteX8" fmla="*/ 77184 w 199432"/>
                  <a:gd name="connsiteY8" fmla="*/ 217337 h 427882"/>
                  <a:gd name="connsiteX9" fmla="*/ 97559 w 199432"/>
                  <a:gd name="connsiteY9" fmla="*/ 203754 h 427882"/>
                  <a:gd name="connsiteX10" fmla="*/ 117934 w 199432"/>
                  <a:gd name="connsiteY10" fmla="*/ 163003 h 427882"/>
                  <a:gd name="connsiteX11" fmla="*/ 111142 w 199432"/>
                  <a:gd name="connsiteY11" fmla="*/ 74710 h 427882"/>
                  <a:gd name="connsiteX12" fmla="*/ 70393 w 199432"/>
                  <a:gd name="connsiteY12" fmla="*/ 33959 h 427882"/>
                  <a:gd name="connsiteX13" fmla="*/ 36435 w 199432"/>
                  <a:gd name="connsiteY13" fmla="*/ 6792 h 427882"/>
                  <a:gd name="connsiteX14" fmla="*/ 16060 w 199432"/>
                  <a:gd name="connsiteY14" fmla="*/ 0 h 427882"/>
                  <a:gd name="connsiteX15" fmla="*/ 9268 w 199432"/>
                  <a:gd name="connsiteY15" fmla="*/ 61126 h 427882"/>
                  <a:gd name="connsiteX16" fmla="*/ 22852 w 199432"/>
                  <a:gd name="connsiteY16" fmla="*/ 67918 h 42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432" h="427882">
                    <a:moveTo>
                      <a:pt x="199432" y="427882"/>
                    </a:moveTo>
                    <a:cubicBezTo>
                      <a:pt x="190377" y="416562"/>
                      <a:pt x="180963" y="405520"/>
                      <a:pt x="172266" y="393923"/>
                    </a:cubicBezTo>
                    <a:cubicBezTo>
                      <a:pt x="167369" y="387393"/>
                      <a:pt x="165057" y="378647"/>
                      <a:pt x="158683" y="373548"/>
                    </a:cubicBezTo>
                    <a:cubicBezTo>
                      <a:pt x="153093" y="369076"/>
                      <a:pt x="145100" y="369020"/>
                      <a:pt x="138308" y="366756"/>
                    </a:cubicBezTo>
                    <a:cubicBezTo>
                      <a:pt x="129253" y="359964"/>
                      <a:pt x="118508" y="354975"/>
                      <a:pt x="111142" y="346381"/>
                    </a:cubicBezTo>
                    <a:cubicBezTo>
                      <a:pt x="104553" y="338694"/>
                      <a:pt x="102582" y="328005"/>
                      <a:pt x="97559" y="319214"/>
                    </a:cubicBezTo>
                    <a:cubicBezTo>
                      <a:pt x="93509" y="312127"/>
                      <a:pt x="87291" y="306297"/>
                      <a:pt x="83976" y="298838"/>
                    </a:cubicBezTo>
                    <a:cubicBezTo>
                      <a:pt x="78161" y="285754"/>
                      <a:pt x="70393" y="258088"/>
                      <a:pt x="70393" y="258088"/>
                    </a:cubicBezTo>
                    <a:cubicBezTo>
                      <a:pt x="72657" y="244504"/>
                      <a:pt x="71026" y="229654"/>
                      <a:pt x="77184" y="217337"/>
                    </a:cubicBezTo>
                    <a:cubicBezTo>
                      <a:pt x="80834" y="210036"/>
                      <a:pt x="91787" y="209526"/>
                      <a:pt x="97559" y="203754"/>
                    </a:cubicBezTo>
                    <a:cubicBezTo>
                      <a:pt x="110723" y="190589"/>
                      <a:pt x="112410" y="179573"/>
                      <a:pt x="117934" y="163003"/>
                    </a:cubicBezTo>
                    <a:cubicBezTo>
                      <a:pt x="115670" y="133572"/>
                      <a:pt x="121346" y="102408"/>
                      <a:pt x="111142" y="74710"/>
                    </a:cubicBezTo>
                    <a:cubicBezTo>
                      <a:pt x="104501" y="56685"/>
                      <a:pt x="83976" y="47543"/>
                      <a:pt x="70393" y="33959"/>
                    </a:cubicBezTo>
                    <a:cubicBezTo>
                      <a:pt x="57760" y="21326"/>
                      <a:pt x="53568" y="15359"/>
                      <a:pt x="36435" y="6792"/>
                    </a:cubicBezTo>
                    <a:cubicBezTo>
                      <a:pt x="30032" y="3590"/>
                      <a:pt x="22852" y="2264"/>
                      <a:pt x="16060" y="0"/>
                    </a:cubicBezTo>
                    <a:cubicBezTo>
                      <a:pt x="-550" y="24916"/>
                      <a:pt x="-6645" y="23994"/>
                      <a:pt x="9268" y="61126"/>
                    </a:cubicBezTo>
                    <a:cubicBezTo>
                      <a:pt x="11262" y="65779"/>
                      <a:pt x="18324" y="65654"/>
                      <a:pt x="22852" y="67918"/>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93" name="Group 192"/>
            <p:cNvGrpSpPr>
              <a:grpSpLocks noChangeAspect="1"/>
            </p:cNvGrpSpPr>
            <p:nvPr/>
          </p:nvGrpSpPr>
          <p:grpSpPr>
            <a:xfrm rot="3474219">
              <a:off x="3316384" y="4725273"/>
              <a:ext cx="669836" cy="679929"/>
              <a:chOff x="2545174" y="2758134"/>
              <a:chExt cx="2616419" cy="2655842"/>
            </a:xfrm>
          </p:grpSpPr>
          <p:grpSp>
            <p:nvGrpSpPr>
              <p:cNvPr id="242" name="Group 241"/>
              <p:cNvGrpSpPr>
                <a:grpSpLocks noChangeAspect="1"/>
              </p:cNvGrpSpPr>
              <p:nvPr/>
            </p:nvGrpSpPr>
            <p:grpSpPr>
              <a:xfrm>
                <a:off x="2593114" y="2758134"/>
                <a:ext cx="2459736" cy="2655842"/>
                <a:chOff x="912543" y="2021213"/>
                <a:chExt cx="629892" cy="680111"/>
              </a:xfrm>
            </p:grpSpPr>
            <p:sp>
              <p:nvSpPr>
                <p:cNvPr id="248" name="Freeform 51"/>
                <p:cNvSpPr>
                  <a:spLocks/>
                </p:cNvSpPr>
                <p:nvPr/>
              </p:nvSpPr>
              <p:spPr bwMode="auto">
                <a:xfrm rot="16200000">
                  <a:off x="957644" y="2187593"/>
                  <a:ext cx="90790" cy="180992"/>
                </a:xfrm>
                <a:custGeom>
                  <a:avLst/>
                  <a:gdLst>
                    <a:gd name="T0" fmla="*/ 520 w 520"/>
                    <a:gd name="T1" fmla="*/ 75 h 1065"/>
                    <a:gd name="T2" fmla="*/ 445 w 520"/>
                    <a:gd name="T3" fmla="*/ 150 h 1065"/>
                    <a:gd name="T4" fmla="*/ 400 w 520"/>
                    <a:gd name="T5" fmla="*/ 120 h 1065"/>
                    <a:gd name="T6" fmla="*/ 355 w 520"/>
                    <a:gd name="T7" fmla="*/ 105 h 1065"/>
                    <a:gd name="T8" fmla="*/ 235 w 520"/>
                    <a:gd name="T9" fmla="*/ 0 h 1065"/>
                    <a:gd name="T10" fmla="*/ 115 w 520"/>
                    <a:gd name="T11" fmla="*/ 15 h 1065"/>
                    <a:gd name="T12" fmla="*/ 70 w 520"/>
                    <a:gd name="T13" fmla="*/ 30 h 1065"/>
                    <a:gd name="T14" fmla="*/ 55 w 520"/>
                    <a:gd name="T15" fmla="*/ 75 h 1065"/>
                    <a:gd name="T16" fmla="*/ 130 w 520"/>
                    <a:gd name="T17" fmla="*/ 225 h 1065"/>
                    <a:gd name="T18" fmla="*/ 220 w 520"/>
                    <a:gd name="T19" fmla="*/ 285 h 1065"/>
                    <a:gd name="T20" fmla="*/ 265 w 520"/>
                    <a:gd name="T21" fmla="*/ 330 h 1065"/>
                    <a:gd name="T22" fmla="*/ 265 w 520"/>
                    <a:gd name="T23" fmla="*/ 420 h 1065"/>
                    <a:gd name="T24" fmla="*/ 175 w 520"/>
                    <a:gd name="T25" fmla="*/ 450 h 1065"/>
                    <a:gd name="T26" fmla="*/ 40 w 520"/>
                    <a:gd name="T27" fmla="*/ 510 h 1065"/>
                    <a:gd name="T28" fmla="*/ 10 w 520"/>
                    <a:gd name="T29" fmla="*/ 555 h 1065"/>
                    <a:gd name="T30" fmla="*/ 115 w 520"/>
                    <a:gd name="T31" fmla="*/ 675 h 1065"/>
                    <a:gd name="T32" fmla="*/ 205 w 520"/>
                    <a:gd name="T33" fmla="*/ 645 h 1065"/>
                    <a:gd name="T34" fmla="*/ 250 w 520"/>
                    <a:gd name="T35" fmla="*/ 630 h 1065"/>
                    <a:gd name="T36" fmla="*/ 295 w 520"/>
                    <a:gd name="T37" fmla="*/ 645 h 1065"/>
                    <a:gd name="T38" fmla="*/ 310 w 520"/>
                    <a:gd name="T39" fmla="*/ 750 h 1065"/>
                    <a:gd name="T40" fmla="*/ 220 w 520"/>
                    <a:gd name="T41" fmla="*/ 780 h 1065"/>
                    <a:gd name="T42" fmla="*/ 85 w 520"/>
                    <a:gd name="T43" fmla="*/ 840 h 1065"/>
                    <a:gd name="T44" fmla="*/ 160 w 520"/>
                    <a:gd name="T45" fmla="*/ 975 h 1065"/>
                    <a:gd name="T46" fmla="*/ 130 w 520"/>
                    <a:gd name="T47" fmla="*/ 1065 h 10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0"/>
                    <a:gd name="T73" fmla="*/ 0 h 1065"/>
                    <a:gd name="T74" fmla="*/ 520 w 520"/>
                    <a:gd name="T75" fmla="*/ 1065 h 10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0" h="1065">
                      <a:moveTo>
                        <a:pt x="520" y="75"/>
                      </a:moveTo>
                      <a:cubicBezTo>
                        <a:pt x="507" y="95"/>
                        <a:pt x="478" y="150"/>
                        <a:pt x="445" y="150"/>
                      </a:cubicBezTo>
                      <a:cubicBezTo>
                        <a:pt x="427" y="150"/>
                        <a:pt x="416" y="128"/>
                        <a:pt x="400" y="120"/>
                      </a:cubicBezTo>
                      <a:cubicBezTo>
                        <a:pt x="386" y="113"/>
                        <a:pt x="370" y="110"/>
                        <a:pt x="355" y="105"/>
                      </a:cubicBezTo>
                      <a:cubicBezTo>
                        <a:pt x="304" y="54"/>
                        <a:pt x="302" y="22"/>
                        <a:pt x="235" y="0"/>
                      </a:cubicBezTo>
                      <a:cubicBezTo>
                        <a:pt x="195" y="5"/>
                        <a:pt x="155" y="8"/>
                        <a:pt x="115" y="15"/>
                      </a:cubicBezTo>
                      <a:cubicBezTo>
                        <a:pt x="99" y="18"/>
                        <a:pt x="81" y="19"/>
                        <a:pt x="70" y="30"/>
                      </a:cubicBezTo>
                      <a:cubicBezTo>
                        <a:pt x="59" y="41"/>
                        <a:pt x="60" y="60"/>
                        <a:pt x="55" y="75"/>
                      </a:cubicBezTo>
                      <a:cubicBezTo>
                        <a:pt x="79" y="170"/>
                        <a:pt x="59" y="118"/>
                        <a:pt x="130" y="225"/>
                      </a:cubicBezTo>
                      <a:cubicBezTo>
                        <a:pt x="150" y="255"/>
                        <a:pt x="190" y="265"/>
                        <a:pt x="220" y="285"/>
                      </a:cubicBezTo>
                      <a:cubicBezTo>
                        <a:pt x="238" y="297"/>
                        <a:pt x="250" y="315"/>
                        <a:pt x="265" y="330"/>
                      </a:cubicBezTo>
                      <a:cubicBezTo>
                        <a:pt x="273" y="353"/>
                        <a:pt x="297" y="397"/>
                        <a:pt x="265" y="420"/>
                      </a:cubicBezTo>
                      <a:cubicBezTo>
                        <a:pt x="239" y="438"/>
                        <a:pt x="205" y="440"/>
                        <a:pt x="175" y="450"/>
                      </a:cubicBezTo>
                      <a:cubicBezTo>
                        <a:pt x="122" y="468"/>
                        <a:pt x="86" y="479"/>
                        <a:pt x="40" y="510"/>
                      </a:cubicBezTo>
                      <a:cubicBezTo>
                        <a:pt x="30" y="525"/>
                        <a:pt x="12" y="537"/>
                        <a:pt x="10" y="555"/>
                      </a:cubicBezTo>
                      <a:cubicBezTo>
                        <a:pt x="0" y="638"/>
                        <a:pt x="53" y="654"/>
                        <a:pt x="115" y="675"/>
                      </a:cubicBezTo>
                      <a:cubicBezTo>
                        <a:pt x="145" y="665"/>
                        <a:pt x="175" y="655"/>
                        <a:pt x="205" y="645"/>
                      </a:cubicBezTo>
                      <a:cubicBezTo>
                        <a:pt x="220" y="640"/>
                        <a:pt x="250" y="630"/>
                        <a:pt x="250" y="630"/>
                      </a:cubicBezTo>
                      <a:cubicBezTo>
                        <a:pt x="265" y="635"/>
                        <a:pt x="283" y="635"/>
                        <a:pt x="295" y="645"/>
                      </a:cubicBezTo>
                      <a:cubicBezTo>
                        <a:pt x="322" y="666"/>
                        <a:pt x="346" y="719"/>
                        <a:pt x="310" y="750"/>
                      </a:cubicBezTo>
                      <a:cubicBezTo>
                        <a:pt x="286" y="771"/>
                        <a:pt x="250" y="770"/>
                        <a:pt x="220" y="780"/>
                      </a:cubicBezTo>
                      <a:cubicBezTo>
                        <a:pt x="167" y="798"/>
                        <a:pt x="131" y="809"/>
                        <a:pt x="85" y="840"/>
                      </a:cubicBezTo>
                      <a:cubicBezTo>
                        <a:pt x="104" y="916"/>
                        <a:pt x="94" y="931"/>
                        <a:pt x="160" y="975"/>
                      </a:cubicBezTo>
                      <a:cubicBezTo>
                        <a:pt x="150" y="1005"/>
                        <a:pt x="130" y="1065"/>
                        <a:pt x="130" y="106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49" name="Freeform 50"/>
                <p:cNvSpPr>
                  <a:spLocks/>
                </p:cNvSpPr>
                <p:nvPr/>
              </p:nvSpPr>
              <p:spPr bwMode="auto">
                <a:xfrm rot="16200000">
                  <a:off x="1107925" y="2070221"/>
                  <a:ext cx="177775" cy="79759"/>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50" name="Freeform 49"/>
                <p:cNvSpPr>
                  <a:spLocks/>
                </p:cNvSpPr>
                <p:nvPr/>
              </p:nvSpPr>
              <p:spPr bwMode="auto">
                <a:xfrm rot="16200000">
                  <a:off x="927982" y="2398861"/>
                  <a:ext cx="151136" cy="165653"/>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51" name="Freeform 48"/>
                <p:cNvSpPr>
                  <a:spLocks/>
                </p:cNvSpPr>
                <p:nvPr/>
              </p:nvSpPr>
              <p:spPr bwMode="auto">
                <a:xfrm rot="17120977">
                  <a:off x="1399043" y="2317986"/>
                  <a:ext cx="110905" cy="169744"/>
                </a:xfrm>
                <a:custGeom>
                  <a:avLst/>
                  <a:gdLst>
                    <a:gd name="T0" fmla="*/ 105 w 540"/>
                    <a:gd name="T1" fmla="*/ 0 h 1230"/>
                    <a:gd name="T2" fmla="*/ 15 w 540"/>
                    <a:gd name="T3" fmla="*/ 15 h 1230"/>
                    <a:gd name="T4" fmla="*/ 0 w 540"/>
                    <a:gd name="T5" fmla="*/ 60 h 1230"/>
                    <a:gd name="T6" fmla="*/ 105 w 540"/>
                    <a:gd name="T7" fmla="*/ 165 h 1230"/>
                    <a:gd name="T8" fmla="*/ 315 w 540"/>
                    <a:gd name="T9" fmla="*/ 150 h 1230"/>
                    <a:gd name="T10" fmla="*/ 255 w 540"/>
                    <a:gd name="T11" fmla="*/ 120 h 1230"/>
                    <a:gd name="T12" fmla="*/ 195 w 540"/>
                    <a:gd name="T13" fmla="*/ 105 h 1230"/>
                    <a:gd name="T14" fmla="*/ 0 w 540"/>
                    <a:gd name="T15" fmla="*/ 195 h 1230"/>
                    <a:gd name="T16" fmla="*/ 105 w 540"/>
                    <a:gd name="T17" fmla="*/ 315 h 1230"/>
                    <a:gd name="T18" fmla="*/ 225 w 540"/>
                    <a:gd name="T19" fmla="*/ 300 h 1230"/>
                    <a:gd name="T20" fmla="*/ 210 w 540"/>
                    <a:gd name="T21" fmla="*/ 255 h 1230"/>
                    <a:gd name="T22" fmla="*/ 255 w 540"/>
                    <a:gd name="T23" fmla="*/ 240 h 1230"/>
                    <a:gd name="T24" fmla="*/ 330 w 540"/>
                    <a:gd name="T25" fmla="*/ 255 h 1230"/>
                    <a:gd name="T26" fmla="*/ 330 w 540"/>
                    <a:gd name="T27" fmla="*/ 390 h 1230"/>
                    <a:gd name="T28" fmla="*/ 240 w 540"/>
                    <a:gd name="T29" fmla="*/ 420 h 1230"/>
                    <a:gd name="T30" fmla="*/ 195 w 540"/>
                    <a:gd name="T31" fmla="*/ 435 h 1230"/>
                    <a:gd name="T32" fmla="*/ 150 w 540"/>
                    <a:gd name="T33" fmla="*/ 600 h 1230"/>
                    <a:gd name="T34" fmla="*/ 165 w 540"/>
                    <a:gd name="T35" fmla="*/ 645 h 1230"/>
                    <a:gd name="T36" fmla="*/ 255 w 540"/>
                    <a:gd name="T37" fmla="*/ 705 h 1230"/>
                    <a:gd name="T38" fmla="*/ 330 w 540"/>
                    <a:gd name="T39" fmla="*/ 600 h 1230"/>
                    <a:gd name="T40" fmla="*/ 285 w 540"/>
                    <a:gd name="T41" fmla="*/ 585 h 1230"/>
                    <a:gd name="T42" fmla="*/ 225 w 540"/>
                    <a:gd name="T43" fmla="*/ 600 h 1230"/>
                    <a:gd name="T44" fmla="*/ 180 w 540"/>
                    <a:gd name="T45" fmla="*/ 615 h 1230"/>
                    <a:gd name="T46" fmla="*/ 135 w 540"/>
                    <a:gd name="T47" fmla="*/ 915 h 1230"/>
                    <a:gd name="T48" fmla="*/ 150 w 540"/>
                    <a:gd name="T49" fmla="*/ 960 h 1230"/>
                    <a:gd name="T50" fmla="*/ 240 w 540"/>
                    <a:gd name="T51" fmla="*/ 915 h 1230"/>
                    <a:gd name="T52" fmla="*/ 450 w 540"/>
                    <a:gd name="T53" fmla="*/ 1035 h 1230"/>
                    <a:gd name="T54" fmla="*/ 240 w 540"/>
                    <a:gd name="T55" fmla="*/ 1080 h 1230"/>
                    <a:gd name="T56" fmla="*/ 270 w 540"/>
                    <a:gd name="T57" fmla="*/ 945 h 1230"/>
                    <a:gd name="T58" fmla="*/ 360 w 540"/>
                    <a:gd name="T59" fmla="*/ 915 h 1230"/>
                    <a:gd name="T60" fmla="*/ 480 w 540"/>
                    <a:gd name="T61" fmla="*/ 945 h 1230"/>
                    <a:gd name="T62" fmla="*/ 510 w 540"/>
                    <a:gd name="T63" fmla="*/ 990 h 1230"/>
                    <a:gd name="T64" fmla="*/ 540 w 540"/>
                    <a:gd name="T65" fmla="*/ 1080 h 1230"/>
                    <a:gd name="T66" fmla="*/ 495 w 540"/>
                    <a:gd name="T67" fmla="*/ 1200 h 1230"/>
                    <a:gd name="T68" fmla="*/ 405 w 540"/>
                    <a:gd name="T69" fmla="*/ 1230 h 12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40"/>
                    <a:gd name="T106" fmla="*/ 0 h 1230"/>
                    <a:gd name="T107" fmla="*/ 540 w 540"/>
                    <a:gd name="T108" fmla="*/ 1230 h 12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40" h="1230">
                      <a:moveTo>
                        <a:pt x="105" y="0"/>
                      </a:moveTo>
                      <a:cubicBezTo>
                        <a:pt x="75" y="5"/>
                        <a:pt x="41" y="0"/>
                        <a:pt x="15" y="15"/>
                      </a:cubicBezTo>
                      <a:cubicBezTo>
                        <a:pt x="1" y="23"/>
                        <a:pt x="0" y="44"/>
                        <a:pt x="0" y="60"/>
                      </a:cubicBezTo>
                      <a:cubicBezTo>
                        <a:pt x="0" y="121"/>
                        <a:pt x="57" y="149"/>
                        <a:pt x="105" y="165"/>
                      </a:cubicBezTo>
                      <a:cubicBezTo>
                        <a:pt x="175" y="160"/>
                        <a:pt x="248" y="170"/>
                        <a:pt x="315" y="150"/>
                      </a:cubicBezTo>
                      <a:cubicBezTo>
                        <a:pt x="336" y="144"/>
                        <a:pt x="276" y="128"/>
                        <a:pt x="255" y="120"/>
                      </a:cubicBezTo>
                      <a:cubicBezTo>
                        <a:pt x="236" y="113"/>
                        <a:pt x="215" y="110"/>
                        <a:pt x="195" y="105"/>
                      </a:cubicBezTo>
                      <a:cubicBezTo>
                        <a:pt x="85" y="117"/>
                        <a:pt x="34" y="92"/>
                        <a:pt x="0" y="195"/>
                      </a:cubicBezTo>
                      <a:cubicBezTo>
                        <a:pt x="19" y="291"/>
                        <a:pt x="16" y="285"/>
                        <a:pt x="105" y="315"/>
                      </a:cubicBezTo>
                      <a:cubicBezTo>
                        <a:pt x="145" y="310"/>
                        <a:pt x="190" y="320"/>
                        <a:pt x="225" y="300"/>
                      </a:cubicBezTo>
                      <a:cubicBezTo>
                        <a:pt x="239" y="292"/>
                        <a:pt x="203" y="269"/>
                        <a:pt x="210" y="255"/>
                      </a:cubicBezTo>
                      <a:cubicBezTo>
                        <a:pt x="217" y="241"/>
                        <a:pt x="240" y="245"/>
                        <a:pt x="255" y="240"/>
                      </a:cubicBezTo>
                      <a:cubicBezTo>
                        <a:pt x="280" y="245"/>
                        <a:pt x="308" y="242"/>
                        <a:pt x="330" y="255"/>
                      </a:cubicBezTo>
                      <a:cubicBezTo>
                        <a:pt x="366" y="276"/>
                        <a:pt x="385" y="372"/>
                        <a:pt x="330" y="390"/>
                      </a:cubicBezTo>
                      <a:cubicBezTo>
                        <a:pt x="300" y="400"/>
                        <a:pt x="270" y="410"/>
                        <a:pt x="240" y="420"/>
                      </a:cubicBezTo>
                      <a:cubicBezTo>
                        <a:pt x="225" y="425"/>
                        <a:pt x="195" y="435"/>
                        <a:pt x="195" y="435"/>
                      </a:cubicBezTo>
                      <a:cubicBezTo>
                        <a:pt x="127" y="538"/>
                        <a:pt x="124" y="496"/>
                        <a:pt x="150" y="600"/>
                      </a:cubicBezTo>
                      <a:cubicBezTo>
                        <a:pt x="154" y="615"/>
                        <a:pt x="154" y="634"/>
                        <a:pt x="165" y="645"/>
                      </a:cubicBezTo>
                      <a:cubicBezTo>
                        <a:pt x="190" y="670"/>
                        <a:pt x="255" y="705"/>
                        <a:pt x="255" y="705"/>
                      </a:cubicBezTo>
                      <a:cubicBezTo>
                        <a:pt x="302" y="689"/>
                        <a:pt x="387" y="672"/>
                        <a:pt x="330" y="600"/>
                      </a:cubicBezTo>
                      <a:cubicBezTo>
                        <a:pt x="320" y="588"/>
                        <a:pt x="300" y="590"/>
                        <a:pt x="285" y="585"/>
                      </a:cubicBezTo>
                      <a:cubicBezTo>
                        <a:pt x="265" y="590"/>
                        <a:pt x="245" y="594"/>
                        <a:pt x="225" y="600"/>
                      </a:cubicBezTo>
                      <a:cubicBezTo>
                        <a:pt x="210" y="604"/>
                        <a:pt x="185" y="600"/>
                        <a:pt x="180" y="615"/>
                      </a:cubicBezTo>
                      <a:cubicBezTo>
                        <a:pt x="149" y="700"/>
                        <a:pt x="167" y="820"/>
                        <a:pt x="135" y="915"/>
                      </a:cubicBezTo>
                      <a:cubicBezTo>
                        <a:pt x="140" y="930"/>
                        <a:pt x="136" y="953"/>
                        <a:pt x="150" y="960"/>
                      </a:cubicBezTo>
                      <a:cubicBezTo>
                        <a:pt x="168" y="969"/>
                        <a:pt x="232" y="920"/>
                        <a:pt x="240" y="915"/>
                      </a:cubicBezTo>
                      <a:cubicBezTo>
                        <a:pt x="370" y="931"/>
                        <a:pt x="408" y="910"/>
                        <a:pt x="450" y="1035"/>
                      </a:cubicBezTo>
                      <a:cubicBezTo>
                        <a:pt x="367" y="1118"/>
                        <a:pt x="368" y="1096"/>
                        <a:pt x="240" y="1080"/>
                      </a:cubicBezTo>
                      <a:cubicBezTo>
                        <a:pt x="226" y="1037"/>
                        <a:pt x="222" y="975"/>
                        <a:pt x="270" y="945"/>
                      </a:cubicBezTo>
                      <a:cubicBezTo>
                        <a:pt x="297" y="928"/>
                        <a:pt x="360" y="915"/>
                        <a:pt x="360" y="915"/>
                      </a:cubicBezTo>
                      <a:cubicBezTo>
                        <a:pt x="364" y="916"/>
                        <a:pt x="465" y="933"/>
                        <a:pt x="480" y="945"/>
                      </a:cubicBezTo>
                      <a:cubicBezTo>
                        <a:pt x="494" y="956"/>
                        <a:pt x="503" y="974"/>
                        <a:pt x="510" y="990"/>
                      </a:cubicBezTo>
                      <a:cubicBezTo>
                        <a:pt x="523" y="1019"/>
                        <a:pt x="540" y="1080"/>
                        <a:pt x="540" y="1080"/>
                      </a:cubicBezTo>
                      <a:cubicBezTo>
                        <a:pt x="534" y="1110"/>
                        <a:pt x="530" y="1178"/>
                        <a:pt x="495" y="1200"/>
                      </a:cubicBezTo>
                      <a:cubicBezTo>
                        <a:pt x="468" y="1217"/>
                        <a:pt x="405" y="1230"/>
                        <a:pt x="405" y="123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52" name="Freeform 47"/>
                <p:cNvSpPr>
                  <a:spLocks/>
                </p:cNvSpPr>
                <p:nvPr/>
              </p:nvSpPr>
              <p:spPr bwMode="auto">
                <a:xfrm rot="19705076">
                  <a:off x="1313384" y="2482231"/>
                  <a:ext cx="73624" cy="208763"/>
                </a:xfrm>
                <a:custGeom>
                  <a:avLst/>
                  <a:gdLst>
                    <a:gd name="T0" fmla="*/ 38 w 361"/>
                    <a:gd name="T1" fmla="*/ 89 h 1110"/>
                    <a:gd name="T2" fmla="*/ 233 w 361"/>
                    <a:gd name="T3" fmla="*/ 44 h 1110"/>
                    <a:gd name="T4" fmla="*/ 218 w 361"/>
                    <a:gd name="T5" fmla="*/ 104 h 1110"/>
                    <a:gd name="T6" fmla="*/ 128 w 361"/>
                    <a:gd name="T7" fmla="*/ 149 h 1110"/>
                    <a:gd name="T8" fmla="*/ 38 w 361"/>
                    <a:gd name="T9" fmla="*/ 194 h 1110"/>
                    <a:gd name="T10" fmla="*/ 83 w 361"/>
                    <a:gd name="T11" fmla="*/ 314 h 1110"/>
                    <a:gd name="T12" fmla="*/ 308 w 361"/>
                    <a:gd name="T13" fmla="*/ 299 h 1110"/>
                    <a:gd name="T14" fmla="*/ 263 w 361"/>
                    <a:gd name="T15" fmla="*/ 269 h 1110"/>
                    <a:gd name="T16" fmla="*/ 53 w 361"/>
                    <a:gd name="T17" fmla="*/ 344 h 1110"/>
                    <a:gd name="T18" fmla="*/ 8 w 361"/>
                    <a:gd name="T19" fmla="*/ 434 h 1110"/>
                    <a:gd name="T20" fmla="*/ 53 w 361"/>
                    <a:gd name="T21" fmla="*/ 464 h 1110"/>
                    <a:gd name="T22" fmla="*/ 323 w 361"/>
                    <a:gd name="T23" fmla="*/ 494 h 1110"/>
                    <a:gd name="T24" fmla="*/ 278 w 361"/>
                    <a:gd name="T25" fmla="*/ 599 h 1110"/>
                    <a:gd name="T26" fmla="*/ 233 w 361"/>
                    <a:gd name="T27" fmla="*/ 614 h 1110"/>
                    <a:gd name="T28" fmla="*/ 188 w 361"/>
                    <a:gd name="T29" fmla="*/ 644 h 1110"/>
                    <a:gd name="T30" fmla="*/ 98 w 361"/>
                    <a:gd name="T31" fmla="*/ 674 h 1110"/>
                    <a:gd name="T32" fmla="*/ 248 w 361"/>
                    <a:gd name="T33" fmla="*/ 794 h 1110"/>
                    <a:gd name="T34" fmla="*/ 308 w 361"/>
                    <a:gd name="T35" fmla="*/ 899 h 1110"/>
                    <a:gd name="T36" fmla="*/ 263 w 361"/>
                    <a:gd name="T37" fmla="*/ 914 h 1110"/>
                    <a:gd name="T38" fmla="*/ 203 w 361"/>
                    <a:gd name="T39" fmla="*/ 1049 h 1110"/>
                    <a:gd name="T40" fmla="*/ 188 w 361"/>
                    <a:gd name="T41" fmla="*/ 1064 h 1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1"/>
                    <a:gd name="T64" fmla="*/ 0 h 1110"/>
                    <a:gd name="T65" fmla="*/ 361 w 361"/>
                    <a:gd name="T66" fmla="*/ 1110 h 11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1" h="1110">
                      <a:moveTo>
                        <a:pt x="38" y="89"/>
                      </a:moveTo>
                      <a:cubicBezTo>
                        <a:pt x="97" y="0"/>
                        <a:pt x="119" y="30"/>
                        <a:pt x="233" y="44"/>
                      </a:cubicBezTo>
                      <a:cubicBezTo>
                        <a:pt x="228" y="64"/>
                        <a:pt x="229" y="87"/>
                        <a:pt x="218" y="104"/>
                      </a:cubicBezTo>
                      <a:cubicBezTo>
                        <a:pt x="197" y="136"/>
                        <a:pt x="158" y="134"/>
                        <a:pt x="128" y="149"/>
                      </a:cubicBezTo>
                      <a:cubicBezTo>
                        <a:pt x="12" y="207"/>
                        <a:pt x="151" y="156"/>
                        <a:pt x="38" y="194"/>
                      </a:cubicBezTo>
                      <a:cubicBezTo>
                        <a:pt x="14" y="267"/>
                        <a:pt x="20" y="272"/>
                        <a:pt x="83" y="314"/>
                      </a:cubicBezTo>
                      <a:cubicBezTo>
                        <a:pt x="158" y="309"/>
                        <a:pt x="235" y="317"/>
                        <a:pt x="308" y="299"/>
                      </a:cubicBezTo>
                      <a:cubicBezTo>
                        <a:pt x="325" y="295"/>
                        <a:pt x="281" y="271"/>
                        <a:pt x="263" y="269"/>
                      </a:cubicBezTo>
                      <a:cubicBezTo>
                        <a:pt x="193" y="260"/>
                        <a:pt x="110" y="306"/>
                        <a:pt x="53" y="344"/>
                      </a:cubicBezTo>
                      <a:cubicBezTo>
                        <a:pt x="47" y="353"/>
                        <a:pt x="0" y="415"/>
                        <a:pt x="8" y="434"/>
                      </a:cubicBezTo>
                      <a:cubicBezTo>
                        <a:pt x="15" y="451"/>
                        <a:pt x="36" y="459"/>
                        <a:pt x="53" y="464"/>
                      </a:cubicBezTo>
                      <a:cubicBezTo>
                        <a:pt x="78" y="471"/>
                        <a:pt x="314" y="493"/>
                        <a:pt x="323" y="494"/>
                      </a:cubicBezTo>
                      <a:cubicBezTo>
                        <a:pt x="314" y="530"/>
                        <a:pt x="310" y="573"/>
                        <a:pt x="278" y="599"/>
                      </a:cubicBezTo>
                      <a:cubicBezTo>
                        <a:pt x="266" y="609"/>
                        <a:pt x="247" y="607"/>
                        <a:pt x="233" y="614"/>
                      </a:cubicBezTo>
                      <a:cubicBezTo>
                        <a:pt x="217" y="622"/>
                        <a:pt x="204" y="637"/>
                        <a:pt x="188" y="644"/>
                      </a:cubicBezTo>
                      <a:cubicBezTo>
                        <a:pt x="159" y="657"/>
                        <a:pt x="98" y="674"/>
                        <a:pt x="98" y="674"/>
                      </a:cubicBezTo>
                      <a:cubicBezTo>
                        <a:pt x="128" y="792"/>
                        <a:pt x="119" y="776"/>
                        <a:pt x="248" y="794"/>
                      </a:cubicBezTo>
                      <a:cubicBezTo>
                        <a:pt x="287" y="807"/>
                        <a:pt x="361" y="846"/>
                        <a:pt x="308" y="899"/>
                      </a:cubicBezTo>
                      <a:cubicBezTo>
                        <a:pt x="297" y="910"/>
                        <a:pt x="278" y="909"/>
                        <a:pt x="263" y="914"/>
                      </a:cubicBezTo>
                      <a:cubicBezTo>
                        <a:pt x="215" y="985"/>
                        <a:pt x="239" y="942"/>
                        <a:pt x="203" y="1049"/>
                      </a:cubicBezTo>
                      <a:cubicBezTo>
                        <a:pt x="185" y="1103"/>
                        <a:pt x="188" y="1110"/>
                        <a:pt x="188" y="106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53" name="Freeform 46"/>
                <p:cNvSpPr>
                  <a:spLocks/>
                </p:cNvSpPr>
                <p:nvPr/>
              </p:nvSpPr>
              <p:spPr bwMode="auto">
                <a:xfrm rot="16200000">
                  <a:off x="993432" y="2438335"/>
                  <a:ext cx="133739" cy="193262"/>
                </a:xfrm>
                <a:custGeom>
                  <a:avLst/>
                  <a:gdLst>
                    <a:gd name="T0" fmla="*/ 0 w 780"/>
                    <a:gd name="T1" fmla="*/ 0 h 1275"/>
                    <a:gd name="T2" fmla="*/ 15 w 780"/>
                    <a:gd name="T3" fmla="*/ 165 h 1275"/>
                    <a:gd name="T4" fmla="*/ 30 w 780"/>
                    <a:gd name="T5" fmla="*/ 210 h 1275"/>
                    <a:gd name="T6" fmla="*/ 75 w 780"/>
                    <a:gd name="T7" fmla="*/ 225 h 1275"/>
                    <a:gd name="T8" fmla="*/ 195 w 780"/>
                    <a:gd name="T9" fmla="*/ 255 h 1275"/>
                    <a:gd name="T10" fmla="*/ 480 w 780"/>
                    <a:gd name="T11" fmla="*/ 240 h 1275"/>
                    <a:gd name="T12" fmla="*/ 525 w 780"/>
                    <a:gd name="T13" fmla="*/ 225 h 1275"/>
                    <a:gd name="T14" fmla="*/ 390 w 780"/>
                    <a:gd name="T15" fmla="*/ 135 h 1275"/>
                    <a:gd name="T16" fmla="*/ 285 w 780"/>
                    <a:gd name="T17" fmla="*/ 150 h 1275"/>
                    <a:gd name="T18" fmla="*/ 210 w 780"/>
                    <a:gd name="T19" fmla="*/ 285 h 1275"/>
                    <a:gd name="T20" fmla="*/ 240 w 780"/>
                    <a:gd name="T21" fmla="*/ 375 h 1275"/>
                    <a:gd name="T22" fmla="*/ 375 w 780"/>
                    <a:gd name="T23" fmla="*/ 450 h 1275"/>
                    <a:gd name="T24" fmla="*/ 465 w 780"/>
                    <a:gd name="T25" fmla="*/ 435 h 1275"/>
                    <a:gd name="T26" fmla="*/ 450 w 780"/>
                    <a:gd name="T27" fmla="*/ 390 h 1275"/>
                    <a:gd name="T28" fmla="*/ 255 w 780"/>
                    <a:gd name="T29" fmla="*/ 405 h 1275"/>
                    <a:gd name="T30" fmla="*/ 210 w 780"/>
                    <a:gd name="T31" fmla="*/ 435 h 1275"/>
                    <a:gd name="T32" fmla="*/ 180 w 780"/>
                    <a:gd name="T33" fmla="*/ 525 h 1275"/>
                    <a:gd name="T34" fmla="*/ 225 w 780"/>
                    <a:gd name="T35" fmla="*/ 630 h 1275"/>
                    <a:gd name="T36" fmla="*/ 375 w 780"/>
                    <a:gd name="T37" fmla="*/ 675 h 1275"/>
                    <a:gd name="T38" fmla="*/ 495 w 780"/>
                    <a:gd name="T39" fmla="*/ 645 h 1275"/>
                    <a:gd name="T40" fmla="*/ 555 w 780"/>
                    <a:gd name="T41" fmla="*/ 630 h 1275"/>
                    <a:gd name="T42" fmla="*/ 600 w 780"/>
                    <a:gd name="T43" fmla="*/ 600 h 1275"/>
                    <a:gd name="T44" fmla="*/ 600 w 780"/>
                    <a:gd name="T45" fmla="*/ 570 h 1275"/>
                    <a:gd name="T46" fmla="*/ 465 w 780"/>
                    <a:gd name="T47" fmla="*/ 585 h 1275"/>
                    <a:gd name="T48" fmla="*/ 375 w 780"/>
                    <a:gd name="T49" fmla="*/ 615 h 1275"/>
                    <a:gd name="T50" fmla="*/ 360 w 780"/>
                    <a:gd name="T51" fmla="*/ 660 h 1275"/>
                    <a:gd name="T52" fmla="*/ 660 w 780"/>
                    <a:gd name="T53" fmla="*/ 855 h 1275"/>
                    <a:gd name="T54" fmla="*/ 780 w 780"/>
                    <a:gd name="T55" fmla="*/ 1050 h 1275"/>
                    <a:gd name="T56" fmla="*/ 555 w 780"/>
                    <a:gd name="T57" fmla="*/ 1095 h 1275"/>
                    <a:gd name="T58" fmla="*/ 390 w 780"/>
                    <a:gd name="T59" fmla="*/ 990 h 1275"/>
                    <a:gd name="T60" fmla="*/ 570 w 780"/>
                    <a:gd name="T61" fmla="*/ 1005 h 1275"/>
                    <a:gd name="T62" fmla="*/ 600 w 780"/>
                    <a:gd name="T63" fmla="*/ 1275 h 12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0"/>
                    <a:gd name="T97" fmla="*/ 0 h 1275"/>
                    <a:gd name="T98" fmla="*/ 780 w 780"/>
                    <a:gd name="T99" fmla="*/ 1275 h 12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0" h="1275">
                      <a:moveTo>
                        <a:pt x="0" y="0"/>
                      </a:moveTo>
                      <a:cubicBezTo>
                        <a:pt x="5" y="55"/>
                        <a:pt x="7" y="110"/>
                        <a:pt x="15" y="165"/>
                      </a:cubicBezTo>
                      <a:cubicBezTo>
                        <a:pt x="17" y="181"/>
                        <a:pt x="19" y="199"/>
                        <a:pt x="30" y="210"/>
                      </a:cubicBezTo>
                      <a:cubicBezTo>
                        <a:pt x="41" y="221"/>
                        <a:pt x="60" y="221"/>
                        <a:pt x="75" y="225"/>
                      </a:cubicBezTo>
                      <a:cubicBezTo>
                        <a:pt x="115" y="236"/>
                        <a:pt x="195" y="255"/>
                        <a:pt x="195" y="255"/>
                      </a:cubicBezTo>
                      <a:cubicBezTo>
                        <a:pt x="290" y="250"/>
                        <a:pt x="385" y="249"/>
                        <a:pt x="480" y="240"/>
                      </a:cubicBezTo>
                      <a:cubicBezTo>
                        <a:pt x="496" y="239"/>
                        <a:pt x="519" y="240"/>
                        <a:pt x="525" y="225"/>
                      </a:cubicBezTo>
                      <a:cubicBezTo>
                        <a:pt x="557" y="145"/>
                        <a:pt x="425" y="142"/>
                        <a:pt x="390" y="135"/>
                      </a:cubicBezTo>
                      <a:cubicBezTo>
                        <a:pt x="355" y="140"/>
                        <a:pt x="315" y="131"/>
                        <a:pt x="285" y="150"/>
                      </a:cubicBezTo>
                      <a:cubicBezTo>
                        <a:pt x="241" y="178"/>
                        <a:pt x="225" y="239"/>
                        <a:pt x="210" y="285"/>
                      </a:cubicBezTo>
                      <a:cubicBezTo>
                        <a:pt x="220" y="315"/>
                        <a:pt x="230" y="345"/>
                        <a:pt x="240" y="375"/>
                      </a:cubicBezTo>
                      <a:cubicBezTo>
                        <a:pt x="243" y="385"/>
                        <a:pt x="359" y="439"/>
                        <a:pt x="375" y="450"/>
                      </a:cubicBezTo>
                      <a:cubicBezTo>
                        <a:pt x="405" y="445"/>
                        <a:pt x="441" y="454"/>
                        <a:pt x="465" y="435"/>
                      </a:cubicBezTo>
                      <a:cubicBezTo>
                        <a:pt x="477" y="425"/>
                        <a:pt x="466" y="392"/>
                        <a:pt x="450" y="390"/>
                      </a:cubicBezTo>
                      <a:cubicBezTo>
                        <a:pt x="385" y="381"/>
                        <a:pt x="320" y="400"/>
                        <a:pt x="255" y="405"/>
                      </a:cubicBezTo>
                      <a:cubicBezTo>
                        <a:pt x="240" y="415"/>
                        <a:pt x="220" y="420"/>
                        <a:pt x="210" y="435"/>
                      </a:cubicBezTo>
                      <a:cubicBezTo>
                        <a:pt x="193" y="462"/>
                        <a:pt x="180" y="525"/>
                        <a:pt x="180" y="525"/>
                      </a:cubicBezTo>
                      <a:cubicBezTo>
                        <a:pt x="189" y="561"/>
                        <a:pt x="193" y="604"/>
                        <a:pt x="225" y="630"/>
                      </a:cubicBezTo>
                      <a:cubicBezTo>
                        <a:pt x="259" y="657"/>
                        <a:pt x="333" y="661"/>
                        <a:pt x="375" y="675"/>
                      </a:cubicBezTo>
                      <a:cubicBezTo>
                        <a:pt x="415" y="665"/>
                        <a:pt x="455" y="655"/>
                        <a:pt x="495" y="645"/>
                      </a:cubicBezTo>
                      <a:cubicBezTo>
                        <a:pt x="515" y="640"/>
                        <a:pt x="555" y="630"/>
                        <a:pt x="555" y="630"/>
                      </a:cubicBezTo>
                      <a:cubicBezTo>
                        <a:pt x="570" y="620"/>
                        <a:pt x="584" y="608"/>
                        <a:pt x="600" y="600"/>
                      </a:cubicBezTo>
                      <a:cubicBezTo>
                        <a:pt x="648" y="576"/>
                        <a:pt x="672" y="594"/>
                        <a:pt x="600" y="570"/>
                      </a:cubicBezTo>
                      <a:cubicBezTo>
                        <a:pt x="555" y="575"/>
                        <a:pt x="509" y="576"/>
                        <a:pt x="465" y="585"/>
                      </a:cubicBezTo>
                      <a:cubicBezTo>
                        <a:pt x="434" y="591"/>
                        <a:pt x="375" y="615"/>
                        <a:pt x="375" y="615"/>
                      </a:cubicBezTo>
                      <a:cubicBezTo>
                        <a:pt x="370" y="630"/>
                        <a:pt x="360" y="644"/>
                        <a:pt x="360" y="660"/>
                      </a:cubicBezTo>
                      <a:cubicBezTo>
                        <a:pt x="360" y="827"/>
                        <a:pt x="535" y="839"/>
                        <a:pt x="660" y="855"/>
                      </a:cubicBezTo>
                      <a:cubicBezTo>
                        <a:pt x="696" y="927"/>
                        <a:pt x="754" y="972"/>
                        <a:pt x="780" y="1050"/>
                      </a:cubicBezTo>
                      <a:cubicBezTo>
                        <a:pt x="698" y="1060"/>
                        <a:pt x="632" y="1069"/>
                        <a:pt x="555" y="1095"/>
                      </a:cubicBezTo>
                      <a:cubicBezTo>
                        <a:pt x="421" y="1078"/>
                        <a:pt x="428" y="1104"/>
                        <a:pt x="390" y="990"/>
                      </a:cubicBezTo>
                      <a:cubicBezTo>
                        <a:pt x="465" y="940"/>
                        <a:pt x="499" y="958"/>
                        <a:pt x="570" y="1005"/>
                      </a:cubicBezTo>
                      <a:cubicBezTo>
                        <a:pt x="619" y="1152"/>
                        <a:pt x="600" y="1063"/>
                        <a:pt x="600" y="127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54" name="Freeform 45"/>
                <p:cNvSpPr>
                  <a:spLocks/>
                </p:cNvSpPr>
                <p:nvPr/>
              </p:nvSpPr>
              <p:spPr bwMode="auto">
                <a:xfrm rot="2304084">
                  <a:off x="1314406" y="2458311"/>
                  <a:ext cx="167187" cy="84810"/>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55" name="Freeform 44"/>
                <p:cNvSpPr>
                  <a:spLocks/>
                </p:cNvSpPr>
                <p:nvPr/>
              </p:nvSpPr>
              <p:spPr bwMode="auto">
                <a:xfrm rot="15161848">
                  <a:off x="1385747" y="2133606"/>
                  <a:ext cx="76655" cy="167187"/>
                </a:xfrm>
                <a:custGeom>
                  <a:avLst/>
                  <a:gdLst>
                    <a:gd name="T0" fmla="*/ 75 w 255"/>
                    <a:gd name="T1" fmla="*/ 0 h 990"/>
                    <a:gd name="T2" fmla="*/ 120 w 255"/>
                    <a:gd name="T3" fmla="*/ 15 h 990"/>
                    <a:gd name="T4" fmla="*/ 30 w 255"/>
                    <a:gd name="T5" fmla="*/ 195 h 990"/>
                    <a:gd name="T6" fmla="*/ 135 w 255"/>
                    <a:gd name="T7" fmla="*/ 315 h 990"/>
                    <a:gd name="T8" fmla="*/ 165 w 255"/>
                    <a:gd name="T9" fmla="*/ 360 h 990"/>
                    <a:gd name="T10" fmla="*/ 90 w 255"/>
                    <a:gd name="T11" fmla="*/ 480 h 990"/>
                    <a:gd name="T12" fmla="*/ 60 w 255"/>
                    <a:gd name="T13" fmla="*/ 525 h 990"/>
                    <a:gd name="T14" fmla="*/ 0 w 255"/>
                    <a:gd name="T15" fmla="*/ 450 h 990"/>
                    <a:gd name="T16" fmla="*/ 135 w 255"/>
                    <a:gd name="T17" fmla="*/ 465 h 990"/>
                    <a:gd name="T18" fmla="*/ 255 w 255"/>
                    <a:gd name="T19" fmla="*/ 555 h 990"/>
                    <a:gd name="T20" fmla="*/ 240 w 255"/>
                    <a:gd name="T21" fmla="*/ 510 h 990"/>
                    <a:gd name="T22" fmla="*/ 150 w 255"/>
                    <a:gd name="T23" fmla="*/ 570 h 990"/>
                    <a:gd name="T24" fmla="*/ 105 w 255"/>
                    <a:gd name="T25" fmla="*/ 600 h 990"/>
                    <a:gd name="T26" fmla="*/ 45 w 255"/>
                    <a:gd name="T27" fmla="*/ 675 h 990"/>
                    <a:gd name="T28" fmla="*/ 30 w 255"/>
                    <a:gd name="T29" fmla="*/ 720 h 990"/>
                    <a:gd name="T30" fmla="*/ 0 w 255"/>
                    <a:gd name="T31" fmla="*/ 765 h 990"/>
                    <a:gd name="T32" fmla="*/ 120 w 255"/>
                    <a:gd name="T33" fmla="*/ 780 h 990"/>
                    <a:gd name="T34" fmla="*/ 210 w 255"/>
                    <a:gd name="T35" fmla="*/ 750 h 990"/>
                    <a:gd name="T36" fmla="*/ 240 w 255"/>
                    <a:gd name="T37" fmla="*/ 795 h 990"/>
                    <a:gd name="T38" fmla="*/ 165 w 255"/>
                    <a:gd name="T39" fmla="*/ 885 h 990"/>
                    <a:gd name="T40" fmla="*/ 150 w 255"/>
                    <a:gd name="T41" fmla="*/ 930 h 990"/>
                    <a:gd name="T42" fmla="*/ 165 w 255"/>
                    <a:gd name="T43" fmla="*/ 990 h 9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5"/>
                    <a:gd name="T67" fmla="*/ 0 h 990"/>
                    <a:gd name="T68" fmla="*/ 255 w 255"/>
                    <a:gd name="T69" fmla="*/ 990 h 9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5" h="990">
                      <a:moveTo>
                        <a:pt x="75" y="0"/>
                      </a:moveTo>
                      <a:cubicBezTo>
                        <a:pt x="90" y="5"/>
                        <a:pt x="109" y="4"/>
                        <a:pt x="120" y="15"/>
                      </a:cubicBezTo>
                      <a:cubicBezTo>
                        <a:pt x="171" y="66"/>
                        <a:pt x="58" y="153"/>
                        <a:pt x="30" y="195"/>
                      </a:cubicBezTo>
                      <a:cubicBezTo>
                        <a:pt x="49" y="291"/>
                        <a:pt x="46" y="285"/>
                        <a:pt x="135" y="315"/>
                      </a:cubicBezTo>
                      <a:cubicBezTo>
                        <a:pt x="145" y="330"/>
                        <a:pt x="165" y="342"/>
                        <a:pt x="165" y="360"/>
                      </a:cubicBezTo>
                      <a:cubicBezTo>
                        <a:pt x="165" y="443"/>
                        <a:pt x="141" y="446"/>
                        <a:pt x="90" y="480"/>
                      </a:cubicBezTo>
                      <a:cubicBezTo>
                        <a:pt x="80" y="495"/>
                        <a:pt x="78" y="521"/>
                        <a:pt x="60" y="525"/>
                      </a:cubicBezTo>
                      <a:cubicBezTo>
                        <a:pt x="18" y="533"/>
                        <a:pt x="7" y="471"/>
                        <a:pt x="0" y="450"/>
                      </a:cubicBezTo>
                      <a:cubicBezTo>
                        <a:pt x="69" y="404"/>
                        <a:pt x="69" y="421"/>
                        <a:pt x="135" y="465"/>
                      </a:cubicBezTo>
                      <a:cubicBezTo>
                        <a:pt x="170" y="517"/>
                        <a:pt x="196" y="535"/>
                        <a:pt x="255" y="555"/>
                      </a:cubicBezTo>
                      <a:cubicBezTo>
                        <a:pt x="250" y="540"/>
                        <a:pt x="255" y="516"/>
                        <a:pt x="240" y="510"/>
                      </a:cubicBezTo>
                      <a:cubicBezTo>
                        <a:pt x="182" y="487"/>
                        <a:pt x="175" y="545"/>
                        <a:pt x="150" y="570"/>
                      </a:cubicBezTo>
                      <a:cubicBezTo>
                        <a:pt x="137" y="583"/>
                        <a:pt x="120" y="590"/>
                        <a:pt x="105" y="600"/>
                      </a:cubicBezTo>
                      <a:cubicBezTo>
                        <a:pt x="67" y="713"/>
                        <a:pt x="123" y="578"/>
                        <a:pt x="45" y="675"/>
                      </a:cubicBezTo>
                      <a:cubicBezTo>
                        <a:pt x="35" y="687"/>
                        <a:pt x="37" y="706"/>
                        <a:pt x="30" y="720"/>
                      </a:cubicBezTo>
                      <a:cubicBezTo>
                        <a:pt x="22" y="736"/>
                        <a:pt x="10" y="750"/>
                        <a:pt x="0" y="765"/>
                      </a:cubicBezTo>
                      <a:cubicBezTo>
                        <a:pt x="61" y="806"/>
                        <a:pt x="34" y="803"/>
                        <a:pt x="120" y="780"/>
                      </a:cubicBezTo>
                      <a:cubicBezTo>
                        <a:pt x="151" y="772"/>
                        <a:pt x="210" y="750"/>
                        <a:pt x="210" y="750"/>
                      </a:cubicBezTo>
                      <a:cubicBezTo>
                        <a:pt x="220" y="765"/>
                        <a:pt x="240" y="777"/>
                        <a:pt x="240" y="795"/>
                      </a:cubicBezTo>
                      <a:cubicBezTo>
                        <a:pt x="240" y="816"/>
                        <a:pt x="174" y="876"/>
                        <a:pt x="165" y="885"/>
                      </a:cubicBezTo>
                      <a:cubicBezTo>
                        <a:pt x="160" y="900"/>
                        <a:pt x="150" y="914"/>
                        <a:pt x="150" y="930"/>
                      </a:cubicBezTo>
                      <a:cubicBezTo>
                        <a:pt x="150" y="951"/>
                        <a:pt x="165" y="969"/>
                        <a:pt x="165" y="99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56" name="Freeform 43"/>
                <p:cNvSpPr>
                  <a:spLocks/>
                </p:cNvSpPr>
                <p:nvPr/>
              </p:nvSpPr>
              <p:spPr bwMode="auto">
                <a:xfrm rot="11188437">
                  <a:off x="1185053" y="2514307"/>
                  <a:ext cx="88962" cy="184842"/>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57" name="Freeform 42"/>
                <p:cNvSpPr>
                  <a:spLocks/>
                </p:cNvSpPr>
                <p:nvPr/>
              </p:nvSpPr>
              <p:spPr bwMode="auto">
                <a:xfrm rot="13314741">
                  <a:off x="1299579" y="2122332"/>
                  <a:ext cx="67488" cy="105469"/>
                </a:xfrm>
                <a:custGeom>
                  <a:avLst/>
                  <a:gdLst>
                    <a:gd name="T0" fmla="*/ 105 w 330"/>
                    <a:gd name="T1" fmla="*/ 0 h 681"/>
                    <a:gd name="T2" fmla="*/ 150 w 330"/>
                    <a:gd name="T3" fmla="*/ 30 h 681"/>
                    <a:gd name="T4" fmla="*/ 180 w 330"/>
                    <a:gd name="T5" fmla="*/ 135 h 681"/>
                    <a:gd name="T6" fmla="*/ 105 w 330"/>
                    <a:gd name="T7" fmla="*/ 360 h 681"/>
                    <a:gd name="T8" fmla="*/ 75 w 330"/>
                    <a:gd name="T9" fmla="*/ 405 h 681"/>
                    <a:gd name="T10" fmla="*/ 0 w 330"/>
                    <a:gd name="T11" fmla="*/ 345 h 681"/>
                    <a:gd name="T12" fmla="*/ 15 w 330"/>
                    <a:gd name="T13" fmla="*/ 300 h 681"/>
                    <a:gd name="T14" fmla="*/ 150 w 330"/>
                    <a:gd name="T15" fmla="*/ 330 h 681"/>
                    <a:gd name="T16" fmla="*/ 120 w 330"/>
                    <a:gd name="T17" fmla="*/ 615 h 681"/>
                    <a:gd name="T18" fmla="*/ 330 w 330"/>
                    <a:gd name="T19" fmla="*/ 570 h 681"/>
                    <a:gd name="T20" fmla="*/ 285 w 330"/>
                    <a:gd name="T21" fmla="*/ 540 h 681"/>
                    <a:gd name="T22" fmla="*/ 240 w 330"/>
                    <a:gd name="T23" fmla="*/ 555 h 6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0"/>
                    <a:gd name="T37" fmla="*/ 0 h 681"/>
                    <a:gd name="T38" fmla="*/ 330 w 330"/>
                    <a:gd name="T39" fmla="*/ 681 h 6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0" h="681">
                      <a:moveTo>
                        <a:pt x="105" y="0"/>
                      </a:moveTo>
                      <a:cubicBezTo>
                        <a:pt x="120" y="10"/>
                        <a:pt x="140" y="15"/>
                        <a:pt x="150" y="30"/>
                      </a:cubicBezTo>
                      <a:cubicBezTo>
                        <a:pt x="170" y="60"/>
                        <a:pt x="168" y="100"/>
                        <a:pt x="180" y="135"/>
                      </a:cubicBezTo>
                      <a:cubicBezTo>
                        <a:pt x="168" y="253"/>
                        <a:pt x="194" y="301"/>
                        <a:pt x="105" y="360"/>
                      </a:cubicBezTo>
                      <a:cubicBezTo>
                        <a:pt x="95" y="375"/>
                        <a:pt x="92" y="398"/>
                        <a:pt x="75" y="405"/>
                      </a:cubicBezTo>
                      <a:cubicBezTo>
                        <a:pt x="37" y="420"/>
                        <a:pt x="11" y="362"/>
                        <a:pt x="0" y="345"/>
                      </a:cubicBezTo>
                      <a:cubicBezTo>
                        <a:pt x="5" y="330"/>
                        <a:pt x="0" y="304"/>
                        <a:pt x="15" y="300"/>
                      </a:cubicBezTo>
                      <a:cubicBezTo>
                        <a:pt x="43" y="292"/>
                        <a:pt x="116" y="319"/>
                        <a:pt x="150" y="330"/>
                      </a:cubicBezTo>
                      <a:cubicBezTo>
                        <a:pt x="182" y="427"/>
                        <a:pt x="177" y="529"/>
                        <a:pt x="120" y="615"/>
                      </a:cubicBezTo>
                      <a:cubicBezTo>
                        <a:pt x="206" y="636"/>
                        <a:pt x="293" y="681"/>
                        <a:pt x="330" y="570"/>
                      </a:cubicBezTo>
                      <a:cubicBezTo>
                        <a:pt x="315" y="560"/>
                        <a:pt x="303" y="543"/>
                        <a:pt x="285" y="540"/>
                      </a:cubicBezTo>
                      <a:cubicBezTo>
                        <a:pt x="269" y="537"/>
                        <a:pt x="240" y="555"/>
                        <a:pt x="240" y="55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58" name="Freeform 41"/>
                <p:cNvSpPr>
                  <a:spLocks/>
                </p:cNvSpPr>
                <p:nvPr/>
              </p:nvSpPr>
              <p:spPr bwMode="auto">
                <a:xfrm rot="16200000">
                  <a:off x="1419443" y="2224413"/>
                  <a:ext cx="78286" cy="167698"/>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59" name="Freeform 40"/>
                <p:cNvSpPr>
                  <a:spLocks/>
                </p:cNvSpPr>
                <p:nvPr/>
              </p:nvSpPr>
              <p:spPr bwMode="auto">
                <a:xfrm rot="19782647">
                  <a:off x="1002016" y="2086995"/>
                  <a:ext cx="92541" cy="187017"/>
                </a:xfrm>
                <a:custGeom>
                  <a:avLst/>
                  <a:gdLst>
                    <a:gd name="T0" fmla="*/ 41 w 291"/>
                    <a:gd name="T1" fmla="*/ 0 h 1005"/>
                    <a:gd name="T2" fmla="*/ 11 w 291"/>
                    <a:gd name="T3" fmla="*/ 90 h 1005"/>
                    <a:gd name="T4" fmla="*/ 26 w 291"/>
                    <a:gd name="T5" fmla="*/ 195 h 1005"/>
                    <a:gd name="T6" fmla="*/ 56 w 291"/>
                    <a:gd name="T7" fmla="*/ 330 h 1005"/>
                    <a:gd name="T8" fmla="*/ 146 w 291"/>
                    <a:gd name="T9" fmla="*/ 315 h 1005"/>
                    <a:gd name="T10" fmla="*/ 86 w 291"/>
                    <a:gd name="T11" fmla="*/ 225 h 1005"/>
                    <a:gd name="T12" fmla="*/ 56 w 291"/>
                    <a:gd name="T13" fmla="*/ 270 h 1005"/>
                    <a:gd name="T14" fmla="*/ 71 w 291"/>
                    <a:gd name="T15" fmla="*/ 315 h 1005"/>
                    <a:gd name="T16" fmla="*/ 86 w 291"/>
                    <a:gd name="T17" fmla="*/ 405 h 1005"/>
                    <a:gd name="T18" fmla="*/ 71 w 291"/>
                    <a:gd name="T19" fmla="*/ 465 h 1005"/>
                    <a:gd name="T20" fmla="*/ 116 w 291"/>
                    <a:gd name="T21" fmla="*/ 480 h 1005"/>
                    <a:gd name="T22" fmla="*/ 221 w 291"/>
                    <a:gd name="T23" fmla="*/ 600 h 1005"/>
                    <a:gd name="T24" fmla="*/ 221 w 291"/>
                    <a:gd name="T25" fmla="*/ 495 h 1005"/>
                    <a:gd name="T26" fmla="*/ 146 w 291"/>
                    <a:gd name="T27" fmla="*/ 510 h 1005"/>
                    <a:gd name="T28" fmla="*/ 56 w 291"/>
                    <a:gd name="T29" fmla="*/ 645 h 1005"/>
                    <a:gd name="T30" fmla="*/ 41 w 291"/>
                    <a:gd name="T31" fmla="*/ 690 h 1005"/>
                    <a:gd name="T32" fmla="*/ 161 w 291"/>
                    <a:gd name="T33" fmla="*/ 735 h 1005"/>
                    <a:gd name="T34" fmla="*/ 236 w 291"/>
                    <a:gd name="T35" fmla="*/ 810 h 1005"/>
                    <a:gd name="T36" fmla="*/ 146 w 291"/>
                    <a:gd name="T37" fmla="*/ 870 h 1005"/>
                    <a:gd name="T38" fmla="*/ 86 w 291"/>
                    <a:gd name="T39" fmla="*/ 855 h 1005"/>
                    <a:gd name="T40" fmla="*/ 131 w 291"/>
                    <a:gd name="T41" fmla="*/ 870 h 1005"/>
                    <a:gd name="T42" fmla="*/ 176 w 291"/>
                    <a:gd name="T43" fmla="*/ 1005 h 10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1"/>
                    <a:gd name="T67" fmla="*/ 0 h 1005"/>
                    <a:gd name="T68" fmla="*/ 291 w 291"/>
                    <a:gd name="T69" fmla="*/ 1005 h 10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1" h="1005">
                      <a:moveTo>
                        <a:pt x="41" y="0"/>
                      </a:moveTo>
                      <a:cubicBezTo>
                        <a:pt x="31" y="30"/>
                        <a:pt x="21" y="60"/>
                        <a:pt x="11" y="90"/>
                      </a:cubicBezTo>
                      <a:cubicBezTo>
                        <a:pt x="0" y="124"/>
                        <a:pt x="21" y="160"/>
                        <a:pt x="26" y="195"/>
                      </a:cubicBezTo>
                      <a:cubicBezTo>
                        <a:pt x="41" y="293"/>
                        <a:pt x="33" y="260"/>
                        <a:pt x="56" y="330"/>
                      </a:cubicBezTo>
                      <a:cubicBezTo>
                        <a:pt x="86" y="325"/>
                        <a:pt x="119" y="329"/>
                        <a:pt x="146" y="315"/>
                      </a:cubicBezTo>
                      <a:cubicBezTo>
                        <a:pt x="239" y="269"/>
                        <a:pt x="115" y="235"/>
                        <a:pt x="86" y="225"/>
                      </a:cubicBezTo>
                      <a:cubicBezTo>
                        <a:pt x="76" y="240"/>
                        <a:pt x="59" y="252"/>
                        <a:pt x="56" y="270"/>
                      </a:cubicBezTo>
                      <a:cubicBezTo>
                        <a:pt x="53" y="286"/>
                        <a:pt x="68" y="300"/>
                        <a:pt x="71" y="315"/>
                      </a:cubicBezTo>
                      <a:cubicBezTo>
                        <a:pt x="78" y="345"/>
                        <a:pt x="81" y="375"/>
                        <a:pt x="86" y="405"/>
                      </a:cubicBezTo>
                      <a:cubicBezTo>
                        <a:pt x="81" y="425"/>
                        <a:pt x="63" y="446"/>
                        <a:pt x="71" y="465"/>
                      </a:cubicBezTo>
                      <a:cubicBezTo>
                        <a:pt x="77" y="480"/>
                        <a:pt x="105" y="469"/>
                        <a:pt x="116" y="480"/>
                      </a:cubicBezTo>
                      <a:cubicBezTo>
                        <a:pt x="291" y="655"/>
                        <a:pt x="94" y="515"/>
                        <a:pt x="221" y="600"/>
                      </a:cubicBezTo>
                      <a:cubicBezTo>
                        <a:pt x="228" y="579"/>
                        <a:pt x="259" y="514"/>
                        <a:pt x="221" y="495"/>
                      </a:cubicBezTo>
                      <a:cubicBezTo>
                        <a:pt x="198" y="484"/>
                        <a:pt x="171" y="505"/>
                        <a:pt x="146" y="510"/>
                      </a:cubicBezTo>
                      <a:cubicBezTo>
                        <a:pt x="105" y="571"/>
                        <a:pt x="110" y="591"/>
                        <a:pt x="56" y="645"/>
                      </a:cubicBezTo>
                      <a:cubicBezTo>
                        <a:pt x="51" y="660"/>
                        <a:pt x="35" y="675"/>
                        <a:pt x="41" y="690"/>
                      </a:cubicBezTo>
                      <a:cubicBezTo>
                        <a:pt x="54" y="724"/>
                        <a:pt x="143" y="731"/>
                        <a:pt x="161" y="735"/>
                      </a:cubicBezTo>
                      <a:cubicBezTo>
                        <a:pt x="167" y="739"/>
                        <a:pt x="250" y="786"/>
                        <a:pt x="236" y="810"/>
                      </a:cubicBezTo>
                      <a:cubicBezTo>
                        <a:pt x="218" y="841"/>
                        <a:pt x="146" y="870"/>
                        <a:pt x="146" y="870"/>
                      </a:cubicBezTo>
                      <a:cubicBezTo>
                        <a:pt x="126" y="865"/>
                        <a:pt x="107" y="855"/>
                        <a:pt x="86" y="855"/>
                      </a:cubicBezTo>
                      <a:cubicBezTo>
                        <a:pt x="70" y="855"/>
                        <a:pt x="119" y="860"/>
                        <a:pt x="131" y="870"/>
                      </a:cubicBezTo>
                      <a:cubicBezTo>
                        <a:pt x="150" y="885"/>
                        <a:pt x="238" y="1005"/>
                        <a:pt x="176" y="100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60" name="Freeform 39"/>
                <p:cNvSpPr>
                  <a:spLocks/>
                </p:cNvSpPr>
                <p:nvPr/>
              </p:nvSpPr>
              <p:spPr bwMode="auto">
                <a:xfrm rot="1515602">
                  <a:off x="1083309" y="2490386"/>
                  <a:ext cx="80782" cy="210938"/>
                </a:xfrm>
                <a:custGeom>
                  <a:avLst/>
                  <a:gdLst>
                    <a:gd name="T0" fmla="*/ 214 w 394"/>
                    <a:gd name="T1" fmla="*/ 29 h 1139"/>
                    <a:gd name="T2" fmla="*/ 394 w 394"/>
                    <a:gd name="T3" fmla="*/ 119 h 1139"/>
                    <a:gd name="T4" fmla="*/ 379 w 394"/>
                    <a:gd name="T5" fmla="*/ 164 h 1139"/>
                    <a:gd name="T6" fmla="*/ 199 w 394"/>
                    <a:gd name="T7" fmla="*/ 254 h 1139"/>
                    <a:gd name="T8" fmla="*/ 274 w 394"/>
                    <a:gd name="T9" fmla="*/ 404 h 1139"/>
                    <a:gd name="T10" fmla="*/ 334 w 394"/>
                    <a:gd name="T11" fmla="*/ 524 h 1139"/>
                    <a:gd name="T12" fmla="*/ 304 w 394"/>
                    <a:gd name="T13" fmla="*/ 569 h 1139"/>
                    <a:gd name="T14" fmla="*/ 199 w 394"/>
                    <a:gd name="T15" fmla="*/ 554 h 1139"/>
                    <a:gd name="T16" fmla="*/ 169 w 394"/>
                    <a:gd name="T17" fmla="*/ 509 h 1139"/>
                    <a:gd name="T18" fmla="*/ 154 w 394"/>
                    <a:gd name="T19" fmla="*/ 464 h 1139"/>
                    <a:gd name="T20" fmla="*/ 289 w 394"/>
                    <a:gd name="T21" fmla="*/ 479 h 1139"/>
                    <a:gd name="T22" fmla="*/ 334 w 394"/>
                    <a:gd name="T23" fmla="*/ 494 h 1139"/>
                    <a:gd name="T24" fmla="*/ 379 w 394"/>
                    <a:gd name="T25" fmla="*/ 479 h 1139"/>
                    <a:gd name="T26" fmla="*/ 364 w 394"/>
                    <a:gd name="T27" fmla="*/ 629 h 1139"/>
                    <a:gd name="T28" fmla="*/ 349 w 394"/>
                    <a:gd name="T29" fmla="*/ 674 h 1139"/>
                    <a:gd name="T30" fmla="*/ 304 w 394"/>
                    <a:gd name="T31" fmla="*/ 704 h 1139"/>
                    <a:gd name="T32" fmla="*/ 199 w 394"/>
                    <a:gd name="T33" fmla="*/ 689 h 1139"/>
                    <a:gd name="T34" fmla="*/ 244 w 394"/>
                    <a:gd name="T35" fmla="*/ 674 h 1139"/>
                    <a:gd name="T36" fmla="*/ 334 w 394"/>
                    <a:gd name="T37" fmla="*/ 704 h 1139"/>
                    <a:gd name="T38" fmla="*/ 319 w 394"/>
                    <a:gd name="T39" fmla="*/ 929 h 1139"/>
                    <a:gd name="T40" fmla="*/ 229 w 394"/>
                    <a:gd name="T41" fmla="*/ 899 h 1139"/>
                    <a:gd name="T42" fmla="*/ 184 w 394"/>
                    <a:gd name="T43" fmla="*/ 884 h 1139"/>
                    <a:gd name="T44" fmla="*/ 124 w 394"/>
                    <a:gd name="T45" fmla="*/ 809 h 1139"/>
                    <a:gd name="T46" fmla="*/ 64 w 394"/>
                    <a:gd name="T47" fmla="*/ 719 h 1139"/>
                    <a:gd name="T48" fmla="*/ 19 w 394"/>
                    <a:gd name="T49" fmla="*/ 734 h 1139"/>
                    <a:gd name="T50" fmla="*/ 94 w 394"/>
                    <a:gd name="T51" fmla="*/ 914 h 1139"/>
                    <a:gd name="T52" fmla="*/ 124 w 394"/>
                    <a:gd name="T53" fmla="*/ 959 h 1139"/>
                    <a:gd name="T54" fmla="*/ 274 w 394"/>
                    <a:gd name="T55" fmla="*/ 1139 h 11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94"/>
                    <a:gd name="T85" fmla="*/ 0 h 1139"/>
                    <a:gd name="T86" fmla="*/ 394 w 394"/>
                    <a:gd name="T87" fmla="*/ 1139 h 11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94" h="1139">
                      <a:moveTo>
                        <a:pt x="214" y="29"/>
                      </a:moveTo>
                      <a:cubicBezTo>
                        <a:pt x="302" y="0"/>
                        <a:pt x="345" y="46"/>
                        <a:pt x="394" y="119"/>
                      </a:cubicBezTo>
                      <a:cubicBezTo>
                        <a:pt x="389" y="134"/>
                        <a:pt x="389" y="152"/>
                        <a:pt x="379" y="164"/>
                      </a:cubicBezTo>
                      <a:cubicBezTo>
                        <a:pt x="348" y="203"/>
                        <a:pt x="253" y="218"/>
                        <a:pt x="199" y="254"/>
                      </a:cubicBezTo>
                      <a:cubicBezTo>
                        <a:pt x="213" y="340"/>
                        <a:pt x="194" y="377"/>
                        <a:pt x="274" y="404"/>
                      </a:cubicBezTo>
                      <a:cubicBezTo>
                        <a:pt x="294" y="435"/>
                        <a:pt x="334" y="487"/>
                        <a:pt x="334" y="524"/>
                      </a:cubicBezTo>
                      <a:cubicBezTo>
                        <a:pt x="334" y="542"/>
                        <a:pt x="314" y="554"/>
                        <a:pt x="304" y="569"/>
                      </a:cubicBezTo>
                      <a:cubicBezTo>
                        <a:pt x="269" y="564"/>
                        <a:pt x="231" y="568"/>
                        <a:pt x="199" y="554"/>
                      </a:cubicBezTo>
                      <a:cubicBezTo>
                        <a:pt x="183" y="547"/>
                        <a:pt x="177" y="525"/>
                        <a:pt x="169" y="509"/>
                      </a:cubicBezTo>
                      <a:cubicBezTo>
                        <a:pt x="162" y="495"/>
                        <a:pt x="139" y="468"/>
                        <a:pt x="154" y="464"/>
                      </a:cubicBezTo>
                      <a:cubicBezTo>
                        <a:pt x="198" y="453"/>
                        <a:pt x="244" y="474"/>
                        <a:pt x="289" y="479"/>
                      </a:cubicBezTo>
                      <a:cubicBezTo>
                        <a:pt x="304" y="484"/>
                        <a:pt x="318" y="494"/>
                        <a:pt x="334" y="494"/>
                      </a:cubicBezTo>
                      <a:cubicBezTo>
                        <a:pt x="350" y="494"/>
                        <a:pt x="376" y="464"/>
                        <a:pt x="379" y="479"/>
                      </a:cubicBezTo>
                      <a:cubicBezTo>
                        <a:pt x="390" y="528"/>
                        <a:pt x="372" y="579"/>
                        <a:pt x="364" y="629"/>
                      </a:cubicBezTo>
                      <a:cubicBezTo>
                        <a:pt x="362" y="645"/>
                        <a:pt x="359" y="662"/>
                        <a:pt x="349" y="674"/>
                      </a:cubicBezTo>
                      <a:cubicBezTo>
                        <a:pt x="338" y="688"/>
                        <a:pt x="319" y="694"/>
                        <a:pt x="304" y="704"/>
                      </a:cubicBezTo>
                      <a:cubicBezTo>
                        <a:pt x="269" y="699"/>
                        <a:pt x="231" y="705"/>
                        <a:pt x="199" y="689"/>
                      </a:cubicBezTo>
                      <a:cubicBezTo>
                        <a:pt x="185" y="682"/>
                        <a:pt x="228" y="672"/>
                        <a:pt x="244" y="674"/>
                      </a:cubicBezTo>
                      <a:cubicBezTo>
                        <a:pt x="275" y="677"/>
                        <a:pt x="334" y="704"/>
                        <a:pt x="334" y="704"/>
                      </a:cubicBezTo>
                      <a:cubicBezTo>
                        <a:pt x="359" y="780"/>
                        <a:pt x="344" y="854"/>
                        <a:pt x="319" y="929"/>
                      </a:cubicBezTo>
                      <a:cubicBezTo>
                        <a:pt x="289" y="919"/>
                        <a:pt x="259" y="909"/>
                        <a:pt x="229" y="899"/>
                      </a:cubicBezTo>
                      <a:cubicBezTo>
                        <a:pt x="214" y="894"/>
                        <a:pt x="184" y="884"/>
                        <a:pt x="184" y="884"/>
                      </a:cubicBezTo>
                      <a:cubicBezTo>
                        <a:pt x="150" y="783"/>
                        <a:pt x="197" y="893"/>
                        <a:pt x="124" y="809"/>
                      </a:cubicBezTo>
                      <a:cubicBezTo>
                        <a:pt x="100" y="782"/>
                        <a:pt x="64" y="719"/>
                        <a:pt x="64" y="719"/>
                      </a:cubicBezTo>
                      <a:cubicBezTo>
                        <a:pt x="49" y="724"/>
                        <a:pt x="23" y="719"/>
                        <a:pt x="19" y="734"/>
                      </a:cubicBezTo>
                      <a:cubicBezTo>
                        <a:pt x="0" y="800"/>
                        <a:pt x="64" y="869"/>
                        <a:pt x="94" y="914"/>
                      </a:cubicBezTo>
                      <a:cubicBezTo>
                        <a:pt x="104" y="929"/>
                        <a:pt x="124" y="959"/>
                        <a:pt x="124" y="959"/>
                      </a:cubicBezTo>
                      <a:cubicBezTo>
                        <a:pt x="142" y="1048"/>
                        <a:pt x="161" y="1139"/>
                        <a:pt x="274" y="1139"/>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61" name="Freeform 38"/>
                <p:cNvSpPr>
                  <a:spLocks/>
                </p:cNvSpPr>
                <p:nvPr/>
              </p:nvSpPr>
              <p:spPr bwMode="auto">
                <a:xfrm rot="17596374">
                  <a:off x="911110" y="2331564"/>
                  <a:ext cx="151136" cy="134977"/>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62" name="Freeform 37"/>
                <p:cNvSpPr>
                  <a:spLocks/>
                </p:cNvSpPr>
                <p:nvPr/>
              </p:nvSpPr>
              <p:spPr bwMode="auto">
                <a:xfrm rot="10280422">
                  <a:off x="1083309" y="2054919"/>
                  <a:ext cx="73624" cy="178319"/>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63" name="Freeform 36"/>
                <p:cNvSpPr>
                  <a:spLocks/>
                </p:cNvSpPr>
                <p:nvPr/>
              </p:nvSpPr>
              <p:spPr bwMode="auto">
                <a:xfrm rot="11269306">
                  <a:off x="1242827" y="2021213"/>
                  <a:ext cx="70556" cy="184842"/>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64" name="Oval 263"/>
                <p:cNvSpPr>
                  <a:spLocks noChangeAspect="1"/>
                </p:cNvSpPr>
                <p:nvPr/>
              </p:nvSpPr>
              <p:spPr>
                <a:xfrm>
                  <a:off x="1058621" y="2200311"/>
                  <a:ext cx="317003" cy="317004"/>
                </a:xfrm>
                <a:prstGeom prst="ellipse">
                  <a:avLst/>
                </a:prstGeom>
                <a:gradFill flip="none" rotWithShape="1">
                  <a:gsLst>
                    <a:gs pos="0">
                      <a:schemeClr val="bg1"/>
                    </a:gs>
                    <a:gs pos="80000">
                      <a:srgbClr val="3900F9"/>
                    </a:gs>
                  </a:gsLst>
                  <a:path path="circle">
                    <a:fillToRect l="50000" t="50000" r="50000" b="50000"/>
                  </a:path>
                  <a:tileRect/>
                </a:gradFill>
                <a:ln w="127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3" name="Freeform 242"/>
              <p:cNvSpPr/>
              <p:nvPr/>
            </p:nvSpPr>
            <p:spPr>
              <a:xfrm>
                <a:off x="2545174" y="2952712"/>
                <a:ext cx="277132" cy="629623"/>
              </a:xfrm>
              <a:custGeom>
                <a:avLst/>
                <a:gdLst>
                  <a:gd name="connsiteX0" fmla="*/ 277132 w 277132"/>
                  <a:gd name="connsiteY0" fmla="*/ 173689 h 629623"/>
                  <a:gd name="connsiteX1" fmla="*/ 266277 w 277132"/>
                  <a:gd name="connsiteY1" fmla="*/ 75989 h 629623"/>
                  <a:gd name="connsiteX2" fmla="*/ 190292 w 277132"/>
                  <a:gd name="connsiteY2" fmla="*/ 21711 h 629623"/>
                  <a:gd name="connsiteX3" fmla="*/ 157727 w 277132"/>
                  <a:gd name="connsiteY3" fmla="*/ 0 h 629623"/>
                  <a:gd name="connsiteX4" fmla="*/ 81742 w 277132"/>
                  <a:gd name="connsiteY4" fmla="*/ 21711 h 629623"/>
                  <a:gd name="connsiteX5" fmla="*/ 38321 w 277132"/>
                  <a:gd name="connsiteY5" fmla="*/ 86845 h 629623"/>
                  <a:gd name="connsiteX6" fmla="*/ 16611 w 277132"/>
                  <a:gd name="connsiteY6" fmla="*/ 119411 h 629623"/>
                  <a:gd name="connsiteX7" fmla="*/ 16611 w 277132"/>
                  <a:gd name="connsiteY7" fmla="*/ 260534 h 629623"/>
                  <a:gd name="connsiteX8" fmla="*/ 81742 w 277132"/>
                  <a:gd name="connsiteY8" fmla="*/ 293100 h 629623"/>
                  <a:gd name="connsiteX9" fmla="*/ 103452 w 277132"/>
                  <a:gd name="connsiteY9" fmla="*/ 314812 h 629623"/>
                  <a:gd name="connsiteX10" fmla="*/ 168582 w 277132"/>
                  <a:gd name="connsiteY10" fmla="*/ 336523 h 629623"/>
                  <a:gd name="connsiteX11" fmla="*/ 157727 w 277132"/>
                  <a:gd name="connsiteY11" fmla="*/ 466789 h 629623"/>
                  <a:gd name="connsiteX12" fmla="*/ 103452 w 277132"/>
                  <a:gd name="connsiteY12" fmla="*/ 521067 h 629623"/>
                  <a:gd name="connsiteX13" fmla="*/ 70887 w 277132"/>
                  <a:gd name="connsiteY13" fmla="*/ 553634 h 629623"/>
                  <a:gd name="connsiteX14" fmla="*/ 60032 w 277132"/>
                  <a:gd name="connsiteY14" fmla="*/ 586201 h 629623"/>
                  <a:gd name="connsiteX15" fmla="*/ 103452 w 277132"/>
                  <a:gd name="connsiteY15" fmla="*/ 629623 h 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132" h="629623">
                    <a:moveTo>
                      <a:pt x="277132" y="173689"/>
                    </a:moveTo>
                    <a:cubicBezTo>
                      <a:pt x="273514" y="141122"/>
                      <a:pt x="274224" y="107778"/>
                      <a:pt x="266277" y="75989"/>
                    </a:cubicBezTo>
                    <a:cubicBezTo>
                      <a:pt x="255716" y="33745"/>
                      <a:pt x="223885" y="38509"/>
                      <a:pt x="190292" y="21711"/>
                    </a:cubicBezTo>
                    <a:cubicBezTo>
                      <a:pt x="178623" y="15876"/>
                      <a:pt x="168582" y="7237"/>
                      <a:pt x="157727" y="0"/>
                    </a:cubicBezTo>
                    <a:cubicBezTo>
                      <a:pt x="157354" y="93"/>
                      <a:pt x="86931" y="16521"/>
                      <a:pt x="81742" y="21711"/>
                    </a:cubicBezTo>
                    <a:cubicBezTo>
                      <a:pt x="63291" y="40162"/>
                      <a:pt x="52795" y="65134"/>
                      <a:pt x="38321" y="86845"/>
                    </a:cubicBezTo>
                    <a:lnTo>
                      <a:pt x="16611" y="119411"/>
                    </a:lnTo>
                    <a:cubicBezTo>
                      <a:pt x="-1340" y="173268"/>
                      <a:pt x="-9375" y="182572"/>
                      <a:pt x="16611" y="260534"/>
                    </a:cubicBezTo>
                    <a:cubicBezTo>
                      <a:pt x="21872" y="276318"/>
                      <a:pt x="69097" y="288885"/>
                      <a:pt x="81742" y="293100"/>
                    </a:cubicBezTo>
                    <a:cubicBezTo>
                      <a:pt x="88979" y="300337"/>
                      <a:pt x="94298" y="310235"/>
                      <a:pt x="103452" y="314812"/>
                    </a:cubicBezTo>
                    <a:cubicBezTo>
                      <a:pt x="123920" y="325047"/>
                      <a:pt x="168582" y="336523"/>
                      <a:pt x="168582" y="336523"/>
                    </a:cubicBezTo>
                    <a:cubicBezTo>
                      <a:pt x="164964" y="379945"/>
                      <a:pt x="172228" y="425700"/>
                      <a:pt x="157727" y="466789"/>
                    </a:cubicBezTo>
                    <a:cubicBezTo>
                      <a:pt x="149212" y="490917"/>
                      <a:pt x="121544" y="502974"/>
                      <a:pt x="103452" y="521067"/>
                    </a:cubicBezTo>
                    <a:lnTo>
                      <a:pt x="70887" y="553634"/>
                    </a:lnTo>
                    <a:cubicBezTo>
                      <a:pt x="67269" y="564490"/>
                      <a:pt x="58151" y="574914"/>
                      <a:pt x="60032" y="586201"/>
                    </a:cubicBezTo>
                    <a:cubicBezTo>
                      <a:pt x="64795" y="614781"/>
                      <a:pt x="83367" y="619579"/>
                      <a:pt x="103452" y="629623"/>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4" name="Freeform 243"/>
              <p:cNvSpPr/>
              <p:nvPr/>
            </p:nvSpPr>
            <p:spPr>
              <a:xfrm>
                <a:off x="4265106" y="3097052"/>
                <a:ext cx="672365" cy="298893"/>
              </a:xfrm>
              <a:custGeom>
                <a:avLst/>
                <a:gdLst>
                  <a:gd name="connsiteX0" fmla="*/ 0 w 672365"/>
                  <a:gd name="connsiteY0" fmla="*/ 122252 h 298893"/>
                  <a:gd name="connsiteX1" fmla="*/ 135831 w 672365"/>
                  <a:gd name="connsiteY1" fmla="*/ 108668 h 298893"/>
                  <a:gd name="connsiteX2" fmla="*/ 156206 w 672365"/>
                  <a:gd name="connsiteY2" fmla="*/ 95085 h 298893"/>
                  <a:gd name="connsiteX3" fmla="*/ 190164 w 672365"/>
                  <a:gd name="connsiteY3" fmla="*/ 67918 h 298893"/>
                  <a:gd name="connsiteX4" fmla="*/ 210539 w 672365"/>
                  <a:gd name="connsiteY4" fmla="*/ 54334 h 298893"/>
                  <a:gd name="connsiteX5" fmla="*/ 251288 w 672365"/>
                  <a:gd name="connsiteY5" fmla="*/ 40750 h 298893"/>
                  <a:gd name="connsiteX6" fmla="*/ 271663 w 672365"/>
                  <a:gd name="connsiteY6" fmla="*/ 27167 h 298893"/>
                  <a:gd name="connsiteX7" fmla="*/ 312412 w 672365"/>
                  <a:gd name="connsiteY7" fmla="*/ 13583 h 298893"/>
                  <a:gd name="connsiteX8" fmla="*/ 359953 w 672365"/>
                  <a:gd name="connsiteY8" fmla="*/ 0 h 298893"/>
                  <a:gd name="connsiteX9" fmla="*/ 488993 w 672365"/>
                  <a:gd name="connsiteY9" fmla="*/ 6792 h 298893"/>
                  <a:gd name="connsiteX10" fmla="*/ 495785 w 672365"/>
                  <a:gd name="connsiteY10" fmla="*/ 27167 h 298893"/>
                  <a:gd name="connsiteX11" fmla="*/ 488993 w 672365"/>
                  <a:gd name="connsiteY11" fmla="*/ 74709 h 298893"/>
                  <a:gd name="connsiteX12" fmla="*/ 448244 w 672365"/>
                  <a:gd name="connsiteY12" fmla="*/ 101876 h 298893"/>
                  <a:gd name="connsiteX13" fmla="*/ 414286 w 672365"/>
                  <a:gd name="connsiteY13" fmla="*/ 47542 h 298893"/>
                  <a:gd name="connsiteX14" fmla="*/ 455035 w 672365"/>
                  <a:gd name="connsiteY14" fmla="*/ 33959 h 298893"/>
                  <a:gd name="connsiteX15" fmla="*/ 543326 w 672365"/>
                  <a:gd name="connsiteY15" fmla="*/ 40750 h 298893"/>
                  <a:gd name="connsiteX16" fmla="*/ 604450 w 672365"/>
                  <a:gd name="connsiteY16" fmla="*/ 74709 h 298893"/>
                  <a:gd name="connsiteX17" fmla="*/ 624824 w 672365"/>
                  <a:gd name="connsiteY17" fmla="*/ 81501 h 298893"/>
                  <a:gd name="connsiteX18" fmla="*/ 665574 w 672365"/>
                  <a:gd name="connsiteY18" fmla="*/ 163002 h 298893"/>
                  <a:gd name="connsiteX19" fmla="*/ 672365 w 672365"/>
                  <a:gd name="connsiteY19" fmla="*/ 183378 h 298893"/>
                  <a:gd name="connsiteX20" fmla="*/ 651991 w 672365"/>
                  <a:gd name="connsiteY20" fmla="*/ 271671 h 298893"/>
                  <a:gd name="connsiteX21" fmla="*/ 624824 w 672365"/>
                  <a:gd name="connsiteY21" fmla="*/ 278463 h 298893"/>
                  <a:gd name="connsiteX22" fmla="*/ 611241 w 672365"/>
                  <a:gd name="connsiteY22" fmla="*/ 298838 h 29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2365" h="298893">
                    <a:moveTo>
                      <a:pt x="0" y="122252"/>
                    </a:moveTo>
                    <a:cubicBezTo>
                      <a:pt x="6763" y="121854"/>
                      <a:pt x="100394" y="126387"/>
                      <a:pt x="135831" y="108668"/>
                    </a:cubicBezTo>
                    <a:cubicBezTo>
                      <a:pt x="143132" y="105018"/>
                      <a:pt x="149414" y="99613"/>
                      <a:pt x="156206" y="95085"/>
                    </a:cubicBezTo>
                    <a:cubicBezTo>
                      <a:pt x="179104" y="60736"/>
                      <a:pt x="157358" y="84321"/>
                      <a:pt x="190164" y="67918"/>
                    </a:cubicBezTo>
                    <a:cubicBezTo>
                      <a:pt x="197465" y="64268"/>
                      <a:pt x="203080" y="57649"/>
                      <a:pt x="210539" y="54334"/>
                    </a:cubicBezTo>
                    <a:cubicBezTo>
                      <a:pt x="223623" y="48519"/>
                      <a:pt x="239375" y="48692"/>
                      <a:pt x="251288" y="40750"/>
                    </a:cubicBezTo>
                    <a:cubicBezTo>
                      <a:pt x="258080" y="36222"/>
                      <a:pt x="264204" y="30482"/>
                      <a:pt x="271663" y="27167"/>
                    </a:cubicBezTo>
                    <a:cubicBezTo>
                      <a:pt x="284747" y="21352"/>
                      <a:pt x="298829" y="18111"/>
                      <a:pt x="312412" y="13583"/>
                    </a:cubicBezTo>
                    <a:cubicBezTo>
                      <a:pt x="341629" y="3844"/>
                      <a:pt x="325859" y="8524"/>
                      <a:pt x="359953" y="0"/>
                    </a:cubicBezTo>
                    <a:cubicBezTo>
                      <a:pt x="402966" y="2264"/>
                      <a:pt x="446757" y="-1655"/>
                      <a:pt x="488993" y="6792"/>
                    </a:cubicBezTo>
                    <a:cubicBezTo>
                      <a:pt x="496013" y="8196"/>
                      <a:pt x="495785" y="20008"/>
                      <a:pt x="495785" y="27167"/>
                    </a:cubicBezTo>
                    <a:cubicBezTo>
                      <a:pt x="495785" y="43175"/>
                      <a:pt x="497587" y="61203"/>
                      <a:pt x="488993" y="74709"/>
                    </a:cubicBezTo>
                    <a:cubicBezTo>
                      <a:pt x="480229" y="88482"/>
                      <a:pt x="448244" y="101876"/>
                      <a:pt x="448244" y="101876"/>
                    </a:cubicBezTo>
                    <a:cubicBezTo>
                      <a:pt x="421280" y="97382"/>
                      <a:pt x="371163" y="102987"/>
                      <a:pt x="414286" y="47542"/>
                    </a:cubicBezTo>
                    <a:cubicBezTo>
                      <a:pt x="423076" y="36240"/>
                      <a:pt x="455035" y="33959"/>
                      <a:pt x="455035" y="33959"/>
                    </a:cubicBezTo>
                    <a:cubicBezTo>
                      <a:pt x="484465" y="36223"/>
                      <a:pt x="514037" y="37089"/>
                      <a:pt x="543326" y="40750"/>
                    </a:cubicBezTo>
                    <a:cubicBezTo>
                      <a:pt x="576088" y="44845"/>
                      <a:pt x="564811" y="61495"/>
                      <a:pt x="604450" y="74709"/>
                    </a:cubicBezTo>
                    <a:lnTo>
                      <a:pt x="624824" y="81501"/>
                    </a:lnTo>
                    <a:cubicBezTo>
                      <a:pt x="659931" y="134163"/>
                      <a:pt x="646830" y="106767"/>
                      <a:pt x="665574" y="163002"/>
                    </a:cubicBezTo>
                    <a:lnTo>
                      <a:pt x="672365" y="183378"/>
                    </a:lnTo>
                    <a:cubicBezTo>
                      <a:pt x="671283" y="194202"/>
                      <a:pt x="675855" y="255761"/>
                      <a:pt x="651991" y="271671"/>
                    </a:cubicBezTo>
                    <a:cubicBezTo>
                      <a:pt x="644224" y="276849"/>
                      <a:pt x="633880" y="276199"/>
                      <a:pt x="624824" y="278463"/>
                    </a:cubicBezTo>
                    <a:cubicBezTo>
                      <a:pt x="617317" y="300986"/>
                      <a:pt x="625192" y="298838"/>
                      <a:pt x="611241" y="298838"/>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5" name="Freeform 244"/>
              <p:cNvSpPr/>
              <p:nvPr/>
            </p:nvSpPr>
            <p:spPr>
              <a:xfrm>
                <a:off x="4733724" y="3776230"/>
                <a:ext cx="427869" cy="896515"/>
              </a:xfrm>
              <a:custGeom>
                <a:avLst/>
                <a:gdLst>
                  <a:gd name="connsiteX0" fmla="*/ 67916 w 427869"/>
                  <a:gd name="connsiteY0" fmla="*/ 896515 h 896515"/>
                  <a:gd name="connsiteX1" fmla="*/ 54333 w 427869"/>
                  <a:gd name="connsiteY1" fmla="*/ 842180 h 896515"/>
                  <a:gd name="connsiteX2" fmla="*/ 33958 w 427869"/>
                  <a:gd name="connsiteY2" fmla="*/ 828597 h 896515"/>
                  <a:gd name="connsiteX3" fmla="*/ 20375 w 427869"/>
                  <a:gd name="connsiteY3" fmla="*/ 787846 h 896515"/>
                  <a:gd name="connsiteX4" fmla="*/ 13583 w 427869"/>
                  <a:gd name="connsiteY4" fmla="*/ 767471 h 896515"/>
                  <a:gd name="connsiteX5" fmla="*/ 0 w 427869"/>
                  <a:gd name="connsiteY5" fmla="*/ 706345 h 896515"/>
                  <a:gd name="connsiteX6" fmla="*/ 6792 w 427869"/>
                  <a:gd name="connsiteY6" fmla="*/ 672386 h 896515"/>
                  <a:gd name="connsiteX7" fmla="*/ 47541 w 427869"/>
                  <a:gd name="connsiteY7" fmla="*/ 658802 h 896515"/>
                  <a:gd name="connsiteX8" fmla="*/ 142623 w 427869"/>
                  <a:gd name="connsiteY8" fmla="*/ 665594 h 896515"/>
                  <a:gd name="connsiteX9" fmla="*/ 162998 w 427869"/>
                  <a:gd name="connsiteY9" fmla="*/ 679178 h 896515"/>
                  <a:gd name="connsiteX10" fmla="*/ 169790 w 427869"/>
                  <a:gd name="connsiteY10" fmla="*/ 740304 h 896515"/>
                  <a:gd name="connsiteX11" fmla="*/ 176581 w 427869"/>
                  <a:gd name="connsiteY11" fmla="*/ 760679 h 896515"/>
                  <a:gd name="connsiteX12" fmla="*/ 203747 w 427869"/>
                  <a:gd name="connsiteY12" fmla="*/ 767471 h 896515"/>
                  <a:gd name="connsiteX13" fmla="*/ 264871 w 427869"/>
                  <a:gd name="connsiteY13" fmla="*/ 760679 h 896515"/>
                  <a:gd name="connsiteX14" fmla="*/ 305621 w 427869"/>
                  <a:gd name="connsiteY14" fmla="*/ 726720 h 896515"/>
                  <a:gd name="connsiteX15" fmla="*/ 298829 w 427869"/>
                  <a:gd name="connsiteY15" fmla="*/ 611260 h 896515"/>
                  <a:gd name="connsiteX16" fmla="*/ 271663 w 427869"/>
                  <a:gd name="connsiteY16" fmla="*/ 590885 h 896515"/>
                  <a:gd name="connsiteX17" fmla="*/ 251288 w 427869"/>
                  <a:gd name="connsiteY17" fmla="*/ 570509 h 896515"/>
                  <a:gd name="connsiteX18" fmla="*/ 183373 w 427869"/>
                  <a:gd name="connsiteY18" fmla="*/ 536550 h 896515"/>
                  <a:gd name="connsiteX19" fmla="*/ 162998 w 427869"/>
                  <a:gd name="connsiteY19" fmla="*/ 522967 h 896515"/>
                  <a:gd name="connsiteX20" fmla="*/ 142623 w 427869"/>
                  <a:gd name="connsiteY20" fmla="*/ 502591 h 896515"/>
                  <a:gd name="connsiteX21" fmla="*/ 115457 w 427869"/>
                  <a:gd name="connsiteY21" fmla="*/ 489008 h 896515"/>
                  <a:gd name="connsiteX22" fmla="*/ 101874 w 427869"/>
                  <a:gd name="connsiteY22" fmla="*/ 461841 h 896515"/>
                  <a:gd name="connsiteX23" fmla="*/ 88291 w 427869"/>
                  <a:gd name="connsiteY23" fmla="*/ 441465 h 896515"/>
                  <a:gd name="connsiteX24" fmla="*/ 95082 w 427869"/>
                  <a:gd name="connsiteY24" fmla="*/ 359964 h 896515"/>
                  <a:gd name="connsiteX25" fmla="*/ 142623 w 427869"/>
                  <a:gd name="connsiteY25" fmla="*/ 326005 h 896515"/>
                  <a:gd name="connsiteX26" fmla="*/ 183373 w 427869"/>
                  <a:gd name="connsiteY26" fmla="*/ 285255 h 896515"/>
                  <a:gd name="connsiteX27" fmla="*/ 203747 w 427869"/>
                  <a:gd name="connsiteY27" fmla="*/ 264879 h 896515"/>
                  <a:gd name="connsiteX28" fmla="*/ 224122 w 427869"/>
                  <a:gd name="connsiteY28" fmla="*/ 244504 h 896515"/>
                  <a:gd name="connsiteX29" fmla="*/ 237705 w 427869"/>
                  <a:gd name="connsiteY29" fmla="*/ 217337 h 896515"/>
                  <a:gd name="connsiteX30" fmla="*/ 298829 w 427869"/>
                  <a:gd name="connsiteY30" fmla="*/ 190170 h 896515"/>
                  <a:gd name="connsiteX31" fmla="*/ 332787 w 427869"/>
                  <a:gd name="connsiteY31" fmla="*/ 183378 h 896515"/>
                  <a:gd name="connsiteX32" fmla="*/ 353162 w 427869"/>
                  <a:gd name="connsiteY32" fmla="*/ 176586 h 896515"/>
                  <a:gd name="connsiteX33" fmla="*/ 427869 w 427869"/>
                  <a:gd name="connsiteY33" fmla="*/ 169794 h 896515"/>
                  <a:gd name="connsiteX34" fmla="*/ 414286 w 427869"/>
                  <a:gd name="connsiteY34" fmla="*/ 88293 h 896515"/>
                  <a:gd name="connsiteX35" fmla="*/ 373537 w 427869"/>
                  <a:gd name="connsiteY35" fmla="*/ 61126 h 896515"/>
                  <a:gd name="connsiteX36" fmla="*/ 359953 w 427869"/>
                  <a:gd name="connsiteY36" fmla="*/ 47542 h 896515"/>
                  <a:gd name="connsiteX37" fmla="*/ 319204 w 427869"/>
                  <a:gd name="connsiteY37" fmla="*/ 33959 h 896515"/>
                  <a:gd name="connsiteX38" fmla="*/ 292038 w 427869"/>
                  <a:gd name="connsiteY38" fmla="*/ 0 h 89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27869" h="896515">
                    <a:moveTo>
                      <a:pt x="67916" y="896515"/>
                    </a:moveTo>
                    <a:cubicBezTo>
                      <a:pt x="67579" y="894828"/>
                      <a:pt x="59900" y="849139"/>
                      <a:pt x="54333" y="842180"/>
                    </a:cubicBezTo>
                    <a:cubicBezTo>
                      <a:pt x="49234" y="835806"/>
                      <a:pt x="40750" y="833125"/>
                      <a:pt x="33958" y="828597"/>
                    </a:cubicBezTo>
                    <a:lnTo>
                      <a:pt x="20375" y="787846"/>
                    </a:lnTo>
                    <a:cubicBezTo>
                      <a:pt x="18111" y="781054"/>
                      <a:pt x="14987" y="774491"/>
                      <a:pt x="13583" y="767471"/>
                    </a:cubicBezTo>
                    <a:cubicBezTo>
                      <a:pt x="4962" y="724359"/>
                      <a:pt x="9592" y="744711"/>
                      <a:pt x="0" y="706345"/>
                    </a:cubicBezTo>
                    <a:cubicBezTo>
                      <a:pt x="2264" y="695025"/>
                      <a:pt x="-1371" y="680549"/>
                      <a:pt x="6792" y="672386"/>
                    </a:cubicBezTo>
                    <a:cubicBezTo>
                      <a:pt x="16916" y="662262"/>
                      <a:pt x="47541" y="658802"/>
                      <a:pt x="47541" y="658802"/>
                    </a:cubicBezTo>
                    <a:cubicBezTo>
                      <a:pt x="79235" y="661066"/>
                      <a:pt x="111332" y="660072"/>
                      <a:pt x="142623" y="665594"/>
                    </a:cubicBezTo>
                    <a:cubicBezTo>
                      <a:pt x="150661" y="667013"/>
                      <a:pt x="160208" y="671507"/>
                      <a:pt x="162998" y="679178"/>
                    </a:cubicBezTo>
                    <a:cubicBezTo>
                      <a:pt x="170004" y="698444"/>
                      <a:pt x="166420" y="720082"/>
                      <a:pt x="169790" y="740304"/>
                    </a:cubicBezTo>
                    <a:cubicBezTo>
                      <a:pt x="170967" y="747366"/>
                      <a:pt x="170991" y="756207"/>
                      <a:pt x="176581" y="760679"/>
                    </a:cubicBezTo>
                    <a:cubicBezTo>
                      <a:pt x="183870" y="766510"/>
                      <a:pt x="194692" y="765207"/>
                      <a:pt x="203747" y="767471"/>
                    </a:cubicBezTo>
                    <a:cubicBezTo>
                      <a:pt x="224122" y="765207"/>
                      <a:pt x="244983" y="765651"/>
                      <a:pt x="264871" y="760679"/>
                    </a:cubicBezTo>
                    <a:cubicBezTo>
                      <a:pt x="277480" y="757527"/>
                      <a:pt x="298017" y="734324"/>
                      <a:pt x="305621" y="726720"/>
                    </a:cubicBezTo>
                    <a:cubicBezTo>
                      <a:pt x="303357" y="688233"/>
                      <a:pt x="308179" y="648662"/>
                      <a:pt x="298829" y="611260"/>
                    </a:cubicBezTo>
                    <a:cubicBezTo>
                      <a:pt x="296084" y="600279"/>
                      <a:pt x="280257" y="598252"/>
                      <a:pt x="271663" y="590885"/>
                    </a:cubicBezTo>
                    <a:cubicBezTo>
                      <a:pt x="264370" y="584634"/>
                      <a:pt x="258581" y="576760"/>
                      <a:pt x="251288" y="570509"/>
                    </a:cubicBezTo>
                    <a:cubicBezTo>
                      <a:pt x="163184" y="494988"/>
                      <a:pt x="297453" y="612602"/>
                      <a:pt x="183373" y="536550"/>
                    </a:cubicBezTo>
                    <a:cubicBezTo>
                      <a:pt x="176581" y="532022"/>
                      <a:pt x="169269" y="528193"/>
                      <a:pt x="162998" y="522967"/>
                    </a:cubicBezTo>
                    <a:cubicBezTo>
                      <a:pt x="155619" y="516818"/>
                      <a:pt x="150439" y="508174"/>
                      <a:pt x="142623" y="502591"/>
                    </a:cubicBezTo>
                    <a:cubicBezTo>
                      <a:pt x="134385" y="496706"/>
                      <a:pt x="124512" y="493536"/>
                      <a:pt x="115457" y="489008"/>
                    </a:cubicBezTo>
                    <a:cubicBezTo>
                      <a:pt x="110929" y="479952"/>
                      <a:pt x="106897" y="470632"/>
                      <a:pt x="101874" y="461841"/>
                    </a:cubicBezTo>
                    <a:cubicBezTo>
                      <a:pt x="97824" y="454754"/>
                      <a:pt x="88834" y="449610"/>
                      <a:pt x="88291" y="441465"/>
                    </a:cubicBezTo>
                    <a:cubicBezTo>
                      <a:pt x="86478" y="414264"/>
                      <a:pt x="88058" y="386305"/>
                      <a:pt x="95082" y="359964"/>
                    </a:cubicBezTo>
                    <a:cubicBezTo>
                      <a:pt x="100398" y="340029"/>
                      <a:pt x="130286" y="335875"/>
                      <a:pt x="142623" y="326005"/>
                    </a:cubicBezTo>
                    <a:cubicBezTo>
                      <a:pt x="157623" y="314005"/>
                      <a:pt x="169790" y="298839"/>
                      <a:pt x="183373" y="285255"/>
                    </a:cubicBezTo>
                    <a:lnTo>
                      <a:pt x="203747" y="264879"/>
                    </a:lnTo>
                    <a:lnTo>
                      <a:pt x="224122" y="244504"/>
                    </a:lnTo>
                    <a:cubicBezTo>
                      <a:pt x="228650" y="235448"/>
                      <a:pt x="231224" y="225115"/>
                      <a:pt x="237705" y="217337"/>
                    </a:cubicBezTo>
                    <a:cubicBezTo>
                      <a:pt x="249087" y="203678"/>
                      <a:pt x="287006" y="192535"/>
                      <a:pt x="298829" y="190170"/>
                    </a:cubicBezTo>
                    <a:cubicBezTo>
                      <a:pt x="310148" y="187906"/>
                      <a:pt x="321588" y="186178"/>
                      <a:pt x="332787" y="183378"/>
                    </a:cubicBezTo>
                    <a:cubicBezTo>
                      <a:pt x="339732" y="181642"/>
                      <a:pt x="346075" y="177599"/>
                      <a:pt x="353162" y="176586"/>
                    </a:cubicBezTo>
                    <a:cubicBezTo>
                      <a:pt x="377916" y="173050"/>
                      <a:pt x="402967" y="172058"/>
                      <a:pt x="427869" y="169794"/>
                    </a:cubicBezTo>
                    <a:cubicBezTo>
                      <a:pt x="423341" y="142627"/>
                      <a:pt x="426603" y="112927"/>
                      <a:pt x="414286" y="88293"/>
                    </a:cubicBezTo>
                    <a:cubicBezTo>
                      <a:pt x="406985" y="73691"/>
                      <a:pt x="385080" y="72669"/>
                      <a:pt x="373537" y="61126"/>
                    </a:cubicBezTo>
                    <a:cubicBezTo>
                      <a:pt x="369009" y="56598"/>
                      <a:pt x="365680" y="50406"/>
                      <a:pt x="359953" y="47542"/>
                    </a:cubicBezTo>
                    <a:cubicBezTo>
                      <a:pt x="347147" y="41139"/>
                      <a:pt x="319204" y="33959"/>
                      <a:pt x="319204" y="33959"/>
                    </a:cubicBezTo>
                    <a:cubicBezTo>
                      <a:pt x="302069" y="8255"/>
                      <a:pt x="311393" y="19355"/>
                      <a:pt x="292038" y="0"/>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6" name="Freeform 245"/>
              <p:cNvSpPr/>
              <p:nvPr/>
            </p:nvSpPr>
            <p:spPr>
              <a:xfrm>
                <a:off x="3273537" y="5338339"/>
                <a:ext cx="414285" cy="54334"/>
              </a:xfrm>
              <a:custGeom>
                <a:avLst/>
                <a:gdLst>
                  <a:gd name="connsiteX0" fmla="*/ 414285 w 414285"/>
                  <a:gd name="connsiteY0" fmla="*/ 47543 h 54334"/>
                  <a:gd name="connsiteX1" fmla="*/ 339578 w 414285"/>
                  <a:gd name="connsiteY1" fmla="*/ 40751 h 54334"/>
                  <a:gd name="connsiteX2" fmla="*/ 305620 w 414285"/>
                  <a:gd name="connsiteY2" fmla="*/ 27167 h 54334"/>
                  <a:gd name="connsiteX3" fmla="*/ 210538 w 414285"/>
                  <a:gd name="connsiteY3" fmla="*/ 20376 h 54334"/>
                  <a:gd name="connsiteX4" fmla="*/ 169789 w 414285"/>
                  <a:gd name="connsiteY4" fmla="*/ 13584 h 54334"/>
                  <a:gd name="connsiteX5" fmla="*/ 129040 w 414285"/>
                  <a:gd name="connsiteY5" fmla="*/ 0 h 54334"/>
                  <a:gd name="connsiteX6" fmla="*/ 115456 w 414285"/>
                  <a:gd name="connsiteY6" fmla="*/ 20376 h 54334"/>
                  <a:gd name="connsiteX7" fmla="*/ 74707 w 414285"/>
                  <a:gd name="connsiteY7" fmla="*/ 33959 h 54334"/>
                  <a:gd name="connsiteX8" fmla="*/ 54332 w 414285"/>
                  <a:gd name="connsiteY8" fmla="*/ 40751 h 54334"/>
                  <a:gd name="connsiteX9" fmla="*/ 33958 w 414285"/>
                  <a:gd name="connsiteY9" fmla="*/ 54334 h 54334"/>
                  <a:gd name="connsiteX10" fmla="*/ 0 w 414285"/>
                  <a:gd name="connsiteY10" fmla="*/ 47543 h 5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4285" h="54334">
                    <a:moveTo>
                      <a:pt x="414285" y="47543"/>
                    </a:moveTo>
                    <a:cubicBezTo>
                      <a:pt x="389383" y="45279"/>
                      <a:pt x="364155" y="45359"/>
                      <a:pt x="339578" y="40751"/>
                    </a:cubicBezTo>
                    <a:cubicBezTo>
                      <a:pt x="327595" y="38504"/>
                      <a:pt x="317662" y="29068"/>
                      <a:pt x="305620" y="27167"/>
                    </a:cubicBezTo>
                    <a:cubicBezTo>
                      <a:pt x="274234" y="22211"/>
                      <a:pt x="242232" y="22640"/>
                      <a:pt x="210538" y="20376"/>
                    </a:cubicBezTo>
                    <a:cubicBezTo>
                      <a:pt x="196955" y="18112"/>
                      <a:pt x="183148" y="16924"/>
                      <a:pt x="169789" y="13584"/>
                    </a:cubicBezTo>
                    <a:cubicBezTo>
                      <a:pt x="155899" y="10111"/>
                      <a:pt x="129040" y="0"/>
                      <a:pt x="129040" y="0"/>
                    </a:cubicBezTo>
                    <a:cubicBezTo>
                      <a:pt x="124512" y="6792"/>
                      <a:pt x="122378" y="16050"/>
                      <a:pt x="115456" y="20376"/>
                    </a:cubicBezTo>
                    <a:cubicBezTo>
                      <a:pt x="103315" y="27965"/>
                      <a:pt x="88290" y="29431"/>
                      <a:pt x="74707" y="33959"/>
                    </a:cubicBezTo>
                    <a:cubicBezTo>
                      <a:pt x="67915" y="36223"/>
                      <a:pt x="60289" y="36780"/>
                      <a:pt x="54332" y="40751"/>
                    </a:cubicBezTo>
                    <a:lnTo>
                      <a:pt x="33958" y="54334"/>
                    </a:lnTo>
                    <a:lnTo>
                      <a:pt x="0" y="47543"/>
                    </a:ln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7" name="Freeform 246"/>
              <p:cNvSpPr/>
              <p:nvPr/>
            </p:nvSpPr>
            <p:spPr>
              <a:xfrm>
                <a:off x="2605486" y="4598035"/>
                <a:ext cx="199432" cy="427882"/>
              </a:xfrm>
              <a:custGeom>
                <a:avLst/>
                <a:gdLst>
                  <a:gd name="connsiteX0" fmla="*/ 199432 w 199432"/>
                  <a:gd name="connsiteY0" fmla="*/ 427882 h 427882"/>
                  <a:gd name="connsiteX1" fmla="*/ 172266 w 199432"/>
                  <a:gd name="connsiteY1" fmla="*/ 393923 h 427882"/>
                  <a:gd name="connsiteX2" fmla="*/ 158683 w 199432"/>
                  <a:gd name="connsiteY2" fmla="*/ 373548 h 427882"/>
                  <a:gd name="connsiteX3" fmla="*/ 138308 w 199432"/>
                  <a:gd name="connsiteY3" fmla="*/ 366756 h 427882"/>
                  <a:gd name="connsiteX4" fmla="*/ 111142 w 199432"/>
                  <a:gd name="connsiteY4" fmla="*/ 346381 h 427882"/>
                  <a:gd name="connsiteX5" fmla="*/ 97559 w 199432"/>
                  <a:gd name="connsiteY5" fmla="*/ 319214 h 427882"/>
                  <a:gd name="connsiteX6" fmla="*/ 83976 w 199432"/>
                  <a:gd name="connsiteY6" fmla="*/ 298838 h 427882"/>
                  <a:gd name="connsiteX7" fmla="*/ 70393 w 199432"/>
                  <a:gd name="connsiteY7" fmla="*/ 258088 h 427882"/>
                  <a:gd name="connsiteX8" fmla="*/ 77184 w 199432"/>
                  <a:gd name="connsiteY8" fmla="*/ 217337 h 427882"/>
                  <a:gd name="connsiteX9" fmla="*/ 97559 w 199432"/>
                  <a:gd name="connsiteY9" fmla="*/ 203754 h 427882"/>
                  <a:gd name="connsiteX10" fmla="*/ 117934 w 199432"/>
                  <a:gd name="connsiteY10" fmla="*/ 163003 h 427882"/>
                  <a:gd name="connsiteX11" fmla="*/ 111142 w 199432"/>
                  <a:gd name="connsiteY11" fmla="*/ 74710 h 427882"/>
                  <a:gd name="connsiteX12" fmla="*/ 70393 w 199432"/>
                  <a:gd name="connsiteY12" fmla="*/ 33959 h 427882"/>
                  <a:gd name="connsiteX13" fmla="*/ 36435 w 199432"/>
                  <a:gd name="connsiteY13" fmla="*/ 6792 h 427882"/>
                  <a:gd name="connsiteX14" fmla="*/ 16060 w 199432"/>
                  <a:gd name="connsiteY14" fmla="*/ 0 h 427882"/>
                  <a:gd name="connsiteX15" fmla="*/ 9268 w 199432"/>
                  <a:gd name="connsiteY15" fmla="*/ 61126 h 427882"/>
                  <a:gd name="connsiteX16" fmla="*/ 22852 w 199432"/>
                  <a:gd name="connsiteY16" fmla="*/ 67918 h 42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432" h="427882">
                    <a:moveTo>
                      <a:pt x="199432" y="427882"/>
                    </a:moveTo>
                    <a:cubicBezTo>
                      <a:pt x="190377" y="416562"/>
                      <a:pt x="180963" y="405520"/>
                      <a:pt x="172266" y="393923"/>
                    </a:cubicBezTo>
                    <a:cubicBezTo>
                      <a:pt x="167369" y="387393"/>
                      <a:pt x="165057" y="378647"/>
                      <a:pt x="158683" y="373548"/>
                    </a:cubicBezTo>
                    <a:cubicBezTo>
                      <a:pt x="153093" y="369076"/>
                      <a:pt x="145100" y="369020"/>
                      <a:pt x="138308" y="366756"/>
                    </a:cubicBezTo>
                    <a:cubicBezTo>
                      <a:pt x="129253" y="359964"/>
                      <a:pt x="118508" y="354975"/>
                      <a:pt x="111142" y="346381"/>
                    </a:cubicBezTo>
                    <a:cubicBezTo>
                      <a:pt x="104553" y="338694"/>
                      <a:pt x="102582" y="328005"/>
                      <a:pt x="97559" y="319214"/>
                    </a:cubicBezTo>
                    <a:cubicBezTo>
                      <a:pt x="93509" y="312127"/>
                      <a:pt x="87291" y="306297"/>
                      <a:pt x="83976" y="298838"/>
                    </a:cubicBezTo>
                    <a:cubicBezTo>
                      <a:pt x="78161" y="285754"/>
                      <a:pt x="70393" y="258088"/>
                      <a:pt x="70393" y="258088"/>
                    </a:cubicBezTo>
                    <a:cubicBezTo>
                      <a:pt x="72657" y="244504"/>
                      <a:pt x="71026" y="229654"/>
                      <a:pt x="77184" y="217337"/>
                    </a:cubicBezTo>
                    <a:cubicBezTo>
                      <a:pt x="80834" y="210036"/>
                      <a:pt x="91787" y="209526"/>
                      <a:pt x="97559" y="203754"/>
                    </a:cubicBezTo>
                    <a:cubicBezTo>
                      <a:pt x="110723" y="190589"/>
                      <a:pt x="112410" y="179573"/>
                      <a:pt x="117934" y="163003"/>
                    </a:cubicBezTo>
                    <a:cubicBezTo>
                      <a:pt x="115670" y="133572"/>
                      <a:pt x="121346" y="102408"/>
                      <a:pt x="111142" y="74710"/>
                    </a:cubicBezTo>
                    <a:cubicBezTo>
                      <a:pt x="104501" y="56685"/>
                      <a:pt x="83976" y="47543"/>
                      <a:pt x="70393" y="33959"/>
                    </a:cubicBezTo>
                    <a:cubicBezTo>
                      <a:pt x="57760" y="21326"/>
                      <a:pt x="53568" y="15359"/>
                      <a:pt x="36435" y="6792"/>
                    </a:cubicBezTo>
                    <a:cubicBezTo>
                      <a:pt x="30032" y="3590"/>
                      <a:pt x="22852" y="2264"/>
                      <a:pt x="16060" y="0"/>
                    </a:cubicBezTo>
                    <a:cubicBezTo>
                      <a:pt x="-550" y="24916"/>
                      <a:pt x="-6645" y="23994"/>
                      <a:pt x="9268" y="61126"/>
                    </a:cubicBezTo>
                    <a:cubicBezTo>
                      <a:pt x="11262" y="65779"/>
                      <a:pt x="18324" y="65654"/>
                      <a:pt x="22852" y="67918"/>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94" name="Group 193"/>
            <p:cNvGrpSpPr>
              <a:grpSpLocks noChangeAspect="1"/>
            </p:cNvGrpSpPr>
            <p:nvPr/>
          </p:nvGrpSpPr>
          <p:grpSpPr>
            <a:xfrm rot="3474219">
              <a:off x="3255788" y="5310933"/>
              <a:ext cx="669836" cy="679929"/>
              <a:chOff x="2545174" y="2758134"/>
              <a:chExt cx="2616419" cy="2655842"/>
            </a:xfrm>
          </p:grpSpPr>
          <p:grpSp>
            <p:nvGrpSpPr>
              <p:cNvPr id="219" name="Group 218"/>
              <p:cNvGrpSpPr>
                <a:grpSpLocks noChangeAspect="1"/>
              </p:cNvGrpSpPr>
              <p:nvPr/>
            </p:nvGrpSpPr>
            <p:grpSpPr>
              <a:xfrm>
                <a:off x="2593114" y="2758134"/>
                <a:ext cx="2459736" cy="2655842"/>
                <a:chOff x="912543" y="2021213"/>
                <a:chExt cx="629892" cy="680111"/>
              </a:xfrm>
            </p:grpSpPr>
            <p:sp>
              <p:nvSpPr>
                <p:cNvPr id="225" name="Freeform 51"/>
                <p:cNvSpPr>
                  <a:spLocks/>
                </p:cNvSpPr>
                <p:nvPr/>
              </p:nvSpPr>
              <p:spPr bwMode="auto">
                <a:xfrm rot="16200000">
                  <a:off x="957644" y="2187593"/>
                  <a:ext cx="90790" cy="180992"/>
                </a:xfrm>
                <a:custGeom>
                  <a:avLst/>
                  <a:gdLst>
                    <a:gd name="T0" fmla="*/ 520 w 520"/>
                    <a:gd name="T1" fmla="*/ 75 h 1065"/>
                    <a:gd name="T2" fmla="*/ 445 w 520"/>
                    <a:gd name="T3" fmla="*/ 150 h 1065"/>
                    <a:gd name="T4" fmla="*/ 400 w 520"/>
                    <a:gd name="T5" fmla="*/ 120 h 1065"/>
                    <a:gd name="T6" fmla="*/ 355 w 520"/>
                    <a:gd name="T7" fmla="*/ 105 h 1065"/>
                    <a:gd name="T8" fmla="*/ 235 w 520"/>
                    <a:gd name="T9" fmla="*/ 0 h 1065"/>
                    <a:gd name="T10" fmla="*/ 115 w 520"/>
                    <a:gd name="T11" fmla="*/ 15 h 1065"/>
                    <a:gd name="T12" fmla="*/ 70 w 520"/>
                    <a:gd name="T13" fmla="*/ 30 h 1065"/>
                    <a:gd name="T14" fmla="*/ 55 w 520"/>
                    <a:gd name="T15" fmla="*/ 75 h 1065"/>
                    <a:gd name="T16" fmla="*/ 130 w 520"/>
                    <a:gd name="T17" fmla="*/ 225 h 1065"/>
                    <a:gd name="T18" fmla="*/ 220 w 520"/>
                    <a:gd name="T19" fmla="*/ 285 h 1065"/>
                    <a:gd name="T20" fmla="*/ 265 w 520"/>
                    <a:gd name="T21" fmla="*/ 330 h 1065"/>
                    <a:gd name="T22" fmla="*/ 265 w 520"/>
                    <a:gd name="T23" fmla="*/ 420 h 1065"/>
                    <a:gd name="T24" fmla="*/ 175 w 520"/>
                    <a:gd name="T25" fmla="*/ 450 h 1065"/>
                    <a:gd name="T26" fmla="*/ 40 w 520"/>
                    <a:gd name="T27" fmla="*/ 510 h 1065"/>
                    <a:gd name="T28" fmla="*/ 10 w 520"/>
                    <a:gd name="T29" fmla="*/ 555 h 1065"/>
                    <a:gd name="T30" fmla="*/ 115 w 520"/>
                    <a:gd name="T31" fmla="*/ 675 h 1065"/>
                    <a:gd name="T32" fmla="*/ 205 w 520"/>
                    <a:gd name="T33" fmla="*/ 645 h 1065"/>
                    <a:gd name="T34" fmla="*/ 250 w 520"/>
                    <a:gd name="T35" fmla="*/ 630 h 1065"/>
                    <a:gd name="T36" fmla="*/ 295 w 520"/>
                    <a:gd name="T37" fmla="*/ 645 h 1065"/>
                    <a:gd name="T38" fmla="*/ 310 w 520"/>
                    <a:gd name="T39" fmla="*/ 750 h 1065"/>
                    <a:gd name="T40" fmla="*/ 220 w 520"/>
                    <a:gd name="T41" fmla="*/ 780 h 1065"/>
                    <a:gd name="T42" fmla="*/ 85 w 520"/>
                    <a:gd name="T43" fmla="*/ 840 h 1065"/>
                    <a:gd name="T44" fmla="*/ 160 w 520"/>
                    <a:gd name="T45" fmla="*/ 975 h 1065"/>
                    <a:gd name="T46" fmla="*/ 130 w 520"/>
                    <a:gd name="T47" fmla="*/ 1065 h 10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0"/>
                    <a:gd name="T73" fmla="*/ 0 h 1065"/>
                    <a:gd name="T74" fmla="*/ 520 w 520"/>
                    <a:gd name="T75" fmla="*/ 1065 h 10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0" h="1065">
                      <a:moveTo>
                        <a:pt x="520" y="75"/>
                      </a:moveTo>
                      <a:cubicBezTo>
                        <a:pt x="507" y="95"/>
                        <a:pt x="478" y="150"/>
                        <a:pt x="445" y="150"/>
                      </a:cubicBezTo>
                      <a:cubicBezTo>
                        <a:pt x="427" y="150"/>
                        <a:pt x="416" y="128"/>
                        <a:pt x="400" y="120"/>
                      </a:cubicBezTo>
                      <a:cubicBezTo>
                        <a:pt x="386" y="113"/>
                        <a:pt x="370" y="110"/>
                        <a:pt x="355" y="105"/>
                      </a:cubicBezTo>
                      <a:cubicBezTo>
                        <a:pt x="304" y="54"/>
                        <a:pt x="302" y="22"/>
                        <a:pt x="235" y="0"/>
                      </a:cubicBezTo>
                      <a:cubicBezTo>
                        <a:pt x="195" y="5"/>
                        <a:pt x="155" y="8"/>
                        <a:pt x="115" y="15"/>
                      </a:cubicBezTo>
                      <a:cubicBezTo>
                        <a:pt x="99" y="18"/>
                        <a:pt x="81" y="19"/>
                        <a:pt x="70" y="30"/>
                      </a:cubicBezTo>
                      <a:cubicBezTo>
                        <a:pt x="59" y="41"/>
                        <a:pt x="60" y="60"/>
                        <a:pt x="55" y="75"/>
                      </a:cubicBezTo>
                      <a:cubicBezTo>
                        <a:pt x="79" y="170"/>
                        <a:pt x="59" y="118"/>
                        <a:pt x="130" y="225"/>
                      </a:cubicBezTo>
                      <a:cubicBezTo>
                        <a:pt x="150" y="255"/>
                        <a:pt x="190" y="265"/>
                        <a:pt x="220" y="285"/>
                      </a:cubicBezTo>
                      <a:cubicBezTo>
                        <a:pt x="238" y="297"/>
                        <a:pt x="250" y="315"/>
                        <a:pt x="265" y="330"/>
                      </a:cubicBezTo>
                      <a:cubicBezTo>
                        <a:pt x="273" y="353"/>
                        <a:pt x="297" y="397"/>
                        <a:pt x="265" y="420"/>
                      </a:cubicBezTo>
                      <a:cubicBezTo>
                        <a:pt x="239" y="438"/>
                        <a:pt x="205" y="440"/>
                        <a:pt x="175" y="450"/>
                      </a:cubicBezTo>
                      <a:cubicBezTo>
                        <a:pt x="122" y="468"/>
                        <a:pt x="86" y="479"/>
                        <a:pt x="40" y="510"/>
                      </a:cubicBezTo>
                      <a:cubicBezTo>
                        <a:pt x="30" y="525"/>
                        <a:pt x="12" y="537"/>
                        <a:pt x="10" y="555"/>
                      </a:cubicBezTo>
                      <a:cubicBezTo>
                        <a:pt x="0" y="638"/>
                        <a:pt x="53" y="654"/>
                        <a:pt x="115" y="675"/>
                      </a:cubicBezTo>
                      <a:cubicBezTo>
                        <a:pt x="145" y="665"/>
                        <a:pt x="175" y="655"/>
                        <a:pt x="205" y="645"/>
                      </a:cubicBezTo>
                      <a:cubicBezTo>
                        <a:pt x="220" y="640"/>
                        <a:pt x="250" y="630"/>
                        <a:pt x="250" y="630"/>
                      </a:cubicBezTo>
                      <a:cubicBezTo>
                        <a:pt x="265" y="635"/>
                        <a:pt x="283" y="635"/>
                        <a:pt x="295" y="645"/>
                      </a:cubicBezTo>
                      <a:cubicBezTo>
                        <a:pt x="322" y="666"/>
                        <a:pt x="346" y="719"/>
                        <a:pt x="310" y="750"/>
                      </a:cubicBezTo>
                      <a:cubicBezTo>
                        <a:pt x="286" y="771"/>
                        <a:pt x="250" y="770"/>
                        <a:pt x="220" y="780"/>
                      </a:cubicBezTo>
                      <a:cubicBezTo>
                        <a:pt x="167" y="798"/>
                        <a:pt x="131" y="809"/>
                        <a:pt x="85" y="840"/>
                      </a:cubicBezTo>
                      <a:cubicBezTo>
                        <a:pt x="104" y="916"/>
                        <a:pt x="94" y="931"/>
                        <a:pt x="160" y="975"/>
                      </a:cubicBezTo>
                      <a:cubicBezTo>
                        <a:pt x="150" y="1005"/>
                        <a:pt x="130" y="1065"/>
                        <a:pt x="130" y="106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26" name="Freeform 50"/>
                <p:cNvSpPr>
                  <a:spLocks/>
                </p:cNvSpPr>
                <p:nvPr/>
              </p:nvSpPr>
              <p:spPr bwMode="auto">
                <a:xfrm rot="16200000">
                  <a:off x="1107925" y="2070221"/>
                  <a:ext cx="177775" cy="79759"/>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27" name="Freeform 49"/>
                <p:cNvSpPr>
                  <a:spLocks/>
                </p:cNvSpPr>
                <p:nvPr/>
              </p:nvSpPr>
              <p:spPr bwMode="auto">
                <a:xfrm rot="16200000">
                  <a:off x="927982" y="2398861"/>
                  <a:ext cx="151136" cy="165653"/>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28" name="Freeform 48"/>
                <p:cNvSpPr>
                  <a:spLocks/>
                </p:cNvSpPr>
                <p:nvPr/>
              </p:nvSpPr>
              <p:spPr bwMode="auto">
                <a:xfrm rot="17120977">
                  <a:off x="1399043" y="2317986"/>
                  <a:ext cx="110905" cy="169744"/>
                </a:xfrm>
                <a:custGeom>
                  <a:avLst/>
                  <a:gdLst>
                    <a:gd name="T0" fmla="*/ 105 w 540"/>
                    <a:gd name="T1" fmla="*/ 0 h 1230"/>
                    <a:gd name="T2" fmla="*/ 15 w 540"/>
                    <a:gd name="T3" fmla="*/ 15 h 1230"/>
                    <a:gd name="T4" fmla="*/ 0 w 540"/>
                    <a:gd name="T5" fmla="*/ 60 h 1230"/>
                    <a:gd name="T6" fmla="*/ 105 w 540"/>
                    <a:gd name="T7" fmla="*/ 165 h 1230"/>
                    <a:gd name="T8" fmla="*/ 315 w 540"/>
                    <a:gd name="T9" fmla="*/ 150 h 1230"/>
                    <a:gd name="T10" fmla="*/ 255 w 540"/>
                    <a:gd name="T11" fmla="*/ 120 h 1230"/>
                    <a:gd name="T12" fmla="*/ 195 w 540"/>
                    <a:gd name="T13" fmla="*/ 105 h 1230"/>
                    <a:gd name="T14" fmla="*/ 0 w 540"/>
                    <a:gd name="T15" fmla="*/ 195 h 1230"/>
                    <a:gd name="T16" fmla="*/ 105 w 540"/>
                    <a:gd name="T17" fmla="*/ 315 h 1230"/>
                    <a:gd name="T18" fmla="*/ 225 w 540"/>
                    <a:gd name="T19" fmla="*/ 300 h 1230"/>
                    <a:gd name="T20" fmla="*/ 210 w 540"/>
                    <a:gd name="T21" fmla="*/ 255 h 1230"/>
                    <a:gd name="T22" fmla="*/ 255 w 540"/>
                    <a:gd name="T23" fmla="*/ 240 h 1230"/>
                    <a:gd name="T24" fmla="*/ 330 w 540"/>
                    <a:gd name="T25" fmla="*/ 255 h 1230"/>
                    <a:gd name="T26" fmla="*/ 330 w 540"/>
                    <a:gd name="T27" fmla="*/ 390 h 1230"/>
                    <a:gd name="T28" fmla="*/ 240 w 540"/>
                    <a:gd name="T29" fmla="*/ 420 h 1230"/>
                    <a:gd name="T30" fmla="*/ 195 w 540"/>
                    <a:gd name="T31" fmla="*/ 435 h 1230"/>
                    <a:gd name="T32" fmla="*/ 150 w 540"/>
                    <a:gd name="T33" fmla="*/ 600 h 1230"/>
                    <a:gd name="T34" fmla="*/ 165 w 540"/>
                    <a:gd name="T35" fmla="*/ 645 h 1230"/>
                    <a:gd name="T36" fmla="*/ 255 w 540"/>
                    <a:gd name="T37" fmla="*/ 705 h 1230"/>
                    <a:gd name="T38" fmla="*/ 330 w 540"/>
                    <a:gd name="T39" fmla="*/ 600 h 1230"/>
                    <a:gd name="T40" fmla="*/ 285 w 540"/>
                    <a:gd name="T41" fmla="*/ 585 h 1230"/>
                    <a:gd name="T42" fmla="*/ 225 w 540"/>
                    <a:gd name="T43" fmla="*/ 600 h 1230"/>
                    <a:gd name="T44" fmla="*/ 180 w 540"/>
                    <a:gd name="T45" fmla="*/ 615 h 1230"/>
                    <a:gd name="T46" fmla="*/ 135 w 540"/>
                    <a:gd name="T47" fmla="*/ 915 h 1230"/>
                    <a:gd name="T48" fmla="*/ 150 w 540"/>
                    <a:gd name="T49" fmla="*/ 960 h 1230"/>
                    <a:gd name="T50" fmla="*/ 240 w 540"/>
                    <a:gd name="T51" fmla="*/ 915 h 1230"/>
                    <a:gd name="T52" fmla="*/ 450 w 540"/>
                    <a:gd name="T53" fmla="*/ 1035 h 1230"/>
                    <a:gd name="T54" fmla="*/ 240 w 540"/>
                    <a:gd name="T55" fmla="*/ 1080 h 1230"/>
                    <a:gd name="T56" fmla="*/ 270 w 540"/>
                    <a:gd name="T57" fmla="*/ 945 h 1230"/>
                    <a:gd name="T58" fmla="*/ 360 w 540"/>
                    <a:gd name="T59" fmla="*/ 915 h 1230"/>
                    <a:gd name="T60" fmla="*/ 480 w 540"/>
                    <a:gd name="T61" fmla="*/ 945 h 1230"/>
                    <a:gd name="T62" fmla="*/ 510 w 540"/>
                    <a:gd name="T63" fmla="*/ 990 h 1230"/>
                    <a:gd name="T64" fmla="*/ 540 w 540"/>
                    <a:gd name="T65" fmla="*/ 1080 h 1230"/>
                    <a:gd name="T66" fmla="*/ 495 w 540"/>
                    <a:gd name="T67" fmla="*/ 1200 h 1230"/>
                    <a:gd name="T68" fmla="*/ 405 w 540"/>
                    <a:gd name="T69" fmla="*/ 1230 h 12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40"/>
                    <a:gd name="T106" fmla="*/ 0 h 1230"/>
                    <a:gd name="T107" fmla="*/ 540 w 540"/>
                    <a:gd name="T108" fmla="*/ 1230 h 12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40" h="1230">
                      <a:moveTo>
                        <a:pt x="105" y="0"/>
                      </a:moveTo>
                      <a:cubicBezTo>
                        <a:pt x="75" y="5"/>
                        <a:pt x="41" y="0"/>
                        <a:pt x="15" y="15"/>
                      </a:cubicBezTo>
                      <a:cubicBezTo>
                        <a:pt x="1" y="23"/>
                        <a:pt x="0" y="44"/>
                        <a:pt x="0" y="60"/>
                      </a:cubicBezTo>
                      <a:cubicBezTo>
                        <a:pt x="0" y="121"/>
                        <a:pt x="57" y="149"/>
                        <a:pt x="105" y="165"/>
                      </a:cubicBezTo>
                      <a:cubicBezTo>
                        <a:pt x="175" y="160"/>
                        <a:pt x="248" y="170"/>
                        <a:pt x="315" y="150"/>
                      </a:cubicBezTo>
                      <a:cubicBezTo>
                        <a:pt x="336" y="144"/>
                        <a:pt x="276" y="128"/>
                        <a:pt x="255" y="120"/>
                      </a:cubicBezTo>
                      <a:cubicBezTo>
                        <a:pt x="236" y="113"/>
                        <a:pt x="215" y="110"/>
                        <a:pt x="195" y="105"/>
                      </a:cubicBezTo>
                      <a:cubicBezTo>
                        <a:pt x="85" y="117"/>
                        <a:pt x="34" y="92"/>
                        <a:pt x="0" y="195"/>
                      </a:cubicBezTo>
                      <a:cubicBezTo>
                        <a:pt x="19" y="291"/>
                        <a:pt x="16" y="285"/>
                        <a:pt x="105" y="315"/>
                      </a:cubicBezTo>
                      <a:cubicBezTo>
                        <a:pt x="145" y="310"/>
                        <a:pt x="190" y="320"/>
                        <a:pt x="225" y="300"/>
                      </a:cubicBezTo>
                      <a:cubicBezTo>
                        <a:pt x="239" y="292"/>
                        <a:pt x="203" y="269"/>
                        <a:pt x="210" y="255"/>
                      </a:cubicBezTo>
                      <a:cubicBezTo>
                        <a:pt x="217" y="241"/>
                        <a:pt x="240" y="245"/>
                        <a:pt x="255" y="240"/>
                      </a:cubicBezTo>
                      <a:cubicBezTo>
                        <a:pt x="280" y="245"/>
                        <a:pt x="308" y="242"/>
                        <a:pt x="330" y="255"/>
                      </a:cubicBezTo>
                      <a:cubicBezTo>
                        <a:pt x="366" y="276"/>
                        <a:pt x="385" y="372"/>
                        <a:pt x="330" y="390"/>
                      </a:cubicBezTo>
                      <a:cubicBezTo>
                        <a:pt x="300" y="400"/>
                        <a:pt x="270" y="410"/>
                        <a:pt x="240" y="420"/>
                      </a:cubicBezTo>
                      <a:cubicBezTo>
                        <a:pt x="225" y="425"/>
                        <a:pt x="195" y="435"/>
                        <a:pt x="195" y="435"/>
                      </a:cubicBezTo>
                      <a:cubicBezTo>
                        <a:pt x="127" y="538"/>
                        <a:pt x="124" y="496"/>
                        <a:pt x="150" y="600"/>
                      </a:cubicBezTo>
                      <a:cubicBezTo>
                        <a:pt x="154" y="615"/>
                        <a:pt x="154" y="634"/>
                        <a:pt x="165" y="645"/>
                      </a:cubicBezTo>
                      <a:cubicBezTo>
                        <a:pt x="190" y="670"/>
                        <a:pt x="255" y="705"/>
                        <a:pt x="255" y="705"/>
                      </a:cubicBezTo>
                      <a:cubicBezTo>
                        <a:pt x="302" y="689"/>
                        <a:pt x="387" y="672"/>
                        <a:pt x="330" y="600"/>
                      </a:cubicBezTo>
                      <a:cubicBezTo>
                        <a:pt x="320" y="588"/>
                        <a:pt x="300" y="590"/>
                        <a:pt x="285" y="585"/>
                      </a:cubicBezTo>
                      <a:cubicBezTo>
                        <a:pt x="265" y="590"/>
                        <a:pt x="245" y="594"/>
                        <a:pt x="225" y="600"/>
                      </a:cubicBezTo>
                      <a:cubicBezTo>
                        <a:pt x="210" y="604"/>
                        <a:pt x="185" y="600"/>
                        <a:pt x="180" y="615"/>
                      </a:cubicBezTo>
                      <a:cubicBezTo>
                        <a:pt x="149" y="700"/>
                        <a:pt x="167" y="820"/>
                        <a:pt x="135" y="915"/>
                      </a:cubicBezTo>
                      <a:cubicBezTo>
                        <a:pt x="140" y="930"/>
                        <a:pt x="136" y="953"/>
                        <a:pt x="150" y="960"/>
                      </a:cubicBezTo>
                      <a:cubicBezTo>
                        <a:pt x="168" y="969"/>
                        <a:pt x="232" y="920"/>
                        <a:pt x="240" y="915"/>
                      </a:cubicBezTo>
                      <a:cubicBezTo>
                        <a:pt x="370" y="931"/>
                        <a:pt x="408" y="910"/>
                        <a:pt x="450" y="1035"/>
                      </a:cubicBezTo>
                      <a:cubicBezTo>
                        <a:pt x="367" y="1118"/>
                        <a:pt x="368" y="1096"/>
                        <a:pt x="240" y="1080"/>
                      </a:cubicBezTo>
                      <a:cubicBezTo>
                        <a:pt x="226" y="1037"/>
                        <a:pt x="222" y="975"/>
                        <a:pt x="270" y="945"/>
                      </a:cubicBezTo>
                      <a:cubicBezTo>
                        <a:pt x="297" y="928"/>
                        <a:pt x="360" y="915"/>
                        <a:pt x="360" y="915"/>
                      </a:cubicBezTo>
                      <a:cubicBezTo>
                        <a:pt x="364" y="916"/>
                        <a:pt x="465" y="933"/>
                        <a:pt x="480" y="945"/>
                      </a:cubicBezTo>
                      <a:cubicBezTo>
                        <a:pt x="494" y="956"/>
                        <a:pt x="503" y="974"/>
                        <a:pt x="510" y="990"/>
                      </a:cubicBezTo>
                      <a:cubicBezTo>
                        <a:pt x="523" y="1019"/>
                        <a:pt x="540" y="1080"/>
                        <a:pt x="540" y="1080"/>
                      </a:cubicBezTo>
                      <a:cubicBezTo>
                        <a:pt x="534" y="1110"/>
                        <a:pt x="530" y="1178"/>
                        <a:pt x="495" y="1200"/>
                      </a:cubicBezTo>
                      <a:cubicBezTo>
                        <a:pt x="468" y="1217"/>
                        <a:pt x="405" y="1230"/>
                        <a:pt x="405" y="123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29" name="Freeform 47"/>
                <p:cNvSpPr>
                  <a:spLocks/>
                </p:cNvSpPr>
                <p:nvPr/>
              </p:nvSpPr>
              <p:spPr bwMode="auto">
                <a:xfrm rot="19705076">
                  <a:off x="1313384" y="2482231"/>
                  <a:ext cx="73624" cy="208763"/>
                </a:xfrm>
                <a:custGeom>
                  <a:avLst/>
                  <a:gdLst>
                    <a:gd name="T0" fmla="*/ 38 w 361"/>
                    <a:gd name="T1" fmla="*/ 89 h 1110"/>
                    <a:gd name="T2" fmla="*/ 233 w 361"/>
                    <a:gd name="T3" fmla="*/ 44 h 1110"/>
                    <a:gd name="T4" fmla="*/ 218 w 361"/>
                    <a:gd name="T5" fmla="*/ 104 h 1110"/>
                    <a:gd name="T6" fmla="*/ 128 w 361"/>
                    <a:gd name="T7" fmla="*/ 149 h 1110"/>
                    <a:gd name="T8" fmla="*/ 38 w 361"/>
                    <a:gd name="T9" fmla="*/ 194 h 1110"/>
                    <a:gd name="T10" fmla="*/ 83 w 361"/>
                    <a:gd name="T11" fmla="*/ 314 h 1110"/>
                    <a:gd name="T12" fmla="*/ 308 w 361"/>
                    <a:gd name="T13" fmla="*/ 299 h 1110"/>
                    <a:gd name="T14" fmla="*/ 263 w 361"/>
                    <a:gd name="T15" fmla="*/ 269 h 1110"/>
                    <a:gd name="T16" fmla="*/ 53 w 361"/>
                    <a:gd name="T17" fmla="*/ 344 h 1110"/>
                    <a:gd name="T18" fmla="*/ 8 w 361"/>
                    <a:gd name="T19" fmla="*/ 434 h 1110"/>
                    <a:gd name="T20" fmla="*/ 53 w 361"/>
                    <a:gd name="T21" fmla="*/ 464 h 1110"/>
                    <a:gd name="T22" fmla="*/ 323 w 361"/>
                    <a:gd name="T23" fmla="*/ 494 h 1110"/>
                    <a:gd name="T24" fmla="*/ 278 w 361"/>
                    <a:gd name="T25" fmla="*/ 599 h 1110"/>
                    <a:gd name="T26" fmla="*/ 233 w 361"/>
                    <a:gd name="T27" fmla="*/ 614 h 1110"/>
                    <a:gd name="T28" fmla="*/ 188 w 361"/>
                    <a:gd name="T29" fmla="*/ 644 h 1110"/>
                    <a:gd name="T30" fmla="*/ 98 w 361"/>
                    <a:gd name="T31" fmla="*/ 674 h 1110"/>
                    <a:gd name="T32" fmla="*/ 248 w 361"/>
                    <a:gd name="T33" fmla="*/ 794 h 1110"/>
                    <a:gd name="T34" fmla="*/ 308 w 361"/>
                    <a:gd name="T35" fmla="*/ 899 h 1110"/>
                    <a:gd name="T36" fmla="*/ 263 w 361"/>
                    <a:gd name="T37" fmla="*/ 914 h 1110"/>
                    <a:gd name="T38" fmla="*/ 203 w 361"/>
                    <a:gd name="T39" fmla="*/ 1049 h 1110"/>
                    <a:gd name="T40" fmla="*/ 188 w 361"/>
                    <a:gd name="T41" fmla="*/ 1064 h 1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1"/>
                    <a:gd name="T64" fmla="*/ 0 h 1110"/>
                    <a:gd name="T65" fmla="*/ 361 w 361"/>
                    <a:gd name="T66" fmla="*/ 1110 h 11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1" h="1110">
                      <a:moveTo>
                        <a:pt x="38" y="89"/>
                      </a:moveTo>
                      <a:cubicBezTo>
                        <a:pt x="97" y="0"/>
                        <a:pt x="119" y="30"/>
                        <a:pt x="233" y="44"/>
                      </a:cubicBezTo>
                      <a:cubicBezTo>
                        <a:pt x="228" y="64"/>
                        <a:pt x="229" y="87"/>
                        <a:pt x="218" y="104"/>
                      </a:cubicBezTo>
                      <a:cubicBezTo>
                        <a:pt x="197" y="136"/>
                        <a:pt x="158" y="134"/>
                        <a:pt x="128" y="149"/>
                      </a:cubicBezTo>
                      <a:cubicBezTo>
                        <a:pt x="12" y="207"/>
                        <a:pt x="151" y="156"/>
                        <a:pt x="38" y="194"/>
                      </a:cubicBezTo>
                      <a:cubicBezTo>
                        <a:pt x="14" y="267"/>
                        <a:pt x="20" y="272"/>
                        <a:pt x="83" y="314"/>
                      </a:cubicBezTo>
                      <a:cubicBezTo>
                        <a:pt x="158" y="309"/>
                        <a:pt x="235" y="317"/>
                        <a:pt x="308" y="299"/>
                      </a:cubicBezTo>
                      <a:cubicBezTo>
                        <a:pt x="325" y="295"/>
                        <a:pt x="281" y="271"/>
                        <a:pt x="263" y="269"/>
                      </a:cubicBezTo>
                      <a:cubicBezTo>
                        <a:pt x="193" y="260"/>
                        <a:pt x="110" y="306"/>
                        <a:pt x="53" y="344"/>
                      </a:cubicBezTo>
                      <a:cubicBezTo>
                        <a:pt x="47" y="353"/>
                        <a:pt x="0" y="415"/>
                        <a:pt x="8" y="434"/>
                      </a:cubicBezTo>
                      <a:cubicBezTo>
                        <a:pt x="15" y="451"/>
                        <a:pt x="36" y="459"/>
                        <a:pt x="53" y="464"/>
                      </a:cubicBezTo>
                      <a:cubicBezTo>
                        <a:pt x="78" y="471"/>
                        <a:pt x="314" y="493"/>
                        <a:pt x="323" y="494"/>
                      </a:cubicBezTo>
                      <a:cubicBezTo>
                        <a:pt x="314" y="530"/>
                        <a:pt x="310" y="573"/>
                        <a:pt x="278" y="599"/>
                      </a:cubicBezTo>
                      <a:cubicBezTo>
                        <a:pt x="266" y="609"/>
                        <a:pt x="247" y="607"/>
                        <a:pt x="233" y="614"/>
                      </a:cubicBezTo>
                      <a:cubicBezTo>
                        <a:pt x="217" y="622"/>
                        <a:pt x="204" y="637"/>
                        <a:pt x="188" y="644"/>
                      </a:cubicBezTo>
                      <a:cubicBezTo>
                        <a:pt x="159" y="657"/>
                        <a:pt x="98" y="674"/>
                        <a:pt x="98" y="674"/>
                      </a:cubicBezTo>
                      <a:cubicBezTo>
                        <a:pt x="128" y="792"/>
                        <a:pt x="119" y="776"/>
                        <a:pt x="248" y="794"/>
                      </a:cubicBezTo>
                      <a:cubicBezTo>
                        <a:pt x="287" y="807"/>
                        <a:pt x="361" y="846"/>
                        <a:pt x="308" y="899"/>
                      </a:cubicBezTo>
                      <a:cubicBezTo>
                        <a:pt x="297" y="910"/>
                        <a:pt x="278" y="909"/>
                        <a:pt x="263" y="914"/>
                      </a:cubicBezTo>
                      <a:cubicBezTo>
                        <a:pt x="215" y="985"/>
                        <a:pt x="239" y="942"/>
                        <a:pt x="203" y="1049"/>
                      </a:cubicBezTo>
                      <a:cubicBezTo>
                        <a:pt x="185" y="1103"/>
                        <a:pt x="188" y="1110"/>
                        <a:pt x="188" y="106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30" name="Freeform 46"/>
                <p:cNvSpPr>
                  <a:spLocks/>
                </p:cNvSpPr>
                <p:nvPr/>
              </p:nvSpPr>
              <p:spPr bwMode="auto">
                <a:xfrm rot="16200000">
                  <a:off x="993432" y="2438335"/>
                  <a:ext cx="133739" cy="193262"/>
                </a:xfrm>
                <a:custGeom>
                  <a:avLst/>
                  <a:gdLst>
                    <a:gd name="T0" fmla="*/ 0 w 780"/>
                    <a:gd name="T1" fmla="*/ 0 h 1275"/>
                    <a:gd name="T2" fmla="*/ 15 w 780"/>
                    <a:gd name="T3" fmla="*/ 165 h 1275"/>
                    <a:gd name="T4" fmla="*/ 30 w 780"/>
                    <a:gd name="T5" fmla="*/ 210 h 1275"/>
                    <a:gd name="T6" fmla="*/ 75 w 780"/>
                    <a:gd name="T7" fmla="*/ 225 h 1275"/>
                    <a:gd name="T8" fmla="*/ 195 w 780"/>
                    <a:gd name="T9" fmla="*/ 255 h 1275"/>
                    <a:gd name="T10" fmla="*/ 480 w 780"/>
                    <a:gd name="T11" fmla="*/ 240 h 1275"/>
                    <a:gd name="T12" fmla="*/ 525 w 780"/>
                    <a:gd name="T13" fmla="*/ 225 h 1275"/>
                    <a:gd name="T14" fmla="*/ 390 w 780"/>
                    <a:gd name="T15" fmla="*/ 135 h 1275"/>
                    <a:gd name="T16" fmla="*/ 285 w 780"/>
                    <a:gd name="T17" fmla="*/ 150 h 1275"/>
                    <a:gd name="T18" fmla="*/ 210 w 780"/>
                    <a:gd name="T19" fmla="*/ 285 h 1275"/>
                    <a:gd name="T20" fmla="*/ 240 w 780"/>
                    <a:gd name="T21" fmla="*/ 375 h 1275"/>
                    <a:gd name="T22" fmla="*/ 375 w 780"/>
                    <a:gd name="T23" fmla="*/ 450 h 1275"/>
                    <a:gd name="T24" fmla="*/ 465 w 780"/>
                    <a:gd name="T25" fmla="*/ 435 h 1275"/>
                    <a:gd name="T26" fmla="*/ 450 w 780"/>
                    <a:gd name="T27" fmla="*/ 390 h 1275"/>
                    <a:gd name="T28" fmla="*/ 255 w 780"/>
                    <a:gd name="T29" fmla="*/ 405 h 1275"/>
                    <a:gd name="T30" fmla="*/ 210 w 780"/>
                    <a:gd name="T31" fmla="*/ 435 h 1275"/>
                    <a:gd name="T32" fmla="*/ 180 w 780"/>
                    <a:gd name="T33" fmla="*/ 525 h 1275"/>
                    <a:gd name="T34" fmla="*/ 225 w 780"/>
                    <a:gd name="T35" fmla="*/ 630 h 1275"/>
                    <a:gd name="T36" fmla="*/ 375 w 780"/>
                    <a:gd name="T37" fmla="*/ 675 h 1275"/>
                    <a:gd name="T38" fmla="*/ 495 w 780"/>
                    <a:gd name="T39" fmla="*/ 645 h 1275"/>
                    <a:gd name="T40" fmla="*/ 555 w 780"/>
                    <a:gd name="T41" fmla="*/ 630 h 1275"/>
                    <a:gd name="T42" fmla="*/ 600 w 780"/>
                    <a:gd name="T43" fmla="*/ 600 h 1275"/>
                    <a:gd name="T44" fmla="*/ 600 w 780"/>
                    <a:gd name="T45" fmla="*/ 570 h 1275"/>
                    <a:gd name="T46" fmla="*/ 465 w 780"/>
                    <a:gd name="T47" fmla="*/ 585 h 1275"/>
                    <a:gd name="T48" fmla="*/ 375 w 780"/>
                    <a:gd name="T49" fmla="*/ 615 h 1275"/>
                    <a:gd name="T50" fmla="*/ 360 w 780"/>
                    <a:gd name="T51" fmla="*/ 660 h 1275"/>
                    <a:gd name="T52" fmla="*/ 660 w 780"/>
                    <a:gd name="T53" fmla="*/ 855 h 1275"/>
                    <a:gd name="T54" fmla="*/ 780 w 780"/>
                    <a:gd name="T55" fmla="*/ 1050 h 1275"/>
                    <a:gd name="T56" fmla="*/ 555 w 780"/>
                    <a:gd name="T57" fmla="*/ 1095 h 1275"/>
                    <a:gd name="T58" fmla="*/ 390 w 780"/>
                    <a:gd name="T59" fmla="*/ 990 h 1275"/>
                    <a:gd name="T60" fmla="*/ 570 w 780"/>
                    <a:gd name="T61" fmla="*/ 1005 h 1275"/>
                    <a:gd name="T62" fmla="*/ 600 w 780"/>
                    <a:gd name="T63" fmla="*/ 1275 h 12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0"/>
                    <a:gd name="T97" fmla="*/ 0 h 1275"/>
                    <a:gd name="T98" fmla="*/ 780 w 780"/>
                    <a:gd name="T99" fmla="*/ 1275 h 12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0" h="1275">
                      <a:moveTo>
                        <a:pt x="0" y="0"/>
                      </a:moveTo>
                      <a:cubicBezTo>
                        <a:pt x="5" y="55"/>
                        <a:pt x="7" y="110"/>
                        <a:pt x="15" y="165"/>
                      </a:cubicBezTo>
                      <a:cubicBezTo>
                        <a:pt x="17" y="181"/>
                        <a:pt x="19" y="199"/>
                        <a:pt x="30" y="210"/>
                      </a:cubicBezTo>
                      <a:cubicBezTo>
                        <a:pt x="41" y="221"/>
                        <a:pt x="60" y="221"/>
                        <a:pt x="75" y="225"/>
                      </a:cubicBezTo>
                      <a:cubicBezTo>
                        <a:pt x="115" y="236"/>
                        <a:pt x="195" y="255"/>
                        <a:pt x="195" y="255"/>
                      </a:cubicBezTo>
                      <a:cubicBezTo>
                        <a:pt x="290" y="250"/>
                        <a:pt x="385" y="249"/>
                        <a:pt x="480" y="240"/>
                      </a:cubicBezTo>
                      <a:cubicBezTo>
                        <a:pt x="496" y="239"/>
                        <a:pt x="519" y="240"/>
                        <a:pt x="525" y="225"/>
                      </a:cubicBezTo>
                      <a:cubicBezTo>
                        <a:pt x="557" y="145"/>
                        <a:pt x="425" y="142"/>
                        <a:pt x="390" y="135"/>
                      </a:cubicBezTo>
                      <a:cubicBezTo>
                        <a:pt x="355" y="140"/>
                        <a:pt x="315" y="131"/>
                        <a:pt x="285" y="150"/>
                      </a:cubicBezTo>
                      <a:cubicBezTo>
                        <a:pt x="241" y="178"/>
                        <a:pt x="225" y="239"/>
                        <a:pt x="210" y="285"/>
                      </a:cubicBezTo>
                      <a:cubicBezTo>
                        <a:pt x="220" y="315"/>
                        <a:pt x="230" y="345"/>
                        <a:pt x="240" y="375"/>
                      </a:cubicBezTo>
                      <a:cubicBezTo>
                        <a:pt x="243" y="385"/>
                        <a:pt x="359" y="439"/>
                        <a:pt x="375" y="450"/>
                      </a:cubicBezTo>
                      <a:cubicBezTo>
                        <a:pt x="405" y="445"/>
                        <a:pt x="441" y="454"/>
                        <a:pt x="465" y="435"/>
                      </a:cubicBezTo>
                      <a:cubicBezTo>
                        <a:pt x="477" y="425"/>
                        <a:pt x="466" y="392"/>
                        <a:pt x="450" y="390"/>
                      </a:cubicBezTo>
                      <a:cubicBezTo>
                        <a:pt x="385" y="381"/>
                        <a:pt x="320" y="400"/>
                        <a:pt x="255" y="405"/>
                      </a:cubicBezTo>
                      <a:cubicBezTo>
                        <a:pt x="240" y="415"/>
                        <a:pt x="220" y="420"/>
                        <a:pt x="210" y="435"/>
                      </a:cubicBezTo>
                      <a:cubicBezTo>
                        <a:pt x="193" y="462"/>
                        <a:pt x="180" y="525"/>
                        <a:pt x="180" y="525"/>
                      </a:cubicBezTo>
                      <a:cubicBezTo>
                        <a:pt x="189" y="561"/>
                        <a:pt x="193" y="604"/>
                        <a:pt x="225" y="630"/>
                      </a:cubicBezTo>
                      <a:cubicBezTo>
                        <a:pt x="259" y="657"/>
                        <a:pt x="333" y="661"/>
                        <a:pt x="375" y="675"/>
                      </a:cubicBezTo>
                      <a:cubicBezTo>
                        <a:pt x="415" y="665"/>
                        <a:pt x="455" y="655"/>
                        <a:pt x="495" y="645"/>
                      </a:cubicBezTo>
                      <a:cubicBezTo>
                        <a:pt x="515" y="640"/>
                        <a:pt x="555" y="630"/>
                        <a:pt x="555" y="630"/>
                      </a:cubicBezTo>
                      <a:cubicBezTo>
                        <a:pt x="570" y="620"/>
                        <a:pt x="584" y="608"/>
                        <a:pt x="600" y="600"/>
                      </a:cubicBezTo>
                      <a:cubicBezTo>
                        <a:pt x="648" y="576"/>
                        <a:pt x="672" y="594"/>
                        <a:pt x="600" y="570"/>
                      </a:cubicBezTo>
                      <a:cubicBezTo>
                        <a:pt x="555" y="575"/>
                        <a:pt x="509" y="576"/>
                        <a:pt x="465" y="585"/>
                      </a:cubicBezTo>
                      <a:cubicBezTo>
                        <a:pt x="434" y="591"/>
                        <a:pt x="375" y="615"/>
                        <a:pt x="375" y="615"/>
                      </a:cubicBezTo>
                      <a:cubicBezTo>
                        <a:pt x="370" y="630"/>
                        <a:pt x="360" y="644"/>
                        <a:pt x="360" y="660"/>
                      </a:cubicBezTo>
                      <a:cubicBezTo>
                        <a:pt x="360" y="827"/>
                        <a:pt x="535" y="839"/>
                        <a:pt x="660" y="855"/>
                      </a:cubicBezTo>
                      <a:cubicBezTo>
                        <a:pt x="696" y="927"/>
                        <a:pt x="754" y="972"/>
                        <a:pt x="780" y="1050"/>
                      </a:cubicBezTo>
                      <a:cubicBezTo>
                        <a:pt x="698" y="1060"/>
                        <a:pt x="632" y="1069"/>
                        <a:pt x="555" y="1095"/>
                      </a:cubicBezTo>
                      <a:cubicBezTo>
                        <a:pt x="421" y="1078"/>
                        <a:pt x="428" y="1104"/>
                        <a:pt x="390" y="990"/>
                      </a:cubicBezTo>
                      <a:cubicBezTo>
                        <a:pt x="465" y="940"/>
                        <a:pt x="499" y="958"/>
                        <a:pt x="570" y="1005"/>
                      </a:cubicBezTo>
                      <a:cubicBezTo>
                        <a:pt x="619" y="1152"/>
                        <a:pt x="600" y="1063"/>
                        <a:pt x="600" y="127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31" name="Freeform 45"/>
                <p:cNvSpPr>
                  <a:spLocks/>
                </p:cNvSpPr>
                <p:nvPr/>
              </p:nvSpPr>
              <p:spPr bwMode="auto">
                <a:xfrm rot="2304084">
                  <a:off x="1314406" y="2458311"/>
                  <a:ext cx="167187" cy="84810"/>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32" name="Freeform 44"/>
                <p:cNvSpPr>
                  <a:spLocks/>
                </p:cNvSpPr>
                <p:nvPr/>
              </p:nvSpPr>
              <p:spPr bwMode="auto">
                <a:xfrm rot="15161848">
                  <a:off x="1385747" y="2133606"/>
                  <a:ext cx="76655" cy="167187"/>
                </a:xfrm>
                <a:custGeom>
                  <a:avLst/>
                  <a:gdLst>
                    <a:gd name="T0" fmla="*/ 75 w 255"/>
                    <a:gd name="T1" fmla="*/ 0 h 990"/>
                    <a:gd name="T2" fmla="*/ 120 w 255"/>
                    <a:gd name="T3" fmla="*/ 15 h 990"/>
                    <a:gd name="T4" fmla="*/ 30 w 255"/>
                    <a:gd name="T5" fmla="*/ 195 h 990"/>
                    <a:gd name="T6" fmla="*/ 135 w 255"/>
                    <a:gd name="T7" fmla="*/ 315 h 990"/>
                    <a:gd name="T8" fmla="*/ 165 w 255"/>
                    <a:gd name="T9" fmla="*/ 360 h 990"/>
                    <a:gd name="T10" fmla="*/ 90 w 255"/>
                    <a:gd name="T11" fmla="*/ 480 h 990"/>
                    <a:gd name="T12" fmla="*/ 60 w 255"/>
                    <a:gd name="T13" fmla="*/ 525 h 990"/>
                    <a:gd name="T14" fmla="*/ 0 w 255"/>
                    <a:gd name="T15" fmla="*/ 450 h 990"/>
                    <a:gd name="T16" fmla="*/ 135 w 255"/>
                    <a:gd name="T17" fmla="*/ 465 h 990"/>
                    <a:gd name="T18" fmla="*/ 255 w 255"/>
                    <a:gd name="T19" fmla="*/ 555 h 990"/>
                    <a:gd name="T20" fmla="*/ 240 w 255"/>
                    <a:gd name="T21" fmla="*/ 510 h 990"/>
                    <a:gd name="T22" fmla="*/ 150 w 255"/>
                    <a:gd name="T23" fmla="*/ 570 h 990"/>
                    <a:gd name="T24" fmla="*/ 105 w 255"/>
                    <a:gd name="T25" fmla="*/ 600 h 990"/>
                    <a:gd name="T26" fmla="*/ 45 w 255"/>
                    <a:gd name="T27" fmla="*/ 675 h 990"/>
                    <a:gd name="T28" fmla="*/ 30 w 255"/>
                    <a:gd name="T29" fmla="*/ 720 h 990"/>
                    <a:gd name="T30" fmla="*/ 0 w 255"/>
                    <a:gd name="T31" fmla="*/ 765 h 990"/>
                    <a:gd name="T32" fmla="*/ 120 w 255"/>
                    <a:gd name="T33" fmla="*/ 780 h 990"/>
                    <a:gd name="T34" fmla="*/ 210 w 255"/>
                    <a:gd name="T35" fmla="*/ 750 h 990"/>
                    <a:gd name="T36" fmla="*/ 240 w 255"/>
                    <a:gd name="T37" fmla="*/ 795 h 990"/>
                    <a:gd name="T38" fmla="*/ 165 w 255"/>
                    <a:gd name="T39" fmla="*/ 885 h 990"/>
                    <a:gd name="T40" fmla="*/ 150 w 255"/>
                    <a:gd name="T41" fmla="*/ 930 h 990"/>
                    <a:gd name="T42" fmla="*/ 165 w 255"/>
                    <a:gd name="T43" fmla="*/ 990 h 9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5"/>
                    <a:gd name="T67" fmla="*/ 0 h 990"/>
                    <a:gd name="T68" fmla="*/ 255 w 255"/>
                    <a:gd name="T69" fmla="*/ 990 h 9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5" h="990">
                      <a:moveTo>
                        <a:pt x="75" y="0"/>
                      </a:moveTo>
                      <a:cubicBezTo>
                        <a:pt x="90" y="5"/>
                        <a:pt x="109" y="4"/>
                        <a:pt x="120" y="15"/>
                      </a:cubicBezTo>
                      <a:cubicBezTo>
                        <a:pt x="171" y="66"/>
                        <a:pt x="58" y="153"/>
                        <a:pt x="30" y="195"/>
                      </a:cubicBezTo>
                      <a:cubicBezTo>
                        <a:pt x="49" y="291"/>
                        <a:pt x="46" y="285"/>
                        <a:pt x="135" y="315"/>
                      </a:cubicBezTo>
                      <a:cubicBezTo>
                        <a:pt x="145" y="330"/>
                        <a:pt x="165" y="342"/>
                        <a:pt x="165" y="360"/>
                      </a:cubicBezTo>
                      <a:cubicBezTo>
                        <a:pt x="165" y="443"/>
                        <a:pt x="141" y="446"/>
                        <a:pt x="90" y="480"/>
                      </a:cubicBezTo>
                      <a:cubicBezTo>
                        <a:pt x="80" y="495"/>
                        <a:pt x="78" y="521"/>
                        <a:pt x="60" y="525"/>
                      </a:cubicBezTo>
                      <a:cubicBezTo>
                        <a:pt x="18" y="533"/>
                        <a:pt x="7" y="471"/>
                        <a:pt x="0" y="450"/>
                      </a:cubicBezTo>
                      <a:cubicBezTo>
                        <a:pt x="69" y="404"/>
                        <a:pt x="69" y="421"/>
                        <a:pt x="135" y="465"/>
                      </a:cubicBezTo>
                      <a:cubicBezTo>
                        <a:pt x="170" y="517"/>
                        <a:pt x="196" y="535"/>
                        <a:pt x="255" y="555"/>
                      </a:cubicBezTo>
                      <a:cubicBezTo>
                        <a:pt x="250" y="540"/>
                        <a:pt x="255" y="516"/>
                        <a:pt x="240" y="510"/>
                      </a:cubicBezTo>
                      <a:cubicBezTo>
                        <a:pt x="182" y="487"/>
                        <a:pt x="175" y="545"/>
                        <a:pt x="150" y="570"/>
                      </a:cubicBezTo>
                      <a:cubicBezTo>
                        <a:pt x="137" y="583"/>
                        <a:pt x="120" y="590"/>
                        <a:pt x="105" y="600"/>
                      </a:cubicBezTo>
                      <a:cubicBezTo>
                        <a:pt x="67" y="713"/>
                        <a:pt x="123" y="578"/>
                        <a:pt x="45" y="675"/>
                      </a:cubicBezTo>
                      <a:cubicBezTo>
                        <a:pt x="35" y="687"/>
                        <a:pt x="37" y="706"/>
                        <a:pt x="30" y="720"/>
                      </a:cubicBezTo>
                      <a:cubicBezTo>
                        <a:pt x="22" y="736"/>
                        <a:pt x="10" y="750"/>
                        <a:pt x="0" y="765"/>
                      </a:cubicBezTo>
                      <a:cubicBezTo>
                        <a:pt x="61" y="806"/>
                        <a:pt x="34" y="803"/>
                        <a:pt x="120" y="780"/>
                      </a:cubicBezTo>
                      <a:cubicBezTo>
                        <a:pt x="151" y="772"/>
                        <a:pt x="210" y="750"/>
                        <a:pt x="210" y="750"/>
                      </a:cubicBezTo>
                      <a:cubicBezTo>
                        <a:pt x="220" y="765"/>
                        <a:pt x="240" y="777"/>
                        <a:pt x="240" y="795"/>
                      </a:cubicBezTo>
                      <a:cubicBezTo>
                        <a:pt x="240" y="816"/>
                        <a:pt x="174" y="876"/>
                        <a:pt x="165" y="885"/>
                      </a:cubicBezTo>
                      <a:cubicBezTo>
                        <a:pt x="160" y="900"/>
                        <a:pt x="150" y="914"/>
                        <a:pt x="150" y="930"/>
                      </a:cubicBezTo>
                      <a:cubicBezTo>
                        <a:pt x="150" y="951"/>
                        <a:pt x="165" y="969"/>
                        <a:pt x="165" y="99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33" name="Freeform 43"/>
                <p:cNvSpPr>
                  <a:spLocks/>
                </p:cNvSpPr>
                <p:nvPr/>
              </p:nvSpPr>
              <p:spPr bwMode="auto">
                <a:xfrm rot="11188437">
                  <a:off x="1185053" y="2514307"/>
                  <a:ext cx="88962" cy="184842"/>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34" name="Freeform 42"/>
                <p:cNvSpPr>
                  <a:spLocks/>
                </p:cNvSpPr>
                <p:nvPr/>
              </p:nvSpPr>
              <p:spPr bwMode="auto">
                <a:xfrm rot="13314741">
                  <a:off x="1299579" y="2122332"/>
                  <a:ext cx="67488" cy="105469"/>
                </a:xfrm>
                <a:custGeom>
                  <a:avLst/>
                  <a:gdLst>
                    <a:gd name="T0" fmla="*/ 105 w 330"/>
                    <a:gd name="T1" fmla="*/ 0 h 681"/>
                    <a:gd name="T2" fmla="*/ 150 w 330"/>
                    <a:gd name="T3" fmla="*/ 30 h 681"/>
                    <a:gd name="T4" fmla="*/ 180 w 330"/>
                    <a:gd name="T5" fmla="*/ 135 h 681"/>
                    <a:gd name="T6" fmla="*/ 105 w 330"/>
                    <a:gd name="T7" fmla="*/ 360 h 681"/>
                    <a:gd name="T8" fmla="*/ 75 w 330"/>
                    <a:gd name="T9" fmla="*/ 405 h 681"/>
                    <a:gd name="T10" fmla="*/ 0 w 330"/>
                    <a:gd name="T11" fmla="*/ 345 h 681"/>
                    <a:gd name="T12" fmla="*/ 15 w 330"/>
                    <a:gd name="T13" fmla="*/ 300 h 681"/>
                    <a:gd name="T14" fmla="*/ 150 w 330"/>
                    <a:gd name="T15" fmla="*/ 330 h 681"/>
                    <a:gd name="T16" fmla="*/ 120 w 330"/>
                    <a:gd name="T17" fmla="*/ 615 h 681"/>
                    <a:gd name="T18" fmla="*/ 330 w 330"/>
                    <a:gd name="T19" fmla="*/ 570 h 681"/>
                    <a:gd name="T20" fmla="*/ 285 w 330"/>
                    <a:gd name="T21" fmla="*/ 540 h 681"/>
                    <a:gd name="T22" fmla="*/ 240 w 330"/>
                    <a:gd name="T23" fmla="*/ 555 h 6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0"/>
                    <a:gd name="T37" fmla="*/ 0 h 681"/>
                    <a:gd name="T38" fmla="*/ 330 w 330"/>
                    <a:gd name="T39" fmla="*/ 681 h 6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0" h="681">
                      <a:moveTo>
                        <a:pt x="105" y="0"/>
                      </a:moveTo>
                      <a:cubicBezTo>
                        <a:pt x="120" y="10"/>
                        <a:pt x="140" y="15"/>
                        <a:pt x="150" y="30"/>
                      </a:cubicBezTo>
                      <a:cubicBezTo>
                        <a:pt x="170" y="60"/>
                        <a:pt x="168" y="100"/>
                        <a:pt x="180" y="135"/>
                      </a:cubicBezTo>
                      <a:cubicBezTo>
                        <a:pt x="168" y="253"/>
                        <a:pt x="194" y="301"/>
                        <a:pt x="105" y="360"/>
                      </a:cubicBezTo>
                      <a:cubicBezTo>
                        <a:pt x="95" y="375"/>
                        <a:pt x="92" y="398"/>
                        <a:pt x="75" y="405"/>
                      </a:cubicBezTo>
                      <a:cubicBezTo>
                        <a:pt x="37" y="420"/>
                        <a:pt x="11" y="362"/>
                        <a:pt x="0" y="345"/>
                      </a:cubicBezTo>
                      <a:cubicBezTo>
                        <a:pt x="5" y="330"/>
                        <a:pt x="0" y="304"/>
                        <a:pt x="15" y="300"/>
                      </a:cubicBezTo>
                      <a:cubicBezTo>
                        <a:pt x="43" y="292"/>
                        <a:pt x="116" y="319"/>
                        <a:pt x="150" y="330"/>
                      </a:cubicBezTo>
                      <a:cubicBezTo>
                        <a:pt x="182" y="427"/>
                        <a:pt x="177" y="529"/>
                        <a:pt x="120" y="615"/>
                      </a:cubicBezTo>
                      <a:cubicBezTo>
                        <a:pt x="206" y="636"/>
                        <a:pt x="293" y="681"/>
                        <a:pt x="330" y="570"/>
                      </a:cubicBezTo>
                      <a:cubicBezTo>
                        <a:pt x="315" y="560"/>
                        <a:pt x="303" y="543"/>
                        <a:pt x="285" y="540"/>
                      </a:cubicBezTo>
                      <a:cubicBezTo>
                        <a:pt x="269" y="537"/>
                        <a:pt x="240" y="555"/>
                        <a:pt x="240" y="55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35" name="Freeform 41"/>
                <p:cNvSpPr>
                  <a:spLocks/>
                </p:cNvSpPr>
                <p:nvPr/>
              </p:nvSpPr>
              <p:spPr bwMode="auto">
                <a:xfrm rot="16200000">
                  <a:off x="1419443" y="2224413"/>
                  <a:ext cx="78286" cy="167698"/>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36" name="Freeform 40"/>
                <p:cNvSpPr>
                  <a:spLocks/>
                </p:cNvSpPr>
                <p:nvPr/>
              </p:nvSpPr>
              <p:spPr bwMode="auto">
                <a:xfrm rot="19782647">
                  <a:off x="1002016" y="2086995"/>
                  <a:ext cx="92541" cy="187017"/>
                </a:xfrm>
                <a:custGeom>
                  <a:avLst/>
                  <a:gdLst>
                    <a:gd name="T0" fmla="*/ 41 w 291"/>
                    <a:gd name="T1" fmla="*/ 0 h 1005"/>
                    <a:gd name="T2" fmla="*/ 11 w 291"/>
                    <a:gd name="T3" fmla="*/ 90 h 1005"/>
                    <a:gd name="T4" fmla="*/ 26 w 291"/>
                    <a:gd name="T5" fmla="*/ 195 h 1005"/>
                    <a:gd name="T6" fmla="*/ 56 w 291"/>
                    <a:gd name="T7" fmla="*/ 330 h 1005"/>
                    <a:gd name="T8" fmla="*/ 146 w 291"/>
                    <a:gd name="T9" fmla="*/ 315 h 1005"/>
                    <a:gd name="T10" fmla="*/ 86 w 291"/>
                    <a:gd name="T11" fmla="*/ 225 h 1005"/>
                    <a:gd name="T12" fmla="*/ 56 w 291"/>
                    <a:gd name="T13" fmla="*/ 270 h 1005"/>
                    <a:gd name="T14" fmla="*/ 71 w 291"/>
                    <a:gd name="T15" fmla="*/ 315 h 1005"/>
                    <a:gd name="T16" fmla="*/ 86 w 291"/>
                    <a:gd name="T17" fmla="*/ 405 h 1005"/>
                    <a:gd name="T18" fmla="*/ 71 w 291"/>
                    <a:gd name="T19" fmla="*/ 465 h 1005"/>
                    <a:gd name="T20" fmla="*/ 116 w 291"/>
                    <a:gd name="T21" fmla="*/ 480 h 1005"/>
                    <a:gd name="T22" fmla="*/ 221 w 291"/>
                    <a:gd name="T23" fmla="*/ 600 h 1005"/>
                    <a:gd name="T24" fmla="*/ 221 w 291"/>
                    <a:gd name="T25" fmla="*/ 495 h 1005"/>
                    <a:gd name="T26" fmla="*/ 146 w 291"/>
                    <a:gd name="T27" fmla="*/ 510 h 1005"/>
                    <a:gd name="T28" fmla="*/ 56 w 291"/>
                    <a:gd name="T29" fmla="*/ 645 h 1005"/>
                    <a:gd name="T30" fmla="*/ 41 w 291"/>
                    <a:gd name="T31" fmla="*/ 690 h 1005"/>
                    <a:gd name="T32" fmla="*/ 161 w 291"/>
                    <a:gd name="T33" fmla="*/ 735 h 1005"/>
                    <a:gd name="T34" fmla="*/ 236 w 291"/>
                    <a:gd name="T35" fmla="*/ 810 h 1005"/>
                    <a:gd name="T36" fmla="*/ 146 w 291"/>
                    <a:gd name="T37" fmla="*/ 870 h 1005"/>
                    <a:gd name="T38" fmla="*/ 86 w 291"/>
                    <a:gd name="T39" fmla="*/ 855 h 1005"/>
                    <a:gd name="T40" fmla="*/ 131 w 291"/>
                    <a:gd name="T41" fmla="*/ 870 h 1005"/>
                    <a:gd name="T42" fmla="*/ 176 w 291"/>
                    <a:gd name="T43" fmla="*/ 1005 h 10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1"/>
                    <a:gd name="T67" fmla="*/ 0 h 1005"/>
                    <a:gd name="T68" fmla="*/ 291 w 291"/>
                    <a:gd name="T69" fmla="*/ 1005 h 10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1" h="1005">
                      <a:moveTo>
                        <a:pt x="41" y="0"/>
                      </a:moveTo>
                      <a:cubicBezTo>
                        <a:pt x="31" y="30"/>
                        <a:pt x="21" y="60"/>
                        <a:pt x="11" y="90"/>
                      </a:cubicBezTo>
                      <a:cubicBezTo>
                        <a:pt x="0" y="124"/>
                        <a:pt x="21" y="160"/>
                        <a:pt x="26" y="195"/>
                      </a:cubicBezTo>
                      <a:cubicBezTo>
                        <a:pt x="41" y="293"/>
                        <a:pt x="33" y="260"/>
                        <a:pt x="56" y="330"/>
                      </a:cubicBezTo>
                      <a:cubicBezTo>
                        <a:pt x="86" y="325"/>
                        <a:pt x="119" y="329"/>
                        <a:pt x="146" y="315"/>
                      </a:cubicBezTo>
                      <a:cubicBezTo>
                        <a:pt x="239" y="269"/>
                        <a:pt x="115" y="235"/>
                        <a:pt x="86" y="225"/>
                      </a:cubicBezTo>
                      <a:cubicBezTo>
                        <a:pt x="76" y="240"/>
                        <a:pt x="59" y="252"/>
                        <a:pt x="56" y="270"/>
                      </a:cubicBezTo>
                      <a:cubicBezTo>
                        <a:pt x="53" y="286"/>
                        <a:pt x="68" y="300"/>
                        <a:pt x="71" y="315"/>
                      </a:cubicBezTo>
                      <a:cubicBezTo>
                        <a:pt x="78" y="345"/>
                        <a:pt x="81" y="375"/>
                        <a:pt x="86" y="405"/>
                      </a:cubicBezTo>
                      <a:cubicBezTo>
                        <a:pt x="81" y="425"/>
                        <a:pt x="63" y="446"/>
                        <a:pt x="71" y="465"/>
                      </a:cubicBezTo>
                      <a:cubicBezTo>
                        <a:pt x="77" y="480"/>
                        <a:pt x="105" y="469"/>
                        <a:pt x="116" y="480"/>
                      </a:cubicBezTo>
                      <a:cubicBezTo>
                        <a:pt x="291" y="655"/>
                        <a:pt x="94" y="515"/>
                        <a:pt x="221" y="600"/>
                      </a:cubicBezTo>
                      <a:cubicBezTo>
                        <a:pt x="228" y="579"/>
                        <a:pt x="259" y="514"/>
                        <a:pt x="221" y="495"/>
                      </a:cubicBezTo>
                      <a:cubicBezTo>
                        <a:pt x="198" y="484"/>
                        <a:pt x="171" y="505"/>
                        <a:pt x="146" y="510"/>
                      </a:cubicBezTo>
                      <a:cubicBezTo>
                        <a:pt x="105" y="571"/>
                        <a:pt x="110" y="591"/>
                        <a:pt x="56" y="645"/>
                      </a:cubicBezTo>
                      <a:cubicBezTo>
                        <a:pt x="51" y="660"/>
                        <a:pt x="35" y="675"/>
                        <a:pt x="41" y="690"/>
                      </a:cubicBezTo>
                      <a:cubicBezTo>
                        <a:pt x="54" y="724"/>
                        <a:pt x="143" y="731"/>
                        <a:pt x="161" y="735"/>
                      </a:cubicBezTo>
                      <a:cubicBezTo>
                        <a:pt x="167" y="739"/>
                        <a:pt x="250" y="786"/>
                        <a:pt x="236" y="810"/>
                      </a:cubicBezTo>
                      <a:cubicBezTo>
                        <a:pt x="218" y="841"/>
                        <a:pt x="146" y="870"/>
                        <a:pt x="146" y="870"/>
                      </a:cubicBezTo>
                      <a:cubicBezTo>
                        <a:pt x="126" y="865"/>
                        <a:pt x="107" y="855"/>
                        <a:pt x="86" y="855"/>
                      </a:cubicBezTo>
                      <a:cubicBezTo>
                        <a:pt x="70" y="855"/>
                        <a:pt x="119" y="860"/>
                        <a:pt x="131" y="870"/>
                      </a:cubicBezTo>
                      <a:cubicBezTo>
                        <a:pt x="150" y="885"/>
                        <a:pt x="238" y="1005"/>
                        <a:pt x="176" y="100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37" name="Freeform 39"/>
                <p:cNvSpPr>
                  <a:spLocks/>
                </p:cNvSpPr>
                <p:nvPr/>
              </p:nvSpPr>
              <p:spPr bwMode="auto">
                <a:xfrm rot="1515602">
                  <a:off x="1083309" y="2490386"/>
                  <a:ext cx="80782" cy="210938"/>
                </a:xfrm>
                <a:custGeom>
                  <a:avLst/>
                  <a:gdLst>
                    <a:gd name="T0" fmla="*/ 214 w 394"/>
                    <a:gd name="T1" fmla="*/ 29 h 1139"/>
                    <a:gd name="T2" fmla="*/ 394 w 394"/>
                    <a:gd name="T3" fmla="*/ 119 h 1139"/>
                    <a:gd name="T4" fmla="*/ 379 w 394"/>
                    <a:gd name="T5" fmla="*/ 164 h 1139"/>
                    <a:gd name="T6" fmla="*/ 199 w 394"/>
                    <a:gd name="T7" fmla="*/ 254 h 1139"/>
                    <a:gd name="T8" fmla="*/ 274 w 394"/>
                    <a:gd name="T9" fmla="*/ 404 h 1139"/>
                    <a:gd name="T10" fmla="*/ 334 w 394"/>
                    <a:gd name="T11" fmla="*/ 524 h 1139"/>
                    <a:gd name="T12" fmla="*/ 304 w 394"/>
                    <a:gd name="T13" fmla="*/ 569 h 1139"/>
                    <a:gd name="T14" fmla="*/ 199 w 394"/>
                    <a:gd name="T15" fmla="*/ 554 h 1139"/>
                    <a:gd name="T16" fmla="*/ 169 w 394"/>
                    <a:gd name="T17" fmla="*/ 509 h 1139"/>
                    <a:gd name="T18" fmla="*/ 154 w 394"/>
                    <a:gd name="T19" fmla="*/ 464 h 1139"/>
                    <a:gd name="T20" fmla="*/ 289 w 394"/>
                    <a:gd name="T21" fmla="*/ 479 h 1139"/>
                    <a:gd name="T22" fmla="*/ 334 w 394"/>
                    <a:gd name="T23" fmla="*/ 494 h 1139"/>
                    <a:gd name="T24" fmla="*/ 379 w 394"/>
                    <a:gd name="T25" fmla="*/ 479 h 1139"/>
                    <a:gd name="T26" fmla="*/ 364 w 394"/>
                    <a:gd name="T27" fmla="*/ 629 h 1139"/>
                    <a:gd name="T28" fmla="*/ 349 w 394"/>
                    <a:gd name="T29" fmla="*/ 674 h 1139"/>
                    <a:gd name="T30" fmla="*/ 304 w 394"/>
                    <a:gd name="T31" fmla="*/ 704 h 1139"/>
                    <a:gd name="T32" fmla="*/ 199 w 394"/>
                    <a:gd name="T33" fmla="*/ 689 h 1139"/>
                    <a:gd name="T34" fmla="*/ 244 w 394"/>
                    <a:gd name="T35" fmla="*/ 674 h 1139"/>
                    <a:gd name="T36" fmla="*/ 334 w 394"/>
                    <a:gd name="T37" fmla="*/ 704 h 1139"/>
                    <a:gd name="T38" fmla="*/ 319 w 394"/>
                    <a:gd name="T39" fmla="*/ 929 h 1139"/>
                    <a:gd name="T40" fmla="*/ 229 w 394"/>
                    <a:gd name="T41" fmla="*/ 899 h 1139"/>
                    <a:gd name="T42" fmla="*/ 184 w 394"/>
                    <a:gd name="T43" fmla="*/ 884 h 1139"/>
                    <a:gd name="T44" fmla="*/ 124 w 394"/>
                    <a:gd name="T45" fmla="*/ 809 h 1139"/>
                    <a:gd name="T46" fmla="*/ 64 w 394"/>
                    <a:gd name="T47" fmla="*/ 719 h 1139"/>
                    <a:gd name="T48" fmla="*/ 19 w 394"/>
                    <a:gd name="T49" fmla="*/ 734 h 1139"/>
                    <a:gd name="T50" fmla="*/ 94 w 394"/>
                    <a:gd name="T51" fmla="*/ 914 h 1139"/>
                    <a:gd name="T52" fmla="*/ 124 w 394"/>
                    <a:gd name="T53" fmla="*/ 959 h 1139"/>
                    <a:gd name="T54" fmla="*/ 274 w 394"/>
                    <a:gd name="T55" fmla="*/ 1139 h 11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94"/>
                    <a:gd name="T85" fmla="*/ 0 h 1139"/>
                    <a:gd name="T86" fmla="*/ 394 w 394"/>
                    <a:gd name="T87" fmla="*/ 1139 h 11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94" h="1139">
                      <a:moveTo>
                        <a:pt x="214" y="29"/>
                      </a:moveTo>
                      <a:cubicBezTo>
                        <a:pt x="302" y="0"/>
                        <a:pt x="345" y="46"/>
                        <a:pt x="394" y="119"/>
                      </a:cubicBezTo>
                      <a:cubicBezTo>
                        <a:pt x="389" y="134"/>
                        <a:pt x="389" y="152"/>
                        <a:pt x="379" y="164"/>
                      </a:cubicBezTo>
                      <a:cubicBezTo>
                        <a:pt x="348" y="203"/>
                        <a:pt x="253" y="218"/>
                        <a:pt x="199" y="254"/>
                      </a:cubicBezTo>
                      <a:cubicBezTo>
                        <a:pt x="213" y="340"/>
                        <a:pt x="194" y="377"/>
                        <a:pt x="274" y="404"/>
                      </a:cubicBezTo>
                      <a:cubicBezTo>
                        <a:pt x="294" y="435"/>
                        <a:pt x="334" y="487"/>
                        <a:pt x="334" y="524"/>
                      </a:cubicBezTo>
                      <a:cubicBezTo>
                        <a:pt x="334" y="542"/>
                        <a:pt x="314" y="554"/>
                        <a:pt x="304" y="569"/>
                      </a:cubicBezTo>
                      <a:cubicBezTo>
                        <a:pt x="269" y="564"/>
                        <a:pt x="231" y="568"/>
                        <a:pt x="199" y="554"/>
                      </a:cubicBezTo>
                      <a:cubicBezTo>
                        <a:pt x="183" y="547"/>
                        <a:pt x="177" y="525"/>
                        <a:pt x="169" y="509"/>
                      </a:cubicBezTo>
                      <a:cubicBezTo>
                        <a:pt x="162" y="495"/>
                        <a:pt x="139" y="468"/>
                        <a:pt x="154" y="464"/>
                      </a:cubicBezTo>
                      <a:cubicBezTo>
                        <a:pt x="198" y="453"/>
                        <a:pt x="244" y="474"/>
                        <a:pt x="289" y="479"/>
                      </a:cubicBezTo>
                      <a:cubicBezTo>
                        <a:pt x="304" y="484"/>
                        <a:pt x="318" y="494"/>
                        <a:pt x="334" y="494"/>
                      </a:cubicBezTo>
                      <a:cubicBezTo>
                        <a:pt x="350" y="494"/>
                        <a:pt x="376" y="464"/>
                        <a:pt x="379" y="479"/>
                      </a:cubicBezTo>
                      <a:cubicBezTo>
                        <a:pt x="390" y="528"/>
                        <a:pt x="372" y="579"/>
                        <a:pt x="364" y="629"/>
                      </a:cubicBezTo>
                      <a:cubicBezTo>
                        <a:pt x="362" y="645"/>
                        <a:pt x="359" y="662"/>
                        <a:pt x="349" y="674"/>
                      </a:cubicBezTo>
                      <a:cubicBezTo>
                        <a:pt x="338" y="688"/>
                        <a:pt x="319" y="694"/>
                        <a:pt x="304" y="704"/>
                      </a:cubicBezTo>
                      <a:cubicBezTo>
                        <a:pt x="269" y="699"/>
                        <a:pt x="231" y="705"/>
                        <a:pt x="199" y="689"/>
                      </a:cubicBezTo>
                      <a:cubicBezTo>
                        <a:pt x="185" y="682"/>
                        <a:pt x="228" y="672"/>
                        <a:pt x="244" y="674"/>
                      </a:cubicBezTo>
                      <a:cubicBezTo>
                        <a:pt x="275" y="677"/>
                        <a:pt x="334" y="704"/>
                        <a:pt x="334" y="704"/>
                      </a:cubicBezTo>
                      <a:cubicBezTo>
                        <a:pt x="359" y="780"/>
                        <a:pt x="344" y="854"/>
                        <a:pt x="319" y="929"/>
                      </a:cubicBezTo>
                      <a:cubicBezTo>
                        <a:pt x="289" y="919"/>
                        <a:pt x="259" y="909"/>
                        <a:pt x="229" y="899"/>
                      </a:cubicBezTo>
                      <a:cubicBezTo>
                        <a:pt x="214" y="894"/>
                        <a:pt x="184" y="884"/>
                        <a:pt x="184" y="884"/>
                      </a:cubicBezTo>
                      <a:cubicBezTo>
                        <a:pt x="150" y="783"/>
                        <a:pt x="197" y="893"/>
                        <a:pt x="124" y="809"/>
                      </a:cubicBezTo>
                      <a:cubicBezTo>
                        <a:pt x="100" y="782"/>
                        <a:pt x="64" y="719"/>
                        <a:pt x="64" y="719"/>
                      </a:cubicBezTo>
                      <a:cubicBezTo>
                        <a:pt x="49" y="724"/>
                        <a:pt x="23" y="719"/>
                        <a:pt x="19" y="734"/>
                      </a:cubicBezTo>
                      <a:cubicBezTo>
                        <a:pt x="0" y="800"/>
                        <a:pt x="64" y="869"/>
                        <a:pt x="94" y="914"/>
                      </a:cubicBezTo>
                      <a:cubicBezTo>
                        <a:pt x="104" y="929"/>
                        <a:pt x="124" y="959"/>
                        <a:pt x="124" y="959"/>
                      </a:cubicBezTo>
                      <a:cubicBezTo>
                        <a:pt x="142" y="1048"/>
                        <a:pt x="161" y="1139"/>
                        <a:pt x="274" y="1139"/>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38" name="Freeform 38"/>
                <p:cNvSpPr>
                  <a:spLocks/>
                </p:cNvSpPr>
                <p:nvPr/>
              </p:nvSpPr>
              <p:spPr bwMode="auto">
                <a:xfrm rot="17596374">
                  <a:off x="911110" y="2331564"/>
                  <a:ext cx="151136" cy="134977"/>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39" name="Freeform 37"/>
                <p:cNvSpPr>
                  <a:spLocks/>
                </p:cNvSpPr>
                <p:nvPr/>
              </p:nvSpPr>
              <p:spPr bwMode="auto">
                <a:xfrm rot="10280422">
                  <a:off x="1083309" y="2054919"/>
                  <a:ext cx="73624" cy="178319"/>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40" name="Freeform 36"/>
                <p:cNvSpPr>
                  <a:spLocks/>
                </p:cNvSpPr>
                <p:nvPr/>
              </p:nvSpPr>
              <p:spPr bwMode="auto">
                <a:xfrm rot="11269306">
                  <a:off x="1242827" y="2021213"/>
                  <a:ext cx="70556" cy="184842"/>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41" name="Oval 240"/>
                <p:cNvSpPr>
                  <a:spLocks noChangeAspect="1"/>
                </p:cNvSpPr>
                <p:nvPr/>
              </p:nvSpPr>
              <p:spPr>
                <a:xfrm>
                  <a:off x="1058621" y="2200311"/>
                  <a:ext cx="317003" cy="317004"/>
                </a:xfrm>
                <a:prstGeom prst="ellipse">
                  <a:avLst/>
                </a:prstGeom>
                <a:gradFill flip="none" rotWithShape="1">
                  <a:gsLst>
                    <a:gs pos="0">
                      <a:schemeClr val="bg1"/>
                    </a:gs>
                    <a:gs pos="80000">
                      <a:srgbClr val="3900F9"/>
                    </a:gs>
                  </a:gsLst>
                  <a:path path="circle">
                    <a:fillToRect l="50000" t="50000" r="50000" b="50000"/>
                  </a:path>
                  <a:tileRect/>
                </a:gradFill>
                <a:ln w="127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0" name="Freeform 219"/>
              <p:cNvSpPr/>
              <p:nvPr/>
            </p:nvSpPr>
            <p:spPr>
              <a:xfrm>
                <a:off x="2545174" y="2952712"/>
                <a:ext cx="277132" cy="629623"/>
              </a:xfrm>
              <a:custGeom>
                <a:avLst/>
                <a:gdLst>
                  <a:gd name="connsiteX0" fmla="*/ 277132 w 277132"/>
                  <a:gd name="connsiteY0" fmla="*/ 173689 h 629623"/>
                  <a:gd name="connsiteX1" fmla="*/ 266277 w 277132"/>
                  <a:gd name="connsiteY1" fmla="*/ 75989 h 629623"/>
                  <a:gd name="connsiteX2" fmla="*/ 190292 w 277132"/>
                  <a:gd name="connsiteY2" fmla="*/ 21711 h 629623"/>
                  <a:gd name="connsiteX3" fmla="*/ 157727 w 277132"/>
                  <a:gd name="connsiteY3" fmla="*/ 0 h 629623"/>
                  <a:gd name="connsiteX4" fmla="*/ 81742 w 277132"/>
                  <a:gd name="connsiteY4" fmla="*/ 21711 h 629623"/>
                  <a:gd name="connsiteX5" fmla="*/ 38321 w 277132"/>
                  <a:gd name="connsiteY5" fmla="*/ 86845 h 629623"/>
                  <a:gd name="connsiteX6" fmla="*/ 16611 w 277132"/>
                  <a:gd name="connsiteY6" fmla="*/ 119411 h 629623"/>
                  <a:gd name="connsiteX7" fmla="*/ 16611 w 277132"/>
                  <a:gd name="connsiteY7" fmla="*/ 260534 h 629623"/>
                  <a:gd name="connsiteX8" fmla="*/ 81742 w 277132"/>
                  <a:gd name="connsiteY8" fmla="*/ 293100 h 629623"/>
                  <a:gd name="connsiteX9" fmla="*/ 103452 w 277132"/>
                  <a:gd name="connsiteY9" fmla="*/ 314812 h 629623"/>
                  <a:gd name="connsiteX10" fmla="*/ 168582 w 277132"/>
                  <a:gd name="connsiteY10" fmla="*/ 336523 h 629623"/>
                  <a:gd name="connsiteX11" fmla="*/ 157727 w 277132"/>
                  <a:gd name="connsiteY11" fmla="*/ 466789 h 629623"/>
                  <a:gd name="connsiteX12" fmla="*/ 103452 w 277132"/>
                  <a:gd name="connsiteY12" fmla="*/ 521067 h 629623"/>
                  <a:gd name="connsiteX13" fmla="*/ 70887 w 277132"/>
                  <a:gd name="connsiteY13" fmla="*/ 553634 h 629623"/>
                  <a:gd name="connsiteX14" fmla="*/ 60032 w 277132"/>
                  <a:gd name="connsiteY14" fmla="*/ 586201 h 629623"/>
                  <a:gd name="connsiteX15" fmla="*/ 103452 w 277132"/>
                  <a:gd name="connsiteY15" fmla="*/ 629623 h 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132" h="629623">
                    <a:moveTo>
                      <a:pt x="277132" y="173689"/>
                    </a:moveTo>
                    <a:cubicBezTo>
                      <a:pt x="273514" y="141122"/>
                      <a:pt x="274224" y="107778"/>
                      <a:pt x="266277" y="75989"/>
                    </a:cubicBezTo>
                    <a:cubicBezTo>
                      <a:pt x="255716" y="33745"/>
                      <a:pt x="223885" y="38509"/>
                      <a:pt x="190292" y="21711"/>
                    </a:cubicBezTo>
                    <a:cubicBezTo>
                      <a:pt x="178623" y="15876"/>
                      <a:pt x="168582" y="7237"/>
                      <a:pt x="157727" y="0"/>
                    </a:cubicBezTo>
                    <a:cubicBezTo>
                      <a:pt x="157354" y="93"/>
                      <a:pt x="86931" y="16521"/>
                      <a:pt x="81742" y="21711"/>
                    </a:cubicBezTo>
                    <a:cubicBezTo>
                      <a:pt x="63291" y="40162"/>
                      <a:pt x="52795" y="65134"/>
                      <a:pt x="38321" y="86845"/>
                    </a:cubicBezTo>
                    <a:lnTo>
                      <a:pt x="16611" y="119411"/>
                    </a:lnTo>
                    <a:cubicBezTo>
                      <a:pt x="-1340" y="173268"/>
                      <a:pt x="-9375" y="182572"/>
                      <a:pt x="16611" y="260534"/>
                    </a:cubicBezTo>
                    <a:cubicBezTo>
                      <a:pt x="21872" y="276318"/>
                      <a:pt x="69097" y="288885"/>
                      <a:pt x="81742" y="293100"/>
                    </a:cubicBezTo>
                    <a:cubicBezTo>
                      <a:pt x="88979" y="300337"/>
                      <a:pt x="94298" y="310235"/>
                      <a:pt x="103452" y="314812"/>
                    </a:cubicBezTo>
                    <a:cubicBezTo>
                      <a:pt x="123920" y="325047"/>
                      <a:pt x="168582" y="336523"/>
                      <a:pt x="168582" y="336523"/>
                    </a:cubicBezTo>
                    <a:cubicBezTo>
                      <a:pt x="164964" y="379945"/>
                      <a:pt x="172228" y="425700"/>
                      <a:pt x="157727" y="466789"/>
                    </a:cubicBezTo>
                    <a:cubicBezTo>
                      <a:pt x="149212" y="490917"/>
                      <a:pt x="121544" y="502974"/>
                      <a:pt x="103452" y="521067"/>
                    </a:cubicBezTo>
                    <a:lnTo>
                      <a:pt x="70887" y="553634"/>
                    </a:lnTo>
                    <a:cubicBezTo>
                      <a:pt x="67269" y="564490"/>
                      <a:pt x="58151" y="574914"/>
                      <a:pt x="60032" y="586201"/>
                    </a:cubicBezTo>
                    <a:cubicBezTo>
                      <a:pt x="64795" y="614781"/>
                      <a:pt x="83367" y="619579"/>
                      <a:pt x="103452" y="629623"/>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1" name="Freeform 220"/>
              <p:cNvSpPr/>
              <p:nvPr/>
            </p:nvSpPr>
            <p:spPr>
              <a:xfrm>
                <a:off x="4265106" y="3097052"/>
                <a:ext cx="672365" cy="298893"/>
              </a:xfrm>
              <a:custGeom>
                <a:avLst/>
                <a:gdLst>
                  <a:gd name="connsiteX0" fmla="*/ 0 w 672365"/>
                  <a:gd name="connsiteY0" fmla="*/ 122252 h 298893"/>
                  <a:gd name="connsiteX1" fmla="*/ 135831 w 672365"/>
                  <a:gd name="connsiteY1" fmla="*/ 108668 h 298893"/>
                  <a:gd name="connsiteX2" fmla="*/ 156206 w 672365"/>
                  <a:gd name="connsiteY2" fmla="*/ 95085 h 298893"/>
                  <a:gd name="connsiteX3" fmla="*/ 190164 w 672365"/>
                  <a:gd name="connsiteY3" fmla="*/ 67918 h 298893"/>
                  <a:gd name="connsiteX4" fmla="*/ 210539 w 672365"/>
                  <a:gd name="connsiteY4" fmla="*/ 54334 h 298893"/>
                  <a:gd name="connsiteX5" fmla="*/ 251288 w 672365"/>
                  <a:gd name="connsiteY5" fmla="*/ 40750 h 298893"/>
                  <a:gd name="connsiteX6" fmla="*/ 271663 w 672365"/>
                  <a:gd name="connsiteY6" fmla="*/ 27167 h 298893"/>
                  <a:gd name="connsiteX7" fmla="*/ 312412 w 672365"/>
                  <a:gd name="connsiteY7" fmla="*/ 13583 h 298893"/>
                  <a:gd name="connsiteX8" fmla="*/ 359953 w 672365"/>
                  <a:gd name="connsiteY8" fmla="*/ 0 h 298893"/>
                  <a:gd name="connsiteX9" fmla="*/ 488993 w 672365"/>
                  <a:gd name="connsiteY9" fmla="*/ 6792 h 298893"/>
                  <a:gd name="connsiteX10" fmla="*/ 495785 w 672365"/>
                  <a:gd name="connsiteY10" fmla="*/ 27167 h 298893"/>
                  <a:gd name="connsiteX11" fmla="*/ 488993 w 672365"/>
                  <a:gd name="connsiteY11" fmla="*/ 74709 h 298893"/>
                  <a:gd name="connsiteX12" fmla="*/ 448244 w 672365"/>
                  <a:gd name="connsiteY12" fmla="*/ 101876 h 298893"/>
                  <a:gd name="connsiteX13" fmla="*/ 414286 w 672365"/>
                  <a:gd name="connsiteY13" fmla="*/ 47542 h 298893"/>
                  <a:gd name="connsiteX14" fmla="*/ 455035 w 672365"/>
                  <a:gd name="connsiteY14" fmla="*/ 33959 h 298893"/>
                  <a:gd name="connsiteX15" fmla="*/ 543326 w 672365"/>
                  <a:gd name="connsiteY15" fmla="*/ 40750 h 298893"/>
                  <a:gd name="connsiteX16" fmla="*/ 604450 w 672365"/>
                  <a:gd name="connsiteY16" fmla="*/ 74709 h 298893"/>
                  <a:gd name="connsiteX17" fmla="*/ 624824 w 672365"/>
                  <a:gd name="connsiteY17" fmla="*/ 81501 h 298893"/>
                  <a:gd name="connsiteX18" fmla="*/ 665574 w 672365"/>
                  <a:gd name="connsiteY18" fmla="*/ 163002 h 298893"/>
                  <a:gd name="connsiteX19" fmla="*/ 672365 w 672365"/>
                  <a:gd name="connsiteY19" fmla="*/ 183378 h 298893"/>
                  <a:gd name="connsiteX20" fmla="*/ 651991 w 672365"/>
                  <a:gd name="connsiteY20" fmla="*/ 271671 h 298893"/>
                  <a:gd name="connsiteX21" fmla="*/ 624824 w 672365"/>
                  <a:gd name="connsiteY21" fmla="*/ 278463 h 298893"/>
                  <a:gd name="connsiteX22" fmla="*/ 611241 w 672365"/>
                  <a:gd name="connsiteY22" fmla="*/ 298838 h 29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2365" h="298893">
                    <a:moveTo>
                      <a:pt x="0" y="122252"/>
                    </a:moveTo>
                    <a:cubicBezTo>
                      <a:pt x="6763" y="121854"/>
                      <a:pt x="100394" y="126387"/>
                      <a:pt x="135831" y="108668"/>
                    </a:cubicBezTo>
                    <a:cubicBezTo>
                      <a:pt x="143132" y="105018"/>
                      <a:pt x="149414" y="99613"/>
                      <a:pt x="156206" y="95085"/>
                    </a:cubicBezTo>
                    <a:cubicBezTo>
                      <a:pt x="179104" y="60736"/>
                      <a:pt x="157358" y="84321"/>
                      <a:pt x="190164" y="67918"/>
                    </a:cubicBezTo>
                    <a:cubicBezTo>
                      <a:pt x="197465" y="64268"/>
                      <a:pt x="203080" y="57649"/>
                      <a:pt x="210539" y="54334"/>
                    </a:cubicBezTo>
                    <a:cubicBezTo>
                      <a:pt x="223623" y="48519"/>
                      <a:pt x="239375" y="48692"/>
                      <a:pt x="251288" y="40750"/>
                    </a:cubicBezTo>
                    <a:cubicBezTo>
                      <a:pt x="258080" y="36222"/>
                      <a:pt x="264204" y="30482"/>
                      <a:pt x="271663" y="27167"/>
                    </a:cubicBezTo>
                    <a:cubicBezTo>
                      <a:pt x="284747" y="21352"/>
                      <a:pt x="298829" y="18111"/>
                      <a:pt x="312412" y="13583"/>
                    </a:cubicBezTo>
                    <a:cubicBezTo>
                      <a:pt x="341629" y="3844"/>
                      <a:pt x="325859" y="8524"/>
                      <a:pt x="359953" y="0"/>
                    </a:cubicBezTo>
                    <a:cubicBezTo>
                      <a:pt x="402966" y="2264"/>
                      <a:pt x="446757" y="-1655"/>
                      <a:pt x="488993" y="6792"/>
                    </a:cubicBezTo>
                    <a:cubicBezTo>
                      <a:pt x="496013" y="8196"/>
                      <a:pt x="495785" y="20008"/>
                      <a:pt x="495785" y="27167"/>
                    </a:cubicBezTo>
                    <a:cubicBezTo>
                      <a:pt x="495785" y="43175"/>
                      <a:pt x="497587" y="61203"/>
                      <a:pt x="488993" y="74709"/>
                    </a:cubicBezTo>
                    <a:cubicBezTo>
                      <a:pt x="480229" y="88482"/>
                      <a:pt x="448244" y="101876"/>
                      <a:pt x="448244" y="101876"/>
                    </a:cubicBezTo>
                    <a:cubicBezTo>
                      <a:pt x="421280" y="97382"/>
                      <a:pt x="371163" y="102987"/>
                      <a:pt x="414286" y="47542"/>
                    </a:cubicBezTo>
                    <a:cubicBezTo>
                      <a:pt x="423076" y="36240"/>
                      <a:pt x="455035" y="33959"/>
                      <a:pt x="455035" y="33959"/>
                    </a:cubicBezTo>
                    <a:cubicBezTo>
                      <a:pt x="484465" y="36223"/>
                      <a:pt x="514037" y="37089"/>
                      <a:pt x="543326" y="40750"/>
                    </a:cubicBezTo>
                    <a:cubicBezTo>
                      <a:pt x="576088" y="44845"/>
                      <a:pt x="564811" y="61495"/>
                      <a:pt x="604450" y="74709"/>
                    </a:cubicBezTo>
                    <a:lnTo>
                      <a:pt x="624824" y="81501"/>
                    </a:lnTo>
                    <a:cubicBezTo>
                      <a:pt x="659931" y="134163"/>
                      <a:pt x="646830" y="106767"/>
                      <a:pt x="665574" y="163002"/>
                    </a:cubicBezTo>
                    <a:lnTo>
                      <a:pt x="672365" y="183378"/>
                    </a:lnTo>
                    <a:cubicBezTo>
                      <a:pt x="671283" y="194202"/>
                      <a:pt x="675855" y="255761"/>
                      <a:pt x="651991" y="271671"/>
                    </a:cubicBezTo>
                    <a:cubicBezTo>
                      <a:pt x="644224" y="276849"/>
                      <a:pt x="633880" y="276199"/>
                      <a:pt x="624824" y="278463"/>
                    </a:cubicBezTo>
                    <a:cubicBezTo>
                      <a:pt x="617317" y="300986"/>
                      <a:pt x="625192" y="298838"/>
                      <a:pt x="611241" y="298838"/>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2" name="Freeform 221"/>
              <p:cNvSpPr/>
              <p:nvPr/>
            </p:nvSpPr>
            <p:spPr>
              <a:xfrm>
                <a:off x="4733724" y="3776230"/>
                <a:ext cx="427869" cy="896515"/>
              </a:xfrm>
              <a:custGeom>
                <a:avLst/>
                <a:gdLst>
                  <a:gd name="connsiteX0" fmla="*/ 67916 w 427869"/>
                  <a:gd name="connsiteY0" fmla="*/ 896515 h 896515"/>
                  <a:gd name="connsiteX1" fmla="*/ 54333 w 427869"/>
                  <a:gd name="connsiteY1" fmla="*/ 842180 h 896515"/>
                  <a:gd name="connsiteX2" fmla="*/ 33958 w 427869"/>
                  <a:gd name="connsiteY2" fmla="*/ 828597 h 896515"/>
                  <a:gd name="connsiteX3" fmla="*/ 20375 w 427869"/>
                  <a:gd name="connsiteY3" fmla="*/ 787846 h 896515"/>
                  <a:gd name="connsiteX4" fmla="*/ 13583 w 427869"/>
                  <a:gd name="connsiteY4" fmla="*/ 767471 h 896515"/>
                  <a:gd name="connsiteX5" fmla="*/ 0 w 427869"/>
                  <a:gd name="connsiteY5" fmla="*/ 706345 h 896515"/>
                  <a:gd name="connsiteX6" fmla="*/ 6792 w 427869"/>
                  <a:gd name="connsiteY6" fmla="*/ 672386 h 896515"/>
                  <a:gd name="connsiteX7" fmla="*/ 47541 w 427869"/>
                  <a:gd name="connsiteY7" fmla="*/ 658802 h 896515"/>
                  <a:gd name="connsiteX8" fmla="*/ 142623 w 427869"/>
                  <a:gd name="connsiteY8" fmla="*/ 665594 h 896515"/>
                  <a:gd name="connsiteX9" fmla="*/ 162998 w 427869"/>
                  <a:gd name="connsiteY9" fmla="*/ 679178 h 896515"/>
                  <a:gd name="connsiteX10" fmla="*/ 169790 w 427869"/>
                  <a:gd name="connsiteY10" fmla="*/ 740304 h 896515"/>
                  <a:gd name="connsiteX11" fmla="*/ 176581 w 427869"/>
                  <a:gd name="connsiteY11" fmla="*/ 760679 h 896515"/>
                  <a:gd name="connsiteX12" fmla="*/ 203747 w 427869"/>
                  <a:gd name="connsiteY12" fmla="*/ 767471 h 896515"/>
                  <a:gd name="connsiteX13" fmla="*/ 264871 w 427869"/>
                  <a:gd name="connsiteY13" fmla="*/ 760679 h 896515"/>
                  <a:gd name="connsiteX14" fmla="*/ 305621 w 427869"/>
                  <a:gd name="connsiteY14" fmla="*/ 726720 h 896515"/>
                  <a:gd name="connsiteX15" fmla="*/ 298829 w 427869"/>
                  <a:gd name="connsiteY15" fmla="*/ 611260 h 896515"/>
                  <a:gd name="connsiteX16" fmla="*/ 271663 w 427869"/>
                  <a:gd name="connsiteY16" fmla="*/ 590885 h 896515"/>
                  <a:gd name="connsiteX17" fmla="*/ 251288 w 427869"/>
                  <a:gd name="connsiteY17" fmla="*/ 570509 h 896515"/>
                  <a:gd name="connsiteX18" fmla="*/ 183373 w 427869"/>
                  <a:gd name="connsiteY18" fmla="*/ 536550 h 896515"/>
                  <a:gd name="connsiteX19" fmla="*/ 162998 w 427869"/>
                  <a:gd name="connsiteY19" fmla="*/ 522967 h 896515"/>
                  <a:gd name="connsiteX20" fmla="*/ 142623 w 427869"/>
                  <a:gd name="connsiteY20" fmla="*/ 502591 h 896515"/>
                  <a:gd name="connsiteX21" fmla="*/ 115457 w 427869"/>
                  <a:gd name="connsiteY21" fmla="*/ 489008 h 896515"/>
                  <a:gd name="connsiteX22" fmla="*/ 101874 w 427869"/>
                  <a:gd name="connsiteY22" fmla="*/ 461841 h 896515"/>
                  <a:gd name="connsiteX23" fmla="*/ 88291 w 427869"/>
                  <a:gd name="connsiteY23" fmla="*/ 441465 h 896515"/>
                  <a:gd name="connsiteX24" fmla="*/ 95082 w 427869"/>
                  <a:gd name="connsiteY24" fmla="*/ 359964 h 896515"/>
                  <a:gd name="connsiteX25" fmla="*/ 142623 w 427869"/>
                  <a:gd name="connsiteY25" fmla="*/ 326005 h 896515"/>
                  <a:gd name="connsiteX26" fmla="*/ 183373 w 427869"/>
                  <a:gd name="connsiteY26" fmla="*/ 285255 h 896515"/>
                  <a:gd name="connsiteX27" fmla="*/ 203747 w 427869"/>
                  <a:gd name="connsiteY27" fmla="*/ 264879 h 896515"/>
                  <a:gd name="connsiteX28" fmla="*/ 224122 w 427869"/>
                  <a:gd name="connsiteY28" fmla="*/ 244504 h 896515"/>
                  <a:gd name="connsiteX29" fmla="*/ 237705 w 427869"/>
                  <a:gd name="connsiteY29" fmla="*/ 217337 h 896515"/>
                  <a:gd name="connsiteX30" fmla="*/ 298829 w 427869"/>
                  <a:gd name="connsiteY30" fmla="*/ 190170 h 896515"/>
                  <a:gd name="connsiteX31" fmla="*/ 332787 w 427869"/>
                  <a:gd name="connsiteY31" fmla="*/ 183378 h 896515"/>
                  <a:gd name="connsiteX32" fmla="*/ 353162 w 427869"/>
                  <a:gd name="connsiteY32" fmla="*/ 176586 h 896515"/>
                  <a:gd name="connsiteX33" fmla="*/ 427869 w 427869"/>
                  <a:gd name="connsiteY33" fmla="*/ 169794 h 896515"/>
                  <a:gd name="connsiteX34" fmla="*/ 414286 w 427869"/>
                  <a:gd name="connsiteY34" fmla="*/ 88293 h 896515"/>
                  <a:gd name="connsiteX35" fmla="*/ 373537 w 427869"/>
                  <a:gd name="connsiteY35" fmla="*/ 61126 h 896515"/>
                  <a:gd name="connsiteX36" fmla="*/ 359953 w 427869"/>
                  <a:gd name="connsiteY36" fmla="*/ 47542 h 896515"/>
                  <a:gd name="connsiteX37" fmla="*/ 319204 w 427869"/>
                  <a:gd name="connsiteY37" fmla="*/ 33959 h 896515"/>
                  <a:gd name="connsiteX38" fmla="*/ 292038 w 427869"/>
                  <a:gd name="connsiteY38" fmla="*/ 0 h 89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27869" h="896515">
                    <a:moveTo>
                      <a:pt x="67916" y="896515"/>
                    </a:moveTo>
                    <a:cubicBezTo>
                      <a:pt x="67579" y="894828"/>
                      <a:pt x="59900" y="849139"/>
                      <a:pt x="54333" y="842180"/>
                    </a:cubicBezTo>
                    <a:cubicBezTo>
                      <a:pt x="49234" y="835806"/>
                      <a:pt x="40750" y="833125"/>
                      <a:pt x="33958" y="828597"/>
                    </a:cubicBezTo>
                    <a:lnTo>
                      <a:pt x="20375" y="787846"/>
                    </a:lnTo>
                    <a:cubicBezTo>
                      <a:pt x="18111" y="781054"/>
                      <a:pt x="14987" y="774491"/>
                      <a:pt x="13583" y="767471"/>
                    </a:cubicBezTo>
                    <a:cubicBezTo>
                      <a:pt x="4962" y="724359"/>
                      <a:pt x="9592" y="744711"/>
                      <a:pt x="0" y="706345"/>
                    </a:cubicBezTo>
                    <a:cubicBezTo>
                      <a:pt x="2264" y="695025"/>
                      <a:pt x="-1371" y="680549"/>
                      <a:pt x="6792" y="672386"/>
                    </a:cubicBezTo>
                    <a:cubicBezTo>
                      <a:pt x="16916" y="662262"/>
                      <a:pt x="47541" y="658802"/>
                      <a:pt x="47541" y="658802"/>
                    </a:cubicBezTo>
                    <a:cubicBezTo>
                      <a:pt x="79235" y="661066"/>
                      <a:pt x="111332" y="660072"/>
                      <a:pt x="142623" y="665594"/>
                    </a:cubicBezTo>
                    <a:cubicBezTo>
                      <a:pt x="150661" y="667013"/>
                      <a:pt x="160208" y="671507"/>
                      <a:pt x="162998" y="679178"/>
                    </a:cubicBezTo>
                    <a:cubicBezTo>
                      <a:pt x="170004" y="698444"/>
                      <a:pt x="166420" y="720082"/>
                      <a:pt x="169790" y="740304"/>
                    </a:cubicBezTo>
                    <a:cubicBezTo>
                      <a:pt x="170967" y="747366"/>
                      <a:pt x="170991" y="756207"/>
                      <a:pt x="176581" y="760679"/>
                    </a:cubicBezTo>
                    <a:cubicBezTo>
                      <a:pt x="183870" y="766510"/>
                      <a:pt x="194692" y="765207"/>
                      <a:pt x="203747" y="767471"/>
                    </a:cubicBezTo>
                    <a:cubicBezTo>
                      <a:pt x="224122" y="765207"/>
                      <a:pt x="244983" y="765651"/>
                      <a:pt x="264871" y="760679"/>
                    </a:cubicBezTo>
                    <a:cubicBezTo>
                      <a:pt x="277480" y="757527"/>
                      <a:pt x="298017" y="734324"/>
                      <a:pt x="305621" y="726720"/>
                    </a:cubicBezTo>
                    <a:cubicBezTo>
                      <a:pt x="303357" y="688233"/>
                      <a:pt x="308179" y="648662"/>
                      <a:pt x="298829" y="611260"/>
                    </a:cubicBezTo>
                    <a:cubicBezTo>
                      <a:pt x="296084" y="600279"/>
                      <a:pt x="280257" y="598252"/>
                      <a:pt x="271663" y="590885"/>
                    </a:cubicBezTo>
                    <a:cubicBezTo>
                      <a:pt x="264370" y="584634"/>
                      <a:pt x="258581" y="576760"/>
                      <a:pt x="251288" y="570509"/>
                    </a:cubicBezTo>
                    <a:cubicBezTo>
                      <a:pt x="163184" y="494988"/>
                      <a:pt x="297453" y="612602"/>
                      <a:pt x="183373" y="536550"/>
                    </a:cubicBezTo>
                    <a:cubicBezTo>
                      <a:pt x="176581" y="532022"/>
                      <a:pt x="169269" y="528193"/>
                      <a:pt x="162998" y="522967"/>
                    </a:cubicBezTo>
                    <a:cubicBezTo>
                      <a:pt x="155619" y="516818"/>
                      <a:pt x="150439" y="508174"/>
                      <a:pt x="142623" y="502591"/>
                    </a:cubicBezTo>
                    <a:cubicBezTo>
                      <a:pt x="134385" y="496706"/>
                      <a:pt x="124512" y="493536"/>
                      <a:pt x="115457" y="489008"/>
                    </a:cubicBezTo>
                    <a:cubicBezTo>
                      <a:pt x="110929" y="479952"/>
                      <a:pt x="106897" y="470632"/>
                      <a:pt x="101874" y="461841"/>
                    </a:cubicBezTo>
                    <a:cubicBezTo>
                      <a:pt x="97824" y="454754"/>
                      <a:pt x="88834" y="449610"/>
                      <a:pt x="88291" y="441465"/>
                    </a:cubicBezTo>
                    <a:cubicBezTo>
                      <a:pt x="86478" y="414264"/>
                      <a:pt x="88058" y="386305"/>
                      <a:pt x="95082" y="359964"/>
                    </a:cubicBezTo>
                    <a:cubicBezTo>
                      <a:pt x="100398" y="340029"/>
                      <a:pt x="130286" y="335875"/>
                      <a:pt x="142623" y="326005"/>
                    </a:cubicBezTo>
                    <a:cubicBezTo>
                      <a:pt x="157623" y="314005"/>
                      <a:pt x="169790" y="298839"/>
                      <a:pt x="183373" y="285255"/>
                    </a:cubicBezTo>
                    <a:lnTo>
                      <a:pt x="203747" y="264879"/>
                    </a:lnTo>
                    <a:lnTo>
                      <a:pt x="224122" y="244504"/>
                    </a:lnTo>
                    <a:cubicBezTo>
                      <a:pt x="228650" y="235448"/>
                      <a:pt x="231224" y="225115"/>
                      <a:pt x="237705" y="217337"/>
                    </a:cubicBezTo>
                    <a:cubicBezTo>
                      <a:pt x="249087" y="203678"/>
                      <a:pt x="287006" y="192535"/>
                      <a:pt x="298829" y="190170"/>
                    </a:cubicBezTo>
                    <a:cubicBezTo>
                      <a:pt x="310148" y="187906"/>
                      <a:pt x="321588" y="186178"/>
                      <a:pt x="332787" y="183378"/>
                    </a:cubicBezTo>
                    <a:cubicBezTo>
                      <a:pt x="339732" y="181642"/>
                      <a:pt x="346075" y="177599"/>
                      <a:pt x="353162" y="176586"/>
                    </a:cubicBezTo>
                    <a:cubicBezTo>
                      <a:pt x="377916" y="173050"/>
                      <a:pt x="402967" y="172058"/>
                      <a:pt x="427869" y="169794"/>
                    </a:cubicBezTo>
                    <a:cubicBezTo>
                      <a:pt x="423341" y="142627"/>
                      <a:pt x="426603" y="112927"/>
                      <a:pt x="414286" y="88293"/>
                    </a:cubicBezTo>
                    <a:cubicBezTo>
                      <a:pt x="406985" y="73691"/>
                      <a:pt x="385080" y="72669"/>
                      <a:pt x="373537" y="61126"/>
                    </a:cubicBezTo>
                    <a:cubicBezTo>
                      <a:pt x="369009" y="56598"/>
                      <a:pt x="365680" y="50406"/>
                      <a:pt x="359953" y="47542"/>
                    </a:cubicBezTo>
                    <a:cubicBezTo>
                      <a:pt x="347147" y="41139"/>
                      <a:pt x="319204" y="33959"/>
                      <a:pt x="319204" y="33959"/>
                    </a:cubicBezTo>
                    <a:cubicBezTo>
                      <a:pt x="302069" y="8255"/>
                      <a:pt x="311393" y="19355"/>
                      <a:pt x="292038" y="0"/>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3" name="Freeform 222"/>
              <p:cNvSpPr/>
              <p:nvPr/>
            </p:nvSpPr>
            <p:spPr>
              <a:xfrm>
                <a:off x="3273537" y="5338339"/>
                <a:ext cx="414285" cy="54334"/>
              </a:xfrm>
              <a:custGeom>
                <a:avLst/>
                <a:gdLst>
                  <a:gd name="connsiteX0" fmla="*/ 414285 w 414285"/>
                  <a:gd name="connsiteY0" fmla="*/ 47543 h 54334"/>
                  <a:gd name="connsiteX1" fmla="*/ 339578 w 414285"/>
                  <a:gd name="connsiteY1" fmla="*/ 40751 h 54334"/>
                  <a:gd name="connsiteX2" fmla="*/ 305620 w 414285"/>
                  <a:gd name="connsiteY2" fmla="*/ 27167 h 54334"/>
                  <a:gd name="connsiteX3" fmla="*/ 210538 w 414285"/>
                  <a:gd name="connsiteY3" fmla="*/ 20376 h 54334"/>
                  <a:gd name="connsiteX4" fmla="*/ 169789 w 414285"/>
                  <a:gd name="connsiteY4" fmla="*/ 13584 h 54334"/>
                  <a:gd name="connsiteX5" fmla="*/ 129040 w 414285"/>
                  <a:gd name="connsiteY5" fmla="*/ 0 h 54334"/>
                  <a:gd name="connsiteX6" fmla="*/ 115456 w 414285"/>
                  <a:gd name="connsiteY6" fmla="*/ 20376 h 54334"/>
                  <a:gd name="connsiteX7" fmla="*/ 74707 w 414285"/>
                  <a:gd name="connsiteY7" fmla="*/ 33959 h 54334"/>
                  <a:gd name="connsiteX8" fmla="*/ 54332 w 414285"/>
                  <a:gd name="connsiteY8" fmla="*/ 40751 h 54334"/>
                  <a:gd name="connsiteX9" fmla="*/ 33958 w 414285"/>
                  <a:gd name="connsiteY9" fmla="*/ 54334 h 54334"/>
                  <a:gd name="connsiteX10" fmla="*/ 0 w 414285"/>
                  <a:gd name="connsiteY10" fmla="*/ 47543 h 5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4285" h="54334">
                    <a:moveTo>
                      <a:pt x="414285" y="47543"/>
                    </a:moveTo>
                    <a:cubicBezTo>
                      <a:pt x="389383" y="45279"/>
                      <a:pt x="364155" y="45359"/>
                      <a:pt x="339578" y="40751"/>
                    </a:cubicBezTo>
                    <a:cubicBezTo>
                      <a:pt x="327595" y="38504"/>
                      <a:pt x="317662" y="29068"/>
                      <a:pt x="305620" y="27167"/>
                    </a:cubicBezTo>
                    <a:cubicBezTo>
                      <a:pt x="274234" y="22211"/>
                      <a:pt x="242232" y="22640"/>
                      <a:pt x="210538" y="20376"/>
                    </a:cubicBezTo>
                    <a:cubicBezTo>
                      <a:pt x="196955" y="18112"/>
                      <a:pt x="183148" y="16924"/>
                      <a:pt x="169789" y="13584"/>
                    </a:cubicBezTo>
                    <a:cubicBezTo>
                      <a:pt x="155899" y="10111"/>
                      <a:pt x="129040" y="0"/>
                      <a:pt x="129040" y="0"/>
                    </a:cubicBezTo>
                    <a:cubicBezTo>
                      <a:pt x="124512" y="6792"/>
                      <a:pt x="122378" y="16050"/>
                      <a:pt x="115456" y="20376"/>
                    </a:cubicBezTo>
                    <a:cubicBezTo>
                      <a:pt x="103315" y="27965"/>
                      <a:pt x="88290" y="29431"/>
                      <a:pt x="74707" y="33959"/>
                    </a:cubicBezTo>
                    <a:cubicBezTo>
                      <a:pt x="67915" y="36223"/>
                      <a:pt x="60289" y="36780"/>
                      <a:pt x="54332" y="40751"/>
                    </a:cubicBezTo>
                    <a:lnTo>
                      <a:pt x="33958" y="54334"/>
                    </a:lnTo>
                    <a:lnTo>
                      <a:pt x="0" y="47543"/>
                    </a:ln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4" name="Freeform 223"/>
              <p:cNvSpPr/>
              <p:nvPr/>
            </p:nvSpPr>
            <p:spPr>
              <a:xfrm>
                <a:off x="2605486" y="4598035"/>
                <a:ext cx="199432" cy="427882"/>
              </a:xfrm>
              <a:custGeom>
                <a:avLst/>
                <a:gdLst>
                  <a:gd name="connsiteX0" fmla="*/ 199432 w 199432"/>
                  <a:gd name="connsiteY0" fmla="*/ 427882 h 427882"/>
                  <a:gd name="connsiteX1" fmla="*/ 172266 w 199432"/>
                  <a:gd name="connsiteY1" fmla="*/ 393923 h 427882"/>
                  <a:gd name="connsiteX2" fmla="*/ 158683 w 199432"/>
                  <a:gd name="connsiteY2" fmla="*/ 373548 h 427882"/>
                  <a:gd name="connsiteX3" fmla="*/ 138308 w 199432"/>
                  <a:gd name="connsiteY3" fmla="*/ 366756 h 427882"/>
                  <a:gd name="connsiteX4" fmla="*/ 111142 w 199432"/>
                  <a:gd name="connsiteY4" fmla="*/ 346381 h 427882"/>
                  <a:gd name="connsiteX5" fmla="*/ 97559 w 199432"/>
                  <a:gd name="connsiteY5" fmla="*/ 319214 h 427882"/>
                  <a:gd name="connsiteX6" fmla="*/ 83976 w 199432"/>
                  <a:gd name="connsiteY6" fmla="*/ 298838 h 427882"/>
                  <a:gd name="connsiteX7" fmla="*/ 70393 w 199432"/>
                  <a:gd name="connsiteY7" fmla="*/ 258088 h 427882"/>
                  <a:gd name="connsiteX8" fmla="*/ 77184 w 199432"/>
                  <a:gd name="connsiteY8" fmla="*/ 217337 h 427882"/>
                  <a:gd name="connsiteX9" fmla="*/ 97559 w 199432"/>
                  <a:gd name="connsiteY9" fmla="*/ 203754 h 427882"/>
                  <a:gd name="connsiteX10" fmla="*/ 117934 w 199432"/>
                  <a:gd name="connsiteY10" fmla="*/ 163003 h 427882"/>
                  <a:gd name="connsiteX11" fmla="*/ 111142 w 199432"/>
                  <a:gd name="connsiteY11" fmla="*/ 74710 h 427882"/>
                  <a:gd name="connsiteX12" fmla="*/ 70393 w 199432"/>
                  <a:gd name="connsiteY12" fmla="*/ 33959 h 427882"/>
                  <a:gd name="connsiteX13" fmla="*/ 36435 w 199432"/>
                  <a:gd name="connsiteY13" fmla="*/ 6792 h 427882"/>
                  <a:gd name="connsiteX14" fmla="*/ 16060 w 199432"/>
                  <a:gd name="connsiteY14" fmla="*/ 0 h 427882"/>
                  <a:gd name="connsiteX15" fmla="*/ 9268 w 199432"/>
                  <a:gd name="connsiteY15" fmla="*/ 61126 h 427882"/>
                  <a:gd name="connsiteX16" fmla="*/ 22852 w 199432"/>
                  <a:gd name="connsiteY16" fmla="*/ 67918 h 42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432" h="427882">
                    <a:moveTo>
                      <a:pt x="199432" y="427882"/>
                    </a:moveTo>
                    <a:cubicBezTo>
                      <a:pt x="190377" y="416562"/>
                      <a:pt x="180963" y="405520"/>
                      <a:pt x="172266" y="393923"/>
                    </a:cubicBezTo>
                    <a:cubicBezTo>
                      <a:pt x="167369" y="387393"/>
                      <a:pt x="165057" y="378647"/>
                      <a:pt x="158683" y="373548"/>
                    </a:cubicBezTo>
                    <a:cubicBezTo>
                      <a:pt x="153093" y="369076"/>
                      <a:pt x="145100" y="369020"/>
                      <a:pt x="138308" y="366756"/>
                    </a:cubicBezTo>
                    <a:cubicBezTo>
                      <a:pt x="129253" y="359964"/>
                      <a:pt x="118508" y="354975"/>
                      <a:pt x="111142" y="346381"/>
                    </a:cubicBezTo>
                    <a:cubicBezTo>
                      <a:pt x="104553" y="338694"/>
                      <a:pt x="102582" y="328005"/>
                      <a:pt x="97559" y="319214"/>
                    </a:cubicBezTo>
                    <a:cubicBezTo>
                      <a:pt x="93509" y="312127"/>
                      <a:pt x="87291" y="306297"/>
                      <a:pt x="83976" y="298838"/>
                    </a:cubicBezTo>
                    <a:cubicBezTo>
                      <a:pt x="78161" y="285754"/>
                      <a:pt x="70393" y="258088"/>
                      <a:pt x="70393" y="258088"/>
                    </a:cubicBezTo>
                    <a:cubicBezTo>
                      <a:pt x="72657" y="244504"/>
                      <a:pt x="71026" y="229654"/>
                      <a:pt x="77184" y="217337"/>
                    </a:cubicBezTo>
                    <a:cubicBezTo>
                      <a:pt x="80834" y="210036"/>
                      <a:pt x="91787" y="209526"/>
                      <a:pt x="97559" y="203754"/>
                    </a:cubicBezTo>
                    <a:cubicBezTo>
                      <a:pt x="110723" y="190589"/>
                      <a:pt x="112410" y="179573"/>
                      <a:pt x="117934" y="163003"/>
                    </a:cubicBezTo>
                    <a:cubicBezTo>
                      <a:pt x="115670" y="133572"/>
                      <a:pt x="121346" y="102408"/>
                      <a:pt x="111142" y="74710"/>
                    </a:cubicBezTo>
                    <a:cubicBezTo>
                      <a:pt x="104501" y="56685"/>
                      <a:pt x="83976" y="47543"/>
                      <a:pt x="70393" y="33959"/>
                    </a:cubicBezTo>
                    <a:cubicBezTo>
                      <a:pt x="57760" y="21326"/>
                      <a:pt x="53568" y="15359"/>
                      <a:pt x="36435" y="6792"/>
                    </a:cubicBezTo>
                    <a:cubicBezTo>
                      <a:pt x="30032" y="3590"/>
                      <a:pt x="22852" y="2264"/>
                      <a:pt x="16060" y="0"/>
                    </a:cubicBezTo>
                    <a:cubicBezTo>
                      <a:pt x="-550" y="24916"/>
                      <a:pt x="-6645" y="23994"/>
                      <a:pt x="9268" y="61126"/>
                    </a:cubicBezTo>
                    <a:cubicBezTo>
                      <a:pt x="11262" y="65779"/>
                      <a:pt x="18324" y="65654"/>
                      <a:pt x="22852" y="67918"/>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95" name="Group 194"/>
            <p:cNvGrpSpPr>
              <a:grpSpLocks noChangeAspect="1"/>
            </p:cNvGrpSpPr>
            <p:nvPr/>
          </p:nvGrpSpPr>
          <p:grpSpPr>
            <a:xfrm rot="3474219">
              <a:off x="3722900" y="5391073"/>
              <a:ext cx="669836" cy="679929"/>
              <a:chOff x="2545174" y="2758134"/>
              <a:chExt cx="2616419" cy="2655842"/>
            </a:xfrm>
          </p:grpSpPr>
          <p:grpSp>
            <p:nvGrpSpPr>
              <p:cNvPr id="196" name="Group 195"/>
              <p:cNvGrpSpPr>
                <a:grpSpLocks noChangeAspect="1"/>
              </p:cNvGrpSpPr>
              <p:nvPr/>
            </p:nvGrpSpPr>
            <p:grpSpPr>
              <a:xfrm>
                <a:off x="2593114" y="2758134"/>
                <a:ext cx="2459736" cy="2655842"/>
                <a:chOff x="912543" y="2021213"/>
                <a:chExt cx="629892" cy="680111"/>
              </a:xfrm>
            </p:grpSpPr>
            <p:sp>
              <p:nvSpPr>
                <p:cNvPr id="202" name="Freeform 51"/>
                <p:cNvSpPr>
                  <a:spLocks/>
                </p:cNvSpPr>
                <p:nvPr/>
              </p:nvSpPr>
              <p:spPr bwMode="auto">
                <a:xfrm rot="16200000">
                  <a:off x="957644" y="2187593"/>
                  <a:ext cx="90790" cy="180992"/>
                </a:xfrm>
                <a:custGeom>
                  <a:avLst/>
                  <a:gdLst>
                    <a:gd name="T0" fmla="*/ 520 w 520"/>
                    <a:gd name="T1" fmla="*/ 75 h 1065"/>
                    <a:gd name="T2" fmla="*/ 445 w 520"/>
                    <a:gd name="T3" fmla="*/ 150 h 1065"/>
                    <a:gd name="T4" fmla="*/ 400 w 520"/>
                    <a:gd name="T5" fmla="*/ 120 h 1065"/>
                    <a:gd name="T6" fmla="*/ 355 w 520"/>
                    <a:gd name="T7" fmla="*/ 105 h 1065"/>
                    <a:gd name="T8" fmla="*/ 235 w 520"/>
                    <a:gd name="T9" fmla="*/ 0 h 1065"/>
                    <a:gd name="T10" fmla="*/ 115 w 520"/>
                    <a:gd name="T11" fmla="*/ 15 h 1065"/>
                    <a:gd name="T12" fmla="*/ 70 w 520"/>
                    <a:gd name="T13" fmla="*/ 30 h 1065"/>
                    <a:gd name="T14" fmla="*/ 55 w 520"/>
                    <a:gd name="T15" fmla="*/ 75 h 1065"/>
                    <a:gd name="T16" fmla="*/ 130 w 520"/>
                    <a:gd name="T17" fmla="*/ 225 h 1065"/>
                    <a:gd name="T18" fmla="*/ 220 w 520"/>
                    <a:gd name="T19" fmla="*/ 285 h 1065"/>
                    <a:gd name="T20" fmla="*/ 265 w 520"/>
                    <a:gd name="T21" fmla="*/ 330 h 1065"/>
                    <a:gd name="T22" fmla="*/ 265 w 520"/>
                    <a:gd name="T23" fmla="*/ 420 h 1065"/>
                    <a:gd name="T24" fmla="*/ 175 w 520"/>
                    <a:gd name="T25" fmla="*/ 450 h 1065"/>
                    <a:gd name="T26" fmla="*/ 40 w 520"/>
                    <a:gd name="T27" fmla="*/ 510 h 1065"/>
                    <a:gd name="T28" fmla="*/ 10 w 520"/>
                    <a:gd name="T29" fmla="*/ 555 h 1065"/>
                    <a:gd name="T30" fmla="*/ 115 w 520"/>
                    <a:gd name="T31" fmla="*/ 675 h 1065"/>
                    <a:gd name="T32" fmla="*/ 205 w 520"/>
                    <a:gd name="T33" fmla="*/ 645 h 1065"/>
                    <a:gd name="T34" fmla="*/ 250 w 520"/>
                    <a:gd name="T35" fmla="*/ 630 h 1065"/>
                    <a:gd name="T36" fmla="*/ 295 w 520"/>
                    <a:gd name="T37" fmla="*/ 645 h 1065"/>
                    <a:gd name="T38" fmla="*/ 310 w 520"/>
                    <a:gd name="T39" fmla="*/ 750 h 1065"/>
                    <a:gd name="T40" fmla="*/ 220 w 520"/>
                    <a:gd name="T41" fmla="*/ 780 h 1065"/>
                    <a:gd name="T42" fmla="*/ 85 w 520"/>
                    <a:gd name="T43" fmla="*/ 840 h 1065"/>
                    <a:gd name="T44" fmla="*/ 160 w 520"/>
                    <a:gd name="T45" fmla="*/ 975 h 1065"/>
                    <a:gd name="T46" fmla="*/ 130 w 520"/>
                    <a:gd name="T47" fmla="*/ 1065 h 10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0"/>
                    <a:gd name="T73" fmla="*/ 0 h 1065"/>
                    <a:gd name="T74" fmla="*/ 520 w 520"/>
                    <a:gd name="T75" fmla="*/ 1065 h 10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0" h="1065">
                      <a:moveTo>
                        <a:pt x="520" y="75"/>
                      </a:moveTo>
                      <a:cubicBezTo>
                        <a:pt x="507" y="95"/>
                        <a:pt x="478" y="150"/>
                        <a:pt x="445" y="150"/>
                      </a:cubicBezTo>
                      <a:cubicBezTo>
                        <a:pt x="427" y="150"/>
                        <a:pt x="416" y="128"/>
                        <a:pt x="400" y="120"/>
                      </a:cubicBezTo>
                      <a:cubicBezTo>
                        <a:pt x="386" y="113"/>
                        <a:pt x="370" y="110"/>
                        <a:pt x="355" y="105"/>
                      </a:cubicBezTo>
                      <a:cubicBezTo>
                        <a:pt x="304" y="54"/>
                        <a:pt x="302" y="22"/>
                        <a:pt x="235" y="0"/>
                      </a:cubicBezTo>
                      <a:cubicBezTo>
                        <a:pt x="195" y="5"/>
                        <a:pt x="155" y="8"/>
                        <a:pt x="115" y="15"/>
                      </a:cubicBezTo>
                      <a:cubicBezTo>
                        <a:pt x="99" y="18"/>
                        <a:pt x="81" y="19"/>
                        <a:pt x="70" y="30"/>
                      </a:cubicBezTo>
                      <a:cubicBezTo>
                        <a:pt x="59" y="41"/>
                        <a:pt x="60" y="60"/>
                        <a:pt x="55" y="75"/>
                      </a:cubicBezTo>
                      <a:cubicBezTo>
                        <a:pt x="79" y="170"/>
                        <a:pt x="59" y="118"/>
                        <a:pt x="130" y="225"/>
                      </a:cubicBezTo>
                      <a:cubicBezTo>
                        <a:pt x="150" y="255"/>
                        <a:pt x="190" y="265"/>
                        <a:pt x="220" y="285"/>
                      </a:cubicBezTo>
                      <a:cubicBezTo>
                        <a:pt x="238" y="297"/>
                        <a:pt x="250" y="315"/>
                        <a:pt x="265" y="330"/>
                      </a:cubicBezTo>
                      <a:cubicBezTo>
                        <a:pt x="273" y="353"/>
                        <a:pt x="297" y="397"/>
                        <a:pt x="265" y="420"/>
                      </a:cubicBezTo>
                      <a:cubicBezTo>
                        <a:pt x="239" y="438"/>
                        <a:pt x="205" y="440"/>
                        <a:pt x="175" y="450"/>
                      </a:cubicBezTo>
                      <a:cubicBezTo>
                        <a:pt x="122" y="468"/>
                        <a:pt x="86" y="479"/>
                        <a:pt x="40" y="510"/>
                      </a:cubicBezTo>
                      <a:cubicBezTo>
                        <a:pt x="30" y="525"/>
                        <a:pt x="12" y="537"/>
                        <a:pt x="10" y="555"/>
                      </a:cubicBezTo>
                      <a:cubicBezTo>
                        <a:pt x="0" y="638"/>
                        <a:pt x="53" y="654"/>
                        <a:pt x="115" y="675"/>
                      </a:cubicBezTo>
                      <a:cubicBezTo>
                        <a:pt x="145" y="665"/>
                        <a:pt x="175" y="655"/>
                        <a:pt x="205" y="645"/>
                      </a:cubicBezTo>
                      <a:cubicBezTo>
                        <a:pt x="220" y="640"/>
                        <a:pt x="250" y="630"/>
                        <a:pt x="250" y="630"/>
                      </a:cubicBezTo>
                      <a:cubicBezTo>
                        <a:pt x="265" y="635"/>
                        <a:pt x="283" y="635"/>
                        <a:pt x="295" y="645"/>
                      </a:cubicBezTo>
                      <a:cubicBezTo>
                        <a:pt x="322" y="666"/>
                        <a:pt x="346" y="719"/>
                        <a:pt x="310" y="750"/>
                      </a:cubicBezTo>
                      <a:cubicBezTo>
                        <a:pt x="286" y="771"/>
                        <a:pt x="250" y="770"/>
                        <a:pt x="220" y="780"/>
                      </a:cubicBezTo>
                      <a:cubicBezTo>
                        <a:pt x="167" y="798"/>
                        <a:pt x="131" y="809"/>
                        <a:pt x="85" y="840"/>
                      </a:cubicBezTo>
                      <a:cubicBezTo>
                        <a:pt x="104" y="916"/>
                        <a:pt x="94" y="931"/>
                        <a:pt x="160" y="975"/>
                      </a:cubicBezTo>
                      <a:cubicBezTo>
                        <a:pt x="150" y="1005"/>
                        <a:pt x="130" y="1065"/>
                        <a:pt x="130" y="106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03" name="Freeform 50"/>
                <p:cNvSpPr>
                  <a:spLocks/>
                </p:cNvSpPr>
                <p:nvPr/>
              </p:nvSpPr>
              <p:spPr bwMode="auto">
                <a:xfrm rot="16200000">
                  <a:off x="1107925" y="2070221"/>
                  <a:ext cx="177775" cy="79759"/>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04" name="Freeform 49"/>
                <p:cNvSpPr>
                  <a:spLocks/>
                </p:cNvSpPr>
                <p:nvPr/>
              </p:nvSpPr>
              <p:spPr bwMode="auto">
                <a:xfrm rot="16200000">
                  <a:off x="927982" y="2398861"/>
                  <a:ext cx="151136" cy="165653"/>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05" name="Freeform 48"/>
                <p:cNvSpPr>
                  <a:spLocks/>
                </p:cNvSpPr>
                <p:nvPr/>
              </p:nvSpPr>
              <p:spPr bwMode="auto">
                <a:xfrm rot="17120977">
                  <a:off x="1399043" y="2317986"/>
                  <a:ext cx="110905" cy="169744"/>
                </a:xfrm>
                <a:custGeom>
                  <a:avLst/>
                  <a:gdLst>
                    <a:gd name="T0" fmla="*/ 105 w 540"/>
                    <a:gd name="T1" fmla="*/ 0 h 1230"/>
                    <a:gd name="T2" fmla="*/ 15 w 540"/>
                    <a:gd name="T3" fmla="*/ 15 h 1230"/>
                    <a:gd name="T4" fmla="*/ 0 w 540"/>
                    <a:gd name="T5" fmla="*/ 60 h 1230"/>
                    <a:gd name="T6" fmla="*/ 105 w 540"/>
                    <a:gd name="T7" fmla="*/ 165 h 1230"/>
                    <a:gd name="T8" fmla="*/ 315 w 540"/>
                    <a:gd name="T9" fmla="*/ 150 h 1230"/>
                    <a:gd name="T10" fmla="*/ 255 w 540"/>
                    <a:gd name="T11" fmla="*/ 120 h 1230"/>
                    <a:gd name="T12" fmla="*/ 195 w 540"/>
                    <a:gd name="T13" fmla="*/ 105 h 1230"/>
                    <a:gd name="T14" fmla="*/ 0 w 540"/>
                    <a:gd name="T15" fmla="*/ 195 h 1230"/>
                    <a:gd name="T16" fmla="*/ 105 w 540"/>
                    <a:gd name="T17" fmla="*/ 315 h 1230"/>
                    <a:gd name="T18" fmla="*/ 225 w 540"/>
                    <a:gd name="T19" fmla="*/ 300 h 1230"/>
                    <a:gd name="T20" fmla="*/ 210 w 540"/>
                    <a:gd name="T21" fmla="*/ 255 h 1230"/>
                    <a:gd name="T22" fmla="*/ 255 w 540"/>
                    <a:gd name="T23" fmla="*/ 240 h 1230"/>
                    <a:gd name="T24" fmla="*/ 330 w 540"/>
                    <a:gd name="T25" fmla="*/ 255 h 1230"/>
                    <a:gd name="T26" fmla="*/ 330 w 540"/>
                    <a:gd name="T27" fmla="*/ 390 h 1230"/>
                    <a:gd name="T28" fmla="*/ 240 w 540"/>
                    <a:gd name="T29" fmla="*/ 420 h 1230"/>
                    <a:gd name="T30" fmla="*/ 195 w 540"/>
                    <a:gd name="T31" fmla="*/ 435 h 1230"/>
                    <a:gd name="T32" fmla="*/ 150 w 540"/>
                    <a:gd name="T33" fmla="*/ 600 h 1230"/>
                    <a:gd name="T34" fmla="*/ 165 w 540"/>
                    <a:gd name="T35" fmla="*/ 645 h 1230"/>
                    <a:gd name="T36" fmla="*/ 255 w 540"/>
                    <a:gd name="T37" fmla="*/ 705 h 1230"/>
                    <a:gd name="T38" fmla="*/ 330 w 540"/>
                    <a:gd name="T39" fmla="*/ 600 h 1230"/>
                    <a:gd name="T40" fmla="*/ 285 w 540"/>
                    <a:gd name="T41" fmla="*/ 585 h 1230"/>
                    <a:gd name="T42" fmla="*/ 225 w 540"/>
                    <a:gd name="T43" fmla="*/ 600 h 1230"/>
                    <a:gd name="T44" fmla="*/ 180 w 540"/>
                    <a:gd name="T45" fmla="*/ 615 h 1230"/>
                    <a:gd name="T46" fmla="*/ 135 w 540"/>
                    <a:gd name="T47" fmla="*/ 915 h 1230"/>
                    <a:gd name="T48" fmla="*/ 150 w 540"/>
                    <a:gd name="T49" fmla="*/ 960 h 1230"/>
                    <a:gd name="T50" fmla="*/ 240 w 540"/>
                    <a:gd name="T51" fmla="*/ 915 h 1230"/>
                    <a:gd name="T52" fmla="*/ 450 w 540"/>
                    <a:gd name="T53" fmla="*/ 1035 h 1230"/>
                    <a:gd name="T54" fmla="*/ 240 w 540"/>
                    <a:gd name="T55" fmla="*/ 1080 h 1230"/>
                    <a:gd name="T56" fmla="*/ 270 w 540"/>
                    <a:gd name="T57" fmla="*/ 945 h 1230"/>
                    <a:gd name="T58" fmla="*/ 360 w 540"/>
                    <a:gd name="T59" fmla="*/ 915 h 1230"/>
                    <a:gd name="T60" fmla="*/ 480 w 540"/>
                    <a:gd name="T61" fmla="*/ 945 h 1230"/>
                    <a:gd name="T62" fmla="*/ 510 w 540"/>
                    <a:gd name="T63" fmla="*/ 990 h 1230"/>
                    <a:gd name="T64" fmla="*/ 540 w 540"/>
                    <a:gd name="T65" fmla="*/ 1080 h 1230"/>
                    <a:gd name="T66" fmla="*/ 495 w 540"/>
                    <a:gd name="T67" fmla="*/ 1200 h 1230"/>
                    <a:gd name="T68" fmla="*/ 405 w 540"/>
                    <a:gd name="T69" fmla="*/ 1230 h 12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40"/>
                    <a:gd name="T106" fmla="*/ 0 h 1230"/>
                    <a:gd name="T107" fmla="*/ 540 w 540"/>
                    <a:gd name="T108" fmla="*/ 1230 h 12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40" h="1230">
                      <a:moveTo>
                        <a:pt x="105" y="0"/>
                      </a:moveTo>
                      <a:cubicBezTo>
                        <a:pt x="75" y="5"/>
                        <a:pt x="41" y="0"/>
                        <a:pt x="15" y="15"/>
                      </a:cubicBezTo>
                      <a:cubicBezTo>
                        <a:pt x="1" y="23"/>
                        <a:pt x="0" y="44"/>
                        <a:pt x="0" y="60"/>
                      </a:cubicBezTo>
                      <a:cubicBezTo>
                        <a:pt x="0" y="121"/>
                        <a:pt x="57" y="149"/>
                        <a:pt x="105" y="165"/>
                      </a:cubicBezTo>
                      <a:cubicBezTo>
                        <a:pt x="175" y="160"/>
                        <a:pt x="248" y="170"/>
                        <a:pt x="315" y="150"/>
                      </a:cubicBezTo>
                      <a:cubicBezTo>
                        <a:pt x="336" y="144"/>
                        <a:pt x="276" y="128"/>
                        <a:pt x="255" y="120"/>
                      </a:cubicBezTo>
                      <a:cubicBezTo>
                        <a:pt x="236" y="113"/>
                        <a:pt x="215" y="110"/>
                        <a:pt x="195" y="105"/>
                      </a:cubicBezTo>
                      <a:cubicBezTo>
                        <a:pt x="85" y="117"/>
                        <a:pt x="34" y="92"/>
                        <a:pt x="0" y="195"/>
                      </a:cubicBezTo>
                      <a:cubicBezTo>
                        <a:pt x="19" y="291"/>
                        <a:pt x="16" y="285"/>
                        <a:pt x="105" y="315"/>
                      </a:cubicBezTo>
                      <a:cubicBezTo>
                        <a:pt x="145" y="310"/>
                        <a:pt x="190" y="320"/>
                        <a:pt x="225" y="300"/>
                      </a:cubicBezTo>
                      <a:cubicBezTo>
                        <a:pt x="239" y="292"/>
                        <a:pt x="203" y="269"/>
                        <a:pt x="210" y="255"/>
                      </a:cubicBezTo>
                      <a:cubicBezTo>
                        <a:pt x="217" y="241"/>
                        <a:pt x="240" y="245"/>
                        <a:pt x="255" y="240"/>
                      </a:cubicBezTo>
                      <a:cubicBezTo>
                        <a:pt x="280" y="245"/>
                        <a:pt x="308" y="242"/>
                        <a:pt x="330" y="255"/>
                      </a:cubicBezTo>
                      <a:cubicBezTo>
                        <a:pt x="366" y="276"/>
                        <a:pt x="385" y="372"/>
                        <a:pt x="330" y="390"/>
                      </a:cubicBezTo>
                      <a:cubicBezTo>
                        <a:pt x="300" y="400"/>
                        <a:pt x="270" y="410"/>
                        <a:pt x="240" y="420"/>
                      </a:cubicBezTo>
                      <a:cubicBezTo>
                        <a:pt x="225" y="425"/>
                        <a:pt x="195" y="435"/>
                        <a:pt x="195" y="435"/>
                      </a:cubicBezTo>
                      <a:cubicBezTo>
                        <a:pt x="127" y="538"/>
                        <a:pt x="124" y="496"/>
                        <a:pt x="150" y="600"/>
                      </a:cubicBezTo>
                      <a:cubicBezTo>
                        <a:pt x="154" y="615"/>
                        <a:pt x="154" y="634"/>
                        <a:pt x="165" y="645"/>
                      </a:cubicBezTo>
                      <a:cubicBezTo>
                        <a:pt x="190" y="670"/>
                        <a:pt x="255" y="705"/>
                        <a:pt x="255" y="705"/>
                      </a:cubicBezTo>
                      <a:cubicBezTo>
                        <a:pt x="302" y="689"/>
                        <a:pt x="387" y="672"/>
                        <a:pt x="330" y="600"/>
                      </a:cubicBezTo>
                      <a:cubicBezTo>
                        <a:pt x="320" y="588"/>
                        <a:pt x="300" y="590"/>
                        <a:pt x="285" y="585"/>
                      </a:cubicBezTo>
                      <a:cubicBezTo>
                        <a:pt x="265" y="590"/>
                        <a:pt x="245" y="594"/>
                        <a:pt x="225" y="600"/>
                      </a:cubicBezTo>
                      <a:cubicBezTo>
                        <a:pt x="210" y="604"/>
                        <a:pt x="185" y="600"/>
                        <a:pt x="180" y="615"/>
                      </a:cubicBezTo>
                      <a:cubicBezTo>
                        <a:pt x="149" y="700"/>
                        <a:pt x="167" y="820"/>
                        <a:pt x="135" y="915"/>
                      </a:cubicBezTo>
                      <a:cubicBezTo>
                        <a:pt x="140" y="930"/>
                        <a:pt x="136" y="953"/>
                        <a:pt x="150" y="960"/>
                      </a:cubicBezTo>
                      <a:cubicBezTo>
                        <a:pt x="168" y="969"/>
                        <a:pt x="232" y="920"/>
                        <a:pt x="240" y="915"/>
                      </a:cubicBezTo>
                      <a:cubicBezTo>
                        <a:pt x="370" y="931"/>
                        <a:pt x="408" y="910"/>
                        <a:pt x="450" y="1035"/>
                      </a:cubicBezTo>
                      <a:cubicBezTo>
                        <a:pt x="367" y="1118"/>
                        <a:pt x="368" y="1096"/>
                        <a:pt x="240" y="1080"/>
                      </a:cubicBezTo>
                      <a:cubicBezTo>
                        <a:pt x="226" y="1037"/>
                        <a:pt x="222" y="975"/>
                        <a:pt x="270" y="945"/>
                      </a:cubicBezTo>
                      <a:cubicBezTo>
                        <a:pt x="297" y="928"/>
                        <a:pt x="360" y="915"/>
                        <a:pt x="360" y="915"/>
                      </a:cubicBezTo>
                      <a:cubicBezTo>
                        <a:pt x="364" y="916"/>
                        <a:pt x="465" y="933"/>
                        <a:pt x="480" y="945"/>
                      </a:cubicBezTo>
                      <a:cubicBezTo>
                        <a:pt x="494" y="956"/>
                        <a:pt x="503" y="974"/>
                        <a:pt x="510" y="990"/>
                      </a:cubicBezTo>
                      <a:cubicBezTo>
                        <a:pt x="523" y="1019"/>
                        <a:pt x="540" y="1080"/>
                        <a:pt x="540" y="1080"/>
                      </a:cubicBezTo>
                      <a:cubicBezTo>
                        <a:pt x="534" y="1110"/>
                        <a:pt x="530" y="1178"/>
                        <a:pt x="495" y="1200"/>
                      </a:cubicBezTo>
                      <a:cubicBezTo>
                        <a:pt x="468" y="1217"/>
                        <a:pt x="405" y="1230"/>
                        <a:pt x="405" y="123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06" name="Freeform 47"/>
                <p:cNvSpPr>
                  <a:spLocks/>
                </p:cNvSpPr>
                <p:nvPr/>
              </p:nvSpPr>
              <p:spPr bwMode="auto">
                <a:xfrm rot="19705076">
                  <a:off x="1313384" y="2482231"/>
                  <a:ext cx="73624" cy="208763"/>
                </a:xfrm>
                <a:custGeom>
                  <a:avLst/>
                  <a:gdLst>
                    <a:gd name="T0" fmla="*/ 38 w 361"/>
                    <a:gd name="T1" fmla="*/ 89 h 1110"/>
                    <a:gd name="T2" fmla="*/ 233 w 361"/>
                    <a:gd name="T3" fmla="*/ 44 h 1110"/>
                    <a:gd name="T4" fmla="*/ 218 w 361"/>
                    <a:gd name="T5" fmla="*/ 104 h 1110"/>
                    <a:gd name="T6" fmla="*/ 128 w 361"/>
                    <a:gd name="T7" fmla="*/ 149 h 1110"/>
                    <a:gd name="T8" fmla="*/ 38 w 361"/>
                    <a:gd name="T9" fmla="*/ 194 h 1110"/>
                    <a:gd name="T10" fmla="*/ 83 w 361"/>
                    <a:gd name="T11" fmla="*/ 314 h 1110"/>
                    <a:gd name="T12" fmla="*/ 308 w 361"/>
                    <a:gd name="T13" fmla="*/ 299 h 1110"/>
                    <a:gd name="T14" fmla="*/ 263 w 361"/>
                    <a:gd name="T15" fmla="*/ 269 h 1110"/>
                    <a:gd name="T16" fmla="*/ 53 w 361"/>
                    <a:gd name="T17" fmla="*/ 344 h 1110"/>
                    <a:gd name="T18" fmla="*/ 8 w 361"/>
                    <a:gd name="T19" fmla="*/ 434 h 1110"/>
                    <a:gd name="T20" fmla="*/ 53 w 361"/>
                    <a:gd name="T21" fmla="*/ 464 h 1110"/>
                    <a:gd name="T22" fmla="*/ 323 w 361"/>
                    <a:gd name="T23" fmla="*/ 494 h 1110"/>
                    <a:gd name="T24" fmla="*/ 278 w 361"/>
                    <a:gd name="T25" fmla="*/ 599 h 1110"/>
                    <a:gd name="T26" fmla="*/ 233 w 361"/>
                    <a:gd name="T27" fmla="*/ 614 h 1110"/>
                    <a:gd name="T28" fmla="*/ 188 w 361"/>
                    <a:gd name="T29" fmla="*/ 644 h 1110"/>
                    <a:gd name="T30" fmla="*/ 98 w 361"/>
                    <a:gd name="T31" fmla="*/ 674 h 1110"/>
                    <a:gd name="T32" fmla="*/ 248 w 361"/>
                    <a:gd name="T33" fmla="*/ 794 h 1110"/>
                    <a:gd name="T34" fmla="*/ 308 w 361"/>
                    <a:gd name="T35" fmla="*/ 899 h 1110"/>
                    <a:gd name="T36" fmla="*/ 263 w 361"/>
                    <a:gd name="T37" fmla="*/ 914 h 1110"/>
                    <a:gd name="T38" fmla="*/ 203 w 361"/>
                    <a:gd name="T39" fmla="*/ 1049 h 1110"/>
                    <a:gd name="T40" fmla="*/ 188 w 361"/>
                    <a:gd name="T41" fmla="*/ 1064 h 1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1"/>
                    <a:gd name="T64" fmla="*/ 0 h 1110"/>
                    <a:gd name="T65" fmla="*/ 361 w 361"/>
                    <a:gd name="T66" fmla="*/ 1110 h 11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1" h="1110">
                      <a:moveTo>
                        <a:pt x="38" y="89"/>
                      </a:moveTo>
                      <a:cubicBezTo>
                        <a:pt x="97" y="0"/>
                        <a:pt x="119" y="30"/>
                        <a:pt x="233" y="44"/>
                      </a:cubicBezTo>
                      <a:cubicBezTo>
                        <a:pt x="228" y="64"/>
                        <a:pt x="229" y="87"/>
                        <a:pt x="218" y="104"/>
                      </a:cubicBezTo>
                      <a:cubicBezTo>
                        <a:pt x="197" y="136"/>
                        <a:pt x="158" y="134"/>
                        <a:pt x="128" y="149"/>
                      </a:cubicBezTo>
                      <a:cubicBezTo>
                        <a:pt x="12" y="207"/>
                        <a:pt x="151" y="156"/>
                        <a:pt x="38" y="194"/>
                      </a:cubicBezTo>
                      <a:cubicBezTo>
                        <a:pt x="14" y="267"/>
                        <a:pt x="20" y="272"/>
                        <a:pt x="83" y="314"/>
                      </a:cubicBezTo>
                      <a:cubicBezTo>
                        <a:pt x="158" y="309"/>
                        <a:pt x="235" y="317"/>
                        <a:pt x="308" y="299"/>
                      </a:cubicBezTo>
                      <a:cubicBezTo>
                        <a:pt x="325" y="295"/>
                        <a:pt x="281" y="271"/>
                        <a:pt x="263" y="269"/>
                      </a:cubicBezTo>
                      <a:cubicBezTo>
                        <a:pt x="193" y="260"/>
                        <a:pt x="110" y="306"/>
                        <a:pt x="53" y="344"/>
                      </a:cubicBezTo>
                      <a:cubicBezTo>
                        <a:pt x="47" y="353"/>
                        <a:pt x="0" y="415"/>
                        <a:pt x="8" y="434"/>
                      </a:cubicBezTo>
                      <a:cubicBezTo>
                        <a:pt x="15" y="451"/>
                        <a:pt x="36" y="459"/>
                        <a:pt x="53" y="464"/>
                      </a:cubicBezTo>
                      <a:cubicBezTo>
                        <a:pt x="78" y="471"/>
                        <a:pt x="314" y="493"/>
                        <a:pt x="323" y="494"/>
                      </a:cubicBezTo>
                      <a:cubicBezTo>
                        <a:pt x="314" y="530"/>
                        <a:pt x="310" y="573"/>
                        <a:pt x="278" y="599"/>
                      </a:cubicBezTo>
                      <a:cubicBezTo>
                        <a:pt x="266" y="609"/>
                        <a:pt x="247" y="607"/>
                        <a:pt x="233" y="614"/>
                      </a:cubicBezTo>
                      <a:cubicBezTo>
                        <a:pt x="217" y="622"/>
                        <a:pt x="204" y="637"/>
                        <a:pt x="188" y="644"/>
                      </a:cubicBezTo>
                      <a:cubicBezTo>
                        <a:pt x="159" y="657"/>
                        <a:pt x="98" y="674"/>
                        <a:pt x="98" y="674"/>
                      </a:cubicBezTo>
                      <a:cubicBezTo>
                        <a:pt x="128" y="792"/>
                        <a:pt x="119" y="776"/>
                        <a:pt x="248" y="794"/>
                      </a:cubicBezTo>
                      <a:cubicBezTo>
                        <a:pt x="287" y="807"/>
                        <a:pt x="361" y="846"/>
                        <a:pt x="308" y="899"/>
                      </a:cubicBezTo>
                      <a:cubicBezTo>
                        <a:pt x="297" y="910"/>
                        <a:pt x="278" y="909"/>
                        <a:pt x="263" y="914"/>
                      </a:cubicBezTo>
                      <a:cubicBezTo>
                        <a:pt x="215" y="985"/>
                        <a:pt x="239" y="942"/>
                        <a:pt x="203" y="1049"/>
                      </a:cubicBezTo>
                      <a:cubicBezTo>
                        <a:pt x="185" y="1103"/>
                        <a:pt x="188" y="1110"/>
                        <a:pt x="188" y="106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07" name="Freeform 46"/>
                <p:cNvSpPr>
                  <a:spLocks/>
                </p:cNvSpPr>
                <p:nvPr/>
              </p:nvSpPr>
              <p:spPr bwMode="auto">
                <a:xfrm rot="16200000">
                  <a:off x="993432" y="2438335"/>
                  <a:ext cx="133739" cy="193262"/>
                </a:xfrm>
                <a:custGeom>
                  <a:avLst/>
                  <a:gdLst>
                    <a:gd name="T0" fmla="*/ 0 w 780"/>
                    <a:gd name="T1" fmla="*/ 0 h 1275"/>
                    <a:gd name="T2" fmla="*/ 15 w 780"/>
                    <a:gd name="T3" fmla="*/ 165 h 1275"/>
                    <a:gd name="T4" fmla="*/ 30 w 780"/>
                    <a:gd name="T5" fmla="*/ 210 h 1275"/>
                    <a:gd name="T6" fmla="*/ 75 w 780"/>
                    <a:gd name="T7" fmla="*/ 225 h 1275"/>
                    <a:gd name="T8" fmla="*/ 195 w 780"/>
                    <a:gd name="T9" fmla="*/ 255 h 1275"/>
                    <a:gd name="T10" fmla="*/ 480 w 780"/>
                    <a:gd name="T11" fmla="*/ 240 h 1275"/>
                    <a:gd name="T12" fmla="*/ 525 w 780"/>
                    <a:gd name="T13" fmla="*/ 225 h 1275"/>
                    <a:gd name="T14" fmla="*/ 390 w 780"/>
                    <a:gd name="T15" fmla="*/ 135 h 1275"/>
                    <a:gd name="T16" fmla="*/ 285 w 780"/>
                    <a:gd name="T17" fmla="*/ 150 h 1275"/>
                    <a:gd name="T18" fmla="*/ 210 w 780"/>
                    <a:gd name="T19" fmla="*/ 285 h 1275"/>
                    <a:gd name="T20" fmla="*/ 240 w 780"/>
                    <a:gd name="T21" fmla="*/ 375 h 1275"/>
                    <a:gd name="T22" fmla="*/ 375 w 780"/>
                    <a:gd name="T23" fmla="*/ 450 h 1275"/>
                    <a:gd name="T24" fmla="*/ 465 w 780"/>
                    <a:gd name="T25" fmla="*/ 435 h 1275"/>
                    <a:gd name="T26" fmla="*/ 450 w 780"/>
                    <a:gd name="T27" fmla="*/ 390 h 1275"/>
                    <a:gd name="T28" fmla="*/ 255 w 780"/>
                    <a:gd name="T29" fmla="*/ 405 h 1275"/>
                    <a:gd name="T30" fmla="*/ 210 w 780"/>
                    <a:gd name="T31" fmla="*/ 435 h 1275"/>
                    <a:gd name="T32" fmla="*/ 180 w 780"/>
                    <a:gd name="T33" fmla="*/ 525 h 1275"/>
                    <a:gd name="T34" fmla="*/ 225 w 780"/>
                    <a:gd name="T35" fmla="*/ 630 h 1275"/>
                    <a:gd name="T36" fmla="*/ 375 w 780"/>
                    <a:gd name="T37" fmla="*/ 675 h 1275"/>
                    <a:gd name="T38" fmla="*/ 495 w 780"/>
                    <a:gd name="T39" fmla="*/ 645 h 1275"/>
                    <a:gd name="T40" fmla="*/ 555 w 780"/>
                    <a:gd name="T41" fmla="*/ 630 h 1275"/>
                    <a:gd name="T42" fmla="*/ 600 w 780"/>
                    <a:gd name="T43" fmla="*/ 600 h 1275"/>
                    <a:gd name="T44" fmla="*/ 600 w 780"/>
                    <a:gd name="T45" fmla="*/ 570 h 1275"/>
                    <a:gd name="T46" fmla="*/ 465 w 780"/>
                    <a:gd name="T47" fmla="*/ 585 h 1275"/>
                    <a:gd name="T48" fmla="*/ 375 w 780"/>
                    <a:gd name="T49" fmla="*/ 615 h 1275"/>
                    <a:gd name="T50" fmla="*/ 360 w 780"/>
                    <a:gd name="T51" fmla="*/ 660 h 1275"/>
                    <a:gd name="T52" fmla="*/ 660 w 780"/>
                    <a:gd name="T53" fmla="*/ 855 h 1275"/>
                    <a:gd name="T54" fmla="*/ 780 w 780"/>
                    <a:gd name="T55" fmla="*/ 1050 h 1275"/>
                    <a:gd name="T56" fmla="*/ 555 w 780"/>
                    <a:gd name="T57" fmla="*/ 1095 h 1275"/>
                    <a:gd name="T58" fmla="*/ 390 w 780"/>
                    <a:gd name="T59" fmla="*/ 990 h 1275"/>
                    <a:gd name="T60" fmla="*/ 570 w 780"/>
                    <a:gd name="T61" fmla="*/ 1005 h 1275"/>
                    <a:gd name="T62" fmla="*/ 600 w 780"/>
                    <a:gd name="T63" fmla="*/ 1275 h 12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0"/>
                    <a:gd name="T97" fmla="*/ 0 h 1275"/>
                    <a:gd name="T98" fmla="*/ 780 w 780"/>
                    <a:gd name="T99" fmla="*/ 1275 h 12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0" h="1275">
                      <a:moveTo>
                        <a:pt x="0" y="0"/>
                      </a:moveTo>
                      <a:cubicBezTo>
                        <a:pt x="5" y="55"/>
                        <a:pt x="7" y="110"/>
                        <a:pt x="15" y="165"/>
                      </a:cubicBezTo>
                      <a:cubicBezTo>
                        <a:pt x="17" y="181"/>
                        <a:pt x="19" y="199"/>
                        <a:pt x="30" y="210"/>
                      </a:cubicBezTo>
                      <a:cubicBezTo>
                        <a:pt x="41" y="221"/>
                        <a:pt x="60" y="221"/>
                        <a:pt x="75" y="225"/>
                      </a:cubicBezTo>
                      <a:cubicBezTo>
                        <a:pt x="115" y="236"/>
                        <a:pt x="195" y="255"/>
                        <a:pt x="195" y="255"/>
                      </a:cubicBezTo>
                      <a:cubicBezTo>
                        <a:pt x="290" y="250"/>
                        <a:pt x="385" y="249"/>
                        <a:pt x="480" y="240"/>
                      </a:cubicBezTo>
                      <a:cubicBezTo>
                        <a:pt x="496" y="239"/>
                        <a:pt x="519" y="240"/>
                        <a:pt x="525" y="225"/>
                      </a:cubicBezTo>
                      <a:cubicBezTo>
                        <a:pt x="557" y="145"/>
                        <a:pt x="425" y="142"/>
                        <a:pt x="390" y="135"/>
                      </a:cubicBezTo>
                      <a:cubicBezTo>
                        <a:pt x="355" y="140"/>
                        <a:pt x="315" y="131"/>
                        <a:pt x="285" y="150"/>
                      </a:cubicBezTo>
                      <a:cubicBezTo>
                        <a:pt x="241" y="178"/>
                        <a:pt x="225" y="239"/>
                        <a:pt x="210" y="285"/>
                      </a:cubicBezTo>
                      <a:cubicBezTo>
                        <a:pt x="220" y="315"/>
                        <a:pt x="230" y="345"/>
                        <a:pt x="240" y="375"/>
                      </a:cubicBezTo>
                      <a:cubicBezTo>
                        <a:pt x="243" y="385"/>
                        <a:pt x="359" y="439"/>
                        <a:pt x="375" y="450"/>
                      </a:cubicBezTo>
                      <a:cubicBezTo>
                        <a:pt x="405" y="445"/>
                        <a:pt x="441" y="454"/>
                        <a:pt x="465" y="435"/>
                      </a:cubicBezTo>
                      <a:cubicBezTo>
                        <a:pt x="477" y="425"/>
                        <a:pt x="466" y="392"/>
                        <a:pt x="450" y="390"/>
                      </a:cubicBezTo>
                      <a:cubicBezTo>
                        <a:pt x="385" y="381"/>
                        <a:pt x="320" y="400"/>
                        <a:pt x="255" y="405"/>
                      </a:cubicBezTo>
                      <a:cubicBezTo>
                        <a:pt x="240" y="415"/>
                        <a:pt x="220" y="420"/>
                        <a:pt x="210" y="435"/>
                      </a:cubicBezTo>
                      <a:cubicBezTo>
                        <a:pt x="193" y="462"/>
                        <a:pt x="180" y="525"/>
                        <a:pt x="180" y="525"/>
                      </a:cubicBezTo>
                      <a:cubicBezTo>
                        <a:pt x="189" y="561"/>
                        <a:pt x="193" y="604"/>
                        <a:pt x="225" y="630"/>
                      </a:cubicBezTo>
                      <a:cubicBezTo>
                        <a:pt x="259" y="657"/>
                        <a:pt x="333" y="661"/>
                        <a:pt x="375" y="675"/>
                      </a:cubicBezTo>
                      <a:cubicBezTo>
                        <a:pt x="415" y="665"/>
                        <a:pt x="455" y="655"/>
                        <a:pt x="495" y="645"/>
                      </a:cubicBezTo>
                      <a:cubicBezTo>
                        <a:pt x="515" y="640"/>
                        <a:pt x="555" y="630"/>
                        <a:pt x="555" y="630"/>
                      </a:cubicBezTo>
                      <a:cubicBezTo>
                        <a:pt x="570" y="620"/>
                        <a:pt x="584" y="608"/>
                        <a:pt x="600" y="600"/>
                      </a:cubicBezTo>
                      <a:cubicBezTo>
                        <a:pt x="648" y="576"/>
                        <a:pt x="672" y="594"/>
                        <a:pt x="600" y="570"/>
                      </a:cubicBezTo>
                      <a:cubicBezTo>
                        <a:pt x="555" y="575"/>
                        <a:pt x="509" y="576"/>
                        <a:pt x="465" y="585"/>
                      </a:cubicBezTo>
                      <a:cubicBezTo>
                        <a:pt x="434" y="591"/>
                        <a:pt x="375" y="615"/>
                        <a:pt x="375" y="615"/>
                      </a:cubicBezTo>
                      <a:cubicBezTo>
                        <a:pt x="370" y="630"/>
                        <a:pt x="360" y="644"/>
                        <a:pt x="360" y="660"/>
                      </a:cubicBezTo>
                      <a:cubicBezTo>
                        <a:pt x="360" y="827"/>
                        <a:pt x="535" y="839"/>
                        <a:pt x="660" y="855"/>
                      </a:cubicBezTo>
                      <a:cubicBezTo>
                        <a:pt x="696" y="927"/>
                        <a:pt x="754" y="972"/>
                        <a:pt x="780" y="1050"/>
                      </a:cubicBezTo>
                      <a:cubicBezTo>
                        <a:pt x="698" y="1060"/>
                        <a:pt x="632" y="1069"/>
                        <a:pt x="555" y="1095"/>
                      </a:cubicBezTo>
                      <a:cubicBezTo>
                        <a:pt x="421" y="1078"/>
                        <a:pt x="428" y="1104"/>
                        <a:pt x="390" y="990"/>
                      </a:cubicBezTo>
                      <a:cubicBezTo>
                        <a:pt x="465" y="940"/>
                        <a:pt x="499" y="958"/>
                        <a:pt x="570" y="1005"/>
                      </a:cubicBezTo>
                      <a:cubicBezTo>
                        <a:pt x="619" y="1152"/>
                        <a:pt x="600" y="1063"/>
                        <a:pt x="600" y="127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08" name="Freeform 45"/>
                <p:cNvSpPr>
                  <a:spLocks/>
                </p:cNvSpPr>
                <p:nvPr/>
              </p:nvSpPr>
              <p:spPr bwMode="auto">
                <a:xfrm rot="2304084">
                  <a:off x="1314406" y="2458311"/>
                  <a:ext cx="167187" cy="84810"/>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09" name="Freeform 44"/>
                <p:cNvSpPr>
                  <a:spLocks/>
                </p:cNvSpPr>
                <p:nvPr/>
              </p:nvSpPr>
              <p:spPr bwMode="auto">
                <a:xfrm rot="15161848">
                  <a:off x="1385747" y="2133606"/>
                  <a:ext cx="76655" cy="167187"/>
                </a:xfrm>
                <a:custGeom>
                  <a:avLst/>
                  <a:gdLst>
                    <a:gd name="T0" fmla="*/ 75 w 255"/>
                    <a:gd name="T1" fmla="*/ 0 h 990"/>
                    <a:gd name="T2" fmla="*/ 120 w 255"/>
                    <a:gd name="T3" fmla="*/ 15 h 990"/>
                    <a:gd name="T4" fmla="*/ 30 w 255"/>
                    <a:gd name="T5" fmla="*/ 195 h 990"/>
                    <a:gd name="T6" fmla="*/ 135 w 255"/>
                    <a:gd name="T7" fmla="*/ 315 h 990"/>
                    <a:gd name="T8" fmla="*/ 165 w 255"/>
                    <a:gd name="T9" fmla="*/ 360 h 990"/>
                    <a:gd name="T10" fmla="*/ 90 w 255"/>
                    <a:gd name="T11" fmla="*/ 480 h 990"/>
                    <a:gd name="T12" fmla="*/ 60 w 255"/>
                    <a:gd name="T13" fmla="*/ 525 h 990"/>
                    <a:gd name="T14" fmla="*/ 0 w 255"/>
                    <a:gd name="T15" fmla="*/ 450 h 990"/>
                    <a:gd name="T16" fmla="*/ 135 w 255"/>
                    <a:gd name="T17" fmla="*/ 465 h 990"/>
                    <a:gd name="T18" fmla="*/ 255 w 255"/>
                    <a:gd name="T19" fmla="*/ 555 h 990"/>
                    <a:gd name="T20" fmla="*/ 240 w 255"/>
                    <a:gd name="T21" fmla="*/ 510 h 990"/>
                    <a:gd name="T22" fmla="*/ 150 w 255"/>
                    <a:gd name="T23" fmla="*/ 570 h 990"/>
                    <a:gd name="T24" fmla="*/ 105 w 255"/>
                    <a:gd name="T25" fmla="*/ 600 h 990"/>
                    <a:gd name="T26" fmla="*/ 45 w 255"/>
                    <a:gd name="T27" fmla="*/ 675 h 990"/>
                    <a:gd name="T28" fmla="*/ 30 w 255"/>
                    <a:gd name="T29" fmla="*/ 720 h 990"/>
                    <a:gd name="T30" fmla="*/ 0 w 255"/>
                    <a:gd name="T31" fmla="*/ 765 h 990"/>
                    <a:gd name="T32" fmla="*/ 120 w 255"/>
                    <a:gd name="T33" fmla="*/ 780 h 990"/>
                    <a:gd name="T34" fmla="*/ 210 w 255"/>
                    <a:gd name="T35" fmla="*/ 750 h 990"/>
                    <a:gd name="T36" fmla="*/ 240 w 255"/>
                    <a:gd name="T37" fmla="*/ 795 h 990"/>
                    <a:gd name="T38" fmla="*/ 165 w 255"/>
                    <a:gd name="T39" fmla="*/ 885 h 990"/>
                    <a:gd name="T40" fmla="*/ 150 w 255"/>
                    <a:gd name="T41" fmla="*/ 930 h 990"/>
                    <a:gd name="T42" fmla="*/ 165 w 255"/>
                    <a:gd name="T43" fmla="*/ 990 h 9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5"/>
                    <a:gd name="T67" fmla="*/ 0 h 990"/>
                    <a:gd name="T68" fmla="*/ 255 w 255"/>
                    <a:gd name="T69" fmla="*/ 990 h 9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5" h="990">
                      <a:moveTo>
                        <a:pt x="75" y="0"/>
                      </a:moveTo>
                      <a:cubicBezTo>
                        <a:pt x="90" y="5"/>
                        <a:pt x="109" y="4"/>
                        <a:pt x="120" y="15"/>
                      </a:cubicBezTo>
                      <a:cubicBezTo>
                        <a:pt x="171" y="66"/>
                        <a:pt x="58" y="153"/>
                        <a:pt x="30" y="195"/>
                      </a:cubicBezTo>
                      <a:cubicBezTo>
                        <a:pt x="49" y="291"/>
                        <a:pt x="46" y="285"/>
                        <a:pt x="135" y="315"/>
                      </a:cubicBezTo>
                      <a:cubicBezTo>
                        <a:pt x="145" y="330"/>
                        <a:pt x="165" y="342"/>
                        <a:pt x="165" y="360"/>
                      </a:cubicBezTo>
                      <a:cubicBezTo>
                        <a:pt x="165" y="443"/>
                        <a:pt x="141" y="446"/>
                        <a:pt x="90" y="480"/>
                      </a:cubicBezTo>
                      <a:cubicBezTo>
                        <a:pt x="80" y="495"/>
                        <a:pt x="78" y="521"/>
                        <a:pt x="60" y="525"/>
                      </a:cubicBezTo>
                      <a:cubicBezTo>
                        <a:pt x="18" y="533"/>
                        <a:pt x="7" y="471"/>
                        <a:pt x="0" y="450"/>
                      </a:cubicBezTo>
                      <a:cubicBezTo>
                        <a:pt x="69" y="404"/>
                        <a:pt x="69" y="421"/>
                        <a:pt x="135" y="465"/>
                      </a:cubicBezTo>
                      <a:cubicBezTo>
                        <a:pt x="170" y="517"/>
                        <a:pt x="196" y="535"/>
                        <a:pt x="255" y="555"/>
                      </a:cubicBezTo>
                      <a:cubicBezTo>
                        <a:pt x="250" y="540"/>
                        <a:pt x="255" y="516"/>
                        <a:pt x="240" y="510"/>
                      </a:cubicBezTo>
                      <a:cubicBezTo>
                        <a:pt x="182" y="487"/>
                        <a:pt x="175" y="545"/>
                        <a:pt x="150" y="570"/>
                      </a:cubicBezTo>
                      <a:cubicBezTo>
                        <a:pt x="137" y="583"/>
                        <a:pt x="120" y="590"/>
                        <a:pt x="105" y="600"/>
                      </a:cubicBezTo>
                      <a:cubicBezTo>
                        <a:pt x="67" y="713"/>
                        <a:pt x="123" y="578"/>
                        <a:pt x="45" y="675"/>
                      </a:cubicBezTo>
                      <a:cubicBezTo>
                        <a:pt x="35" y="687"/>
                        <a:pt x="37" y="706"/>
                        <a:pt x="30" y="720"/>
                      </a:cubicBezTo>
                      <a:cubicBezTo>
                        <a:pt x="22" y="736"/>
                        <a:pt x="10" y="750"/>
                        <a:pt x="0" y="765"/>
                      </a:cubicBezTo>
                      <a:cubicBezTo>
                        <a:pt x="61" y="806"/>
                        <a:pt x="34" y="803"/>
                        <a:pt x="120" y="780"/>
                      </a:cubicBezTo>
                      <a:cubicBezTo>
                        <a:pt x="151" y="772"/>
                        <a:pt x="210" y="750"/>
                        <a:pt x="210" y="750"/>
                      </a:cubicBezTo>
                      <a:cubicBezTo>
                        <a:pt x="220" y="765"/>
                        <a:pt x="240" y="777"/>
                        <a:pt x="240" y="795"/>
                      </a:cubicBezTo>
                      <a:cubicBezTo>
                        <a:pt x="240" y="816"/>
                        <a:pt x="174" y="876"/>
                        <a:pt x="165" y="885"/>
                      </a:cubicBezTo>
                      <a:cubicBezTo>
                        <a:pt x="160" y="900"/>
                        <a:pt x="150" y="914"/>
                        <a:pt x="150" y="930"/>
                      </a:cubicBezTo>
                      <a:cubicBezTo>
                        <a:pt x="150" y="951"/>
                        <a:pt x="165" y="969"/>
                        <a:pt x="165" y="99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10" name="Freeform 43"/>
                <p:cNvSpPr>
                  <a:spLocks/>
                </p:cNvSpPr>
                <p:nvPr/>
              </p:nvSpPr>
              <p:spPr bwMode="auto">
                <a:xfrm rot="11188437">
                  <a:off x="1185053" y="2514307"/>
                  <a:ext cx="88962" cy="184842"/>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11" name="Freeform 42"/>
                <p:cNvSpPr>
                  <a:spLocks/>
                </p:cNvSpPr>
                <p:nvPr/>
              </p:nvSpPr>
              <p:spPr bwMode="auto">
                <a:xfrm rot="13314741">
                  <a:off x="1299579" y="2122332"/>
                  <a:ext cx="67488" cy="105469"/>
                </a:xfrm>
                <a:custGeom>
                  <a:avLst/>
                  <a:gdLst>
                    <a:gd name="T0" fmla="*/ 105 w 330"/>
                    <a:gd name="T1" fmla="*/ 0 h 681"/>
                    <a:gd name="T2" fmla="*/ 150 w 330"/>
                    <a:gd name="T3" fmla="*/ 30 h 681"/>
                    <a:gd name="T4" fmla="*/ 180 w 330"/>
                    <a:gd name="T5" fmla="*/ 135 h 681"/>
                    <a:gd name="T6" fmla="*/ 105 w 330"/>
                    <a:gd name="T7" fmla="*/ 360 h 681"/>
                    <a:gd name="T8" fmla="*/ 75 w 330"/>
                    <a:gd name="T9" fmla="*/ 405 h 681"/>
                    <a:gd name="T10" fmla="*/ 0 w 330"/>
                    <a:gd name="T11" fmla="*/ 345 h 681"/>
                    <a:gd name="T12" fmla="*/ 15 w 330"/>
                    <a:gd name="T13" fmla="*/ 300 h 681"/>
                    <a:gd name="T14" fmla="*/ 150 w 330"/>
                    <a:gd name="T15" fmla="*/ 330 h 681"/>
                    <a:gd name="T16" fmla="*/ 120 w 330"/>
                    <a:gd name="T17" fmla="*/ 615 h 681"/>
                    <a:gd name="T18" fmla="*/ 330 w 330"/>
                    <a:gd name="T19" fmla="*/ 570 h 681"/>
                    <a:gd name="T20" fmla="*/ 285 w 330"/>
                    <a:gd name="T21" fmla="*/ 540 h 681"/>
                    <a:gd name="T22" fmla="*/ 240 w 330"/>
                    <a:gd name="T23" fmla="*/ 555 h 6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0"/>
                    <a:gd name="T37" fmla="*/ 0 h 681"/>
                    <a:gd name="T38" fmla="*/ 330 w 330"/>
                    <a:gd name="T39" fmla="*/ 681 h 6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0" h="681">
                      <a:moveTo>
                        <a:pt x="105" y="0"/>
                      </a:moveTo>
                      <a:cubicBezTo>
                        <a:pt x="120" y="10"/>
                        <a:pt x="140" y="15"/>
                        <a:pt x="150" y="30"/>
                      </a:cubicBezTo>
                      <a:cubicBezTo>
                        <a:pt x="170" y="60"/>
                        <a:pt x="168" y="100"/>
                        <a:pt x="180" y="135"/>
                      </a:cubicBezTo>
                      <a:cubicBezTo>
                        <a:pt x="168" y="253"/>
                        <a:pt x="194" y="301"/>
                        <a:pt x="105" y="360"/>
                      </a:cubicBezTo>
                      <a:cubicBezTo>
                        <a:pt x="95" y="375"/>
                        <a:pt x="92" y="398"/>
                        <a:pt x="75" y="405"/>
                      </a:cubicBezTo>
                      <a:cubicBezTo>
                        <a:pt x="37" y="420"/>
                        <a:pt x="11" y="362"/>
                        <a:pt x="0" y="345"/>
                      </a:cubicBezTo>
                      <a:cubicBezTo>
                        <a:pt x="5" y="330"/>
                        <a:pt x="0" y="304"/>
                        <a:pt x="15" y="300"/>
                      </a:cubicBezTo>
                      <a:cubicBezTo>
                        <a:pt x="43" y="292"/>
                        <a:pt x="116" y="319"/>
                        <a:pt x="150" y="330"/>
                      </a:cubicBezTo>
                      <a:cubicBezTo>
                        <a:pt x="182" y="427"/>
                        <a:pt x="177" y="529"/>
                        <a:pt x="120" y="615"/>
                      </a:cubicBezTo>
                      <a:cubicBezTo>
                        <a:pt x="206" y="636"/>
                        <a:pt x="293" y="681"/>
                        <a:pt x="330" y="570"/>
                      </a:cubicBezTo>
                      <a:cubicBezTo>
                        <a:pt x="315" y="560"/>
                        <a:pt x="303" y="543"/>
                        <a:pt x="285" y="540"/>
                      </a:cubicBezTo>
                      <a:cubicBezTo>
                        <a:pt x="269" y="537"/>
                        <a:pt x="240" y="555"/>
                        <a:pt x="240" y="55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12" name="Freeform 41"/>
                <p:cNvSpPr>
                  <a:spLocks/>
                </p:cNvSpPr>
                <p:nvPr/>
              </p:nvSpPr>
              <p:spPr bwMode="auto">
                <a:xfrm rot="16200000">
                  <a:off x="1419443" y="2224413"/>
                  <a:ext cx="78286" cy="167698"/>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13" name="Freeform 40"/>
                <p:cNvSpPr>
                  <a:spLocks/>
                </p:cNvSpPr>
                <p:nvPr/>
              </p:nvSpPr>
              <p:spPr bwMode="auto">
                <a:xfrm rot="19782647">
                  <a:off x="1002016" y="2086995"/>
                  <a:ext cx="92541" cy="187017"/>
                </a:xfrm>
                <a:custGeom>
                  <a:avLst/>
                  <a:gdLst>
                    <a:gd name="T0" fmla="*/ 41 w 291"/>
                    <a:gd name="T1" fmla="*/ 0 h 1005"/>
                    <a:gd name="T2" fmla="*/ 11 w 291"/>
                    <a:gd name="T3" fmla="*/ 90 h 1005"/>
                    <a:gd name="T4" fmla="*/ 26 w 291"/>
                    <a:gd name="T5" fmla="*/ 195 h 1005"/>
                    <a:gd name="T6" fmla="*/ 56 w 291"/>
                    <a:gd name="T7" fmla="*/ 330 h 1005"/>
                    <a:gd name="T8" fmla="*/ 146 w 291"/>
                    <a:gd name="T9" fmla="*/ 315 h 1005"/>
                    <a:gd name="T10" fmla="*/ 86 w 291"/>
                    <a:gd name="T11" fmla="*/ 225 h 1005"/>
                    <a:gd name="T12" fmla="*/ 56 w 291"/>
                    <a:gd name="T13" fmla="*/ 270 h 1005"/>
                    <a:gd name="T14" fmla="*/ 71 w 291"/>
                    <a:gd name="T15" fmla="*/ 315 h 1005"/>
                    <a:gd name="T16" fmla="*/ 86 w 291"/>
                    <a:gd name="T17" fmla="*/ 405 h 1005"/>
                    <a:gd name="T18" fmla="*/ 71 w 291"/>
                    <a:gd name="T19" fmla="*/ 465 h 1005"/>
                    <a:gd name="T20" fmla="*/ 116 w 291"/>
                    <a:gd name="T21" fmla="*/ 480 h 1005"/>
                    <a:gd name="T22" fmla="*/ 221 w 291"/>
                    <a:gd name="T23" fmla="*/ 600 h 1005"/>
                    <a:gd name="T24" fmla="*/ 221 w 291"/>
                    <a:gd name="T25" fmla="*/ 495 h 1005"/>
                    <a:gd name="T26" fmla="*/ 146 w 291"/>
                    <a:gd name="T27" fmla="*/ 510 h 1005"/>
                    <a:gd name="T28" fmla="*/ 56 w 291"/>
                    <a:gd name="T29" fmla="*/ 645 h 1005"/>
                    <a:gd name="T30" fmla="*/ 41 w 291"/>
                    <a:gd name="T31" fmla="*/ 690 h 1005"/>
                    <a:gd name="T32" fmla="*/ 161 w 291"/>
                    <a:gd name="T33" fmla="*/ 735 h 1005"/>
                    <a:gd name="T34" fmla="*/ 236 w 291"/>
                    <a:gd name="T35" fmla="*/ 810 h 1005"/>
                    <a:gd name="T36" fmla="*/ 146 w 291"/>
                    <a:gd name="T37" fmla="*/ 870 h 1005"/>
                    <a:gd name="T38" fmla="*/ 86 w 291"/>
                    <a:gd name="T39" fmla="*/ 855 h 1005"/>
                    <a:gd name="T40" fmla="*/ 131 w 291"/>
                    <a:gd name="T41" fmla="*/ 870 h 1005"/>
                    <a:gd name="T42" fmla="*/ 176 w 291"/>
                    <a:gd name="T43" fmla="*/ 1005 h 10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1"/>
                    <a:gd name="T67" fmla="*/ 0 h 1005"/>
                    <a:gd name="T68" fmla="*/ 291 w 291"/>
                    <a:gd name="T69" fmla="*/ 1005 h 10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1" h="1005">
                      <a:moveTo>
                        <a:pt x="41" y="0"/>
                      </a:moveTo>
                      <a:cubicBezTo>
                        <a:pt x="31" y="30"/>
                        <a:pt x="21" y="60"/>
                        <a:pt x="11" y="90"/>
                      </a:cubicBezTo>
                      <a:cubicBezTo>
                        <a:pt x="0" y="124"/>
                        <a:pt x="21" y="160"/>
                        <a:pt x="26" y="195"/>
                      </a:cubicBezTo>
                      <a:cubicBezTo>
                        <a:pt x="41" y="293"/>
                        <a:pt x="33" y="260"/>
                        <a:pt x="56" y="330"/>
                      </a:cubicBezTo>
                      <a:cubicBezTo>
                        <a:pt x="86" y="325"/>
                        <a:pt x="119" y="329"/>
                        <a:pt x="146" y="315"/>
                      </a:cubicBezTo>
                      <a:cubicBezTo>
                        <a:pt x="239" y="269"/>
                        <a:pt x="115" y="235"/>
                        <a:pt x="86" y="225"/>
                      </a:cubicBezTo>
                      <a:cubicBezTo>
                        <a:pt x="76" y="240"/>
                        <a:pt x="59" y="252"/>
                        <a:pt x="56" y="270"/>
                      </a:cubicBezTo>
                      <a:cubicBezTo>
                        <a:pt x="53" y="286"/>
                        <a:pt x="68" y="300"/>
                        <a:pt x="71" y="315"/>
                      </a:cubicBezTo>
                      <a:cubicBezTo>
                        <a:pt x="78" y="345"/>
                        <a:pt x="81" y="375"/>
                        <a:pt x="86" y="405"/>
                      </a:cubicBezTo>
                      <a:cubicBezTo>
                        <a:pt x="81" y="425"/>
                        <a:pt x="63" y="446"/>
                        <a:pt x="71" y="465"/>
                      </a:cubicBezTo>
                      <a:cubicBezTo>
                        <a:pt x="77" y="480"/>
                        <a:pt x="105" y="469"/>
                        <a:pt x="116" y="480"/>
                      </a:cubicBezTo>
                      <a:cubicBezTo>
                        <a:pt x="291" y="655"/>
                        <a:pt x="94" y="515"/>
                        <a:pt x="221" y="600"/>
                      </a:cubicBezTo>
                      <a:cubicBezTo>
                        <a:pt x="228" y="579"/>
                        <a:pt x="259" y="514"/>
                        <a:pt x="221" y="495"/>
                      </a:cubicBezTo>
                      <a:cubicBezTo>
                        <a:pt x="198" y="484"/>
                        <a:pt x="171" y="505"/>
                        <a:pt x="146" y="510"/>
                      </a:cubicBezTo>
                      <a:cubicBezTo>
                        <a:pt x="105" y="571"/>
                        <a:pt x="110" y="591"/>
                        <a:pt x="56" y="645"/>
                      </a:cubicBezTo>
                      <a:cubicBezTo>
                        <a:pt x="51" y="660"/>
                        <a:pt x="35" y="675"/>
                        <a:pt x="41" y="690"/>
                      </a:cubicBezTo>
                      <a:cubicBezTo>
                        <a:pt x="54" y="724"/>
                        <a:pt x="143" y="731"/>
                        <a:pt x="161" y="735"/>
                      </a:cubicBezTo>
                      <a:cubicBezTo>
                        <a:pt x="167" y="739"/>
                        <a:pt x="250" y="786"/>
                        <a:pt x="236" y="810"/>
                      </a:cubicBezTo>
                      <a:cubicBezTo>
                        <a:pt x="218" y="841"/>
                        <a:pt x="146" y="870"/>
                        <a:pt x="146" y="870"/>
                      </a:cubicBezTo>
                      <a:cubicBezTo>
                        <a:pt x="126" y="865"/>
                        <a:pt x="107" y="855"/>
                        <a:pt x="86" y="855"/>
                      </a:cubicBezTo>
                      <a:cubicBezTo>
                        <a:pt x="70" y="855"/>
                        <a:pt x="119" y="860"/>
                        <a:pt x="131" y="870"/>
                      </a:cubicBezTo>
                      <a:cubicBezTo>
                        <a:pt x="150" y="885"/>
                        <a:pt x="238" y="1005"/>
                        <a:pt x="176" y="100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14" name="Freeform 39"/>
                <p:cNvSpPr>
                  <a:spLocks/>
                </p:cNvSpPr>
                <p:nvPr/>
              </p:nvSpPr>
              <p:spPr bwMode="auto">
                <a:xfrm rot="1515602">
                  <a:off x="1083309" y="2490386"/>
                  <a:ext cx="80782" cy="210938"/>
                </a:xfrm>
                <a:custGeom>
                  <a:avLst/>
                  <a:gdLst>
                    <a:gd name="T0" fmla="*/ 214 w 394"/>
                    <a:gd name="T1" fmla="*/ 29 h 1139"/>
                    <a:gd name="T2" fmla="*/ 394 w 394"/>
                    <a:gd name="T3" fmla="*/ 119 h 1139"/>
                    <a:gd name="T4" fmla="*/ 379 w 394"/>
                    <a:gd name="T5" fmla="*/ 164 h 1139"/>
                    <a:gd name="T6" fmla="*/ 199 w 394"/>
                    <a:gd name="T7" fmla="*/ 254 h 1139"/>
                    <a:gd name="T8" fmla="*/ 274 w 394"/>
                    <a:gd name="T9" fmla="*/ 404 h 1139"/>
                    <a:gd name="T10" fmla="*/ 334 w 394"/>
                    <a:gd name="T11" fmla="*/ 524 h 1139"/>
                    <a:gd name="T12" fmla="*/ 304 w 394"/>
                    <a:gd name="T13" fmla="*/ 569 h 1139"/>
                    <a:gd name="T14" fmla="*/ 199 w 394"/>
                    <a:gd name="T15" fmla="*/ 554 h 1139"/>
                    <a:gd name="T16" fmla="*/ 169 w 394"/>
                    <a:gd name="T17" fmla="*/ 509 h 1139"/>
                    <a:gd name="T18" fmla="*/ 154 w 394"/>
                    <a:gd name="T19" fmla="*/ 464 h 1139"/>
                    <a:gd name="T20" fmla="*/ 289 w 394"/>
                    <a:gd name="T21" fmla="*/ 479 h 1139"/>
                    <a:gd name="T22" fmla="*/ 334 w 394"/>
                    <a:gd name="T23" fmla="*/ 494 h 1139"/>
                    <a:gd name="T24" fmla="*/ 379 w 394"/>
                    <a:gd name="T25" fmla="*/ 479 h 1139"/>
                    <a:gd name="T26" fmla="*/ 364 w 394"/>
                    <a:gd name="T27" fmla="*/ 629 h 1139"/>
                    <a:gd name="T28" fmla="*/ 349 w 394"/>
                    <a:gd name="T29" fmla="*/ 674 h 1139"/>
                    <a:gd name="T30" fmla="*/ 304 w 394"/>
                    <a:gd name="T31" fmla="*/ 704 h 1139"/>
                    <a:gd name="T32" fmla="*/ 199 w 394"/>
                    <a:gd name="T33" fmla="*/ 689 h 1139"/>
                    <a:gd name="T34" fmla="*/ 244 w 394"/>
                    <a:gd name="T35" fmla="*/ 674 h 1139"/>
                    <a:gd name="T36" fmla="*/ 334 w 394"/>
                    <a:gd name="T37" fmla="*/ 704 h 1139"/>
                    <a:gd name="T38" fmla="*/ 319 w 394"/>
                    <a:gd name="T39" fmla="*/ 929 h 1139"/>
                    <a:gd name="T40" fmla="*/ 229 w 394"/>
                    <a:gd name="T41" fmla="*/ 899 h 1139"/>
                    <a:gd name="T42" fmla="*/ 184 w 394"/>
                    <a:gd name="T43" fmla="*/ 884 h 1139"/>
                    <a:gd name="T44" fmla="*/ 124 w 394"/>
                    <a:gd name="T45" fmla="*/ 809 h 1139"/>
                    <a:gd name="T46" fmla="*/ 64 w 394"/>
                    <a:gd name="T47" fmla="*/ 719 h 1139"/>
                    <a:gd name="T48" fmla="*/ 19 w 394"/>
                    <a:gd name="T49" fmla="*/ 734 h 1139"/>
                    <a:gd name="T50" fmla="*/ 94 w 394"/>
                    <a:gd name="T51" fmla="*/ 914 h 1139"/>
                    <a:gd name="T52" fmla="*/ 124 w 394"/>
                    <a:gd name="T53" fmla="*/ 959 h 1139"/>
                    <a:gd name="T54" fmla="*/ 274 w 394"/>
                    <a:gd name="T55" fmla="*/ 1139 h 11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94"/>
                    <a:gd name="T85" fmla="*/ 0 h 1139"/>
                    <a:gd name="T86" fmla="*/ 394 w 394"/>
                    <a:gd name="T87" fmla="*/ 1139 h 11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94" h="1139">
                      <a:moveTo>
                        <a:pt x="214" y="29"/>
                      </a:moveTo>
                      <a:cubicBezTo>
                        <a:pt x="302" y="0"/>
                        <a:pt x="345" y="46"/>
                        <a:pt x="394" y="119"/>
                      </a:cubicBezTo>
                      <a:cubicBezTo>
                        <a:pt x="389" y="134"/>
                        <a:pt x="389" y="152"/>
                        <a:pt x="379" y="164"/>
                      </a:cubicBezTo>
                      <a:cubicBezTo>
                        <a:pt x="348" y="203"/>
                        <a:pt x="253" y="218"/>
                        <a:pt x="199" y="254"/>
                      </a:cubicBezTo>
                      <a:cubicBezTo>
                        <a:pt x="213" y="340"/>
                        <a:pt x="194" y="377"/>
                        <a:pt x="274" y="404"/>
                      </a:cubicBezTo>
                      <a:cubicBezTo>
                        <a:pt x="294" y="435"/>
                        <a:pt x="334" y="487"/>
                        <a:pt x="334" y="524"/>
                      </a:cubicBezTo>
                      <a:cubicBezTo>
                        <a:pt x="334" y="542"/>
                        <a:pt x="314" y="554"/>
                        <a:pt x="304" y="569"/>
                      </a:cubicBezTo>
                      <a:cubicBezTo>
                        <a:pt x="269" y="564"/>
                        <a:pt x="231" y="568"/>
                        <a:pt x="199" y="554"/>
                      </a:cubicBezTo>
                      <a:cubicBezTo>
                        <a:pt x="183" y="547"/>
                        <a:pt x="177" y="525"/>
                        <a:pt x="169" y="509"/>
                      </a:cubicBezTo>
                      <a:cubicBezTo>
                        <a:pt x="162" y="495"/>
                        <a:pt x="139" y="468"/>
                        <a:pt x="154" y="464"/>
                      </a:cubicBezTo>
                      <a:cubicBezTo>
                        <a:pt x="198" y="453"/>
                        <a:pt x="244" y="474"/>
                        <a:pt x="289" y="479"/>
                      </a:cubicBezTo>
                      <a:cubicBezTo>
                        <a:pt x="304" y="484"/>
                        <a:pt x="318" y="494"/>
                        <a:pt x="334" y="494"/>
                      </a:cubicBezTo>
                      <a:cubicBezTo>
                        <a:pt x="350" y="494"/>
                        <a:pt x="376" y="464"/>
                        <a:pt x="379" y="479"/>
                      </a:cubicBezTo>
                      <a:cubicBezTo>
                        <a:pt x="390" y="528"/>
                        <a:pt x="372" y="579"/>
                        <a:pt x="364" y="629"/>
                      </a:cubicBezTo>
                      <a:cubicBezTo>
                        <a:pt x="362" y="645"/>
                        <a:pt x="359" y="662"/>
                        <a:pt x="349" y="674"/>
                      </a:cubicBezTo>
                      <a:cubicBezTo>
                        <a:pt x="338" y="688"/>
                        <a:pt x="319" y="694"/>
                        <a:pt x="304" y="704"/>
                      </a:cubicBezTo>
                      <a:cubicBezTo>
                        <a:pt x="269" y="699"/>
                        <a:pt x="231" y="705"/>
                        <a:pt x="199" y="689"/>
                      </a:cubicBezTo>
                      <a:cubicBezTo>
                        <a:pt x="185" y="682"/>
                        <a:pt x="228" y="672"/>
                        <a:pt x="244" y="674"/>
                      </a:cubicBezTo>
                      <a:cubicBezTo>
                        <a:pt x="275" y="677"/>
                        <a:pt x="334" y="704"/>
                        <a:pt x="334" y="704"/>
                      </a:cubicBezTo>
                      <a:cubicBezTo>
                        <a:pt x="359" y="780"/>
                        <a:pt x="344" y="854"/>
                        <a:pt x="319" y="929"/>
                      </a:cubicBezTo>
                      <a:cubicBezTo>
                        <a:pt x="289" y="919"/>
                        <a:pt x="259" y="909"/>
                        <a:pt x="229" y="899"/>
                      </a:cubicBezTo>
                      <a:cubicBezTo>
                        <a:pt x="214" y="894"/>
                        <a:pt x="184" y="884"/>
                        <a:pt x="184" y="884"/>
                      </a:cubicBezTo>
                      <a:cubicBezTo>
                        <a:pt x="150" y="783"/>
                        <a:pt x="197" y="893"/>
                        <a:pt x="124" y="809"/>
                      </a:cubicBezTo>
                      <a:cubicBezTo>
                        <a:pt x="100" y="782"/>
                        <a:pt x="64" y="719"/>
                        <a:pt x="64" y="719"/>
                      </a:cubicBezTo>
                      <a:cubicBezTo>
                        <a:pt x="49" y="724"/>
                        <a:pt x="23" y="719"/>
                        <a:pt x="19" y="734"/>
                      </a:cubicBezTo>
                      <a:cubicBezTo>
                        <a:pt x="0" y="800"/>
                        <a:pt x="64" y="869"/>
                        <a:pt x="94" y="914"/>
                      </a:cubicBezTo>
                      <a:cubicBezTo>
                        <a:pt x="104" y="929"/>
                        <a:pt x="124" y="959"/>
                        <a:pt x="124" y="959"/>
                      </a:cubicBezTo>
                      <a:cubicBezTo>
                        <a:pt x="142" y="1048"/>
                        <a:pt x="161" y="1139"/>
                        <a:pt x="274" y="1139"/>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15" name="Freeform 38"/>
                <p:cNvSpPr>
                  <a:spLocks/>
                </p:cNvSpPr>
                <p:nvPr/>
              </p:nvSpPr>
              <p:spPr bwMode="auto">
                <a:xfrm rot="17596374">
                  <a:off x="911110" y="2331564"/>
                  <a:ext cx="151136" cy="134977"/>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16" name="Freeform 37"/>
                <p:cNvSpPr>
                  <a:spLocks/>
                </p:cNvSpPr>
                <p:nvPr/>
              </p:nvSpPr>
              <p:spPr bwMode="auto">
                <a:xfrm rot="10280422">
                  <a:off x="1083309" y="2054919"/>
                  <a:ext cx="73624" cy="178319"/>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17" name="Freeform 36"/>
                <p:cNvSpPr>
                  <a:spLocks/>
                </p:cNvSpPr>
                <p:nvPr/>
              </p:nvSpPr>
              <p:spPr bwMode="auto">
                <a:xfrm rot="11269306">
                  <a:off x="1242827" y="2021213"/>
                  <a:ext cx="70556" cy="184842"/>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218" name="Oval 217"/>
                <p:cNvSpPr>
                  <a:spLocks noChangeAspect="1"/>
                </p:cNvSpPr>
                <p:nvPr/>
              </p:nvSpPr>
              <p:spPr>
                <a:xfrm>
                  <a:off x="1058621" y="2200311"/>
                  <a:ext cx="317003" cy="317004"/>
                </a:xfrm>
                <a:prstGeom prst="ellipse">
                  <a:avLst/>
                </a:prstGeom>
                <a:gradFill flip="none" rotWithShape="1">
                  <a:gsLst>
                    <a:gs pos="0">
                      <a:schemeClr val="bg1"/>
                    </a:gs>
                    <a:gs pos="80000">
                      <a:srgbClr val="3900F9"/>
                    </a:gs>
                  </a:gsLst>
                  <a:path path="circle">
                    <a:fillToRect l="50000" t="50000" r="50000" b="50000"/>
                  </a:path>
                  <a:tileRect/>
                </a:gradFill>
                <a:ln w="127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7" name="Freeform 196"/>
              <p:cNvSpPr/>
              <p:nvPr/>
            </p:nvSpPr>
            <p:spPr>
              <a:xfrm>
                <a:off x="2545174" y="2952712"/>
                <a:ext cx="277132" cy="629623"/>
              </a:xfrm>
              <a:custGeom>
                <a:avLst/>
                <a:gdLst>
                  <a:gd name="connsiteX0" fmla="*/ 277132 w 277132"/>
                  <a:gd name="connsiteY0" fmla="*/ 173689 h 629623"/>
                  <a:gd name="connsiteX1" fmla="*/ 266277 w 277132"/>
                  <a:gd name="connsiteY1" fmla="*/ 75989 h 629623"/>
                  <a:gd name="connsiteX2" fmla="*/ 190292 w 277132"/>
                  <a:gd name="connsiteY2" fmla="*/ 21711 h 629623"/>
                  <a:gd name="connsiteX3" fmla="*/ 157727 w 277132"/>
                  <a:gd name="connsiteY3" fmla="*/ 0 h 629623"/>
                  <a:gd name="connsiteX4" fmla="*/ 81742 w 277132"/>
                  <a:gd name="connsiteY4" fmla="*/ 21711 h 629623"/>
                  <a:gd name="connsiteX5" fmla="*/ 38321 w 277132"/>
                  <a:gd name="connsiteY5" fmla="*/ 86845 h 629623"/>
                  <a:gd name="connsiteX6" fmla="*/ 16611 w 277132"/>
                  <a:gd name="connsiteY6" fmla="*/ 119411 h 629623"/>
                  <a:gd name="connsiteX7" fmla="*/ 16611 w 277132"/>
                  <a:gd name="connsiteY7" fmla="*/ 260534 h 629623"/>
                  <a:gd name="connsiteX8" fmla="*/ 81742 w 277132"/>
                  <a:gd name="connsiteY8" fmla="*/ 293100 h 629623"/>
                  <a:gd name="connsiteX9" fmla="*/ 103452 w 277132"/>
                  <a:gd name="connsiteY9" fmla="*/ 314812 h 629623"/>
                  <a:gd name="connsiteX10" fmla="*/ 168582 w 277132"/>
                  <a:gd name="connsiteY10" fmla="*/ 336523 h 629623"/>
                  <a:gd name="connsiteX11" fmla="*/ 157727 w 277132"/>
                  <a:gd name="connsiteY11" fmla="*/ 466789 h 629623"/>
                  <a:gd name="connsiteX12" fmla="*/ 103452 w 277132"/>
                  <a:gd name="connsiteY12" fmla="*/ 521067 h 629623"/>
                  <a:gd name="connsiteX13" fmla="*/ 70887 w 277132"/>
                  <a:gd name="connsiteY13" fmla="*/ 553634 h 629623"/>
                  <a:gd name="connsiteX14" fmla="*/ 60032 w 277132"/>
                  <a:gd name="connsiteY14" fmla="*/ 586201 h 629623"/>
                  <a:gd name="connsiteX15" fmla="*/ 103452 w 277132"/>
                  <a:gd name="connsiteY15" fmla="*/ 629623 h 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132" h="629623">
                    <a:moveTo>
                      <a:pt x="277132" y="173689"/>
                    </a:moveTo>
                    <a:cubicBezTo>
                      <a:pt x="273514" y="141122"/>
                      <a:pt x="274224" y="107778"/>
                      <a:pt x="266277" y="75989"/>
                    </a:cubicBezTo>
                    <a:cubicBezTo>
                      <a:pt x="255716" y="33745"/>
                      <a:pt x="223885" y="38509"/>
                      <a:pt x="190292" y="21711"/>
                    </a:cubicBezTo>
                    <a:cubicBezTo>
                      <a:pt x="178623" y="15876"/>
                      <a:pt x="168582" y="7237"/>
                      <a:pt x="157727" y="0"/>
                    </a:cubicBezTo>
                    <a:cubicBezTo>
                      <a:pt x="157354" y="93"/>
                      <a:pt x="86931" y="16521"/>
                      <a:pt x="81742" y="21711"/>
                    </a:cubicBezTo>
                    <a:cubicBezTo>
                      <a:pt x="63291" y="40162"/>
                      <a:pt x="52795" y="65134"/>
                      <a:pt x="38321" y="86845"/>
                    </a:cubicBezTo>
                    <a:lnTo>
                      <a:pt x="16611" y="119411"/>
                    </a:lnTo>
                    <a:cubicBezTo>
                      <a:pt x="-1340" y="173268"/>
                      <a:pt x="-9375" y="182572"/>
                      <a:pt x="16611" y="260534"/>
                    </a:cubicBezTo>
                    <a:cubicBezTo>
                      <a:pt x="21872" y="276318"/>
                      <a:pt x="69097" y="288885"/>
                      <a:pt x="81742" y="293100"/>
                    </a:cubicBezTo>
                    <a:cubicBezTo>
                      <a:pt x="88979" y="300337"/>
                      <a:pt x="94298" y="310235"/>
                      <a:pt x="103452" y="314812"/>
                    </a:cubicBezTo>
                    <a:cubicBezTo>
                      <a:pt x="123920" y="325047"/>
                      <a:pt x="168582" y="336523"/>
                      <a:pt x="168582" y="336523"/>
                    </a:cubicBezTo>
                    <a:cubicBezTo>
                      <a:pt x="164964" y="379945"/>
                      <a:pt x="172228" y="425700"/>
                      <a:pt x="157727" y="466789"/>
                    </a:cubicBezTo>
                    <a:cubicBezTo>
                      <a:pt x="149212" y="490917"/>
                      <a:pt x="121544" y="502974"/>
                      <a:pt x="103452" y="521067"/>
                    </a:cubicBezTo>
                    <a:lnTo>
                      <a:pt x="70887" y="553634"/>
                    </a:lnTo>
                    <a:cubicBezTo>
                      <a:pt x="67269" y="564490"/>
                      <a:pt x="58151" y="574914"/>
                      <a:pt x="60032" y="586201"/>
                    </a:cubicBezTo>
                    <a:cubicBezTo>
                      <a:pt x="64795" y="614781"/>
                      <a:pt x="83367" y="619579"/>
                      <a:pt x="103452" y="629623"/>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8" name="Freeform 197"/>
              <p:cNvSpPr/>
              <p:nvPr/>
            </p:nvSpPr>
            <p:spPr>
              <a:xfrm>
                <a:off x="4265106" y="3097052"/>
                <a:ext cx="672365" cy="298893"/>
              </a:xfrm>
              <a:custGeom>
                <a:avLst/>
                <a:gdLst>
                  <a:gd name="connsiteX0" fmla="*/ 0 w 672365"/>
                  <a:gd name="connsiteY0" fmla="*/ 122252 h 298893"/>
                  <a:gd name="connsiteX1" fmla="*/ 135831 w 672365"/>
                  <a:gd name="connsiteY1" fmla="*/ 108668 h 298893"/>
                  <a:gd name="connsiteX2" fmla="*/ 156206 w 672365"/>
                  <a:gd name="connsiteY2" fmla="*/ 95085 h 298893"/>
                  <a:gd name="connsiteX3" fmla="*/ 190164 w 672365"/>
                  <a:gd name="connsiteY3" fmla="*/ 67918 h 298893"/>
                  <a:gd name="connsiteX4" fmla="*/ 210539 w 672365"/>
                  <a:gd name="connsiteY4" fmla="*/ 54334 h 298893"/>
                  <a:gd name="connsiteX5" fmla="*/ 251288 w 672365"/>
                  <a:gd name="connsiteY5" fmla="*/ 40750 h 298893"/>
                  <a:gd name="connsiteX6" fmla="*/ 271663 w 672365"/>
                  <a:gd name="connsiteY6" fmla="*/ 27167 h 298893"/>
                  <a:gd name="connsiteX7" fmla="*/ 312412 w 672365"/>
                  <a:gd name="connsiteY7" fmla="*/ 13583 h 298893"/>
                  <a:gd name="connsiteX8" fmla="*/ 359953 w 672365"/>
                  <a:gd name="connsiteY8" fmla="*/ 0 h 298893"/>
                  <a:gd name="connsiteX9" fmla="*/ 488993 w 672365"/>
                  <a:gd name="connsiteY9" fmla="*/ 6792 h 298893"/>
                  <a:gd name="connsiteX10" fmla="*/ 495785 w 672365"/>
                  <a:gd name="connsiteY10" fmla="*/ 27167 h 298893"/>
                  <a:gd name="connsiteX11" fmla="*/ 488993 w 672365"/>
                  <a:gd name="connsiteY11" fmla="*/ 74709 h 298893"/>
                  <a:gd name="connsiteX12" fmla="*/ 448244 w 672365"/>
                  <a:gd name="connsiteY12" fmla="*/ 101876 h 298893"/>
                  <a:gd name="connsiteX13" fmla="*/ 414286 w 672365"/>
                  <a:gd name="connsiteY13" fmla="*/ 47542 h 298893"/>
                  <a:gd name="connsiteX14" fmla="*/ 455035 w 672365"/>
                  <a:gd name="connsiteY14" fmla="*/ 33959 h 298893"/>
                  <a:gd name="connsiteX15" fmla="*/ 543326 w 672365"/>
                  <a:gd name="connsiteY15" fmla="*/ 40750 h 298893"/>
                  <a:gd name="connsiteX16" fmla="*/ 604450 w 672365"/>
                  <a:gd name="connsiteY16" fmla="*/ 74709 h 298893"/>
                  <a:gd name="connsiteX17" fmla="*/ 624824 w 672365"/>
                  <a:gd name="connsiteY17" fmla="*/ 81501 h 298893"/>
                  <a:gd name="connsiteX18" fmla="*/ 665574 w 672365"/>
                  <a:gd name="connsiteY18" fmla="*/ 163002 h 298893"/>
                  <a:gd name="connsiteX19" fmla="*/ 672365 w 672365"/>
                  <a:gd name="connsiteY19" fmla="*/ 183378 h 298893"/>
                  <a:gd name="connsiteX20" fmla="*/ 651991 w 672365"/>
                  <a:gd name="connsiteY20" fmla="*/ 271671 h 298893"/>
                  <a:gd name="connsiteX21" fmla="*/ 624824 w 672365"/>
                  <a:gd name="connsiteY21" fmla="*/ 278463 h 298893"/>
                  <a:gd name="connsiteX22" fmla="*/ 611241 w 672365"/>
                  <a:gd name="connsiteY22" fmla="*/ 298838 h 29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2365" h="298893">
                    <a:moveTo>
                      <a:pt x="0" y="122252"/>
                    </a:moveTo>
                    <a:cubicBezTo>
                      <a:pt x="6763" y="121854"/>
                      <a:pt x="100394" y="126387"/>
                      <a:pt x="135831" y="108668"/>
                    </a:cubicBezTo>
                    <a:cubicBezTo>
                      <a:pt x="143132" y="105018"/>
                      <a:pt x="149414" y="99613"/>
                      <a:pt x="156206" y="95085"/>
                    </a:cubicBezTo>
                    <a:cubicBezTo>
                      <a:pt x="179104" y="60736"/>
                      <a:pt x="157358" y="84321"/>
                      <a:pt x="190164" y="67918"/>
                    </a:cubicBezTo>
                    <a:cubicBezTo>
                      <a:pt x="197465" y="64268"/>
                      <a:pt x="203080" y="57649"/>
                      <a:pt x="210539" y="54334"/>
                    </a:cubicBezTo>
                    <a:cubicBezTo>
                      <a:pt x="223623" y="48519"/>
                      <a:pt x="239375" y="48692"/>
                      <a:pt x="251288" y="40750"/>
                    </a:cubicBezTo>
                    <a:cubicBezTo>
                      <a:pt x="258080" y="36222"/>
                      <a:pt x="264204" y="30482"/>
                      <a:pt x="271663" y="27167"/>
                    </a:cubicBezTo>
                    <a:cubicBezTo>
                      <a:pt x="284747" y="21352"/>
                      <a:pt x="298829" y="18111"/>
                      <a:pt x="312412" y="13583"/>
                    </a:cubicBezTo>
                    <a:cubicBezTo>
                      <a:pt x="341629" y="3844"/>
                      <a:pt x="325859" y="8524"/>
                      <a:pt x="359953" y="0"/>
                    </a:cubicBezTo>
                    <a:cubicBezTo>
                      <a:pt x="402966" y="2264"/>
                      <a:pt x="446757" y="-1655"/>
                      <a:pt x="488993" y="6792"/>
                    </a:cubicBezTo>
                    <a:cubicBezTo>
                      <a:pt x="496013" y="8196"/>
                      <a:pt x="495785" y="20008"/>
                      <a:pt x="495785" y="27167"/>
                    </a:cubicBezTo>
                    <a:cubicBezTo>
                      <a:pt x="495785" y="43175"/>
                      <a:pt x="497587" y="61203"/>
                      <a:pt x="488993" y="74709"/>
                    </a:cubicBezTo>
                    <a:cubicBezTo>
                      <a:pt x="480229" y="88482"/>
                      <a:pt x="448244" y="101876"/>
                      <a:pt x="448244" y="101876"/>
                    </a:cubicBezTo>
                    <a:cubicBezTo>
                      <a:pt x="421280" y="97382"/>
                      <a:pt x="371163" y="102987"/>
                      <a:pt x="414286" y="47542"/>
                    </a:cubicBezTo>
                    <a:cubicBezTo>
                      <a:pt x="423076" y="36240"/>
                      <a:pt x="455035" y="33959"/>
                      <a:pt x="455035" y="33959"/>
                    </a:cubicBezTo>
                    <a:cubicBezTo>
                      <a:pt x="484465" y="36223"/>
                      <a:pt x="514037" y="37089"/>
                      <a:pt x="543326" y="40750"/>
                    </a:cubicBezTo>
                    <a:cubicBezTo>
                      <a:pt x="576088" y="44845"/>
                      <a:pt x="564811" y="61495"/>
                      <a:pt x="604450" y="74709"/>
                    </a:cubicBezTo>
                    <a:lnTo>
                      <a:pt x="624824" y="81501"/>
                    </a:lnTo>
                    <a:cubicBezTo>
                      <a:pt x="659931" y="134163"/>
                      <a:pt x="646830" y="106767"/>
                      <a:pt x="665574" y="163002"/>
                    </a:cubicBezTo>
                    <a:lnTo>
                      <a:pt x="672365" y="183378"/>
                    </a:lnTo>
                    <a:cubicBezTo>
                      <a:pt x="671283" y="194202"/>
                      <a:pt x="675855" y="255761"/>
                      <a:pt x="651991" y="271671"/>
                    </a:cubicBezTo>
                    <a:cubicBezTo>
                      <a:pt x="644224" y="276849"/>
                      <a:pt x="633880" y="276199"/>
                      <a:pt x="624824" y="278463"/>
                    </a:cubicBezTo>
                    <a:cubicBezTo>
                      <a:pt x="617317" y="300986"/>
                      <a:pt x="625192" y="298838"/>
                      <a:pt x="611241" y="298838"/>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9" name="Freeform 198"/>
              <p:cNvSpPr/>
              <p:nvPr/>
            </p:nvSpPr>
            <p:spPr>
              <a:xfrm>
                <a:off x="4733724" y="3776230"/>
                <a:ext cx="427869" cy="896515"/>
              </a:xfrm>
              <a:custGeom>
                <a:avLst/>
                <a:gdLst>
                  <a:gd name="connsiteX0" fmla="*/ 67916 w 427869"/>
                  <a:gd name="connsiteY0" fmla="*/ 896515 h 896515"/>
                  <a:gd name="connsiteX1" fmla="*/ 54333 w 427869"/>
                  <a:gd name="connsiteY1" fmla="*/ 842180 h 896515"/>
                  <a:gd name="connsiteX2" fmla="*/ 33958 w 427869"/>
                  <a:gd name="connsiteY2" fmla="*/ 828597 h 896515"/>
                  <a:gd name="connsiteX3" fmla="*/ 20375 w 427869"/>
                  <a:gd name="connsiteY3" fmla="*/ 787846 h 896515"/>
                  <a:gd name="connsiteX4" fmla="*/ 13583 w 427869"/>
                  <a:gd name="connsiteY4" fmla="*/ 767471 h 896515"/>
                  <a:gd name="connsiteX5" fmla="*/ 0 w 427869"/>
                  <a:gd name="connsiteY5" fmla="*/ 706345 h 896515"/>
                  <a:gd name="connsiteX6" fmla="*/ 6792 w 427869"/>
                  <a:gd name="connsiteY6" fmla="*/ 672386 h 896515"/>
                  <a:gd name="connsiteX7" fmla="*/ 47541 w 427869"/>
                  <a:gd name="connsiteY7" fmla="*/ 658802 h 896515"/>
                  <a:gd name="connsiteX8" fmla="*/ 142623 w 427869"/>
                  <a:gd name="connsiteY8" fmla="*/ 665594 h 896515"/>
                  <a:gd name="connsiteX9" fmla="*/ 162998 w 427869"/>
                  <a:gd name="connsiteY9" fmla="*/ 679178 h 896515"/>
                  <a:gd name="connsiteX10" fmla="*/ 169790 w 427869"/>
                  <a:gd name="connsiteY10" fmla="*/ 740304 h 896515"/>
                  <a:gd name="connsiteX11" fmla="*/ 176581 w 427869"/>
                  <a:gd name="connsiteY11" fmla="*/ 760679 h 896515"/>
                  <a:gd name="connsiteX12" fmla="*/ 203747 w 427869"/>
                  <a:gd name="connsiteY12" fmla="*/ 767471 h 896515"/>
                  <a:gd name="connsiteX13" fmla="*/ 264871 w 427869"/>
                  <a:gd name="connsiteY13" fmla="*/ 760679 h 896515"/>
                  <a:gd name="connsiteX14" fmla="*/ 305621 w 427869"/>
                  <a:gd name="connsiteY14" fmla="*/ 726720 h 896515"/>
                  <a:gd name="connsiteX15" fmla="*/ 298829 w 427869"/>
                  <a:gd name="connsiteY15" fmla="*/ 611260 h 896515"/>
                  <a:gd name="connsiteX16" fmla="*/ 271663 w 427869"/>
                  <a:gd name="connsiteY16" fmla="*/ 590885 h 896515"/>
                  <a:gd name="connsiteX17" fmla="*/ 251288 w 427869"/>
                  <a:gd name="connsiteY17" fmla="*/ 570509 h 896515"/>
                  <a:gd name="connsiteX18" fmla="*/ 183373 w 427869"/>
                  <a:gd name="connsiteY18" fmla="*/ 536550 h 896515"/>
                  <a:gd name="connsiteX19" fmla="*/ 162998 w 427869"/>
                  <a:gd name="connsiteY19" fmla="*/ 522967 h 896515"/>
                  <a:gd name="connsiteX20" fmla="*/ 142623 w 427869"/>
                  <a:gd name="connsiteY20" fmla="*/ 502591 h 896515"/>
                  <a:gd name="connsiteX21" fmla="*/ 115457 w 427869"/>
                  <a:gd name="connsiteY21" fmla="*/ 489008 h 896515"/>
                  <a:gd name="connsiteX22" fmla="*/ 101874 w 427869"/>
                  <a:gd name="connsiteY22" fmla="*/ 461841 h 896515"/>
                  <a:gd name="connsiteX23" fmla="*/ 88291 w 427869"/>
                  <a:gd name="connsiteY23" fmla="*/ 441465 h 896515"/>
                  <a:gd name="connsiteX24" fmla="*/ 95082 w 427869"/>
                  <a:gd name="connsiteY24" fmla="*/ 359964 h 896515"/>
                  <a:gd name="connsiteX25" fmla="*/ 142623 w 427869"/>
                  <a:gd name="connsiteY25" fmla="*/ 326005 h 896515"/>
                  <a:gd name="connsiteX26" fmla="*/ 183373 w 427869"/>
                  <a:gd name="connsiteY26" fmla="*/ 285255 h 896515"/>
                  <a:gd name="connsiteX27" fmla="*/ 203747 w 427869"/>
                  <a:gd name="connsiteY27" fmla="*/ 264879 h 896515"/>
                  <a:gd name="connsiteX28" fmla="*/ 224122 w 427869"/>
                  <a:gd name="connsiteY28" fmla="*/ 244504 h 896515"/>
                  <a:gd name="connsiteX29" fmla="*/ 237705 w 427869"/>
                  <a:gd name="connsiteY29" fmla="*/ 217337 h 896515"/>
                  <a:gd name="connsiteX30" fmla="*/ 298829 w 427869"/>
                  <a:gd name="connsiteY30" fmla="*/ 190170 h 896515"/>
                  <a:gd name="connsiteX31" fmla="*/ 332787 w 427869"/>
                  <a:gd name="connsiteY31" fmla="*/ 183378 h 896515"/>
                  <a:gd name="connsiteX32" fmla="*/ 353162 w 427869"/>
                  <a:gd name="connsiteY32" fmla="*/ 176586 h 896515"/>
                  <a:gd name="connsiteX33" fmla="*/ 427869 w 427869"/>
                  <a:gd name="connsiteY33" fmla="*/ 169794 h 896515"/>
                  <a:gd name="connsiteX34" fmla="*/ 414286 w 427869"/>
                  <a:gd name="connsiteY34" fmla="*/ 88293 h 896515"/>
                  <a:gd name="connsiteX35" fmla="*/ 373537 w 427869"/>
                  <a:gd name="connsiteY35" fmla="*/ 61126 h 896515"/>
                  <a:gd name="connsiteX36" fmla="*/ 359953 w 427869"/>
                  <a:gd name="connsiteY36" fmla="*/ 47542 h 896515"/>
                  <a:gd name="connsiteX37" fmla="*/ 319204 w 427869"/>
                  <a:gd name="connsiteY37" fmla="*/ 33959 h 896515"/>
                  <a:gd name="connsiteX38" fmla="*/ 292038 w 427869"/>
                  <a:gd name="connsiteY38" fmla="*/ 0 h 89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27869" h="896515">
                    <a:moveTo>
                      <a:pt x="67916" y="896515"/>
                    </a:moveTo>
                    <a:cubicBezTo>
                      <a:pt x="67579" y="894828"/>
                      <a:pt x="59900" y="849139"/>
                      <a:pt x="54333" y="842180"/>
                    </a:cubicBezTo>
                    <a:cubicBezTo>
                      <a:pt x="49234" y="835806"/>
                      <a:pt x="40750" y="833125"/>
                      <a:pt x="33958" y="828597"/>
                    </a:cubicBezTo>
                    <a:lnTo>
                      <a:pt x="20375" y="787846"/>
                    </a:lnTo>
                    <a:cubicBezTo>
                      <a:pt x="18111" y="781054"/>
                      <a:pt x="14987" y="774491"/>
                      <a:pt x="13583" y="767471"/>
                    </a:cubicBezTo>
                    <a:cubicBezTo>
                      <a:pt x="4962" y="724359"/>
                      <a:pt x="9592" y="744711"/>
                      <a:pt x="0" y="706345"/>
                    </a:cubicBezTo>
                    <a:cubicBezTo>
                      <a:pt x="2264" y="695025"/>
                      <a:pt x="-1371" y="680549"/>
                      <a:pt x="6792" y="672386"/>
                    </a:cubicBezTo>
                    <a:cubicBezTo>
                      <a:pt x="16916" y="662262"/>
                      <a:pt x="47541" y="658802"/>
                      <a:pt x="47541" y="658802"/>
                    </a:cubicBezTo>
                    <a:cubicBezTo>
                      <a:pt x="79235" y="661066"/>
                      <a:pt x="111332" y="660072"/>
                      <a:pt x="142623" y="665594"/>
                    </a:cubicBezTo>
                    <a:cubicBezTo>
                      <a:pt x="150661" y="667013"/>
                      <a:pt x="160208" y="671507"/>
                      <a:pt x="162998" y="679178"/>
                    </a:cubicBezTo>
                    <a:cubicBezTo>
                      <a:pt x="170004" y="698444"/>
                      <a:pt x="166420" y="720082"/>
                      <a:pt x="169790" y="740304"/>
                    </a:cubicBezTo>
                    <a:cubicBezTo>
                      <a:pt x="170967" y="747366"/>
                      <a:pt x="170991" y="756207"/>
                      <a:pt x="176581" y="760679"/>
                    </a:cubicBezTo>
                    <a:cubicBezTo>
                      <a:pt x="183870" y="766510"/>
                      <a:pt x="194692" y="765207"/>
                      <a:pt x="203747" y="767471"/>
                    </a:cubicBezTo>
                    <a:cubicBezTo>
                      <a:pt x="224122" y="765207"/>
                      <a:pt x="244983" y="765651"/>
                      <a:pt x="264871" y="760679"/>
                    </a:cubicBezTo>
                    <a:cubicBezTo>
                      <a:pt x="277480" y="757527"/>
                      <a:pt x="298017" y="734324"/>
                      <a:pt x="305621" y="726720"/>
                    </a:cubicBezTo>
                    <a:cubicBezTo>
                      <a:pt x="303357" y="688233"/>
                      <a:pt x="308179" y="648662"/>
                      <a:pt x="298829" y="611260"/>
                    </a:cubicBezTo>
                    <a:cubicBezTo>
                      <a:pt x="296084" y="600279"/>
                      <a:pt x="280257" y="598252"/>
                      <a:pt x="271663" y="590885"/>
                    </a:cubicBezTo>
                    <a:cubicBezTo>
                      <a:pt x="264370" y="584634"/>
                      <a:pt x="258581" y="576760"/>
                      <a:pt x="251288" y="570509"/>
                    </a:cubicBezTo>
                    <a:cubicBezTo>
                      <a:pt x="163184" y="494988"/>
                      <a:pt x="297453" y="612602"/>
                      <a:pt x="183373" y="536550"/>
                    </a:cubicBezTo>
                    <a:cubicBezTo>
                      <a:pt x="176581" y="532022"/>
                      <a:pt x="169269" y="528193"/>
                      <a:pt x="162998" y="522967"/>
                    </a:cubicBezTo>
                    <a:cubicBezTo>
                      <a:pt x="155619" y="516818"/>
                      <a:pt x="150439" y="508174"/>
                      <a:pt x="142623" y="502591"/>
                    </a:cubicBezTo>
                    <a:cubicBezTo>
                      <a:pt x="134385" y="496706"/>
                      <a:pt x="124512" y="493536"/>
                      <a:pt x="115457" y="489008"/>
                    </a:cubicBezTo>
                    <a:cubicBezTo>
                      <a:pt x="110929" y="479952"/>
                      <a:pt x="106897" y="470632"/>
                      <a:pt x="101874" y="461841"/>
                    </a:cubicBezTo>
                    <a:cubicBezTo>
                      <a:pt x="97824" y="454754"/>
                      <a:pt x="88834" y="449610"/>
                      <a:pt x="88291" y="441465"/>
                    </a:cubicBezTo>
                    <a:cubicBezTo>
                      <a:pt x="86478" y="414264"/>
                      <a:pt x="88058" y="386305"/>
                      <a:pt x="95082" y="359964"/>
                    </a:cubicBezTo>
                    <a:cubicBezTo>
                      <a:pt x="100398" y="340029"/>
                      <a:pt x="130286" y="335875"/>
                      <a:pt x="142623" y="326005"/>
                    </a:cubicBezTo>
                    <a:cubicBezTo>
                      <a:pt x="157623" y="314005"/>
                      <a:pt x="169790" y="298839"/>
                      <a:pt x="183373" y="285255"/>
                    </a:cubicBezTo>
                    <a:lnTo>
                      <a:pt x="203747" y="264879"/>
                    </a:lnTo>
                    <a:lnTo>
                      <a:pt x="224122" y="244504"/>
                    </a:lnTo>
                    <a:cubicBezTo>
                      <a:pt x="228650" y="235448"/>
                      <a:pt x="231224" y="225115"/>
                      <a:pt x="237705" y="217337"/>
                    </a:cubicBezTo>
                    <a:cubicBezTo>
                      <a:pt x="249087" y="203678"/>
                      <a:pt x="287006" y="192535"/>
                      <a:pt x="298829" y="190170"/>
                    </a:cubicBezTo>
                    <a:cubicBezTo>
                      <a:pt x="310148" y="187906"/>
                      <a:pt x="321588" y="186178"/>
                      <a:pt x="332787" y="183378"/>
                    </a:cubicBezTo>
                    <a:cubicBezTo>
                      <a:pt x="339732" y="181642"/>
                      <a:pt x="346075" y="177599"/>
                      <a:pt x="353162" y="176586"/>
                    </a:cubicBezTo>
                    <a:cubicBezTo>
                      <a:pt x="377916" y="173050"/>
                      <a:pt x="402967" y="172058"/>
                      <a:pt x="427869" y="169794"/>
                    </a:cubicBezTo>
                    <a:cubicBezTo>
                      <a:pt x="423341" y="142627"/>
                      <a:pt x="426603" y="112927"/>
                      <a:pt x="414286" y="88293"/>
                    </a:cubicBezTo>
                    <a:cubicBezTo>
                      <a:pt x="406985" y="73691"/>
                      <a:pt x="385080" y="72669"/>
                      <a:pt x="373537" y="61126"/>
                    </a:cubicBezTo>
                    <a:cubicBezTo>
                      <a:pt x="369009" y="56598"/>
                      <a:pt x="365680" y="50406"/>
                      <a:pt x="359953" y="47542"/>
                    </a:cubicBezTo>
                    <a:cubicBezTo>
                      <a:pt x="347147" y="41139"/>
                      <a:pt x="319204" y="33959"/>
                      <a:pt x="319204" y="33959"/>
                    </a:cubicBezTo>
                    <a:cubicBezTo>
                      <a:pt x="302069" y="8255"/>
                      <a:pt x="311393" y="19355"/>
                      <a:pt x="292038" y="0"/>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0" name="Freeform 199"/>
              <p:cNvSpPr/>
              <p:nvPr/>
            </p:nvSpPr>
            <p:spPr>
              <a:xfrm>
                <a:off x="3273537" y="5338339"/>
                <a:ext cx="414285" cy="54334"/>
              </a:xfrm>
              <a:custGeom>
                <a:avLst/>
                <a:gdLst>
                  <a:gd name="connsiteX0" fmla="*/ 414285 w 414285"/>
                  <a:gd name="connsiteY0" fmla="*/ 47543 h 54334"/>
                  <a:gd name="connsiteX1" fmla="*/ 339578 w 414285"/>
                  <a:gd name="connsiteY1" fmla="*/ 40751 h 54334"/>
                  <a:gd name="connsiteX2" fmla="*/ 305620 w 414285"/>
                  <a:gd name="connsiteY2" fmla="*/ 27167 h 54334"/>
                  <a:gd name="connsiteX3" fmla="*/ 210538 w 414285"/>
                  <a:gd name="connsiteY3" fmla="*/ 20376 h 54334"/>
                  <a:gd name="connsiteX4" fmla="*/ 169789 w 414285"/>
                  <a:gd name="connsiteY4" fmla="*/ 13584 h 54334"/>
                  <a:gd name="connsiteX5" fmla="*/ 129040 w 414285"/>
                  <a:gd name="connsiteY5" fmla="*/ 0 h 54334"/>
                  <a:gd name="connsiteX6" fmla="*/ 115456 w 414285"/>
                  <a:gd name="connsiteY6" fmla="*/ 20376 h 54334"/>
                  <a:gd name="connsiteX7" fmla="*/ 74707 w 414285"/>
                  <a:gd name="connsiteY7" fmla="*/ 33959 h 54334"/>
                  <a:gd name="connsiteX8" fmla="*/ 54332 w 414285"/>
                  <a:gd name="connsiteY8" fmla="*/ 40751 h 54334"/>
                  <a:gd name="connsiteX9" fmla="*/ 33958 w 414285"/>
                  <a:gd name="connsiteY9" fmla="*/ 54334 h 54334"/>
                  <a:gd name="connsiteX10" fmla="*/ 0 w 414285"/>
                  <a:gd name="connsiteY10" fmla="*/ 47543 h 5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4285" h="54334">
                    <a:moveTo>
                      <a:pt x="414285" y="47543"/>
                    </a:moveTo>
                    <a:cubicBezTo>
                      <a:pt x="389383" y="45279"/>
                      <a:pt x="364155" y="45359"/>
                      <a:pt x="339578" y="40751"/>
                    </a:cubicBezTo>
                    <a:cubicBezTo>
                      <a:pt x="327595" y="38504"/>
                      <a:pt x="317662" y="29068"/>
                      <a:pt x="305620" y="27167"/>
                    </a:cubicBezTo>
                    <a:cubicBezTo>
                      <a:pt x="274234" y="22211"/>
                      <a:pt x="242232" y="22640"/>
                      <a:pt x="210538" y="20376"/>
                    </a:cubicBezTo>
                    <a:cubicBezTo>
                      <a:pt x="196955" y="18112"/>
                      <a:pt x="183148" y="16924"/>
                      <a:pt x="169789" y="13584"/>
                    </a:cubicBezTo>
                    <a:cubicBezTo>
                      <a:pt x="155899" y="10111"/>
                      <a:pt x="129040" y="0"/>
                      <a:pt x="129040" y="0"/>
                    </a:cubicBezTo>
                    <a:cubicBezTo>
                      <a:pt x="124512" y="6792"/>
                      <a:pt x="122378" y="16050"/>
                      <a:pt x="115456" y="20376"/>
                    </a:cubicBezTo>
                    <a:cubicBezTo>
                      <a:pt x="103315" y="27965"/>
                      <a:pt x="88290" y="29431"/>
                      <a:pt x="74707" y="33959"/>
                    </a:cubicBezTo>
                    <a:cubicBezTo>
                      <a:pt x="67915" y="36223"/>
                      <a:pt x="60289" y="36780"/>
                      <a:pt x="54332" y="40751"/>
                    </a:cubicBezTo>
                    <a:lnTo>
                      <a:pt x="33958" y="54334"/>
                    </a:lnTo>
                    <a:lnTo>
                      <a:pt x="0" y="47543"/>
                    </a:ln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1" name="Freeform 200"/>
              <p:cNvSpPr/>
              <p:nvPr/>
            </p:nvSpPr>
            <p:spPr>
              <a:xfrm>
                <a:off x="2605486" y="4598035"/>
                <a:ext cx="199432" cy="427882"/>
              </a:xfrm>
              <a:custGeom>
                <a:avLst/>
                <a:gdLst>
                  <a:gd name="connsiteX0" fmla="*/ 199432 w 199432"/>
                  <a:gd name="connsiteY0" fmla="*/ 427882 h 427882"/>
                  <a:gd name="connsiteX1" fmla="*/ 172266 w 199432"/>
                  <a:gd name="connsiteY1" fmla="*/ 393923 h 427882"/>
                  <a:gd name="connsiteX2" fmla="*/ 158683 w 199432"/>
                  <a:gd name="connsiteY2" fmla="*/ 373548 h 427882"/>
                  <a:gd name="connsiteX3" fmla="*/ 138308 w 199432"/>
                  <a:gd name="connsiteY3" fmla="*/ 366756 h 427882"/>
                  <a:gd name="connsiteX4" fmla="*/ 111142 w 199432"/>
                  <a:gd name="connsiteY4" fmla="*/ 346381 h 427882"/>
                  <a:gd name="connsiteX5" fmla="*/ 97559 w 199432"/>
                  <a:gd name="connsiteY5" fmla="*/ 319214 h 427882"/>
                  <a:gd name="connsiteX6" fmla="*/ 83976 w 199432"/>
                  <a:gd name="connsiteY6" fmla="*/ 298838 h 427882"/>
                  <a:gd name="connsiteX7" fmla="*/ 70393 w 199432"/>
                  <a:gd name="connsiteY7" fmla="*/ 258088 h 427882"/>
                  <a:gd name="connsiteX8" fmla="*/ 77184 w 199432"/>
                  <a:gd name="connsiteY8" fmla="*/ 217337 h 427882"/>
                  <a:gd name="connsiteX9" fmla="*/ 97559 w 199432"/>
                  <a:gd name="connsiteY9" fmla="*/ 203754 h 427882"/>
                  <a:gd name="connsiteX10" fmla="*/ 117934 w 199432"/>
                  <a:gd name="connsiteY10" fmla="*/ 163003 h 427882"/>
                  <a:gd name="connsiteX11" fmla="*/ 111142 w 199432"/>
                  <a:gd name="connsiteY11" fmla="*/ 74710 h 427882"/>
                  <a:gd name="connsiteX12" fmla="*/ 70393 w 199432"/>
                  <a:gd name="connsiteY12" fmla="*/ 33959 h 427882"/>
                  <a:gd name="connsiteX13" fmla="*/ 36435 w 199432"/>
                  <a:gd name="connsiteY13" fmla="*/ 6792 h 427882"/>
                  <a:gd name="connsiteX14" fmla="*/ 16060 w 199432"/>
                  <a:gd name="connsiteY14" fmla="*/ 0 h 427882"/>
                  <a:gd name="connsiteX15" fmla="*/ 9268 w 199432"/>
                  <a:gd name="connsiteY15" fmla="*/ 61126 h 427882"/>
                  <a:gd name="connsiteX16" fmla="*/ 22852 w 199432"/>
                  <a:gd name="connsiteY16" fmla="*/ 67918 h 42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432" h="427882">
                    <a:moveTo>
                      <a:pt x="199432" y="427882"/>
                    </a:moveTo>
                    <a:cubicBezTo>
                      <a:pt x="190377" y="416562"/>
                      <a:pt x="180963" y="405520"/>
                      <a:pt x="172266" y="393923"/>
                    </a:cubicBezTo>
                    <a:cubicBezTo>
                      <a:pt x="167369" y="387393"/>
                      <a:pt x="165057" y="378647"/>
                      <a:pt x="158683" y="373548"/>
                    </a:cubicBezTo>
                    <a:cubicBezTo>
                      <a:pt x="153093" y="369076"/>
                      <a:pt x="145100" y="369020"/>
                      <a:pt x="138308" y="366756"/>
                    </a:cubicBezTo>
                    <a:cubicBezTo>
                      <a:pt x="129253" y="359964"/>
                      <a:pt x="118508" y="354975"/>
                      <a:pt x="111142" y="346381"/>
                    </a:cubicBezTo>
                    <a:cubicBezTo>
                      <a:pt x="104553" y="338694"/>
                      <a:pt x="102582" y="328005"/>
                      <a:pt x="97559" y="319214"/>
                    </a:cubicBezTo>
                    <a:cubicBezTo>
                      <a:pt x="93509" y="312127"/>
                      <a:pt x="87291" y="306297"/>
                      <a:pt x="83976" y="298838"/>
                    </a:cubicBezTo>
                    <a:cubicBezTo>
                      <a:pt x="78161" y="285754"/>
                      <a:pt x="70393" y="258088"/>
                      <a:pt x="70393" y="258088"/>
                    </a:cubicBezTo>
                    <a:cubicBezTo>
                      <a:pt x="72657" y="244504"/>
                      <a:pt x="71026" y="229654"/>
                      <a:pt x="77184" y="217337"/>
                    </a:cubicBezTo>
                    <a:cubicBezTo>
                      <a:pt x="80834" y="210036"/>
                      <a:pt x="91787" y="209526"/>
                      <a:pt x="97559" y="203754"/>
                    </a:cubicBezTo>
                    <a:cubicBezTo>
                      <a:pt x="110723" y="190589"/>
                      <a:pt x="112410" y="179573"/>
                      <a:pt x="117934" y="163003"/>
                    </a:cubicBezTo>
                    <a:cubicBezTo>
                      <a:pt x="115670" y="133572"/>
                      <a:pt x="121346" y="102408"/>
                      <a:pt x="111142" y="74710"/>
                    </a:cubicBezTo>
                    <a:cubicBezTo>
                      <a:pt x="104501" y="56685"/>
                      <a:pt x="83976" y="47543"/>
                      <a:pt x="70393" y="33959"/>
                    </a:cubicBezTo>
                    <a:cubicBezTo>
                      <a:pt x="57760" y="21326"/>
                      <a:pt x="53568" y="15359"/>
                      <a:pt x="36435" y="6792"/>
                    </a:cubicBezTo>
                    <a:cubicBezTo>
                      <a:pt x="30032" y="3590"/>
                      <a:pt x="22852" y="2264"/>
                      <a:pt x="16060" y="0"/>
                    </a:cubicBezTo>
                    <a:cubicBezTo>
                      <a:pt x="-550" y="24916"/>
                      <a:pt x="-6645" y="23994"/>
                      <a:pt x="9268" y="61126"/>
                    </a:cubicBezTo>
                    <a:cubicBezTo>
                      <a:pt x="11262" y="65779"/>
                      <a:pt x="18324" y="65654"/>
                      <a:pt x="22852" y="67918"/>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311" name="Group 310"/>
          <p:cNvGrpSpPr>
            <a:grpSpLocks noChangeAspect="1"/>
          </p:cNvGrpSpPr>
          <p:nvPr/>
        </p:nvGrpSpPr>
        <p:grpSpPr>
          <a:xfrm>
            <a:off x="7389799" y="4051835"/>
            <a:ext cx="1371600" cy="1361351"/>
            <a:chOff x="7302323" y="4704814"/>
            <a:chExt cx="1549313" cy="1537736"/>
          </a:xfrm>
        </p:grpSpPr>
        <p:grpSp>
          <p:nvGrpSpPr>
            <p:cNvPr id="312" name="Group 311"/>
            <p:cNvGrpSpPr>
              <a:grpSpLocks noChangeAspect="1"/>
            </p:cNvGrpSpPr>
            <p:nvPr/>
          </p:nvGrpSpPr>
          <p:grpSpPr>
            <a:xfrm>
              <a:off x="7725528" y="5138729"/>
              <a:ext cx="669836" cy="679929"/>
              <a:chOff x="2545174" y="2758134"/>
              <a:chExt cx="2616419" cy="2655842"/>
            </a:xfrm>
          </p:grpSpPr>
          <p:grpSp>
            <p:nvGrpSpPr>
              <p:cNvPr id="505" name="Group 504"/>
              <p:cNvGrpSpPr>
                <a:grpSpLocks noChangeAspect="1"/>
              </p:cNvGrpSpPr>
              <p:nvPr/>
            </p:nvGrpSpPr>
            <p:grpSpPr>
              <a:xfrm>
                <a:off x="2593114" y="2758134"/>
                <a:ext cx="2459736" cy="2655842"/>
                <a:chOff x="912543" y="2021213"/>
                <a:chExt cx="629892" cy="680111"/>
              </a:xfrm>
            </p:grpSpPr>
            <p:sp>
              <p:nvSpPr>
                <p:cNvPr id="511" name="Freeform 51"/>
                <p:cNvSpPr>
                  <a:spLocks/>
                </p:cNvSpPr>
                <p:nvPr/>
              </p:nvSpPr>
              <p:spPr bwMode="auto">
                <a:xfrm rot="16200000">
                  <a:off x="957644" y="2187593"/>
                  <a:ext cx="90790" cy="180992"/>
                </a:xfrm>
                <a:custGeom>
                  <a:avLst/>
                  <a:gdLst>
                    <a:gd name="T0" fmla="*/ 520 w 520"/>
                    <a:gd name="T1" fmla="*/ 75 h 1065"/>
                    <a:gd name="T2" fmla="*/ 445 w 520"/>
                    <a:gd name="T3" fmla="*/ 150 h 1065"/>
                    <a:gd name="T4" fmla="*/ 400 w 520"/>
                    <a:gd name="T5" fmla="*/ 120 h 1065"/>
                    <a:gd name="T6" fmla="*/ 355 w 520"/>
                    <a:gd name="T7" fmla="*/ 105 h 1065"/>
                    <a:gd name="T8" fmla="*/ 235 w 520"/>
                    <a:gd name="T9" fmla="*/ 0 h 1065"/>
                    <a:gd name="T10" fmla="*/ 115 w 520"/>
                    <a:gd name="T11" fmla="*/ 15 h 1065"/>
                    <a:gd name="T12" fmla="*/ 70 w 520"/>
                    <a:gd name="T13" fmla="*/ 30 h 1065"/>
                    <a:gd name="T14" fmla="*/ 55 w 520"/>
                    <a:gd name="T15" fmla="*/ 75 h 1065"/>
                    <a:gd name="T16" fmla="*/ 130 w 520"/>
                    <a:gd name="T17" fmla="*/ 225 h 1065"/>
                    <a:gd name="T18" fmla="*/ 220 w 520"/>
                    <a:gd name="T19" fmla="*/ 285 h 1065"/>
                    <a:gd name="T20" fmla="*/ 265 w 520"/>
                    <a:gd name="T21" fmla="*/ 330 h 1065"/>
                    <a:gd name="T22" fmla="*/ 265 w 520"/>
                    <a:gd name="T23" fmla="*/ 420 h 1065"/>
                    <a:gd name="T24" fmla="*/ 175 w 520"/>
                    <a:gd name="T25" fmla="*/ 450 h 1065"/>
                    <a:gd name="T26" fmla="*/ 40 w 520"/>
                    <a:gd name="T27" fmla="*/ 510 h 1065"/>
                    <a:gd name="T28" fmla="*/ 10 w 520"/>
                    <a:gd name="T29" fmla="*/ 555 h 1065"/>
                    <a:gd name="T30" fmla="*/ 115 w 520"/>
                    <a:gd name="T31" fmla="*/ 675 h 1065"/>
                    <a:gd name="T32" fmla="*/ 205 w 520"/>
                    <a:gd name="T33" fmla="*/ 645 h 1065"/>
                    <a:gd name="T34" fmla="*/ 250 w 520"/>
                    <a:gd name="T35" fmla="*/ 630 h 1065"/>
                    <a:gd name="T36" fmla="*/ 295 w 520"/>
                    <a:gd name="T37" fmla="*/ 645 h 1065"/>
                    <a:gd name="T38" fmla="*/ 310 w 520"/>
                    <a:gd name="T39" fmla="*/ 750 h 1065"/>
                    <a:gd name="T40" fmla="*/ 220 w 520"/>
                    <a:gd name="T41" fmla="*/ 780 h 1065"/>
                    <a:gd name="T42" fmla="*/ 85 w 520"/>
                    <a:gd name="T43" fmla="*/ 840 h 1065"/>
                    <a:gd name="T44" fmla="*/ 160 w 520"/>
                    <a:gd name="T45" fmla="*/ 975 h 1065"/>
                    <a:gd name="T46" fmla="*/ 130 w 520"/>
                    <a:gd name="T47" fmla="*/ 1065 h 10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0"/>
                    <a:gd name="T73" fmla="*/ 0 h 1065"/>
                    <a:gd name="T74" fmla="*/ 520 w 520"/>
                    <a:gd name="T75" fmla="*/ 1065 h 10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0" h="1065">
                      <a:moveTo>
                        <a:pt x="520" y="75"/>
                      </a:moveTo>
                      <a:cubicBezTo>
                        <a:pt x="507" y="95"/>
                        <a:pt x="478" y="150"/>
                        <a:pt x="445" y="150"/>
                      </a:cubicBezTo>
                      <a:cubicBezTo>
                        <a:pt x="427" y="150"/>
                        <a:pt x="416" y="128"/>
                        <a:pt x="400" y="120"/>
                      </a:cubicBezTo>
                      <a:cubicBezTo>
                        <a:pt x="386" y="113"/>
                        <a:pt x="370" y="110"/>
                        <a:pt x="355" y="105"/>
                      </a:cubicBezTo>
                      <a:cubicBezTo>
                        <a:pt x="304" y="54"/>
                        <a:pt x="302" y="22"/>
                        <a:pt x="235" y="0"/>
                      </a:cubicBezTo>
                      <a:cubicBezTo>
                        <a:pt x="195" y="5"/>
                        <a:pt x="155" y="8"/>
                        <a:pt x="115" y="15"/>
                      </a:cubicBezTo>
                      <a:cubicBezTo>
                        <a:pt x="99" y="18"/>
                        <a:pt x="81" y="19"/>
                        <a:pt x="70" y="30"/>
                      </a:cubicBezTo>
                      <a:cubicBezTo>
                        <a:pt x="59" y="41"/>
                        <a:pt x="60" y="60"/>
                        <a:pt x="55" y="75"/>
                      </a:cubicBezTo>
                      <a:cubicBezTo>
                        <a:pt x="79" y="170"/>
                        <a:pt x="59" y="118"/>
                        <a:pt x="130" y="225"/>
                      </a:cubicBezTo>
                      <a:cubicBezTo>
                        <a:pt x="150" y="255"/>
                        <a:pt x="190" y="265"/>
                        <a:pt x="220" y="285"/>
                      </a:cubicBezTo>
                      <a:cubicBezTo>
                        <a:pt x="238" y="297"/>
                        <a:pt x="250" y="315"/>
                        <a:pt x="265" y="330"/>
                      </a:cubicBezTo>
                      <a:cubicBezTo>
                        <a:pt x="273" y="353"/>
                        <a:pt x="297" y="397"/>
                        <a:pt x="265" y="420"/>
                      </a:cubicBezTo>
                      <a:cubicBezTo>
                        <a:pt x="239" y="438"/>
                        <a:pt x="205" y="440"/>
                        <a:pt x="175" y="450"/>
                      </a:cubicBezTo>
                      <a:cubicBezTo>
                        <a:pt x="122" y="468"/>
                        <a:pt x="86" y="479"/>
                        <a:pt x="40" y="510"/>
                      </a:cubicBezTo>
                      <a:cubicBezTo>
                        <a:pt x="30" y="525"/>
                        <a:pt x="12" y="537"/>
                        <a:pt x="10" y="555"/>
                      </a:cubicBezTo>
                      <a:cubicBezTo>
                        <a:pt x="0" y="638"/>
                        <a:pt x="53" y="654"/>
                        <a:pt x="115" y="675"/>
                      </a:cubicBezTo>
                      <a:cubicBezTo>
                        <a:pt x="145" y="665"/>
                        <a:pt x="175" y="655"/>
                        <a:pt x="205" y="645"/>
                      </a:cubicBezTo>
                      <a:cubicBezTo>
                        <a:pt x="220" y="640"/>
                        <a:pt x="250" y="630"/>
                        <a:pt x="250" y="630"/>
                      </a:cubicBezTo>
                      <a:cubicBezTo>
                        <a:pt x="265" y="635"/>
                        <a:pt x="283" y="635"/>
                        <a:pt x="295" y="645"/>
                      </a:cubicBezTo>
                      <a:cubicBezTo>
                        <a:pt x="322" y="666"/>
                        <a:pt x="346" y="719"/>
                        <a:pt x="310" y="750"/>
                      </a:cubicBezTo>
                      <a:cubicBezTo>
                        <a:pt x="286" y="771"/>
                        <a:pt x="250" y="770"/>
                        <a:pt x="220" y="780"/>
                      </a:cubicBezTo>
                      <a:cubicBezTo>
                        <a:pt x="167" y="798"/>
                        <a:pt x="131" y="809"/>
                        <a:pt x="85" y="840"/>
                      </a:cubicBezTo>
                      <a:cubicBezTo>
                        <a:pt x="104" y="916"/>
                        <a:pt x="94" y="931"/>
                        <a:pt x="160" y="975"/>
                      </a:cubicBezTo>
                      <a:cubicBezTo>
                        <a:pt x="150" y="1005"/>
                        <a:pt x="130" y="1065"/>
                        <a:pt x="130" y="106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512" name="Freeform 50"/>
                <p:cNvSpPr>
                  <a:spLocks/>
                </p:cNvSpPr>
                <p:nvPr/>
              </p:nvSpPr>
              <p:spPr bwMode="auto">
                <a:xfrm rot="16200000">
                  <a:off x="1107925" y="2070221"/>
                  <a:ext cx="177775" cy="79759"/>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513" name="Freeform 49"/>
                <p:cNvSpPr>
                  <a:spLocks/>
                </p:cNvSpPr>
                <p:nvPr/>
              </p:nvSpPr>
              <p:spPr bwMode="auto">
                <a:xfrm rot="16200000">
                  <a:off x="927982" y="2398861"/>
                  <a:ext cx="151136" cy="165653"/>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514" name="Freeform 48"/>
                <p:cNvSpPr>
                  <a:spLocks/>
                </p:cNvSpPr>
                <p:nvPr/>
              </p:nvSpPr>
              <p:spPr bwMode="auto">
                <a:xfrm rot="17120977">
                  <a:off x="1399043" y="2317986"/>
                  <a:ext cx="110905" cy="169744"/>
                </a:xfrm>
                <a:custGeom>
                  <a:avLst/>
                  <a:gdLst>
                    <a:gd name="T0" fmla="*/ 105 w 540"/>
                    <a:gd name="T1" fmla="*/ 0 h 1230"/>
                    <a:gd name="T2" fmla="*/ 15 w 540"/>
                    <a:gd name="T3" fmla="*/ 15 h 1230"/>
                    <a:gd name="T4" fmla="*/ 0 w 540"/>
                    <a:gd name="T5" fmla="*/ 60 h 1230"/>
                    <a:gd name="T6" fmla="*/ 105 w 540"/>
                    <a:gd name="T7" fmla="*/ 165 h 1230"/>
                    <a:gd name="T8" fmla="*/ 315 w 540"/>
                    <a:gd name="T9" fmla="*/ 150 h 1230"/>
                    <a:gd name="T10" fmla="*/ 255 w 540"/>
                    <a:gd name="T11" fmla="*/ 120 h 1230"/>
                    <a:gd name="T12" fmla="*/ 195 w 540"/>
                    <a:gd name="T13" fmla="*/ 105 h 1230"/>
                    <a:gd name="T14" fmla="*/ 0 w 540"/>
                    <a:gd name="T15" fmla="*/ 195 h 1230"/>
                    <a:gd name="T16" fmla="*/ 105 w 540"/>
                    <a:gd name="T17" fmla="*/ 315 h 1230"/>
                    <a:gd name="T18" fmla="*/ 225 w 540"/>
                    <a:gd name="T19" fmla="*/ 300 h 1230"/>
                    <a:gd name="T20" fmla="*/ 210 w 540"/>
                    <a:gd name="T21" fmla="*/ 255 h 1230"/>
                    <a:gd name="T22" fmla="*/ 255 w 540"/>
                    <a:gd name="T23" fmla="*/ 240 h 1230"/>
                    <a:gd name="T24" fmla="*/ 330 w 540"/>
                    <a:gd name="T25" fmla="*/ 255 h 1230"/>
                    <a:gd name="T26" fmla="*/ 330 w 540"/>
                    <a:gd name="T27" fmla="*/ 390 h 1230"/>
                    <a:gd name="T28" fmla="*/ 240 w 540"/>
                    <a:gd name="T29" fmla="*/ 420 h 1230"/>
                    <a:gd name="T30" fmla="*/ 195 w 540"/>
                    <a:gd name="T31" fmla="*/ 435 h 1230"/>
                    <a:gd name="T32" fmla="*/ 150 w 540"/>
                    <a:gd name="T33" fmla="*/ 600 h 1230"/>
                    <a:gd name="T34" fmla="*/ 165 w 540"/>
                    <a:gd name="T35" fmla="*/ 645 h 1230"/>
                    <a:gd name="T36" fmla="*/ 255 w 540"/>
                    <a:gd name="T37" fmla="*/ 705 h 1230"/>
                    <a:gd name="T38" fmla="*/ 330 w 540"/>
                    <a:gd name="T39" fmla="*/ 600 h 1230"/>
                    <a:gd name="T40" fmla="*/ 285 w 540"/>
                    <a:gd name="T41" fmla="*/ 585 h 1230"/>
                    <a:gd name="T42" fmla="*/ 225 w 540"/>
                    <a:gd name="T43" fmla="*/ 600 h 1230"/>
                    <a:gd name="T44" fmla="*/ 180 w 540"/>
                    <a:gd name="T45" fmla="*/ 615 h 1230"/>
                    <a:gd name="T46" fmla="*/ 135 w 540"/>
                    <a:gd name="T47" fmla="*/ 915 h 1230"/>
                    <a:gd name="T48" fmla="*/ 150 w 540"/>
                    <a:gd name="T49" fmla="*/ 960 h 1230"/>
                    <a:gd name="T50" fmla="*/ 240 w 540"/>
                    <a:gd name="T51" fmla="*/ 915 h 1230"/>
                    <a:gd name="T52" fmla="*/ 450 w 540"/>
                    <a:gd name="T53" fmla="*/ 1035 h 1230"/>
                    <a:gd name="T54" fmla="*/ 240 w 540"/>
                    <a:gd name="T55" fmla="*/ 1080 h 1230"/>
                    <a:gd name="T56" fmla="*/ 270 w 540"/>
                    <a:gd name="T57" fmla="*/ 945 h 1230"/>
                    <a:gd name="T58" fmla="*/ 360 w 540"/>
                    <a:gd name="T59" fmla="*/ 915 h 1230"/>
                    <a:gd name="T60" fmla="*/ 480 w 540"/>
                    <a:gd name="T61" fmla="*/ 945 h 1230"/>
                    <a:gd name="T62" fmla="*/ 510 w 540"/>
                    <a:gd name="T63" fmla="*/ 990 h 1230"/>
                    <a:gd name="T64" fmla="*/ 540 w 540"/>
                    <a:gd name="T65" fmla="*/ 1080 h 1230"/>
                    <a:gd name="T66" fmla="*/ 495 w 540"/>
                    <a:gd name="T67" fmla="*/ 1200 h 1230"/>
                    <a:gd name="T68" fmla="*/ 405 w 540"/>
                    <a:gd name="T69" fmla="*/ 1230 h 12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40"/>
                    <a:gd name="T106" fmla="*/ 0 h 1230"/>
                    <a:gd name="T107" fmla="*/ 540 w 540"/>
                    <a:gd name="T108" fmla="*/ 1230 h 12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40" h="1230">
                      <a:moveTo>
                        <a:pt x="105" y="0"/>
                      </a:moveTo>
                      <a:cubicBezTo>
                        <a:pt x="75" y="5"/>
                        <a:pt x="41" y="0"/>
                        <a:pt x="15" y="15"/>
                      </a:cubicBezTo>
                      <a:cubicBezTo>
                        <a:pt x="1" y="23"/>
                        <a:pt x="0" y="44"/>
                        <a:pt x="0" y="60"/>
                      </a:cubicBezTo>
                      <a:cubicBezTo>
                        <a:pt x="0" y="121"/>
                        <a:pt x="57" y="149"/>
                        <a:pt x="105" y="165"/>
                      </a:cubicBezTo>
                      <a:cubicBezTo>
                        <a:pt x="175" y="160"/>
                        <a:pt x="248" y="170"/>
                        <a:pt x="315" y="150"/>
                      </a:cubicBezTo>
                      <a:cubicBezTo>
                        <a:pt x="336" y="144"/>
                        <a:pt x="276" y="128"/>
                        <a:pt x="255" y="120"/>
                      </a:cubicBezTo>
                      <a:cubicBezTo>
                        <a:pt x="236" y="113"/>
                        <a:pt x="215" y="110"/>
                        <a:pt x="195" y="105"/>
                      </a:cubicBezTo>
                      <a:cubicBezTo>
                        <a:pt x="85" y="117"/>
                        <a:pt x="34" y="92"/>
                        <a:pt x="0" y="195"/>
                      </a:cubicBezTo>
                      <a:cubicBezTo>
                        <a:pt x="19" y="291"/>
                        <a:pt x="16" y="285"/>
                        <a:pt x="105" y="315"/>
                      </a:cubicBezTo>
                      <a:cubicBezTo>
                        <a:pt x="145" y="310"/>
                        <a:pt x="190" y="320"/>
                        <a:pt x="225" y="300"/>
                      </a:cubicBezTo>
                      <a:cubicBezTo>
                        <a:pt x="239" y="292"/>
                        <a:pt x="203" y="269"/>
                        <a:pt x="210" y="255"/>
                      </a:cubicBezTo>
                      <a:cubicBezTo>
                        <a:pt x="217" y="241"/>
                        <a:pt x="240" y="245"/>
                        <a:pt x="255" y="240"/>
                      </a:cubicBezTo>
                      <a:cubicBezTo>
                        <a:pt x="280" y="245"/>
                        <a:pt x="308" y="242"/>
                        <a:pt x="330" y="255"/>
                      </a:cubicBezTo>
                      <a:cubicBezTo>
                        <a:pt x="366" y="276"/>
                        <a:pt x="385" y="372"/>
                        <a:pt x="330" y="390"/>
                      </a:cubicBezTo>
                      <a:cubicBezTo>
                        <a:pt x="300" y="400"/>
                        <a:pt x="270" y="410"/>
                        <a:pt x="240" y="420"/>
                      </a:cubicBezTo>
                      <a:cubicBezTo>
                        <a:pt x="225" y="425"/>
                        <a:pt x="195" y="435"/>
                        <a:pt x="195" y="435"/>
                      </a:cubicBezTo>
                      <a:cubicBezTo>
                        <a:pt x="127" y="538"/>
                        <a:pt x="124" y="496"/>
                        <a:pt x="150" y="600"/>
                      </a:cubicBezTo>
                      <a:cubicBezTo>
                        <a:pt x="154" y="615"/>
                        <a:pt x="154" y="634"/>
                        <a:pt x="165" y="645"/>
                      </a:cubicBezTo>
                      <a:cubicBezTo>
                        <a:pt x="190" y="670"/>
                        <a:pt x="255" y="705"/>
                        <a:pt x="255" y="705"/>
                      </a:cubicBezTo>
                      <a:cubicBezTo>
                        <a:pt x="302" y="689"/>
                        <a:pt x="387" y="672"/>
                        <a:pt x="330" y="600"/>
                      </a:cubicBezTo>
                      <a:cubicBezTo>
                        <a:pt x="320" y="588"/>
                        <a:pt x="300" y="590"/>
                        <a:pt x="285" y="585"/>
                      </a:cubicBezTo>
                      <a:cubicBezTo>
                        <a:pt x="265" y="590"/>
                        <a:pt x="245" y="594"/>
                        <a:pt x="225" y="600"/>
                      </a:cubicBezTo>
                      <a:cubicBezTo>
                        <a:pt x="210" y="604"/>
                        <a:pt x="185" y="600"/>
                        <a:pt x="180" y="615"/>
                      </a:cubicBezTo>
                      <a:cubicBezTo>
                        <a:pt x="149" y="700"/>
                        <a:pt x="167" y="820"/>
                        <a:pt x="135" y="915"/>
                      </a:cubicBezTo>
                      <a:cubicBezTo>
                        <a:pt x="140" y="930"/>
                        <a:pt x="136" y="953"/>
                        <a:pt x="150" y="960"/>
                      </a:cubicBezTo>
                      <a:cubicBezTo>
                        <a:pt x="168" y="969"/>
                        <a:pt x="232" y="920"/>
                        <a:pt x="240" y="915"/>
                      </a:cubicBezTo>
                      <a:cubicBezTo>
                        <a:pt x="370" y="931"/>
                        <a:pt x="408" y="910"/>
                        <a:pt x="450" y="1035"/>
                      </a:cubicBezTo>
                      <a:cubicBezTo>
                        <a:pt x="367" y="1118"/>
                        <a:pt x="368" y="1096"/>
                        <a:pt x="240" y="1080"/>
                      </a:cubicBezTo>
                      <a:cubicBezTo>
                        <a:pt x="226" y="1037"/>
                        <a:pt x="222" y="975"/>
                        <a:pt x="270" y="945"/>
                      </a:cubicBezTo>
                      <a:cubicBezTo>
                        <a:pt x="297" y="928"/>
                        <a:pt x="360" y="915"/>
                        <a:pt x="360" y="915"/>
                      </a:cubicBezTo>
                      <a:cubicBezTo>
                        <a:pt x="364" y="916"/>
                        <a:pt x="465" y="933"/>
                        <a:pt x="480" y="945"/>
                      </a:cubicBezTo>
                      <a:cubicBezTo>
                        <a:pt x="494" y="956"/>
                        <a:pt x="503" y="974"/>
                        <a:pt x="510" y="990"/>
                      </a:cubicBezTo>
                      <a:cubicBezTo>
                        <a:pt x="523" y="1019"/>
                        <a:pt x="540" y="1080"/>
                        <a:pt x="540" y="1080"/>
                      </a:cubicBezTo>
                      <a:cubicBezTo>
                        <a:pt x="534" y="1110"/>
                        <a:pt x="530" y="1178"/>
                        <a:pt x="495" y="1200"/>
                      </a:cubicBezTo>
                      <a:cubicBezTo>
                        <a:pt x="468" y="1217"/>
                        <a:pt x="405" y="1230"/>
                        <a:pt x="405" y="123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515" name="Freeform 47"/>
                <p:cNvSpPr>
                  <a:spLocks/>
                </p:cNvSpPr>
                <p:nvPr/>
              </p:nvSpPr>
              <p:spPr bwMode="auto">
                <a:xfrm rot="19705076">
                  <a:off x="1313384" y="2482231"/>
                  <a:ext cx="73624" cy="208763"/>
                </a:xfrm>
                <a:custGeom>
                  <a:avLst/>
                  <a:gdLst>
                    <a:gd name="T0" fmla="*/ 38 w 361"/>
                    <a:gd name="T1" fmla="*/ 89 h 1110"/>
                    <a:gd name="T2" fmla="*/ 233 w 361"/>
                    <a:gd name="T3" fmla="*/ 44 h 1110"/>
                    <a:gd name="T4" fmla="*/ 218 w 361"/>
                    <a:gd name="T5" fmla="*/ 104 h 1110"/>
                    <a:gd name="T6" fmla="*/ 128 w 361"/>
                    <a:gd name="T7" fmla="*/ 149 h 1110"/>
                    <a:gd name="T8" fmla="*/ 38 w 361"/>
                    <a:gd name="T9" fmla="*/ 194 h 1110"/>
                    <a:gd name="T10" fmla="*/ 83 w 361"/>
                    <a:gd name="T11" fmla="*/ 314 h 1110"/>
                    <a:gd name="T12" fmla="*/ 308 w 361"/>
                    <a:gd name="T13" fmla="*/ 299 h 1110"/>
                    <a:gd name="T14" fmla="*/ 263 w 361"/>
                    <a:gd name="T15" fmla="*/ 269 h 1110"/>
                    <a:gd name="T16" fmla="*/ 53 w 361"/>
                    <a:gd name="T17" fmla="*/ 344 h 1110"/>
                    <a:gd name="T18" fmla="*/ 8 w 361"/>
                    <a:gd name="T19" fmla="*/ 434 h 1110"/>
                    <a:gd name="T20" fmla="*/ 53 w 361"/>
                    <a:gd name="T21" fmla="*/ 464 h 1110"/>
                    <a:gd name="T22" fmla="*/ 323 w 361"/>
                    <a:gd name="T23" fmla="*/ 494 h 1110"/>
                    <a:gd name="T24" fmla="*/ 278 w 361"/>
                    <a:gd name="T25" fmla="*/ 599 h 1110"/>
                    <a:gd name="T26" fmla="*/ 233 w 361"/>
                    <a:gd name="T27" fmla="*/ 614 h 1110"/>
                    <a:gd name="T28" fmla="*/ 188 w 361"/>
                    <a:gd name="T29" fmla="*/ 644 h 1110"/>
                    <a:gd name="T30" fmla="*/ 98 w 361"/>
                    <a:gd name="T31" fmla="*/ 674 h 1110"/>
                    <a:gd name="T32" fmla="*/ 248 w 361"/>
                    <a:gd name="T33" fmla="*/ 794 h 1110"/>
                    <a:gd name="T34" fmla="*/ 308 w 361"/>
                    <a:gd name="T35" fmla="*/ 899 h 1110"/>
                    <a:gd name="T36" fmla="*/ 263 w 361"/>
                    <a:gd name="T37" fmla="*/ 914 h 1110"/>
                    <a:gd name="T38" fmla="*/ 203 w 361"/>
                    <a:gd name="T39" fmla="*/ 1049 h 1110"/>
                    <a:gd name="T40" fmla="*/ 188 w 361"/>
                    <a:gd name="T41" fmla="*/ 1064 h 1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1"/>
                    <a:gd name="T64" fmla="*/ 0 h 1110"/>
                    <a:gd name="T65" fmla="*/ 361 w 361"/>
                    <a:gd name="T66" fmla="*/ 1110 h 11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1" h="1110">
                      <a:moveTo>
                        <a:pt x="38" y="89"/>
                      </a:moveTo>
                      <a:cubicBezTo>
                        <a:pt x="97" y="0"/>
                        <a:pt x="119" y="30"/>
                        <a:pt x="233" y="44"/>
                      </a:cubicBezTo>
                      <a:cubicBezTo>
                        <a:pt x="228" y="64"/>
                        <a:pt x="229" y="87"/>
                        <a:pt x="218" y="104"/>
                      </a:cubicBezTo>
                      <a:cubicBezTo>
                        <a:pt x="197" y="136"/>
                        <a:pt x="158" y="134"/>
                        <a:pt x="128" y="149"/>
                      </a:cubicBezTo>
                      <a:cubicBezTo>
                        <a:pt x="12" y="207"/>
                        <a:pt x="151" y="156"/>
                        <a:pt x="38" y="194"/>
                      </a:cubicBezTo>
                      <a:cubicBezTo>
                        <a:pt x="14" y="267"/>
                        <a:pt x="20" y="272"/>
                        <a:pt x="83" y="314"/>
                      </a:cubicBezTo>
                      <a:cubicBezTo>
                        <a:pt x="158" y="309"/>
                        <a:pt x="235" y="317"/>
                        <a:pt x="308" y="299"/>
                      </a:cubicBezTo>
                      <a:cubicBezTo>
                        <a:pt x="325" y="295"/>
                        <a:pt x="281" y="271"/>
                        <a:pt x="263" y="269"/>
                      </a:cubicBezTo>
                      <a:cubicBezTo>
                        <a:pt x="193" y="260"/>
                        <a:pt x="110" y="306"/>
                        <a:pt x="53" y="344"/>
                      </a:cubicBezTo>
                      <a:cubicBezTo>
                        <a:pt x="47" y="353"/>
                        <a:pt x="0" y="415"/>
                        <a:pt x="8" y="434"/>
                      </a:cubicBezTo>
                      <a:cubicBezTo>
                        <a:pt x="15" y="451"/>
                        <a:pt x="36" y="459"/>
                        <a:pt x="53" y="464"/>
                      </a:cubicBezTo>
                      <a:cubicBezTo>
                        <a:pt x="78" y="471"/>
                        <a:pt x="314" y="493"/>
                        <a:pt x="323" y="494"/>
                      </a:cubicBezTo>
                      <a:cubicBezTo>
                        <a:pt x="314" y="530"/>
                        <a:pt x="310" y="573"/>
                        <a:pt x="278" y="599"/>
                      </a:cubicBezTo>
                      <a:cubicBezTo>
                        <a:pt x="266" y="609"/>
                        <a:pt x="247" y="607"/>
                        <a:pt x="233" y="614"/>
                      </a:cubicBezTo>
                      <a:cubicBezTo>
                        <a:pt x="217" y="622"/>
                        <a:pt x="204" y="637"/>
                        <a:pt x="188" y="644"/>
                      </a:cubicBezTo>
                      <a:cubicBezTo>
                        <a:pt x="159" y="657"/>
                        <a:pt x="98" y="674"/>
                        <a:pt x="98" y="674"/>
                      </a:cubicBezTo>
                      <a:cubicBezTo>
                        <a:pt x="128" y="792"/>
                        <a:pt x="119" y="776"/>
                        <a:pt x="248" y="794"/>
                      </a:cubicBezTo>
                      <a:cubicBezTo>
                        <a:pt x="287" y="807"/>
                        <a:pt x="361" y="846"/>
                        <a:pt x="308" y="899"/>
                      </a:cubicBezTo>
                      <a:cubicBezTo>
                        <a:pt x="297" y="910"/>
                        <a:pt x="278" y="909"/>
                        <a:pt x="263" y="914"/>
                      </a:cubicBezTo>
                      <a:cubicBezTo>
                        <a:pt x="215" y="985"/>
                        <a:pt x="239" y="942"/>
                        <a:pt x="203" y="1049"/>
                      </a:cubicBezTo>
                      <a:cubicBezTo>
                        <a:pt x="185" y="1103"/>
                        <a:pt x="188" y="1110"/>
                        <a:pt x="188" y="106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516" name="Freeform 46"/>
                <p:cNvSpPr>
                  <a:spLocks/>
                </p:cNvSpPr>
                <p:nvPr/>
              </p:nvSpPr>
              <p:spPr bwMode="auto">
                <a:xfrm rot="16200000">
                  <a:off x="993432" y="2438335"/>
                  <a:ext cx="133739" cy="193262"/>
                </a:xfrm>
                <a:custGeom>
                  <a:avLst/>
                  <a:gdLst>
                    <a:gd name="T0" fmla="*/ 0 w 780"/>
                    <a:gd name="T1" fmla="*/ 0 h 1275"/>
                    <a:gd name="T2" fmla="*/ 15 w 780"/>
                    <a:gd name="T3" fmla="*/ 165 h 1275"/>
                    <a:gd name="T4" fmla="*/ 30 w 780"/>
                    <a:gd name="T5" fmla="*/ 210 h 1275"/>
                    <a:gd name="T6" fmla="*/ 75 w 780"/>
                    <a:gd name="T7" fmla="*/ 225 h 1275"/>
                    <a:gd name="T8" fmla="*/ 195 w 780"/>
                    <a:gd name="T9" fmla="*/ 255 h 1275"/>
                    <a:gd name="T10" fmla="*/ 480 w 780"/>
                    <a:gd name="T11" fmla="*/ 240 h 1275"/>
                    <a:gd name="T12" fmla="*/ 525 w 780"/>
                    <a:gd name="T13" fmla="*/ 225 h 1275"/>
                    <a:gd name="T14" fmla="*/ 390 w 780"/>
                    <a:gd name="T15" fmla="*/ 135 h 1275"/>
                    <a:gd name="T16" fmla="*/ 285 w 780"/>
                    <a:gd name="T17" fmla="*/ 150 h 1275"/>
                    <a:gd name="T18" fmla="*/ 210 w 780"/>
                    <a:gd name="T19" fmla="*/ 285 h 1275"/>
                    <a:gd name="T20" fmla="*/ 240 w 780"/>
                    <a:gd name="T21" fmla="*/ 375 h 1275"/>
                    <a:gd name="T22" fmla="*/ 375 w 780"/>
                    <a:gd name="T23" fmla="*/ 450 h 1275"/>
                    <a:gd name="T24" fmla="*/ 465 w 780"/>
                    <a:gd name="T25" fmla="*/ 435 h 1275"/>
                    <a:gd name="T26" fmla="*/ 450 w 780"/>
                    <a:gd name="T27" fmla="*/ 390 h 1275"/>
                    <a:gd name="T28" fmla="*/ 255 w 780"/>
                    <a:gd name="T29" fmla="*/ 405 h 1275"/>
                    <a:gd name="T30" fmla="*/ 210 w 780"/>
                    <a:gd name="T31" fmla="*/ 435 h 1275"/>
                    <a:gd name="T32" fmla="*/ 180 w 780"/>
                    <a:gd name="T33" fmla="*/ 525 h 1275"/>
                    <a:gd name="T34" fmla="*/ 225 w 780"/>
                    <a:gd name="T35" fmla="*/ 630 h 1275"/>
                    <a:gd name="T36" fmla="*/ 375 w 780"/>
                    <a:gd name="T37" fmla="*/ 675 h 1275"/>
                    <a:gd name="T38" fmla="*/ 495 w 780"/>
                    <a:gd name="T39" fmla="*/ 645 h 1275"/>
                    <a:gd name="T40" fmla="*/ 555 w 780"/>
                    <a:gd name="T41" fmla="*/ 630 h 1275"/>
                    <a:gd name="T42" fmla="*/ 600 w 780"/>
                    <a:gd name="T43" fmla="*/ 600 h 1275"/>
                    <a:gd name="T44" fmla="*/ 600 w 780"/>
                    <a:gd name="T45" fmla="*/ 570 h 1275"/>
                    <a:gd name="T46" fmla="*/ 465 w 780"/>
                    <a:gd name="T47" fmla="*/ 585 h 1275"/>
                    <a:gd name="T48" fmla="*/ 375 w 780"/>
                    <a:gd name="T49" fmla="*/ 615 h 1275"/>
                    <a:gd name="T50" fmla="*/ 360 w 780"/>
                    <a:gd name="T51" fmla="*/ 660 h 1275"/>
                    <a:gd name="T52" fmla="*/ 660 w 780"/>
                    <a:gd name="T53" fmla="*/ 855 h 1275"/>
                    <a:gd name="T54" fmla="*/ 780 w 780"/>
                    <a:gd name="T55" fmla="*/ 1050 h 1275"/>
                    <a:gd name="T56" fmla="*/ 555 w 780"/>
                    <a:gd name="T57" fmla="*/ 1095 h 1275"/>
                    <a:gd name="T58" fmla="*/ 390 w 780"/>
                    <a:gd name="T59" fmla="*/ 990 h 1275"/>
                    <a:gd name="T60" fmla="*/ 570 w 780"/>
                    <a:gd name="T61" fmla="*/ 1005 h 1275"/>
                    <a:gd name="T62" fmla="*/ 600 w 780"/>
                    <a:gd name="T63" fmla="*/ 1275 h 12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0"/>
                    <a:gd name="T97" fmla="*/ 0 h 1275"/>
                    <a:gd name="T98" fmla="*/ 780 w 780"/>
                    <a:gd name="T99" fmla="*/ 1275 h 12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0" h="1275">
                      <a:moveTo>
                        <a:pt x="0" y="0"/>
                      </a:moveTo>
                      <a:cubicBezTo>
                        <a:pt x="5" y="55"/>
                        <a:pt x="7" y="110"/>
                        <a:pt x="15" y="165"/>
                      </a:cubicBezTo>
                      <a:cubicBezTo>
                        <a:pt x="17" y="181"/>
                        <a:pt x="19" y="199"/>
                        <a:pt x="30" y="210"/>
                      </a:cubicBezTo>
                      <a:cubicBezTo>
                        <a:pt x="41" y="221"/>
                        <a:pt x="60" y="221"/>
                        <a:pt x="75" y="225"/>
                      </a:cubicBezTo>
                      <a:cubicBezTo>
                        <a:pt x="115" y="236"/>
                        <a:pt x="195" y="255"/>
                        <a:pt x="195" y="255"/>
                      </a:cubicBezTo>
                      <a:cubicBezTo>
                        <a:pt x="290" y="250"/>
                        <a:pt x="385" y="249"/>
                        <a:pt x="480" y="240"/>
                      </a:cubicBezTo>
                      <a:cubicBezTo>
                        <a:pt x="496" y="239"/>
                        <a:pt x="519" y="240"/>
                        <a:pt x="525" y="225"/>
                      </a:cubicBezTo>
                      <a:cubicBezTo>
                        <a:pt x="557" y="145"/>
                        <a:pt x="425" y="142"/>
                        <a:pt x="390" y="135"/>
                      </a:cubicBezTo>
                      <a:cubicBezTo>
                        <a:pt x="355" y="140"/>
                        <a:pt x="315" y="131"/>
                        <a:pt x="285" y="150"/>
                      </a:cubicBezTo>
                      <a:cubicBezTo>
                        <a:pt x="241" y="178"/>
                        <a:pt x="225" y="239"/>
                        <a:pt x="210" y="285"/>
                      </a:cubicBezTo>
                      <a:cubicBezTo>
                        <a:pt x="220" y="315"/>
                        <a:pt x="230" y="345"/>
                        <a:pt x="240" y="375"/>
                      </a:cubicBezTo>
                      <a:cubicBezTo>
                        <a:pt x="243" y="385"/>
                        <a:pt x="359" y="439"/>
                        <a:pt x="375" y="450"/>
                      </a:cubicBezTo>
                      <a:cubicBezTo>
                        <a:pt x="405" y="445"/>
                        <a:pt x="441" y="454"/>
                        <a:pt x="465" y="435"/>
                      </a:cubicBezTo>
                      <a:cubicBezTo>
                        <a:pt x="477" y="425"/>
                        <a:pt x="466" y="392"/>
                        <a:pt x="450" y="390"/>
                      </a:cubicBezTo>
                      <a:cubicBezTo>
                        <a:pt x="385" y="381"/>
                        <a:pt x="320" y="400"/>
                        <a:pt x="255" y="405"/>
                      </a:cubicBezTo>
                      <a:cubicBezTo>
                        <a:pt x="240" y="415"/>
                        <a:pt x="220" y="420"/>
                        <a:pt x="210" y="435"/>
                      </a:cubicBezTo>
                      <a:cubicBezTo>
                        <a:pt x="193" y="462"/>
                        <a:pt x="180" y="525"/>
                        <a:pt x="180" y="525"/>
                      </a:cubicBezTo>
                      <a:cubicBezTo>
                        <a:pt x="189" y="561"/>
                        <a:pt x="193" y="604"/>
                        <a:pt x="225" y="630"/>
                      </a:cubicBezTo>
                      <a:cubicBezTo>
                        <a:pt x="259" y="657"/>
                        <a:pt x="333" y="661"/>
                        <a:pt x="375" y="675"/>
                      </a:cubicBezTo>
                      <a:cubicBezTo>
                        <a:pt x="415" y="665"/>
                        <a:pt x="455" y="655"/>
                        <a:pt x="495" y="645"/>
                      </a:cubicBezTo>
                      <a:cubicBezTo>
                        <a:pt x="515" y="640"/>
                        <a:pt x="555" y="630"/>
                        <a:pt x="555" y="630"/>
                      </a:cubicBezTo>
                      <a:cubicBezTo>
                        <a:pt x="570" y="620"/>
                        <a:pt x="584" y="608"/>
                        <a:pt x="600" y="600"/>
                      </a:cubicBezTo>
                      <a:cubicBezTo>
                        <a:pt x="648" y="576"/>
                        <a:pt x="672" y="594"/>
                        <a:pt x="600" y="570"/>
                      </a:cubicBezTo>
                      <a:cubicBezTo>
                        <a:pt x="555" y="575"/>
                        <a:pt x="509" y="576"/>
                        <a:pt x="465" y="585"/>
                      </a:cubicBezTo>
                      <a:cubicBezTo>
                        <a:pt x="434" y="591"/>
                        <a:pt x="375" y="615"/>
                        <a:pt x="375" y="615"/>
                      </a:cubicBezTo>
                      <a:cubicBezTo>
                        <a:pt x="370" y="630"/>
                        <a:pt x="360" y="644"/>
                        <a:pt x="360" y="660"/>
                      </a:cubicBezTo>
                      <a:cubicBezTo>
                        <a:pt x="360" y="827"/>
                        <a:pt x="535" y="839"/>
                        <a:pt x="660" y="855"/>
                      </a:cubicBezTo>
                      <a:cubicBezTo>
                        <a:pt x="696" y="927"/>
                        <a:pt x="754" y="972"/>
                        <a:pt x="780" y="1050"/>
                      </a:cubicBezTo>
                      <a:cubicBezTo>
                        <a:pt x="698" y="1060"/>
                        <a:pt x="632" y="1069"/>
                        <a:pt x="555" y="1095"/>
                      </a:cubicBezTo>
                      <a:cubicBezTo>
                        <a:pt x="421" y="1078"/>
                        <a:pt x="428" y="1104"/>
                        <a:pt x="390" y="990"/>
                      </a:cubicBezTo>
                      <a:cubicBezTo>
                        <a:pt x="465" y="940"/>
                        <a:pt x="499" y="958"/>
                        <a:pt x="570" y="1005"/>
                      </a:cubicBezTo>
                      <a:cubicBezTo>
                        <a:pt x="619" y="1152"/>
                        <a:pt x="600" y="1063"/>
                        <a:pt x="600" y="127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517" name="Freeform 45"/>
                <p:cNvSpPr>
                  <a:spLocks/>
                </p:cNvSpPr>
                <p:nvPr/>
              </p:nvSpPr>
              <p:spPr bwMode="auto">
                <a:xfrm rot="2304084">
                  <a:off x="1314406" y="2458311"/>
                  <a:ext cx="167187" cy="84810"/>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518" name="Freeform 44"/>
                <p:cNvSpPr>
                  <a:spLocks/>
                </p:cNvSpPr>
                <p:nvPr/>
              </p:nvSpPr>
              <p:spPr bwMode="auto">
                <a:xfrm rot="15161848">
                  <a:off x="1385747" y="2133606"/>
                  <a:ext cx="76655" cy="167187"/>
                </a:xfrm>
                <a:custGeom>
                  <a:avLst/>
                  <a:gdLst>
                    <a:gd name="T0" fmla="*/ 75 w 255"/>
                    <a:gd name="T1" fmla="*/ 0 h 990"/>
                    <a:gd name="T2" fmla="*/ 120 w 255"/>
                    <a:gd name="T3" fmla="*/ 15 h 990"/>
                    <a:gd name="T4" fmla="*/ 30 w 255"/>
                    <a:gd name="T5" fmla="*/ 195 h 990"/>
                    <a:gd name="T6" fmla="*/ 135 w 255"/>
                    <a:gd name="T7" fmla="*/ 315 h 990"/>
                    <a:gd name="T8" fmla="*/ 165 w 255"/>
                    <a:gd name="T9" fmla="*/ 360 h 990"/>
                    <a:gd name="T10" fmla="*/ 90 w 255"/>
                    <a:gd name="T11" fmla="*/ 480 h 990"/>
                    <a:gd name="T12" fmla="*/ 60 w 255"/>
                    <a:gd name="T13" fmla="*/ 525 h 990"/>
                    <a:gd name="T14" fmla="*/ 0 w 255"/>
                    <a:gd name="T15" fmla="*/ 450 h 990"/>
                    <a:gd name="T16" fmla="*/ 135 w 255"/>
                    <a:gd name="T17" fmla="*/ 465 h 990"/>
                    <a:gd name="T18" fmla="*/ 255 w 255"/>
                    <a:gd name="T19" fmla="*/ 555 h 990"/>
                    <a:gd name="T20" fmla="*/ 240 w 255"/>
                    <a:gd name="T21" fmla="*/ 510 h 990"/>
                    <a:gd name="T22" fmla="*/ 150 w 255"/>
                    <a:gd name="T23" fmla="*/ 570 h 990"/>
                    <a:gd name="T24" fmla="*/ 105 w 255"/>
                    <a:gd name="T25" fmla="*/ 600 h 990"/>
                    <a:gd name="T26" fmla="*/ 45 w 255"/>
                    <a:gd name="T27" fmla="*/ 675 h 990"/>
                    <a:gd name="T28" fmla="*/ 30 w 255"/>
                    <a:gd name="T29" fmla="*/ 720 h 990"/>
                    <a:gd name="T30" fmla="*/ 0 w 255"/>
                    <a:gd name="T31" fmla="*/ 765 h 990"/>
                    <a:gd name="T32" fmla="*/ 120 w 255"/>
                    <a:gd name="T33" fmla="*/ 780 h 990"/>
                    <a:gd name="T34" fmla="*/ 210 w 255"/>
                    <a:gd name="T35" fmla="*/ 750 h 990"/>
                    <a:gd name="T36" fmla="*/ 240 w 255"/>
                    <a:gd name="T37" fmla="*/ 795 h 990"/>
                    <a:gd name="T38" fmla="*/ 165 w 255"/>
                    <a:gd name="T39" fmla="*/ 885 h 990"/>
                    <a:gd name="T40" fmla="*/ 150 w 255"/>
                    <a:gd name="T41" fmla="*/ 930 h 990"/>
                    <a:gd name="T42" fmla="*/ 165 w 255"/>
                    <a:gd name="T43" fmla="*/ 990 h 9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5"/>
                    <a:gd name="T67" fmla="*/ 0 h 990"/>
                    <a:gd name="T68" fmla="*/ 255 w 255"/>
                    <a:gd name="T69" fmla="*/ 990 h 9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5" h="990">
                      <a:moveTo>
                        <a:pt x="75" y="0"/>
                      </a:moveTo>
                      <a:cubicBezTo>
                        <a:pt x="90" y="5"/>
                        <a:pt x="109" y="4"/>
                        <a:pt x="120" y="15"/>
                      </a:cubicBezTo>
                      <a:cubicBezTo>
                        <a:pt x="171" y="66"/>
                        <a:pt x="58" y="153"/>
                        <a:pt x="30" y="195"/>
                      </a:cubicBezTo>
                      <a:cubicBezTo>
                        <a:pt x="49" y="291"/>
                        <a:pt x="46" y="285"/>
                        <a:pt x="135" y="315"/>
                      </a:cubicBezTo>
                      <a:cubicBezTo>
                        <a:pt x="145" y="330"/>
                        <a:pt x="165" y="342"/>
                        <a:pt x="165" y="360"/>
                      </a:cubicBezTo>
                      <a:cubicBezTo>
                        <a:pt x="165" y="443"/>
                        <a:pt x="141" y="446"/>
                        <a:pt x="90" y="480"/>
                      </a:cubicBezTo>
                      <a:cubicBezTo>
                        <a:pt x="80" y="495"/>
                        <a:pt x="78" y="521"/>
                        <a:pt x="60" y="525"/>
                      </a:cubicBezTo>
                      <a:cubicBezTo>
                        <a:pt x="18" y="533"/>
                        <a:pt x="7" y="471"/>
                        <a:pt x="0" y="450"/>
                      </a:cubicBezTo>
                      <a:cubicBezTo>
                        <a:pt x="69" y="404"/>
                        <a:pt x="69" y="421"/>
                        <a:pt x="135" y="465"/>
                      </a:cubicBezTo>
                      <a:cubicBezTo>
                        <a:pt x="170" y="517"/>
                        <a:pt x="196" y="535"/>
                        <a:pt x="255" y="555"/>
                      </a:cubicBezTo>
                      <a:cubicBezTo>
                        <a:pt x="250" y="540"/>
                        <a:pt x="255" y="516"/>
                        <a:pt x="240" y="510"/>
                      </a:cubicBezTo>
                      <a:cubicBezTo>
                        <a:pt x="182" y="487"/>
                        <a:pt x="175" y="545"/>
                        <a:pt x="150" y="570"/>
                      </a:cubicBezTo>
                      <a:cubicBezTo>
                        <a:pt x="137" y="583"/>
                        <a:pt x="120" y="590"/>
                        <a:pt x="105" y="600"/>
                      </a:cubicBezTo>
                      <a:cubicBezTo>
                        <a:pt x="67" y="713"/>
                        <a:pt x="123" y="578"/>
                        <a:pt x="45" y="675"/>
                      </a:cubicBezTo>
                      <a:cubicBezTo>
                        <a:pt x="35" y="687"/>
                        <a:pt x="37" y="706"/>
                        <a:pt x="30" y="720"/>
                      </a:cubicBezTo>
                      <a:cubicBezTo>
                        <a:pt x="22" y="736"/>
                        <a:pt x="10" y="750"/>
                        <a:pt x="0" y="765"/>
                      </a:cubicBezTo>
                      <a:cubicBezTo>
                        <a:pt x="61" y="806"/>
                        <a:pt x="34" y="803"/>
                        <a:pt x="120" y="780"/>
                      </a:cubicBezTo>
                      <a:cubicBezTo>
                        <a:pt x="151" y="772"/>
                        <a:pt x="210" y="750"/>
                        <a:pt x="210" y="750"/>
                      </a:cubicBezTo>
                      <a:cubicBezTo>
                        <a:pt x="220" y="765"/>
                        <a:pt x="240" y="777"/>
                        <a:pt x="240" y="795"/>
                      </a:cubicBezTo>
                      <a:cubicBezTo>
                        <a:pt x="240" y="816"/>
                        <a:pt x="174" y="876"/>
                        <a:pt x="165" y="885"/>
                      </a:cubicBezTo>
                      <a:cubicBezTo>
                        <a:pt x="160" y="900"/>
                        <a:pt x="150" y="914"/>
                        <a:pt x="150" y="930"/>
                      </a:cubicBezTo>
                      <a:cubicBezTo>
                        <a:pt x="150" y="951"/>
                        <a:pt x="165" y="969"/>
                        <a:pt x="165" y="99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519" name="Freeform 43"/>
                <p:cNvSpPr>
                  <a:spLocks/>
                </p:cNvSpPr>
                <p:nvPr/>
              </p:nvSpPr>
              <p:spPr bwMode="auto">
                <a:xfrm rot="11188437">
                  <a:off x="1185053" y="2514307"/>
                  <a:ext cx="88962" cy="184842"/>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520" name="Freeform 42"/>
                <p:cNvSpPr>
                  <a:spLocks/>
                </p:cNvSpPr>
                <p:nvPr/>
              </p:nvSpPr>
              <p:spPr bwMode="auto">
                <a:xfrm rot="13314741">
                  <a:off x="1299579" y="2122332"/>
                  <a:ext cx="67488" cy="105469"/>
                </a:xfrm>
                <a:custGeom>
                  <a:avLst/>
                  <a:gdLst>
                    <a:gd name="T0" fmla="*/ 105 w 330"/>
                    <a:gd name="T1" fmla="*/ 0 h 681"/>
                    <a:gd name="T2" fmla="*/ 150 w 330"/>
                    <a:gd name="T3" fmla="*/ 30 h 681"/>
                    <a:gd name="T4" fmla="*/ 180 w 330"/>
                    <a:gd name="T5" fmla="*/ 135 h 681"/>
                    <a:gd name="T6" fmla="*/ 105 w 330"/>
                    <a:gd name="T7" fmla="*/ 360 h 681"/>
                    <a:gd name="T8" fmla="*/ 75 w 330"/>
                    <a:gd name="T9" fmla="*/ 405 h 681"/>
                    <a:gd name="T10" fmla="*/ 0 w 330"/>
                    <a:gd name="T11" fmla="*/ 345 h 681"/>
                    <a:gd name="T12" fmla="*/ 15 w 330"/>
                    <a:gd name="T13" fmla="*/ 300 h 681"/>
                    <a:gd name="T14" fmla="*/ 150 w 330"/>
                    <a:gd name="T15" fmla="*/ 330 h 681"/>
                    <a:gd name="T16" fmla="*/ 120 w 330"/>
                    <a:gd name="T17" fmla="*/ 615 h 681"/>
                    <a:gd name="T18" fmla="*/ 330 w 330"/>
                    <a:gd name="T19" fmla="*/ 570 h 681"/>
                    <a:gd name="T20" fmla="*/ 285 w 330"/>
                    <a:gd name="T21" fmla="*/ 540 h 681"/>
                    <a:gd name="T22" fmla="*/ 240 w 330"/>
                    <a:gd name="T23" fmla="*/ 555 h 6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0"/>
                    <a:gd name="T37" fmla="*/ 0 h 681"/>
                    <a:gd name="T38" fmla="*/ 330 w 330"/>
                    <a:gd name="T39" fmla="*/ 681 h 6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0" h="681">
                      <a:moveTo>
                        <a:pt x="105" y="0"/>
                      </a:moveTo>
                      <a:cubicBezTo>
                        <a:pt x="120" y="10"/>
                        <a:pt x="140" y="15"/>
                        <a:pt x="150" y="30"/>
                      </a:cubicBezTo>
                      <a:cubicBezTo>
                        <a:pt x="170" y="60"/>
                        <a:pt x="168" y="100"/>
                        <a:pt x="180" y="135"/>
                      </a:cubicBezTo>
                      <a:cubicBezTo>
                        <a:pt x="168" y="253"/>
                        <a:pt x="194" y="301"/>
                        <a:pt x="105" y="360"/>
                      </a:cubicBezTo>
                      <a:cubicBezTo>
                        <a:pt x="95" y="375"/>
                        <a:pt x="92" y="398"/>
                        <a:pt x="75" y="405"/>
                      </a:cubicBezTo>
                      <a:cubicBezTo>
                        <a:pt x="37" y="420"/>
                        <a:pt x="11" y="362"/>
                        <a:pt x="0" y="345"/>
                      </a:cubicBezTo>
                      <a:cubicBezTo>
                        <a:pt x="5" y="330"/>
                        <a:pt x="0" y="304"/>
                        <a:pt x="15" y="300"/>
                      </a:cubicBezTo>
                      <a:cubicBezTo>
                        <a:pt x="43" y="292"/>
                        <a:pt x="116" y="319"/>
                        <a:pt x="150" y="330"/>
                      </a:cubicBezTo>
                      <a:cubicBezTo>
                        <a:pt x="182" y="427"/>
                        <a:pt x="177" y="529"/>
                        <a:pt x="120" y="615"/>
                      </a:cubicBezTo>
                      <a:cubicBezTo>
                        <a:pt x="206" y="636"/>
                        <a:pt x="293" y="681"/>
                        <a:pt x="330" y="570"/>
                      </a:cubicBezTo>
                      <a:cubicBezTo>
                        <a:pt x="315" y="560"/>
                        <a:pt x="303" y="543"/>
                        <a:pt x="285" y="540"/>
                      </a:cubicBezTo>
                      <a:cubicBezTo>
                        <a:pt x="269" y="537"/>
                        <a:pt x="240" y="555"/>
                        <a:pt x="240" y="55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521" name="Freeform 41"/>
                <p:cNvSpPr>
                  <a:spLocks/>
                </p:cNvSpPr>
                <p:nvPr/>
              </p:nvSpPr>
              <p:spPr bwMode="auto">
                <a:xfrm rot="16200000">
                  <a:off x="1419443" y="2224413"/>
                  <a:ext cx="78286" cy="167698"/>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522" name="Freeform 40"/>
                <p:cNvSpPr>
                  <a:spLocks/>
                </p:cNvSpPr>
                <p:nvPr/>
              </p:nvSpPr>
              <p:spPr bwMode="auto">
                <a:xfrm rot="19782647">
                  <a:off x="1002016" y="2086995"/>
                  <a:ext cx="92541" cy="187017"/>
                </a:xfrm>
                <a:custGeom>
                  <a:avLst/>
                  <a:gdLst>
                    <a:gd name="T0" fmla="*/ 41 w 291"/>
                    <a:gd name="T1" fmla="*/ 0 h 1005"/>
                    <a:gd name="T2" fmla="*/ 11 w 291"/>
                    <a:gd name="T3" fmla="*/ 90 h 1005"/>
                    <a:gd name="T4" fmla="*/ 26 w 291"/>
                    <a:gd name="T5" fmla="*/ 195 h 1005"/>
                    <a:gd name="T6" fmla="*/ 56 w 291"/>
                    <a:gd name="T7" fmla="*/ 330 h 1005"/>
                    <a:gd name="T8" fmla="*/ 146 w 291"/>
                    <a:gd name="T9" fmla="*/ 315 h 1005"/>
                    <a:gd name="T10" fmla="*/ 86 w 291"/>
                    <a:gd name="T11" fmla="*/ 225 h 1005"/>
                    <a:gd name="T12" fmla="*/ 56 w 291"/>
                    <a:gd name="T13" fmla="*/ 270 h 1005"/>
                    <a:gd name="T14" fmla="*/ 71 w 291"/>
                    <a:gd name="T15" fmla="*/ 315 h 1005"/>
                    <a:gd name="T16" fmla="*/ 86 w 291"/>
                    <a:gd name="T17" fmla="*/ 405 h 1005"/>
                    <a:gd name="T18" fmla="*/ 71 w 291"/>
                    <a:gd name="T19" fmla="*/ 465 h 1005"/>
                    <a:gd name="T20" fmla="*/ 116 w 291"/>
                    <a:gd name="T21" fmla="*/ 480 h 1005"/>
                    <a:gd name="T22" fmla="*/ 221 w 291"/>
                    <a:gd name="T23" fmla="*/ 600 h 1005"/>
                    <a:gd name="T24" fmla="*/ 221 w 291"/>
                    <a:gd name="T25" fmla="*/ 495 h 1005"/>
                    <a:gd name="T26" fmla="*/ 146 w 291"/>
                    <a:gd name="T27" fmla="*/ 510 h 1005"/>
                    <a:gd name="T28" fmla="*/ 56 w 291"/>
                    <a:gd name="T29" fmla="*/ 645 h 1005"/>
                    <a:gd name="T30" fmla="*/ 41 w 291"/>
                    <a:gd name="T31" fmla="*/ 690 h 1005"/>
                    <a:gd name="T32" fmla="*/ 161 w 291"/>
                    <a:gd name="T33" fmla="*/ 735 h 1005"/>
                    <a:gd name="T34" fmla="*/ 236 w 291"/>
                    <a:gd name="T35" fmla="*/ 810 h 1005"/>
                    <a:gd name="T36" fmla="*/ 146 w 291"/>
                    <a:gd name="T37" fmla="*/ 870 h 1005"/>
                    <a:gd name="T38" fmla="*/ 86 w 291"/>
                    <a:gd name="T39" fmla="*/ 855 h 1005"/>
                    <a:gd name="T40" fmla="*/ 131 w 291"/>
                    <a:gd name="T41" fmla="*/ 870 h 1005"/>
                    <a:gd name="T42" fmla="*/ 176 w 291"/>
                    <a:gd name="T43" fmla="*/ 1005 h 10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1"/>
                    <a:gd name="T67" fmla="*/ 0 h 1005"/>
                    <a:gd name="T68" fmla="*/ 291 w 291"/>
                    <a:gd name="T69" fmla="*/ 1005 h 10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1" h="1005">
                      <a:moveTo>
                        <a:pt x="41" y="0"/>
                      </a:moveTo>
                      <a:cubicBezTo>
                        <a:pt x="31" y="30"/>
                        <a:pt x="21" y="60"/>
                        <a:pt x="11" y="90"/>
                      </a:cubicBezTo>
                      <a:cubicBezTo>
                        <a:pt x="0" y="124"/>
                        <a:pt x="21" y="160"/>
                        <a:pt x="26" y="195"/>
                      </a:cubicBezTo>
                      <a:cubicBezTo>
                        <a:pt x="41" y="293"/>
                        <a:pt x="33" y="260"/>
                        <a:pt x="56" y="330"/>
                      </a:cubicBezTo>
                      <a:cubicBezTo>
                        <a:pt x="86" y="325"/>
                        <a:pt x="119" y="329"/>
                        <a:pt x="146" y="315"/>
                      </a:cubicBezTo>
                      <a:cubicBezTo>
                        <a:pt x="239" y="269"/>
                        <a:pt x="115" y="235"/>
                        <a:pt x="86" y="225"/>
                      </a:cubicBezTo>
                      <a:cubicBezTo>
                        <a:pt x="76" y="240"/>
                        <a:pt x="59" y="252"/>
                        <a:pt x="56" y="270"/>
                      </a:cubicBezTo>
                      <a:cubicBezTo>
                        <a:pt x="53" y="286"/>
                        <a:pt x="68" y="300"/>
                        <a:pt x="71" y="315"/>
                      </a:cubicBezTo>
                      <a:cubicBezTo>
                        <a:pt x="78" y="345"/>
                        <a:pt x="81" y="375"/>
                        <a:pt x="86" y="405"/>
                      </a:cubicBezTo>
                      <a:cubicBezTo>
                        <a:pt x="81" y="425"/>
                        <a:pt x="63" y="446"/>
                        <a:pt x="71" y="465"/>
                      </a:cubicBezTo>
                      <a:cubicBezTo>
                        <a:pt x="77" y="480"/>
                        <a:pt x="105" y="469"/>
                        <a:pt x="116" y="480"/>
                      </a:cubicBezTo>
                      <a:cubicBezTo>
                        <a:pt x="291" y="655"/>
                        <a:pt x="94" y="515"/>
                        <a:pt x="221" y="600"/>
                      </a:cubicBezTo>
                      <a:cubicBezTo>
                        <a:pt x="228" y="579"/>
                        <a:pt x="259" y="514"/>
                        <a:pt x="221" y="495"/>
                      </a:cubicBezTo>
                      <a:cubicBezTo>
                        <a:pt x="198" y="484"/>
                        <a:pt x="171" y="505"/>
                        <a:pt x="146" y="510"/>
                      </a:cubicBezTo>
                      <a:cubicBezTo>
                        <a:pt x="105" y="571"/>
                        <a:pt x="110" y="591"/>
                        <a:pt x="56" y="645"/>
                      </a:cubicBezTo>
                      <a:cubicBezTo>
                        <a:pt x="51" y="660"/>
                        <a:pt x="35" y="675"/>
                        <a:pt x="41" y="690"/>
                      </a:cubicBezTo>
                      <a:cubicBezTo>
                        <a:pt x="54" y="724"/>
                        <a:pt x="143" y="731"/>
                        <a:pt x="161" y="735"/>
                      </a:cubicBezTo>
                      <a:cubicBezTo>
                        <a:pt x="167" y="739"/>
                        <a:pt x="250" y="786"/>
                        <a:pt x="236" y="810"/>
                      </a:cubicBezTo>
                      <a:cubicBezTo>
                        <a:pt x="218" y="841"/>
                        <a:pt x="146" y="870"/>
                        <a:pt x="146" y="870"/>
                      </a:cubicBezTo>
                      <a:cubicBezTo>
                        <a:pt x="126" y="865"/>
                        <a:pt x="107" y="855"/>
                        <a:pt x="86" y="855"/>
                      </a:cubicBezTo>
                      <a:cubicBezTo>
                        <a:pt x="70" y="855"/>
                        <a:pt x="119" y="860"/>
                        <a:pt x="131" y="870"/>
                      </a:cubicBezTo>
                      <a:cubicBezTo>
                        <a:pt x="150" y="885"/>
                        <a:pt x="238" y="1005"/>
                        <a:pt x="176" y="100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523" name="Freeform 39"/>
                <p:cNvSpPr>
                  <a:spLocks/>
                </p:cNvSpPr>
                <p:nvPr/>
              </p:nvSpPr>
              <p:spPr bwMode="auto">
                <a:xfrm rot="1515602">
                  <a:off x="1083309" y="2490386"/>
                  <a:ext cx="80782" cy="210938"/>
                </a:xfrm>
                <a:custGeom>
                  <a:avLst/>
                  <a:gdLst>
                    <a:gd name="T0" fmla="*/ 214 w 394"/>
                    <a:gd name="T1" fmla="*/ 29 h 1139"/>
                    <a:gd name="T2" fmla="*/ 394 w 394"/>
                    <a:gd name="T3" fmla="*/ 119 h 1139"/>
                    <a:gd name="T4" fmla="*/ 379 w 394"/>
                    <a:gd name="T5" fmla="*/ 164 h 1139"/>
                    <a:gd name="T6" fmla="*/ 199 w 394"/>
                    <a:gd name="T7" fmla="*/ 254 h 1139"/>
                    <a:gd name="T8" fmla="*/ 274 w 394"/>
                    <a:gd name="T9" fmla="*/ 404 h 1139"/>
                    <a:gd name="T10" fmla="*/ 334 w 394"/>
                    <a:gd name="T11" fmla="*/ 524 h 1139"/>
                    <a:gd name="T12" fmla="*/ 304 w 394"/>
                    <a:gd name="T13" fmla="*/ 569 h 1139"/>
                    <a:gd name="T14" fmla="*/ 199 w 394"/>
                    <a:gd name="T15" fmla="*/ 554 h 1139"/>
                    <a:gd name="T16" fmla="*/ 169 w 394"/>
                    <a:gd name="T17" fmla="*/ 509 h 1139"/>
                    <a:gd name="T18" fmla="*/ 154 w 394"/>
                    <a:gd name="T19" fmla="*/ 464 h 1139"/>
                    <a:gd name="T20" fmla="*/ 289 w 394"/>
                    <a:gd name="T21" fmla="*/ 479 h 1139"/>
                    <a:gd name="T22" fmla="*/ 334 w 394"/>
                    <a:gd name="T23" fmla="*/ 494 h 1139"/>
                    <a:gd name="T24" fmla="*/ 379 w 394"/>
                    <a:gd name="T25" fmla="*/ 479 h 1139"/>
                    <a:gd name="T26" fmla="*/ 364 w 394"/>
                    <a:gd name="T27" fmla="*/ 629 h 1139"/>
                    <a:gd name="T28" fmla="*/ 349 w 394"/>
                    <a:gd name="T29" fmla="*/ 674 h 1139"/>
                    <a:gd name="T30" fmla="*/ 304 w 394"/>
                    <a:gd name="T31" fmla="*/ 704 h 1139"/>
                    <a:gd name="T32" fmla="*/ 199 w 394"/>
                    <a:gd name="T33" fmla="*/ 689 h 1139"/>
                    <a:gd name="T34" fmla="*/ 244 w 394"/>
                    <a:gd name="T35" fmla="*/ 674 h 1139"/>
                    <a:gd name="T36" fmla="*/ 334 w 394"/>
                    <a:gd name="T37" fmla="*/ 704 h 1139"/>
                    <a:gd name="T38" fmla="*/ 319 w 394"/>
                    <a:gd name="T39" fmla="*/ 929 h 1139"/>
                    <a:gd name="T40" fmla="*/ 229 w 394"/>
                    <a:gd name="T41" fmla="*/ 899 h 1139"/>
                    <a:gd name="T42" fmla="*/ 184 w 394"/>
                    <a:gd name="T43" fmla="*/ 884 h 1139"/>
                    <a:gd name="T44" fmla="*/ 124 w 394"/>
                    <a:gd name="T45" fmla="*/ 809 h 1139"/>
                    <a:gd name="T46" fmla="*/ 64 w 394"/>
                    <a:gd name="T47" fmla="*/ 719 h 1139"/>
                    <a:gd name="T48" fmla="*/ 19 w 394"/>
                    <a:gd name="T49" fmla="*/ 734 h 1139"/>
                    <a:gd name="T50" fmla="*/ 94 w 394"/>
                    <a:gd name="T51" fmla="*/ 914 h 1139"/>
                    <a:gd name="T52" fmla="*/ 124 w 394"/>
                    <a:gd name="T53" fmla="*/ 959 h 1139"/>
                    <a:gd name="T54" fmla="*/ 274 w 394"/>
                    <a:gd name="T55" fmla="*/ 1139 h 11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94"/>
                    <a:gd name="T85" fmla="*/ 0 h 1139"/>
                    <a:gd name="T86" fmla="*/ 394 w 394"/>
                    <a:gd name="T87" fmla="*/ 1139 h 11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94" h="1139">
                      <a:moveTo>
                        <a:pt x="214" y="29"/>
                      </a:moveTo>
                      <a:cubicBezTo>
                        <a:pt x="302" y="0"/>
                        <a:pt x="345" y="46"/>
                        <a:pt x="394" y="119"/>
                      </a:cubicBezTo>
                      <a:cubicBezTo>
                        <a:pt x="389" y="134"/>
                        <a:pt x="389" y="152"/>
                        <a:pt x="379" y="164"/>
                      </a:cubicBezTo>
                      <a:cubicBezTo>
                        <a:pt x="348" y="203"/>
                        <a:pt x="253" y="218"/>
                        <a:pt x="199" y="254"/>
                      </a:cubicBezTo>
                      <a:cubicBezTo>
                        <a:pt x="213" y="340"/>
                        <a:pt x="194" y="377"/>
                        <a:pt x="274" y="404"/>
                      </a:cubicBezTo>
                      <a:cubicBezTo>
                        <a:pt x="294" y="435"/>
                        <a:pt x="334" y="487"/>
                        <a:pt x="334" y="524"/>
                      </a:cubicBezTo>
                      <a:cubicBezTo>
                        <a:pt x="334" y="542"/>
                        <a:pt x="314" y="554"/>
                        <a:pt x="304" y="569"/>
                      </a:cubicBezTo>
                      <a:cubicBezTo>
                        <a:pt x="269" y="564"/>
                        <a:pt x="231" y="568"/>
                        <a:pt x="199" y="554"/>
                      </a:cubicBezTo>
                      <a:cubicBezTo>
                        <a:pt x="183" y="547"/>
                        <a:pt x="177" y="525"/>
                        <a:pt x="169" y="509"/>
                      </a:cubicBezTo>
                      <a:cubicBezTo>
                        <a:pt x="162" y="495"/>
                        <a:pt x="139" y="468"/>
                        <a:pt x="154" y="464"/>
                      </a:cubicBezTo>
                      <a:cubicBezTo>
                        <a:pt x="198" y="453"/>
                        <a:pt x="244" y="474"/>
                        <a:pt x="289" y="479"/>
                      </a:cubicBezTo>
                      <a:cubicBezTo>
                        <a:pt x="304" y="484"/>
                        <a:pt x="318" y="494"/>
                        <a:pt x="334" y="494"/>
                      </a:cubicBezTo>
                      <a:cubicBezTo>
                        <a:pt x="350" y="494"/>
                        <a:pt x="376" y="464"/>
                        <a:pt x="379" y="479"/>
                      </a:cubicBezTo>
                      <a:cubicBezTo>
                        <a:pt x="390" y="528"/>
                        <a:pt x="372" y="579"/>
                        <a:pt x="364" y="629"/>
                      </a:cubicBezTo>
                      <a:cubicBezTo>
                        <a:pt x="362" y="645"/>
                        <a:pt x="359" y="662"/>
                        <a:pt x="349" y="674"/>
                      </a:cubicBezTo>
                      <a:cubicBezTo>
                        <a:pt x="338" y="688"/>
                        <a:pt x="319" y="694"/>
                        <a:pt x="304" y="704"/>
                      </a:cubicBezTo>
                      <a:cubicBezTo>
                        <a:pt x="269" y="699"/>
                        <a:pt x="231" y="705"/>
                        <a:pt x="199" y="689"/>
                      </a:cubicBezTo>
                      <a:cubicBezTo>
                        <a:pt x="185" y="682"/>
                        <a:pt x="228" y="672"/>
                        <a:pt x="244" y="674"/>
                      </a:cubicBezTo>
                      <a:cubicBezTo>
                        <a:pt x="275" y="677"/>
                        <a:pt x="334" y="704"/>
                        <a:pt x="334" y="704"/>
                      </a:cubicBezTo>
                      <a:cubicBezTo>
                        <a:pt x="359" y="780"/>
                        <a:pt x="344" y="854"/>
                        <a:pt x="319" y="929"/>
                      </a:cubicBezTo>
                      <a:cubicBezTo>
                        <a:pt x="289" y="919"/>
                        <a:pt x="259" y="909"/>
                        <a:pt x="229" y="899"/>
                      </a:cubicBezTo>
                      <a:cubicBezTo>
                        <a:pt x="214" y="894"/>
                        <a:pt x="184" y="884"/>
                        <a:pt x="184" y="884"/>
                      </a:cubicBezTo>
                      <a:cubicBezTo>
                        <a:pt x="150" y="783"/>
                        <a:pt x="197" y="893"/>
                        <a:pt x="124" y="809"/>
                      </a:cubicBezTo>
                      <a:cubicBezTo>
                        <a:pt x="100" y="782"/>
                        <a:pt x="64" y="719"/>
                        <a:pt x="64" y="719"/>
                      </a:cubicBezTo>
                      <a:cubicBezTo>
                        <a:pt x="49" y="724"/>
                        <a:pt x="23" y="719"/>
                        <a:pt x="19" y="734"/>
                      </a:cubicBezTo>
                      <a:cubicBezTo>
                        <a:pt x="0" y="800"/>
                        <a:pt x="64" y="869"/>
                        <a:pt x="94" y="914"/>
                      </a:cubicBezTo>
                      <a:cubicBezTo>
                        <a:pt x="104" y="929"/>
                        <a:pt x="124" y="959"/>
                        <a:pt x="124" y="959"/>
                      </a:cubicBezTo>
                      <a:cubicBezTo>
                        <a:pt x="142" y="1048"/>
                        <a:pt x="161" y="1139"/>
                        <a:pt x="274" y="1139"/>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524" name="Freeform 38"/>
                <p:cNvSpPr>
                  <a:spLocks/>
                </p:cNvSpPr>
                <p:nvPr/>
              </p:nvSpPr>
              <p:spPr bwMode="auto">
                <a:xfrm rot="17596374">
                  <a:off x="911110" y="2331564"/>
                  <a:ext cx="151136" cy="134977"/>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525" name="Freeform 37"/>
                <p:cNvSpPr>
                  <a:spLocks/>
                </p:cNvSpPr>
                <p:nvPr/>
              </p:nvSpPr>
              <p:spPr bwMode="auto">
                <a:xfrm rot="10280422">
                  <a:off x="1083309" y="2054919"/>
                  <a:ext cx="73624" cy="178319"/>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526" name="Freeform 36"/>
                <p:cNvSpPr>
                  <a:spLocks/>
                </p:cNvSpPr>
                <p:nvPr/>
              </p:nvSpPr>
              <p:spPr bwMode="auto">
                <a:xfrm rot="11269306">
                  <a:off x="1242827" y="2021213"/>
                  <a:ext cx="70556" cy="184842"/>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527" name="Oval 526"/>
                <p:cNvSpPr>
                  <a:spLocks noChangeAspect="1"/>
                </p:cNvSpPr>
                <p:nvPr/>
              </p:nvSpPr>
              <p:spPr>
                <a:xfrm>
                  <a:off x="1058621" y="2200311"/>
                  <a:ext cx="317003" cy="317004"/>
                </a:xfrm>
                <a:prstGeom prst="ellipse">
                  <a:avLst/>
                </a:prstGeom>
                <a:gradFill flip="none" rotWithShape="1">
                  <a:gsLst>
                    <a:gs pos="0">
                      <a:schemeClr val="bg1"/>
                    </a:gs>
                    <a:gs pos="80000">
                      <a:srgbClr val="3900F9"/>
                    </a:gs>
                  </a:gsLst>
                  <a:path path="circle">
                    <a:fillToRect l="50000" t="50000" r="50000" b="50000"/>
                  </a:path>
                  <a:tileRect/>
                </a:gradFill>
                <a:ln w="127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06" name="Freeform 505"/>
              <p:cNvSpPr/>
              <p:nvPr/>
            </p:nvSpPr>
            <p:spPr>
              <a:xfrm>
                <a:off x="2545174" y="2952712"/>
                <a:ext cx="277132" cy="629623"/>
              </a:xfrm>
              <a:custGeom>
                <a:avLst/>
                <a:gdLst>
                  <a:gd name="connsiteX0" fmla="*/ 277132 w 277132"/>
                  <a:gd name="connsiteY0" fmla="*/ 173689 h 629623"/>
                  <a:gd name="connsiteX1" fmla="*/ 266277 w 277132"/>
                  <a:gd name="connsiteY1" fmla="*/ 75989 h 629623"/>
                  <a:gd name="connsiteX2" fmla="*/ 190292 w 277132"/>
                  <a:gd name="connsiteY2" fmla="*/ 21711 h 629623"/>
                  <a:gd name="connsiteX3" fmla="*/ 157727 w 277132"/>
                  <a:gd name="connsiteY3" fmla="*/ 0 h 629623"/>
                  <a:gd name="connsiteX4" fmla="*/ 81742 w 277132"/>
                  <a:gd name="connsiteY4" fmla="*/ 21711 h 629623"/>
                  <a:gd name="connsiteX5" fmla="*/ 38321 w 277132"/>
                  <a:gd name="connsiteY5" fmla="*/ 86845 h 629623"/>
                  <a:gd name="connsiteX6" fmla="*/ 16611 w 277132"/>
                  <a:gd name="connsiteY6" fmla="*/ 119411 h 629623"/>
                  <a:gd name="connsiteX7" fmla="*/ 16611 w 277132"/>
                  <a:gd name="connsiteY7" fmla="*/ 260534 h 629623"/>
                  <a:gd name="connsiteX8" fmla="*/ 81742 w 277132"/>
                  <a:gd name="connsiteY8" fmla="*/ 293100 h 629623"/>
                  <a:gd name="connsiteX9" fmla="*/ 103452 w 277132"/>
                  <a:gd name="connsiteY9" fmla="*/ 314812 h 629623"/>
                  <a:gd name="connsiteX10" fmla="*/ 168582 w 277132"/>
                  <a:gd name="connsiteY10" fmla="*/ 336523 h 629623"/>
                  <a:gd name="connsiteX11" fmla="*/ 157727 w 277132"/>
                  <a:gd name="connsiteY11" fmla="*/ 466789 h 629623"/>
                  <a:gd name="connsiteX12" fmla="*/ 103452 w 277132"/>
                  <a:gd name="connsiteY12" fmla="*/ 521067 h 629623"/>
                  <a:gd name="connsiteX13" fmla="*/ 70887 w 277132"/>
                  <a:gd name="connsiteY13" fmla="*/ 553634 h 629623"/>
                  <a:gd name="connsiteX14" fmla="*/ 60032 w 277132"/>
                  <a:gd name="connsiteY14" fmla="*/ 586201 h 629623"/>
                  <a:gd name="connsiteX15" fmla="*/ 103452 w 277132"/>
                  <a:gd name="connsiteY15" fmla="*/ 629623 h 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132" h="629623">
                    <a:moveTo>
                      <a:pt x="277132" y="173689"/>
                    </a:moveTo>
                    <a:cubicBezTo>
                      <a:pt x="273514" y="141122"/>
                      <a:pt x="274224" y="107778"/>
                      <a:pt x="266277" y="75989"/>
                    </a:cubicBezTo>
                    <a:cubicBezTo>
                      <a:pt x="255716" y="33745"/>
                      <a:pt x="223885" y="38509"/>
                      <a:pt x="190292" y="21711"/>
                    </a:cubicBezTo>
                    <a:cubicBezTo>
                      <a:pt x="178623" y="15876"/>
                      <a:pt x="168582" y="7237"/>
                      <a:pt x="157727" y="0"/>
                    </a:cubicBezTo>
                    <a:cubicBezTo>
                      <a:pt x="157354" y="93"/>
                      <a:pt x="86931" y="16521"/>
                      <a:pt x="81742" y="21711"/>
                    </a:cubicBezTo>
                    <a:cubicBezTo>
                      <a:pt x="63291" y="40162"/>
                      <a:pt x="52795" y="65134"/>
                      <a:pt x="38321" y="86845"/>
                    </a:cubicBezTo>
                    <a:lnTo>
                      <a:pt x="16611" y="119411"/>
                    </a:lnTo>
                    <a:cubicBezTo>
                      <a:pt x="-1340" y="173268"/>
                      <a:pt x="-9375" y="182572"/>
                      <a:pt x="16611" y="260534"/>
                    </a:cubicBezTo>
                    <a:cubicBezTo>
                      <a:pt x="21872" y="276318"/>
                      <a:pt x="69097" y="288885"/>
                      <a:pt x="81742" y="293100"/>
                    </a:cubicBezTo>
                    <a:cubicBezTo>
                      <a:pt x="88979" y="300337"/>
                      <a:pt x="94298" y="310235"/>
                      <a:pt x="103452" y="314812"/>
                    </a:cubicBezTo>
                    <a:cubicBezTo>
                      <a:pt x="123920" y="325047"/>
                      <a:pt x="168582" y="336523"/>
                      <a:pt x="168582" y="336523"/>
                    </a:cubicBezTo>
                    <a:cubicBezTo>
                      <a:pt x="164964" y="379945"/>
                      <a:pt x="172228" y="425700"/>
                      <a:pt x="157727" y="466789"/>
                    </a:cubicBezTo>
                    <a:cubicBezTo>
                      <a:pt x="149212" y="490917"/>
                      <a:pt x="121544" y="502974"/>
                      <a:pt x="103452" y="521067"/>
                    </a:cubicBezTo>
                    <a:lnTo>
                      <a:pt x="70887" y="553634"/>
                    </a:lnTo>
                    <a:cubicBezTo>
                      <a:pt x="67269" y="564490"/>
                      <a:pt x="58151" y="574914"/>
                      <a:pt x="60032" y="586201"/>
                    </a:cubicBezTo>
                    <a:cubicBezTo>
                      <a:pt x="64795" y="614781"/>
                      <a:pt x="83367" y="619579"/>
                      <a:pt x="103452" y="629623"/>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7" name="Freeform 506"/>
              <p:cNvSpPr/>
              <p:nvPr/>
            </p:nvSpPr>
            <p:spPr>
              <a:xfrm>
                <a:off x="4265106" y="3097052"/>
                <a:ext cx="672365" cy="298893"/>
              </a:xfrm>
              <a:custGeom>
                <a:avLst/>
                <a:gdLst>
                  <a:gd name="connsiteX0" fmla="*/ 0 w 672365"/>
                  <a:gd name="connsiteY0" fmla="*/ 122252 h 298893"/>
                  <a:gd name="connsiteX1" fmla="*/ 135831 w 672365"/>
                  <a:gd name="connsiteY1" fmla="*/ 108668 h 298893"/>
                  <a:gd name="connsiteX2" fmla="*/ 156206 w 672365"/>
                  <a:gd name="connsiteY2" fmla="*/ 95085 h 298893"/>
                  <a:gd name="connsiteX3" fmla="*/ 190164 w 672365"/>
                  <a:gd name="connsiteY3" fmla="*/ 67918 h 298893"/>
                  <a:gd name="connsiteX4" fmla="*/ 210539 w 672365"/>
                  <a:gd name="connsiteY4" fmla="*/ 54334 h 298893"/>
                  <a:gd name="connsiteX5" fmla="*/ 251288 w 672365"/>
                  <a:gd name="connsiteY5" fmla="*/ 40750 h 298893"/>
                  <a:gd name="connsiteX6" fmla="*/ 271663 w 672365"/>
                  <a:gd name="connsiteY6" fmla="*/ 27167 h 298893"/>
                  <a:gd name="connsiteX7" fmla="*/ 312412 w 672365"/>
                  <a:gd name="connsiteY7" fmla="*/ 13583 h 298893"/>
                  <a:gd name="connsiteX8" fmla="*/ 359953 w 672365"/>
                  <a:gd name="connsiteY8" fmla="*/ 0 h 298893"/>
                  <a:gd name="connsiteX9" fmla="*/ 488993 w 672365"/>
                  <a:gd name="connsiteY9" fmla="*/ 6792 h 298893"/>
                  <a:gd name="connsiteX10" fmla="*/ 495785 w 672365"/>
                  <a:gd name="connsiteY10" fmla="*/ 27167 h 298893"/>
                  <a:gd name="connsiteX11" fmla="*/ 488993 w 672365"/>
                  <a:gd name="connsiteY11" fmla="*/ 74709 h 298893"/>
                  <a:gd name="connsiteX12" fmla="*/ 448244 w 672365"/>
                  <a:gd name="connsiteY12" fmla="*/ 101876 h 298893"/>
                  <a:gd name="connsiteX13" fmla="*/ 414286 w 672365"/>
                  <a:gd name="connsiteY13" fmla="*/ 47542 h 298893"/>
                  <a:gd name="connsiteX14" fmla="*/ 455035 w 672365"/>
                  <a:gd name="connsiteY14" fmla="*/ 33959 h 298893"/>
                  <a:gd name="connsiteX15" fmla="*/ 543326 w 672365"/>
                  <a:gd name="connsiteY15" fmla="*/ 40750 h 298893"/>
                  <a:gd name="connsiteX16" fmla="*/ 604450 w 672365"/>
                  <a:gd name="connsiteY16" fmla="*/ 74709 h 298893"/>
                  <a:gd name="connsiteX17" fmla="*/ 624824 w 672365"/>
                  <a:gd name="connsiteY17" fmla="*/ 81501 h 298893"/>
                  <a:gd name="connsiteX18" fmla="*/ 665574 w 672365"/>
                  <a:gd name="connsiteY18" fmla="*/ 163002 h 298893"/>
                  <a:gd name="connsiteX19" fmla="*/ 672365 w 672365"/>
                  <a:gd name="connsiteY19" fmla="*/ 183378 h 298893"/>
                  <a:gd name="connsiteX20" fmla="*/ 651991 w 672365"/>
                  <a:gd name="connsiteY20" fmla="*/ 271671 h 298893"/>
                  <a:gd name="connsiteX21" fmla="*/ 624824 w 672365"/>
                  <a:gd name="connsiteY21" fmla="*/ 278463 h 298893"/>
                  <a:gd name="connsiteX22" fmla="*/ 611241 w 672365"/>
                  <a:gd name="connsiteY22" fmla="*/ 298838 h 29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2365" h="298893">
                    <a:moveTo>
                      <a:pt x="0" y="122252"/>
                    </a:moveTo>
                    <a:cubicBezTo>
                      <a:pt x="6763" y="121854"/>
                      <a:pt x="100394" y="126387"/>
                      <a:pt x="135831" y="108668"/>
                    </a:cubicBezTo>
                    <a:cubicBezTo>
                      <a:pt x="143132" y="105018"/>
                      <a:pt x="149414" y="99613"/>
                      <a:pt x="156206" y="95085"/>
                    </a:cubicBezTo>
                    <a:cubicBezTo>
                      <a:pt x="179104" y="60736"/>
                      <a:pt x="157358" y="84321"/>
                      <a:pt x="190164" y="67918"/>
                    </a:cubicBezTo>
                    <a:cubicBezTo>
                      <a:pt x="197465" y="64268"/>
                      <a:pt x="203080" y="57649"/>
                      <a:pt x="210539" y="54334"/>
                    </a:cubicBezTo>
                    <a:cubicBezTo>
                      <a:pt x="223623" y="48519"/>
                      <a:pt x="239375" y="48692"/>
                      <a:pt x="251288" y="40750"/>
                    </a:cubicBezTo>
                    <a:cubicBezTo>
                      <a:pt x="258080" y="36222"/>
                      <a:pt x="264204" y="30482"/>
                      <a:pt x="271663" y="27167"/>
                    </a:cubicBezTo>
                    <a:cubicBezTo>
                      <a:pt x="284747" y="21352"/>
                      <a:pt x="298829" y="18111"/>
                      <a:pt x="312412" y="13583"/>
                    </a:cubicBezTo>
                    <a:cubicBezTo>
                      <a:pt x="341629" y="3844"/>
                      <a:pt x="325859" y="8524"/>
                      <a:pt x="359953" y="0"/>
                    </a:cubicBezTo>
                    <a:cubicBezTo>
                      <a:pt x="402966" y="2264"/>
                      <a:pt x="446757" y="-1655"/>
                      <a:pt x="488993" y="6792"/>
                    </a:cubicBezTo>
                    <a:cubicBezTo>
                      <a:pt x="496013" y="8196"/>
                      <a:pt x="495785" y="20008"/>
                      <a:pt x="495785" y="27167"/>
                    </a:cubicBezTo>
                    <a:cubicBezTo>
                      <a:pt x="495785" y="43175"/>
                      <a:pt x="497587" y="61203"/>
                      <a:pt x="488993" y="74709"/>
                    </a:cubicBezTo>
                    <a:cubicBezTo>
                      <a:pt x="480229" y="88482"/>
                      <a:pt x="448244" y="101876"/>
                      <a:pt x="448244" y="101876"/>
                    </a:cubicBezTo>
                    <a:cubicBezTo>
                      <a:pt x="421280" y="97382"/>
                      <a:pt x="371163" y="102987"/>
                      <a:pt x="414286" y="47542"/>
                    </a:cubicBezTo>
                    <a:cubicBezTo>
                      <a:pt x="423076" y="36240"/>
                      <a:pt x="455035" y="33959"/>
                      <a:pt x="455035" y="33959"/>
                    </a:cubicBezTo>
                    <a:cubicBezTo>
                      <a:pt x="484465" y="36223"/>
                      <a:pt x="514037" y="37089"/>
                      <a:pt x="543326" y="40750"/>
                    </a:cubicBezTo>
                    <a:cubicBezTo>
                      <a:pt x="576088" y="44845"/>
                      <a:pt x="564811" y="61495"/>
                      <a:pt x="604450" y="74709"/>
                    </a:cubicBezTo>
                    <a:lnTo>
                      <a:pt x="624824" y="81501"/>
                    </a:lnTo>
                    <a:cubicBezTo>
                      <a:pt x="659931" y="134163"/>
                      <a:pt x="646830" y="106767"/>
                      <a:pt x="665574" y="163002"/>
                    </a:cubicBezTo>
                    <a:lnTo>
                      <a:pt x="672365" y="183378"/>
                    </a:lnTo>
                    <a:cubicBezTo>
                      <a:pt x="671283" y="194202"/>
                      <a:pt x="675855" y="255761"/>
                      <a:pt x="651991" y="271671"/>
                    </a:cubicBezTo>
                    <a:cubicBezTo>
                      <a:pt x="644224" y="276849"/>
                      <a:pt x="633880" y="276199"/>
                      <a:pt x="624824" y="278463"/>
                    </a:cubicBezTo>
                    <a:cubicBezTo>
                      <a:pt x="617317" y="300986"/>
                      <a:pt x="625192" y="298838"/>
                      <a:pt x="611241" y="298838"/>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8" name="Freeform 507"/>
              <p:cNvSpPr/>
              <p:nvPr/>
            </p:nvSpPr>
            <p:spPr>
              <a:xfrm>
                <a:off x="4733724" y="3776230"/>
                <a:ext cx="427869" cy="896515"/>
              </a:xfrm>
              <a:custGeom>
                <a:avLst/>
                <a:gdLst>
                  <a:gd name="connsiteX0" fmla="*/ 67916 w 427869"/>
                  <a:gd name="connsiteY0" fmla="*/ 896515 h 896515"/>
                  <a:gd name="connsiteX1" fmla="*/ 54333 w 427869"/>
                  <a:gd name="connsiteY1" fmla="*/ 842180 h 896515"/>
                  <a:gd name="connsiteX2" fmla="*/ 33958 w 427869"/>
                  <a:gd name="connsiteY2" fmla="*/ 828597 h 896515"/>
                  <a:gd name="connsiteX3" fmla="*/ 20375 w 427869"/>
                  <a:gd name="connsiteY3" fmla="*/ 787846 h 896515"/>
                  <a:gd name="connsiteX4" fmla="*/ 13583 w 427869"/>
                  <a:gd name="connsiteY4" fmla="*/ 767471 h 896515"/>
                  <a:gd name="connsiteX5" fmla="*/ 0 w 427869"/>
                  <a:gd name="connsiteY5" fmla="*/ 706345 h 896515"/>
                  <a:gd name="connsiteX6" fmla="*/ 6792 w 427869"/>
                  <a:gd name="connsiteY6" fmla="*/ 672386 h 896515"/>
                  <a:gd name="connsiteX7" fmla="*/ 47541 w 427869"/>
                  <a:gd name="connsiteY7" fmla="*/ 658802 h 896515"/>
                  <a:gd name="connsiteX8" fmla="*/ 142623 w 427869"/>
                  <a:gd name="connsiteY8" fmla="*/ 665594 h 896515"/>
                  <a:gd name="connsiteX9" fmla="*/ 162998 w 427869"/>
                  <a:gd name="connsiteY9" fmla="*/ 679178 h 896515"/>
                  <a:gd name="connsiteX10" fmla="*/ 169790 w 427869"/>
                  <a:gd name="connsiteY10" fmla="*/ 740304 h 896515"/>
                  <a:gd name="connsiteX11" fmla="*/ 176581 w 427869"/>
                  <a:gd name="connsiteY11" fmla="*/ 760679 h 896515"/>
                  <a:gd name="connsiteX12" fmla="*/ 203747 w 427869"/>
                  <a:gd name="connsiteY12" fmla="*/ 767471 h 896515"/>
                  <a:gd name="connsiteX13" fmla="*/ 264871 w 427869"/>
                  <a:gd name="connsiteY13" fmla="*/ 760679 h 896515"/>
                  <a:gd name="connsiteX14" fmla="*/ 305621 w 427869"/>
                  <a:gd name="connsiteY14" fmla="*/ 726720 h 896515"/>
                  <a:gd name="connsiteX15" fmla="*/ 298829 w 427869"/>
                  <a:gd name="connsiteY15" fmla="*/ 611260 h 896515"/>
                  <a:gd name="connsiteX16" fmla="*/ 271663 w 427869"/>
                  <a:gd name="connsiteY16" fmla="*/ 590885 h 896515"/>
                  <a:gd name="connsiteX17" fmla="*/ 251288 w 427869"/>
                  <a:gd name="connsiteY17" fmla="*/ 570509 h 896515"/>
                  <a:gd name="connsiteX18" fmla="*/ 183373 w 427869"/>
                  <a:gd name="connsiteY18" fmla="*/ 536550 h 896515"/>
                  <a:gd name="connsiteX19" fmla="*/ 162998 w 427869"/>
                  <a:gd name="connsiteY19" fmla="*/ 522967 h 896515"/>
                  <a:gd name="connsiteX20" fmla="*/ 142623 w 427869"/>
                  <a:gd name="connsiteY20" fmla="*/ 502591 h 896515"/>
                  <a:gd name="connsiteX21" fmla="*/ 115457 w 427869"/>
                  <a:gd name="connsiteY21" fmla="*/ 489008 h 896515"/>
                  <a:gd name="connsiteX22" fmla="*/ 101874 w 427869"/>
                  <a:gd name="connsiteY22" fmla="*/ 461841 h 896515"/>
                  <a:gd name="connsiteX23" fmla="*/ 88291 w 427869"/>
                  <a:gd name="connsiteY23" fmla="*/ 441465 h 896515"/>
                  <a:gd name="connsiteX24" fmla="*/ 95082 w 427869"/>
                  <a:gd name="connsiteY24" fmla="*/ 359964 h 896515"/>
                  <a:gd name="connsiteX25" fmla="*/ 142623 w 427869"/>
                  <a:gd name="connsiteY25" fmla="*/ 326005 h 896515"/>
                  <a:gd name="connsiteX26" fmla="*/ 183373 w 427869"/>
                  <a:gd name="connsiteY26" fmla="*/ 285255 h 896515"/>
                  <a:gd name="connsiteX27" fmla="*/ 203747 w 427869"/>
                  <a:gd name="connsiteY27" fmla="*/ 264879 h 896515"/>
                  <a:gd name="connsiteX28" fmla="*/ 224122 w 427869"/>
                  <a:gd name="connsiteY28" fmla="*/ 244504 h 896515"/>
                  <a:gd name="connsiteX29" fmla="*/ 237705 w 427869"/>
                  <a:gd name="connsiteY29" fmla="*/ 217337 h 896515"/>
                  <a:gd name="connsiteX30" fmla="*/ 298829 w 427869"/>
                  <a:gd name="connsiteY30" fmla="*/ 190170 h 896515"/>
                  <a:gd name="connsiteX31" fmla="*/ 332787 w 427869"/>
                  <a:gd name="connsiteY31" fmla="*/ 183378 h 896515"/>
                  <a:gd name="connsiteX32" fmla="*/ 353162 w 427869"/>
                  <a:gd name="connsiteY32" fmla="*/ 176586 h 896515"/>
                  <a:gd name="connsiteX33" fmla="*/ 427869 w 427869"/>
                  <a:gd name="connsiteY33" fmla="*/ 169794 h 896515"/>
                  <a:gd name="connsiteX34" fmla="*/ 414286 w 427869"/>
                  <a:gd name="connsiteY34" fmla="*/ 88293 h 896515"/>
                  <a:gd name="connsiteX35" fmla="*/ 373537 w 427869"/>
                  <a:gd name="connsiteY35" fmla="*/ 61126 h 896515"/>
                  <a:gd name="connsiteX36" fmla="*/ 359953 w 427869"/>
                  <a:gd name="connsiteY36" fmla="*/ 47542 h 896515"/>
                  <a:gd name="connsiteX37" fmla="*/ 319204 w 427869"/>
                  <a:gd name="connsiteY37" fmla="*/ 33959 h 896515"/>
                  <a:gd name="connsiteX38" fmla="*/ 292038 w 427869"/>
                  <a:gd name="connsiteY38" fmla="*/ 0 h 89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27869" h="896515">
                    <a:moveTo>
                      <a:pt x="67916" y="896515"/>
                    </a:moveTo>
                    <a:cubicBezTo>
                      <a:pt x="67579" y="894828"/>
                      <a:pt x="59900" y="849139"/>
                      <a:pt x="54333" y="842180"/>
                    </a:cubicBezTo>
                    <a:cubicBezTo>
                      <a:pt x="49234" y="835806"/>
                      <a:pt x="40750" y="833125"/>
                      <a:pt x="33958" y="828597"/>
                    </a:cubicBezTo>
                    <a:lnTo>
                      <a:pt x="20375" y="787846"/>
                    </a:lnTo>
                    <a:cubicBezTo>
                      <a:pt x="18111" y="781054"/>
                      <a:pt x="14987" y="774491"/>
                      <a:pt x="13583" y="767471"/>
                    </a:cubicBezTo>
                    <a:cubicBezTo>
                      <a:pt x="4962" y="724359"/>
                      <a:pt x="9592" y="744711"/>
                      <a:pt x="0" y="706345"/>
                    </a:cubicBezTo>
                    <a:cubicBezTo>
                      <a:pt x="2264" y="695025"/>
                      <a:pt x="-1371" y="680549"/>
                      <a:pt x="6792" y="672386"/>
                    </a:cubicBezTo>
                    <a:cubicBezTo>
                      <a:pt x="16916" y="662262"/>
                      <a:pt x="47541" y="658802"/>
                      <a:pt x="47541" y="658802"/>
                    </a:cubicBezTo>
                    <a:cubicBezTo>
                      <a:pt x="79235" y="661066"/>
                      <a:pt x="111332" y="660072"/>
                      <a:pt x="142623" y="665594"/>
                    </a:cubicBezTo>
                    <a:cubicBezTo>
                      <a:pt x="150661" y="667013"/>
                      <a:pt x="160208" y="671507"/>
                      <a:pt x="162998" y="679178"/>
                    </a:cubicBezTo>
                    <a:cubicBezTo>
                      <a:pt x="170004" y="698444"/>
                      <a:pt x="166420" y="720082"/>
                      <a:pt x="169790" y="740304"/>
                    </a:cubicBezTo>
                    <a:cubicBezTo>
                      <a:pt x="170967" y="747366"/>
                      <a:pt x="170991" y="756207"/>
                      <a:pt x="176581" y="760679"/>
                    </a:cubicBezTo>
                    <a:cubicBezTo>
                      <a:pt x="183870" y="766510"/>
                      <a:pt x="194692" y="765207"/>
                      <a:pt x="203747" y="767471"/>
                    </a:cubicBezTo>
                    <a:cubicBezTo>
                      <a:pt x="224122" y="765207"/>
                      <a:pt x="244983" y="765651"/>
                      <a:pt x="264871" y="760679"/>
                    </a:cubicBezTo>
                    <a:cubicBezTo>
                      <a:pt x="277480" y="757527"/>
                      <a:pt x="298017" y="734324"/>
                      <a:pt x="305621" y="726720"/>
                    </a:cubicBezTo>
                    <a:cubicBezTo>
                      <a:pt x="303357" y="688233"/>
                      <a:pt x="308179" y="648662"/>
                      <a:pt x="298829" y="611260"/>
                    </a:cubicBezTo>
                    <a:cubicBezTo>
                      <a:pt x="296084" y="600279"/>
                      <a:pt x="280257" y="598252"/>
                      <a:pt x="271663" y="590885"/>
                    </a:cubicBezTo>
                    <a:cubicBezTo>
                      <a:pt x="264370" y="584634"/>
                      <a:pt x="258581" y="576760"/>
                      <a:pt x="251288" y="570509"/>
                    </a:cubicBezTo>
                    <a:cubicBezTo>
                      <a:pt x="163184" y="494988"/>
                      <a:pt x="297453" y="612602"/>
                      <a:pt x="183373" y="536550"/>
                    </a:cubicBezTo>
                    <a:cubicBezTo>
                      <a:pt x="176581" y="532022"/>
                      <a:pt x="169269" y="528193"/>
                      <a:pt x="162998" y="522967"/>
                    </a:cubicBezTo>
                    <a:cubicBezTo>
                      <a:pt x="155619" y="516818"/>
                      <a:pt x="150439" y="508174"/>
                      <a:pt x="142623" y="502591"/>
                    </a:cubicBezTo>
                    <a:cubicBezTo>
                      <a:pt x="134385" y="496706"/>
                      <a:pt x="124512" y="493536"/>
                      <a:pt x="115457" y="489008"/>
                    </a:cubicBezTo>
                    <a:cubicBezTo>
                      <a:pt x="110929" y="479952"/>
                      <a:pt x="106897" y="470632"/>
                      <a:pt x="101874" y="461841"/>
                    </a:cubicBezTo>
                    <a:cubicBezTo>
                      <a:pt x="97824" y="454754"/>
                      <a:pt x="88834" y="449610"/>
                      <a:pt x="88291" y="441465"/>
                    </a:cubicBezTo>
                    <a:cubicBezTo>
                      <a:pt x="86478" y="414264"/>
                      <a:pt x="88058" y="386305"/>
                      <a:pt x="95082" y="359964"/>
                    </a:cubicBezTo>
                    <a:cubicBezTo>
                      <a:pt x="100398" y="340029"/>
                      <a:pt x="130286" y="335875"/>
                      <a:pt x="142623" y="326005"/>
                    </a:cubicBezTo>
                    <a:cubicBezTo>
                      <a:pt x="157623" y="314005"/>
                      <a:pt x="169790" y="298839"/>
                      <a:pt x="183373" y="285255"/>
                    </a:cubicBezTo>
                    <a:lnTo>
                      <a:pt x="203747" y="264879"/>
                    </a:lnTo>
                    <a:lnTo>
                      <a:pt x="224122" y="244504"/>
                    </a:lnTo>
                    <a:cubicBezTo>
                      <a:pt x="228650" y="235448"/>
                      <a:pt x="231224" y="225115"/>
                      <a:pt x="237705" y="217337"/>
                    </a:cubicBezTo>
                    <a:cubicBezTo>
                      <a:pt x="249087" y="203678"/>
                      <a:pt x="287006" y="192535"/>
                      <a:pt x="298829" y="190170"/>
                    </a:cubicBezTo>
                    <a:cubicBezTo>
                      <a:pt x="310148" y="187906"/>
                      <a:pt x="321588" y="186178"/>
                      <a:pt x="332787" y="183378"/>
                    </a:cubicBezTo>
                    <a:cubicBezTo>
                      <a:pt x="339732" y="181642"/>
                      <a:pt x="346075" y="177599"/>
                      <a:pt x="353162" y="176586"/>
                    </a:cubicBezTo>
                    <a:cubicBezTo>
                      <a:pt x="377916" y="173050"/>
                      <a:pt x="402967" y="172058"/>
                      <a:pt x="427869" y="169794"/>
                    </a:cubicBezTo>
                    <a:cubicBezTo>
                      <a:pt x="423341" y="142627"/>
                      <a:pt x="426603" y="112927"/>
                      <a:pt x="414286" y="88293"/>
                    </a:cubicBezTo>
                    <a:cubicBezTo>
                      <a:pt x="406985" y="73691"/>
                      <a:pt x="385080" y="72669"/>
                      <a:pt x="373537" y="61126"/>
                    </a:cubicBezTo>
                    <a:cubicBezTo>
                      <a:pt x="369009" y="56598"/>
                      <a:pt x="365680" y="50406"/>
                      <a:pt x="359953" y="47542"/>
                    </a:cubicBezTo>
                    <a:cubicBezTo>
                      <a:pt x="347147" y="41139"/>
                      <a:pt x="319204" y="33959"/>
                      <a:pt x="319204" y="33959"/>
                    </a:cubicBezTo>
                    <a:cubicBezTo>
                      <a:pt x="302069" y="8255"/>
                      <a:pt x="311393" y="19355"/>
                      <a:pt x="292038" y="0"/>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9" name="Freeform 508"/>
              <p:cNvSpPr/>
              <p:nvPr/>
            </p:nvSpPr>
            <p:spPr>
              <a:xfrm>
                <a:off x="3273537" y="5338339"/>
                <a:ext cx="414285" cy="54334"/>
              </a:xfrm>
              <a:custGeom>
                <a:avLst/>
                <a:gdLst>
                  <a:gd name="connsiteX0" fmla="*/ 414285 w 414285"/>
                  <a:gd name="connsiteY0" fmla="*/ 47543 h 54334"/>
                  <a:gd name="connsiteX1" fmla="*/ 339578 w 414285"/>
                  <a:gd name="connsiteY1" fmla="*/ 40751 h 54334"/>
                  <a:gd name="connsiteX2" fmla="*/ 305620 w 414285"/>
                  <a:gd name="connsiteY2" fmla="*/ 27167 h 54334"/>
                  <a:gd name="connsiteX3" fmla="*/ 210538 w 414285"/>
                  <a:gd name="connsiteY3" fmla="*/ 20376 h 54334"/>
                  <a:gd name="connsiteX4" fmla="*/ 169789 w 414285"/>
                  <a:gd name="connsiteY4" fmla="*/ 13584 h 54334"/>
                  <a:gd name="connsiteX5" fmla="*/ 129040 w 414285"/>
                  <a:gd name="connsiteY5" fmla="*/ 0 h 54334"/>
                  <a:gd name="connsiteX6" fmla="*/ 115456 w 414285"/>
                  <a:gd name="connsiteY6" fmla="*/ 20376 h 54334"/>
                  <a:gd name="connsiteX7" fmla="*/ 74707 w 414285"/>
                  <a:gd name="connsiteY7" fmla="*/ 33959 h 54334"/>
                  <a:gd name="connsiteX8" fmla="*/ 54332 w 414285"/>
                  <a:gd name="connsiteY8" fmla="*/ 40751 h 54334"/>
                  <a:gd name="connsiteX9" fmla="*/ 33958 w 414285"/>
                  <a:gd name="connsiteY9" fmla="*/ 54334 h 54334"/>
                  <a:gd name="connsiteX10" fmla="*/ 0 w 414285"/>
                  <a:gd name="connsiteY10" fmla="*/ 47543 h 5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4285" h="54334">
                    <a:moveTo>
                      <a:pt x="414285" y="47543"/>
                    </a:moveTo>
                    <a:cubicBezTo>
                      <a:pt x="389383" y="45279"/>
                      <a:pt x="364155" y="45359"/>
                      <a:pt x="339578" y="40751"/>
                    </a:cubicBezTo>
                    <a:cubicBezTo>
                      <a:pt x="327595" y="38504"/>
                      <a:pt x="317662" y="29068"/>
                      <a:pt x="305620" y="27167"/>
                    </a:cubicBezTo>
                    <a:cubicBezTo>
                      <a:pt x="274234" y="22211"/>
                      <a:pt x="242232" y="22640"/>
                      <a:pt x="210538" y="20376"/>
                    </a:cubicBezTo>
                    <a:cubicBezTo>
                      <a:pt x="196955" y="18112"/>
                      <a:pt x="183148" y="16924"/>
                      <a:pt x="169789" y="13584"/>
                    </a:cubicBezTo>
                    <a:cubicBezTo>
                      <a:pt x="155899" y="10111"/>
                      <a:pt x="129040" y="0"/>
                      <a:pt x="129040" y="0"/>
                    </a:cubicBezTo>
                    <a:cubicBezTo>
                      <a:pt x="124512" y="6792"/>
                      <a:pt x="122378" y="16050"/>
                      <a:pt x="115456" y="20376"/>
                    </a:cubicBezTo>
                    <a:cubicBezTo>
                      <a:pt x="103315" y="27965"/>
                      <a:pt x="88290" y="29431"/>
                      <a:pt x="74707" y="33959"/>
                    </a:cubicBezTo>
                    <a:cubicBezTo>
                      <a:pt x="67915" y="36223"/>
                      <a:pt x="60289" y="36780"/>
                      <a:pt x="54332" y="40751"/>
                    </a:cubicBezTo>
                    <a:lnTo>
                      <a:pt x="33958" y="54334"/>
                    </a:lnTo>
                    <a:lnTo>
                      <a:pt x="0" y="47543"/>
                    </a:ln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0" name="Freeform 509"/>
              <p:cNvSpPr/>
              <p:nvPr/>
            </p:nvSpPr>
            <p:spPr>
              <a:xfrm>
                <a:off x="2605486" y="4598035"/>
                <a:ext cx="199432" cy="427882"/>
              </a:xfrm>
              <a:custGeom>
                <a:avLst/>
                <a:gdLst>
                  <a:gd name="connsiteX0" fmla="*/ 199432 w 199432"/>
                  <a:gd name="connsiteY0" fmla="*/ 427882 h 427882"/>
                  <a:gd name="connsiteX1" fmla="*/ 172266 w 199432"/>
                  <a:gd name="connsiteY1" fmla="*/ 393923 h 427882"/>
                  <a:gd name="connsiteX2" fmla="*/ 158683 w 199432"/>
                  <a:gd name="connsiteY2" fmla="*/ 373548 h 427882"/>
                  <a:gd name="connsiteX3" fmla="*/ 138308 w 199432"/>
                  <a:gd name="connsiteY3" fmla="*/ 366756 h 427882"/>
                  <a:gd name="connsiteX4" fmla="*/ 111142 w 199432"/>
                  <a:gd name="connsiteY4" fmla="*/ 346381 h 427882"/>
                  <a:gd name="connsiteX5" fmla="*/ 97559 w 199432"/>
                  <a:gd name="connsiteY5" fmla="*/ 319214 h 427882"/>
                  <a:gd name="connsiteX6" fmla="*/ 83976 w 199432"/>
                  <a:gd name="connsiteY6" fmla="*/ 298838 h 427882"/>
                  <a:gd name="connsiteX7" fmla="*/ 70393 w 199432"/>
                  <a:gd name="connsiteY7" fmla="*/ 258088 h 427882"/>
                  <a:gd name="connsiteX8" fmla="*/ 77184 w 199432"/>
                  <a:gd name="connsiteY8" fmla="*/ 217337 h 427882"/>
                  <a:gd name="connsiteX9" fmla="*/ 97559 w 199432"/>
                  <a:gd name="connsiteY9" fmla="*/ 203754 h 427882"/>
                  <a:gd name="connsiteX10" fmla="*/ 117934 w 199432"/>
                  <a:gd name="connsiteY10" fmla="*/ 163003 h 427882"/>
                  <a:gd name="connsiteX11" fmla="*/ 111142 w 199432"/>
                  <a:gd name="connsiteY11" fmla="*/ 74710 h 427882"/>
                  <a:gd name="connsiteX12" fmla="*/ 70393 w 199432"/>
                  <a:gd name="connsiteY12" fmla="*/ 33959 h 427882"/>
                  <a:gd name="connsiteX13" fmla="*/ 36435 w 199432"/>
                  <a:gd name="connsiteY13" fmla="*/ 6792 h 427882"/>
                  <a:gd name="connsiteX14" fmla="*/ 16060 w 199432"/>
                  <a:gd name="connsiteY14" fmla="*/ 0 h 427882"/>
                  <a:gd name="connsiteX15" fmla="*/ 9268 w 199432"/>
                  <a:gd name="connsiteY15" fmla="*/ 61126 h 427882"/>
                  <a:gd name="connsiteX16" fmla="*/ 22852 w 199432"/>
                  <a:gd name="connsiteY16" fmla="*/ 67918 h 42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432" h="427882">
                    <a:moveTo>
                      <a:pt x="199432" y="427882"/>
                    </a:moveTo>
                    <a:cubicBezTo>
                      <a:pt x="190377" y="416562"/>
                      <a:pt x="180963" y="405520"/>
                      <a:pt x="172266" y="393923"/>
                    </a:cubicBezTo>
                    <a:cubicBezTo>
                      <a:pt x="167369" y="387393"/>
                      <a:pt x="165057" y="378647"/>
                      <a:pt x="158683" y="373548"/>
                    </a:cubicBezTo>
                    <a:cubicBezTo>
                      <a:pt x="153093" y="369076"/>
                      <a:pt x="145100" y="369020"/>
                      <a:pt x="138308" y="366756"/>
                    </a:cubicBezTo>
                    <a:cubicBezTo>
                      <a:pt x="129253" y="359964"/>
                      <a:pt x="118508" y="354975"/>
                      <a:pt x="111142" y="346381"/>
                    </a:cubicBezTo>
                    <a:cubicBezTo>
                      <a:pt x="104553" y="338694"/>
                      <a:pt x="102582" y="328005"/>
                      <a:pt x="97559" y="319214"/>
                    </a:cubicBezTo>
                    <a:cubicBezTo>
                      <a:pt x="93509" y="312127"/>
                      <a:pt x="87291" y="306297"/>
                      <a:pt x="83976" y="298838"/>
                    </a:cubicBezTo>
                    <a:cubicBezTo>
                      <a:pt x="78161" y="285754"/>
                      <a:pt x="70393" y="258088"/>
                      <a:pt x="70393" y="258088"/>
                    </a:cubicBezTo>
                    <a:cubicBezTo>
                      <a:pt x="72657" y="244504"/>
                      <a:pt x="71026" y="229654"/>
                      <a:pt x="77184" y="217337"/>
                    </a:cubicBezTo>
                    <a:cubicBezTo>
                      <a:pt x="80834" y="210036"/>
                      <a:pt x="91787" y="209526"/>
                      <a:pt x="97559" y="203754"/>
                    </a:cubicBezTo>
                    <a:cubicBezTo>
                      <a:pt x="110723" y="190589"/>
                      <a:pt x="112410" y="179573"/>
                      <a:pt x="117934" y="163003"/>
                    </a:cubicBezTo>
                    <a:cubicBezTo>
                      <a:pt x="115670" y="133572"/>
                      <a:pt x="121346" y="102408"/>
                      <a:pt x="111142" y="74710"/>
                    </a:cubicBezTo>
                    <a:cubicBezTo>
                      <a:pt x="104501" y="56685"/>
                      <a:pt x="83976" y="47543"/>
                      <a:pt x="70393" y="33959"/>
                    </a:cubicBezTo>
                    <a:cubicBezTo>
                      <a:pt x="57760" y="21326"/>
                      <a:pt x="53568" y="15359"/>
                      <a:pt x="36435" y="6792"/>
                    </a:cubicBezTo>
                    <a:cubicBezTo>
                      <a:pt x="30032" y="3590"/>
                      <a:pt x="22852" y="2264"/>
                      <a:pt x="16060" y="0"/>
                    </a:cubicBezTo>
                    <a:cubicBezTo>
                      <a:pt x="-550" y="24916"/>
                      <a:pt x="-6645" y="23994"/>
                      <a:pt x="9268" y="61126"/>
                    </a:cubicBezTo>
                    <a:cubicBezTo>
                      <a:pt x="11262" y="65779"/>
                      <a:pt x="18324" y="65654"/>
                      <a:pt x="22852" y="67918"/>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13" name="Group 312"/>
            <p:cNvGrpSpPr>
              <a:grpSpLocks noChangeAspect="1"/>
            </p:cNvGrpSpPr>
            <p:nvPr/>
          </p:nvGrpSpPr>
          <p:grpSpPr>
            <a:xfrm>
              <a:off x="8181800" y="5443059"/>
              <a:ext cx="669836" cy="679929"/>
              <a:chOff x="2545174" y="2758134"/>
              <a:chExt cx="2616419" cy="2655842"/>
            </a:xfrm>
          </p:grpSpPr>
          <p:grpSp>
            <p:nvGrpSpPr>
              <p:cNvPr id="482" name="Group 481"/>
              <p:cNvGrpSpPr>
                <a:grpSpLocks noChangeAspect="1"/>
              </p:cNvGrpSpPr>
              <p:nvPr/>
            </p:nvGrpSpPr>
            <p:grpSpPr>
              <a:xfrm>
                <a:off x="2593114" y="2758134"/>
                <a:ext cx="2459736" cy="2655842"/>
                <a:chOff x="912543" y="2021213"/>
                <a:chExt cx="629892" cy="680111"/>
              </a:xfrm>
            </p:grpSpPr>
            <p:sp>
              <p:nvSpPr>
                <p:cNvPr id="488" name="Freeform 51"/>
                <p:cNvSpPr>
                  <a:spLocks/>
                </p:cNvSpPr>
                <p:nvPr/>
              </p:nvSpPr>
              <p:spPr bwMode="auto">
                <a:xfrm rot="16200000">
                  <a:off x="957644" y="2187593"/>
                  <a:ext cx="90790" cy="180992"/>
                </a:xfrm>
                <a:custGeom>
                  <a:avLst/>
                  <a:gdLst>
                    <a:gd name="T0" fmla="*/ 520 w 520"/>
                    <a:gd name="T1" fmla="*/ 75 h 1065"/>
                    <a:gd name="T2" fmla="*/ 445 w 520"/>
                    <a:gd name="T3" fmla="*/ 150 h 1065"/>
                    <a:gd name="T4" fmla="*/ 400 w 520"/>
                    <a:gd name="T5" fmla="*/ 120 h 1065"/>
                    <a:gd name="T6" fmla="*/ 355 w 520"/>
                    <a:gd name="T7" fmla="*/ 105 h 1065"/>
                    <a:gd name="T8" fmla="*/ 235 w 520"/>
                    <a:gd name="T9" fmla="*/ 0 h 1065"/>
                    <a:gd name="T10" fmla="*/ 115 w 520"/>
                    <a:gd name="T11" fmla="*/ 15 h 1065"/>
                    <a:gd name="T12" fmla="*/ 70 w 520"/>
                    <a:gd name="T13" fmla="*/ 30 h 1065"/>
                    <a:gd name="T14" fmla="*/ 55 w 520"/>
                    <a:gd name="T15" fmla="*/ 75 h 1065"/>
                    <a:gd name="T16" fmla="*/ 130 w 520"/>
                    <a:gd name="T17" fmla="*/ 225 h 1065"/>
                    <a:gd name="T18" fmla="*/ 220 w 520"/>
                    <a:gd name="T19" fmla="*/ 285 h 1065"/>
                    <a:gd name="T20" fmla="*/ 265 w 520"/>
                    <a:gd name="T21" fmla="*/ 330 h 1065"/>
                    <a:gd name="T22" fmla="*/ 265 w 520"/>
                    <a:gd name="T23" fmla="*/ 420 h 1065"/>
                    <a:gd name="T24" fmla="*/ 175 w 520"/>
                    <a:gd name="T25" fmla="*/ 450 h 1065"/>
                    <a:gd name="T26" fmla="*/ 40 w 520"/>
                    <a:gd name="T27" fmla="*/ 510 h 1065"/>
                    <a:gd name="T28" fmla="*/ 10 w 520"/>
                    <a:gd name="T29" fmla="*/ 555 h 1065"/>
                    <a:gd name="T30" fmla="*/ 115 w 520"/>
                    <a:gd name="T31" fmla="*/ 675 h 1065"/>
                    <a:gd name="T32" fmla="*/ 205 w 520"/>
                    <a:gd name="T33" fmla="*/ 645 h 1065"/>
                    <a:gd name="T34" fmla="*/ 250 w 520"/>
                    <a:gd name="T35" fmla="*/ 630 h 1065"/>
                    <a:gd name="T36" fmla="*/ 295 w 520"/>
                    <a:gd name="T37" fmla="*/ 645 h 1065"/>
                    <a:gd name="T38" fmla="*/ 310 w 520"/>
                    <a:gd name="T39" fmla="*/ 750 h 1065"/>
                    <a:gd name="T40" fmla="*/ 220 w 520"/>
                    <a:gd name="T41" fmla="*/ 780 h 1065"/>
                    <a:gd name="T42" fmla="*/ 85 w 520"/>
                    <a:gd name="T43" fmla="*/ 840 h 1065"/>
                    <a:gd name="T44" fmla="*/ 160 w 520"/>
                    <a:gd name="T45" fmla="*/ 975 h 1065"/>
                    <a:gd name="T46" fmla="*/ 130 w 520"/>
                    <a:gd name="T47" fmla="*/ 1065 h 10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0"/>
                    <a:gd name="T73" fmla="*/ 0 h 1065"/>
                    <a:gd name="T74" fmla="*/ 520 w 520"/>
                    <a:gd name="T75" fmla="*/ 1065 h 10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0" h="1065">
                      <a:moveTo>
                        <a:pt x="520" y="75"/>
                      </a:moveTo>
                      <a:cubicBezTo>
                        <a:pt x="507" y="95"/>
                        <a:pt x="478" y="150"/>
                        <a:pt x="445" y="150"/>
                      </a:cubicBezTo>
                      <a:cubicBezTo>
                        <a:pt x="427" y="150"/>
                        <a:pt x="416" y="128"/>
                        <a:pt x="400" y="120"/>
                      </a:cubicBezTo>
                      <a:cubicBezTo>
                        <a:pt x="386" y="113"/>
                        <a:pt x="370" y="110"/>
                        <a:pt x="355" y="105"/>
                      </a:cubicBezTo>
                      <a:cubicBezTo>
                        <a:pt x="304" y="54"/>
                        <a:pt x="302" y="22"/>
                        <a:pt x="235" y="0"/>
                      </a:cubicBezTo>
                      <a:cubicBezTo>
                        <a:pt x="195" y="5"/>
                        <a:pt x="155" y="8"/>
                        <a:pt x="115" y="15"/>
                      </a:cubicBezTo>
                      <a:cubicBezTo>
                        <a:pt x="99" y="18"/>
                        <a:pt x="81" y="19"/>
                        <a:pt x="70" y="30"/>
                      </a:cubicBezTo>
                      <a:cubicBezTo>
                        <a:pt x="59" y="41"/>
                        <a:pt x="60" y="60"/>
                        <a:pt x="55" y="75"/>
                      </a:cubicBezTo>
                      <a:cubicBezTo>
                        <a:pt x="79" y="170"/>
                        <a:pt x="59" y="118"/>
                        <a:pt x="130" y="225"/>
                      </a:cubicBezTo>
                      <a:cubicBezTo>
                        <a:pt x="150" y="255"/>
                        <a:pt x="190" y="265"/>
                        <a:pt x="220" y="285"/>
                      </a:cubicBezTo>
                      <a:cubicBezTo>
                        <a:pt x="238" y="297"/>
                        <a:pt x="250" y="315"/>
                        <a:pt x="265" y="330"/>
                      </a:cubicBezTo>
                      <a:cubicBezTo>
                        <a:pt x="273" y="353"/>
                        <a:pt x="297" y="397"/>
                        <a:pt x="265" y="420"/>
                      </a:cubicBezTo>
                      <a:cubicBezTo>
                        <a:pt x="239" y="438"/>
                        <a:pt x="205" y="440"/>
                        <a:pt x="175" y="450"/>
                      </a:cubicBezTo>
                      <a:cubicBezTo>
                        <a:pt x="122" y="468"/>
                        <a:pt x="86" y="479"/>
                        <a:pt x="40" y="510"/>
                      </a:cubicBezTo>
                      <a:cubicBezTo>
                        <a:pt x="30" y="525"/>
                        <a:pt x="12" y="537"/>
                        <a:pt x="10" y="555"/>
                      </a:cubicBezTo>
                      <a:cubicBezTo>
                        <a:pt x="0" y="638"/>
                        <a:pt x="53" y="654"/>
                        <a:pt x="115" y="675"/>
                      </a:cubicBezTo>
                      <a:cubicBezTo>
                        <a:pt x="145" y="665"/>
                        <a:pt x="175" y="655"/>
                        <a:pt x="205" y="645"/>
                      </a:cubicBezTo>
                      <a:cubicBezTo>
                        <a:pt x="220" y="640"/>
                        <a:pt x="250" y="630"/>
                        <a:pt x="250" y="630"/>
                      </a:cubicBezTo>
                      <a:cubicBezTo>
                        <a:pt x="265" y="635"/>
                        <a:pt x="283" y="635"/>
                        <a:pt x="295" y="645"/>
                      </a:cubicBezTo>
                      <a:cubicBezTo>
                        <a:pt x="322" y="666"/>
                        <a:pt x="346" y="719"/>
                        <a:pt x="310" y="750"/>
                      </a:cubicBezTo>
                      <a:cubicBezTo>
                        <a:pt x="286" y="771"/>
                        <a:pt x="250" y="770"/>
                        <a:pt x="220" y="780"/>
                      </a:cubicBezTo>
                      <a:cubicBezTo>
                        <a:pt x="167" y="798"/>
                        <a:pt x="131" y="809"/>
                        <a:pt x="85" y="840"/>
                      </a:cubicBezTo>
                      <a:cubicBezTo>
                        <a:pt x="104" y="916"/>
                        <a:pt x="94" y="931"/>
                        <a:pt x="160" y="975"/>
                      </a:cubicBezTo>
                      <a:cubicBezTo>
                        <a:pt x="150" y="1005"/>
                        <a:pt x="130" y="1065"/>
                        <a:pt x="130" y="106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89" name="Freeform 50"/>
                <p:cNvSpPr>
                  <a:spLocks/>
                </p:cNvSpPr>
                <p:nvPr/>
              </p:nvSpPr>
              <p:spPr bwMode="auto">
                <a:xfrm rot="16200000">
                  <a:off x="1107925" y="2070221"/>
                  <a:ext cx="177775" cy="79759"/>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90" name="Freeform 49"/>
                <p:cNvSpPr>
                  <a:spLocks/>
                </p:cNvSpPr>
                <p:nvPr/>
              </p:nvSpPr>
              <p:spPr bwMode="auto">
                <a:xfrm rot="16200000">
                  <a:off x="927982" y="2398861"/>
                  <a:ext cx="151136" cy="165653"/>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91" name="Freeform 48"/>
                <p:cNvSpPr>
                  <a:spLocks/>
                </p:cNvSpPr>
                <p:nvPr/>
              </p:nvSpPr>
              <p:spPr bwMode="auto">
                <a:xfrm rot="17120977">
                  <a:off x="1399043" y="2317986"/>
                  <a:ext cx="110905" cy="169744"/>
                </a:xfrm>
                <a:custGeom>
                  <a:avLst/>
                  <a:gdLst>
                    <a:gd name="T0" fmla="*/ 105 w 540"/>
                    <a:gd name="T1" fmla="*/ 0 h 1230"/>
                    <a:gd name="T2" fmla="*/ 15 w 540"/>
                    <a:gd name="T3" fmla="*/ 15 h 1230"/>
                    <a:gd name="T4" fmla="*/ 0 w 540"/>
                    <a:gd name="T5" fmla="*/ 60 h 1230"/>
                    <a:gd name="T6" fmla="*/ 105 w 540"/>
                    <a:gd name="T7" fmla="*/ 165 h 1230"/>
                    <a:gd name="T8" fmla="*/ 315 w 540"/>
                    <a:gd name="T9" fmla="*/ 150 h 1230"/>
                    <a:gd name="T10" fmla="*/ 255 w 540"/>
                    <a:gd name="T11" fmla="*/ 120 h 1230"/>
                    <a:gd name="T12" fmla="*/ 195 w 540"/>
                    <a:gd name="T13" fmla="*/ 105 h 1230"/>
                    <a:gd name="T14" fmla="*/ 0 w 540"/>
                    <a:gd name="T15" fmla="*/ 195 h 1230"/>
                    <a:gd name="T16" fmla="*/ 105 w 540"/>
                    <a:gd name="T17" fmla="*/ 315 h 1230"/>
                    <a:gd name="T18" fmla="*/ 225 w 540"/>
                    <a:gd name="T19" fmla="*/ 300 h 1230"/>
                    <a:gd name="T20" fmla="*/ 210 w 540"/>
                    <a:gd name="T21" fmla="*/ 255 h 1230"/>
                    <a:gd name="T22" fmla="*/ 255 w 540"/>
                    <a:gd name="T23" fmla="*/ 240 h 1230"/>
                    <a:gd name="T24" fmla="*/ 330 w 540"/>
                    <a:gd name="T25" fmla="*/ 255 h 1230"/>
                    <a:gd name="T26" fmla="*/ 330 w 540"/>
                    <a:gd name="T27" fmla="*/ 390 h 1230"/>
                    <a:gd name="T28" fmla="*/ 240 w 540"/>
                    <a:gd name="T29" fmla="*/ 420 h 1230"/>
                    <a:gd name="T30" fmla="*/ 195 w 540"/>
                    <a:gd name="T31" fmla="*/ 435 h 1230"/>
                    <a:gd name="T32" fmla="*/ 150 w 540"/>
                    <a:gd name="T33" fmla="*/ 600 h 1230"/>
                    <a:gd name="T34" fmla="*/ 165 w 540"/>
                    <a:gd name="T35" fmla="*/ 645 h 1230"/>
                    <a:gd name="T36" fmla="*/ 255 w 540"/>
                    <a:gd name="T37" fmla="*/ 705 h 1230"/>
                    <a:gd name="T38" fmla="*/ 330 w 540"/>
                    <a:gd name="T39" fmla="*/ 600 h 1230"/>
                    <a:gd name="T40" fmla="*/ 285 w 540"/>
                    <a:gd name="T41" fmla="*/ 585 h 1230"/>
                    <a:gd name="T42" fmla="*/ 225 w 540"/>
                    <a:gd name="T43" fmla="*/ 600 h 1230"/>
                    <a:gd name="T44" fmla="*/ 180 w 540"/>
                    <a:gd name="T45" fmla="*/ 615 h 1230"/>
                    <a:gd name="T46" fmla="*/ 135 w 540"/>
                    <a:gd name="T47" fmla="*/ 915 h 1230"/>
                    <a:gd name="T48" fmla="*/ 150 w 540"/>
                    <a:gd name="T49" fmla="*/ 960 h 1230"/>
                    <a:gd name="T50" fmla="*/ 240 w 540"/>
                    <a:gd name="T51" fmla="*/ 915 h 1230"/>
                    <a:gd name="T52" fmla="*/ 450 w 540"/>
                    <a:gd name="T53" fmla="*/ 1035 h 1230"/>
                    <a:gd name="T54" fmla="*/ 240 w 540"/>
                    <a:gd name="T55" fmla="*/ 1080 h 1230"/>
                    <a:gd name="T56" fmla="*/ 270 w 540"/>
                    <a:gd name="T57" fmla="*/ 945 h 1230"/>
                    <a:gd name="T58" fmla="*/ 360 w 540"/>
                    <a:gd name="T59" fmla="*/ 915 h 1230"/>
                    <a:gd name="T60" fmla="*/ 480 w 540"/>
                    <a:gd name="T61" fmla="*/ 945 h 1230"/>
                    <a:gd name="T62" fmla="*/ 510 w 540"/>
                    <a:gd name="T63" fmla="*/ 990 h 1230"/>
                    <a:gd name="T64" fmla="*/ 540 w 540"/>
                    <a:gd name="T65" fmla="*/ 1080 h 1230"/>
                    <a:gd name="T66" fmla="*/ 495 w 540"/>
                    <a:gd name="T67" fmla="*/ 1200 h 1230"/>
                    <a:gd name="T68" fmla="*/ 405 w 540"/>
                    <a:gd name="T69" fmla="*/ 1230 h 12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40"/>
                    <a:gd name="T106" fmla="*/ 0 h 1230"/>
                    <a:gd name="T107" fmla="*/ 540 w 540"/>
                    <a:gd name="T108" fmla="*/ 1230 h 12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40" h="1230">
                      <a:moveTo>
                        <a:pt x="105" y="0"/>
                      </a:moveTo>
                      <a:cubicBezTo>
                        <a:pt x="75" y="5"/>
                        <a:pt x="41" y="0"/>
                        <a:pt x="15" y="15"/>
                      </a:cubicBezTo>
                      <a:cubicBezTo>
                        <a:pt x="1" y="23"/>
                        <a:pt x="0" y="44"/>
                        <a:pt x="0" y="60"/>
                      </a:cubicBezTo>
                      <a:cubicBezTo>
                        <a:pt x="0" y="121"/>
                        <a:pt x="57" y="149"/>
                        <a:pt x="105" y="165"/>
                      </a:cubicBezTo>
                      <a:cubicBezTo>
                        <a:pt x="175" y="160"/>
                        <a:pt x="248" y="170"/>
                        <a:pt x="315" y="150"/>
                      </a:cubicBezTo>
                      <a:cubicBezTo>
                        <a:pt x="336" y="144"/>
                        <a:pt x="276" y="128"/>
                        <a:pt x="255" y="120"/>
                      </a:cubicBezTo>
                      <a:cubicBezTo>
                        <a:pt x="236" y="113"/>
                        <a:pt x="215" y="110"/>
                        <a:pt x="195" y="105"/>
                      </a:cubicBezTo>
                      <a:cubicBezTo>
                        <a:pt x="85" y="117"/>
                        <a:pt x="34" y="92"/>
                        <a:pt x="0" y="195"/>
                      </a:cubicBezTo>
                      <a:cubicBezTo>
                        <a:pt x="19" y="291"/>
                        <a:pt x="16" y="285"/>
                        <a:pt x="105" y="315"/>
                      </a:cubicBezTo>
                      <a:cubicBezTo>
                        <a:pt x="145" y="310"/>
                        <a:pt x="190" y="320"/>
                        <a:pt x="225" y="300"/>
                      </a:cubicBezTo>
                      <a:cubicBezTo>
                        <a:pt x="239" y="292"/>
                        <a:pt x="203" y="269"/>
                        <a:pt x="210" y="255"/>
                      </a:cubicBezTo>
                      <a:cubicBezTo>
                        <a:pt x="217" y="241"/>
                        <a:pt x="240" y="245"/>
                        <a:pt x="255" y="240"/>
                      </a:cubicBezTo>
                      <a:cubicBezTo>
                        <a:pt x="280" y="245"/>
                        <a:pt x="308" y="242"/>
                        <a:pt x="330" y="255"/>
                      </a:cubicBezTo>
                      <a:cubicBezTo>
                        <a:pt x="366" y="276"/>
                        <a:pt x="385" y="372"/>
                        <a:pt x="330" y="390"/>
                      </a:cubicBezTo>
                      <a:cubicBezTo>
                        <a:pt x="300" y="400"/>
                        <a:pt x="270" y="410"/>
                        <a:pt x="240" y="420"/>
                      </a:cubicBezTo>
                      <a:cubicBezTo>
                        <a:pt x="225" y="425"/>
                        <a:pt x="195" y="435"/>
                        <a:pt x="195" y="435"/>
                      </a:cubicBezTo>
                      <a:cubicBezTo>
                        <a:pt x="127" y="538"/>
                        <a:pt x="124" y="496"/>
                        <a:pt x="150" y="600"/>
                      </a:cubicBezTo>
                      <a:cubicBezTo>
                        <a:pt x="154" y="615"/>
                        <a:pt x="154" y="634"/>
                        <a:pt x="165" y="645"/>
                      </a:cubicBezTo>
                      <a:cubicBezTo>
                        <a:pt x="190" y="670"/>
                        <a:pt x="255" y="705"/>
                        <a:pt x="255" y="705"/>
                      </a:cubicBezTo>
                      <a:cubicBezTo>
                        <a:pt x="302" y="689"/>
                        <a:pt x="387" y="672"/>
                        <a:pt x="330" y="600"/>
                      </a:cubicBezTo>
                      <a:cubicBezTo>
                        <a:pt x="320" y="588"/>
                        <a:pt x="300" y="590"/>
                        <a:pt x="285" y="585"/>
                      </a:cubicBezTo>
                      <a:cubicBezTo>
                        <a:pt x="265" y="590"/>
                        <a:pt x="245" y="594"/>
                        <a:pt x="225" y="600"/>
                      </a:cubicBezTo>
                      <a:cubicBezTo>
                        <a:pt x="210" y="604"/>
                        <a:pt x="185" y="600"/>
                        <a:pt x="180" y="615"/>
                      </a:cubicBezTo>
                      <a:cubicBezTo>
                        <a:pt x="149" y="700"/>
                        <a:pt x="167" y="820"/>
                        <a:pt x="135" y="915"/>
                      </a:cubicBezTo>
                      <a:cubicBezTo>
                        <a:pt x="140" y="930"/>
                        <a:pt x="136" y="953"/>
                        <a:pt x="150" y="960"/>
                      </a:cubicBezTo>
                      <a:cubicBezTo>
                        <a:pt x="168" y="969"/>
                        <a:pt x="232" y="920"/>
                        <a:pt x="240" y="915"/>
                      </a:cubicBezTo>
                      <a:cubicBezTo>
                        <a:pt x="370" y="931"/>
                        <a:pt x="408" y="910"/>
                        <a:pt x="450" y="1035"/>
                      </a:cubicBezTo>
                      <a:cubicBezTo>
                        <a:pt x="367" y="1118"/>
                        <a:pt x="368" y="1096"/>
                        <a:pt x="240" y="1080"/>
                      </a:cubicBezTo>
                      <a:cubicBezTo>
                        <a:pt x="226" y="1037"/>
                        <a:pt x="222" y="975"/>
                        <a:pt x="270" y="945"/>
                      </a:cubicBezTo>
                      <a:cubicBezTo>
                        <a:pt x="297" y="928"/>
                        <a:pt x="360" y="915"/>
                        <a:pt x="360" y="915"/>
                      </a:cubicBezTo>
                      <a:cubicBezTo>
                        <a:pt x="364" y="916"/>
                        <a:pt x="465" y="933"/>
                        <a:pt x="480" y="945"/>
                      </a:cubicBezTo>
                      <a:cubicBezTo>
                        <a:pt x="494" y="956"/>
                        <a:pt x="503" y="974"/>
                        <a:pt x="510" y="990"/>
                      </a:cubicBezTo>
                      <a:cubicBezTo>
                        <a:pt x="523" y="1019"/>
                        <a:pt x="540" y="1080"/>
                        <a:pt x="540" y="1080"/>
                      </a:cubicBezTo>
                      <a:cubicBezTo>
                        <a:pt x="534" y="1110"/>
                        <a:pt x="530" y="1178"/>
                        <a:pt x="495" y="1200"/>
                      </a:cubicBezTo>
                      <a:cubicBezTo>
                        <a:pt x="468" y="1217"/>
                        <a:pt x="405" y="1230"/>
                        <a:pt x="405" y="123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92" name="Freeform 47"/>
                <p:cNvSpPr>
                  <a:spLocks/>
                </p:cNvSpPr>
                <p:nvPr/>
              </p:nvSpPr>
              <p:spPr bwMode="auto">
                <a:xfrm rot="19705076">
                  <a:off x="1313384" y="2482231"/>
                  <a:ext cx="73624" cy="208763"/>
                </a:xfrm>
                <a:custGeom>
                  <a:avLst/>
                  <a:gdLst>
                    <a:gd name="T0" fmla="*/ 38 w 361"/>
                    <a:gd name="T1" fmla="*/ 89 h 1110"/>
                    <a:gd name="T2" fmla="*/ 233 w 361"/>
                    <a:gd name="T3" fmla="*/ 44 h 1110"/>
                    <a:gd name="T4" fmla="*/ 218 w 361"/>
                    <a:gd name="T5" fmla="*/ 104 h 1110"/>
                    <a:gd name="T6" fmla="*/ 128 w 361"/>
                    <a:gd name="T7" fmla="*/ 149 h 1110"/>
                    <a:gd name="T8" fmla="*/ 38 w 361"/>
                    <a:gd name="T9" fmla="*/ 194 h 1110"/>
                    <a:gd name="T10" fmla="*/ 83 w 361"/>
                    <a:gd name="T11" fmla="*/ 314 h 1110"/>
                    <a:gd name="T12" fmla="*/ 308 w 361"/>
                    <a:gd name="T13" fmla="*/ 299 h 1110"/>
                    <a:gd name="T14" fmla="*/ 263 w 361"/>
                    <a:gd name="T15" fmla="*/ 269 h 1110"/>
                    <a:gd name="T16" fmla="*/ 53 w 361"/>
                    <a:gd name="T17" fmla="*/ 344 h 1110"/>
                    <a:gd name="T18" fmla="*/ 8 w 361"/>
                    <a:gd name="T19" fmla="*/ 434 h 1110"/>
                    <a:gd name="T20" fmla="*/ 53 w 361"/>
                    <a:gd name="T21" fmla="*/ 464 h 1110"/>
                    <a:gd name="T22" fmla="*/ 323 w 361"/>
                    <a:gd name="T23" fmla="*/ 494 h 1110"/>
                    <a:gd name="T24" fmla="*/ 278 w 361"/>
                    <a:gd name="T25" fmla="*/ 599 h 1110"/>
                    <a:gd name="T26" fmla="*/ 233 w 361"/>
                    <a:gd name="T27" fmla="*/ 614 h 1110"/>
                    <a:gd name="T28" fmla="*/ 188 w 361"/>
                    <a:gd name="T29" fmla="*/ 644 h 1110"/>
                    <a:gd name="T30" fmla="*/ 98 w 361"/>
                    <a:gd name="T31" fmla="*/ 674 h 1110"/>
                    <a:gd name="T32" fmla="*/ 248 w 361"/>
                    <a:gd name="T33" fmla="*/ 794 h 1110"/>
                    <a:gd name="T34" fmla="*/ 308 w 361"/>
                    <a:gd name="T35" fmla="*/ 899 h 1110"/>
                    <a:gd name="T36" fmla="*/ 263 w 361"/>
                    <a:gd name="T37" fmla="*/ 914 h 1110"/>
                    <a:gd name="T38" fmla="*/ 203 w 361"/>
                    <a:gd name="T39" fmla="*/ 1049 h 1110"/>
                    <a:gd name="T40" fmla="*/ 188 w 361"/>
                    <a:gd name="T41" fmla="*/ 1064 h 1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1"/>
                    <a:gd name="T64" fmla="*/ 0 h 1110"/>
                    <a:gd name="T65" fmla="*/ 361 w 361"/>
                    <a:gd name="T66" fmla="*/ 1110 h 11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1" h="1110">
                      <a:moveTo>
                        <a:pt x="38" y="89"/>
                      </a:moveTo>
                      <a:cubicBezTo>
                        <a:pt x="97" y="0"/>
                        <a:pt x="119" y="30"/>
                        <a:pt x="233" y="44"/>
                      </a:cubicBezTo>
                      <a:cubicBezTo>
                        <a:pt x="228" y="64"/>
                        <a:pt x="229" y="87"/>
                        <a:pt x="218" y="104"/>
                      </a:cubicBezTo>
                      <a:cubicBezTo>
                        <a:pt x="197" y="136"/>
                        <a:pt x="158" y="134"/>
                        <a:pt x="128" y="149"/>
                      </a:cubicBezTo>
                      <a:cubicBezTo>
                        <a:pt x="12" y="207"/>
                        <a:pt x="151" y="156"/>
                        <a:pt x="38" y="194"/>
                      </a:cubicBezTo>
                      <a:cubicBezTo>
                        <a:pt x="14" y="267"/>
                        <a:pt x="20" y="272"/>
                        <a:pt x="83" y="314"/>
                      </a:cubicBezTo>
                      <a:cubicBezTo>
                        <a:pt x="158" y="309"/>
                        <a:pt x="235" y="317"/>
                        <a:pt x="308" y="299"/>
                      </a:cubicBezTo>
                      <a:cubicBezTo>
                        <a:pt x="325" y="295"/>
                        <a:pt x="281" y="271"/>
                        <a:pt x="263" y="269"/>
                      </a:cubicBezTo>
                      <a:cubicBezTo>
                        <a:pt x="193" y="260"/>
                        <a:pt x="110" y="306"/>
                        <a:pt x="53" y="344"/>
                      </a:cubicBezTo>
                      <a:cubicBezTo>
                        <a:pt x="47" y="353"/>
                        <a:pt x="0" y="415"/>
                        <a:pt x="8" y="434"/>
                      </a:cubicBezTo>
                      <a:cubicBezTo>
                        <a:pt x="15" y="451"/>
                        <a:pt x="36" y="459"/>
                        <a:pt x="53" y="464"/>
                      </a:cubicBezTo>
                      <a:cubicBezTo>
                        <a:pt x="78" y="471"/>
                        <a:pt x="314" y="493"/>
                        <a:pt x="323" y="494"/>
                      </a:cubicBezTo>
                      <a:cubicBezTo>
                        <a:pt x="314" y="530"/>
                        <a:pt x="310" y="573"/>
                        <a:pt x="278" y="599"/>
                      </a:cubicBezTo>
                      <a:cubicBezTo>
                        <a:pt x="266" y="609"/>
                        <a:pt x="247" y="607"/>
                        <a:pt x="233" y="614"/>
                      </a:cubicBezTo>
                      <a:cubicBezTo>
                        <a:pt x="217" y="622"/>
                        <a:pt x="204" y="637"/>
                        <a:pt x="188" y="644"/>
                      </a:cubicBezTo>
                      <a:cubicBezTo>
                        <a:pt x="159" y="657"/>
                        <a:pt x="98" y="674"/>
                        <a:pt x="98" y="674"/>
                      </a:cubicBezTo>
                      <a:cubicBezTo>
                        <a:pt x="128" y="792"/>
                        <a:pt x="119" y="776"/>
                        <a:pt x="248" y="794"/>
                      </a:cubicBezTo>
                      <a:cubicBezTo>
                        <a:pt x="287" y="807"/>
                        <a:pt x="361" y="846"/>
                        <a:pt x="308" y="899"/>
                      </a:cubicBezTo>
                      <a:cubicBezTo>
                        <a:pt x="297" y="910"/>
                        <a:pt x="278" y="909"/>
                        <a:pt x="263" y="914"/>
                      </a:cubicBezTo>
                      <a:cubicBezTo>
                        <a:pt x="215" y="985"/>
                        <a:pt x="239" y="942"/>
                        <a:pt x="203" y="1049"/>
                      </a:cubicBezTo>
                      <a:cubicBezTo>
                        <a:pt x="185" y="1103"/>
                        <a:pt x="188" y="1110"/>
                        <a:pt x="188" y="106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93" name="Freeform 46"/>
                <p:cNvSpPr>
                  <a:spLocks/>
                </p:cNvSpPr>
                <p:nvPr/>
              </p:nvSpPr>
              <p:spPr bwMode="auto">
                <a:xfrm rot="16200000">
                  <a:off x="993432" y="2438335"/>
                  <a:ext cx="133739" cy="193262"/>
                </a:xfrm>
                <a:custGeom>
                  <a:avLst/>
                  <a:gdLst>
                    <a:gd name="T0" fmla="*/ 0 w 780"/>
                    <a:gd name="T1" fmla="*/ 0 h 1275"/>
                    <a:gd name="T2" fmla="*/ 15 w 780"/>
                    <a:gd name="T3" fmla="*/ 165 h 1275"/>
                    <a:gd name="T4" fmla="*/ 30 w 780"/>
                    <a:gd name="T5" fmla="*/ 210 h 1275"/>
                    <a:gd name="T6" fmla="*/ 75 w 780"/>
                    <a:gd name="T7" fmla="*/ 225 h 1275"/>
                    <a:gd name="T8" fmla="*/ 195 w 780"/>
                    <a:gd name="T9" fmla="*/ 255 h 1275"/>
                    <a:gd name="T10" fmla="*/ 480 w 780"/>
                    <a:gd name="T11" fmla="*/ 240 h 1275"/>
                    <a:gd name="T12" fmla="*/ 525 w 780"/>
                    <a:gd name="T13" fmla="*/ 225 h 1275"/>
                    <a:gd name="T14" fmla="*/ 390 w 780"/>
                    <a:gd name="T15" fmla="*/ 135 h 1275"/>
                    <a:gd name="T16" fmla="*/ 285 w 780"/>
                    <a:gd name="T17" fmla="*/ 150 h 1275"/>
                    <a:gd name="T18" fmla="*/ 210 w 780"/>
                    <a:gd name="T19" fmla="*/ 285 h 1275"/>
                    <a:gd name="T20" fmla="*/ 240 w 780"/>
                    <a:gd name="T21" fmla="*/ 375 h 1275"/>
                    <a:gd name="T22" fmla="*/ 375 w 780"/>
                    <a:gd name="T23" fmla="*/ 450 h 1275"/>
                    <a:gd name="T24" fmla="*/ 465 w 780"/>
                    <a:gd name="T25" fmla="*/ 435 h 1275"/>
                    <a:gd name="T26" fmla="*/ 450 w 780"/>
                    <a:gd name="T27" fmla="*/ 390 h 1275"/>
                    <a:gd name="T28" fmla="*/ 255 w 780"/>
                    <a:gd name="T29" fmla="*/ 405 h 1275"/>
                    <a:gd name="T30" fmla="*/ 210 w 780"/>
                    <a:gd name="T31" fmla="*/ 435 h 1275"/>
                    <a:gd name="T32" fmla="*/ 180 w 780"/>
                    <a:gd name="T33" fmla="*/ 525 h 1275"/>
                    <a:gd name="T34" fmla="*/ 225 w 780"/>
                    <a:gd name="T35" fmla="*/ 630 h 1275"/>
                    <a:gd name="T36" fmla="*/ 375 w 780"/>
                    <a:gd name="T37" fmla="*/ 675 h 1275"/>
                    <a:gd name="T38" fmla="*/ 495 w 780"/>
                    <a:gd name="T39" fmla="*/ 645 h 1275"/>
                    <a:gd name="T40" fmla="*/ 555 w 780"/>
                    <a:gd name="T41" fmla="*/ 630 h 1275"/>
                    <a:gd name="T42" fmla="*/ 600 w 780"/>
                    <a:gd name="T43" fmla="*/ 600 h 1275"/>
                    <a:gd name="T44" fmla="*/ 600 w 780"/>
                    <a:gd name="T45" fmla="*/ 570 h 1275"/>
                    <a:gd name="T46" fmla="*/ 465 w 780"/>
                    <a:gd name="T47" fmla="*/ 585 h 1275"/>
                    <a:gd name="T48" fmla="*/ 375 w 780"/>
                    <a:gd name="T49" fmla="*/ 615 h 1275"/>
                    <a:gd name="T50" fmla="*/ 360 w 780"/>
                    <a:gd name="T51" fmla="*/ 660 h 1275"/>
                    <a:gd name="T52" fmla="*/ 660 w 780"/>
                    <a:gd name="T53" fmla="*/ 855 h 1275"/>
                    <a:gd name="T54" fmla="*/ 780 w 780"/>
                    <a:gd name="T55" fmla="*/ 1050 h 1275"/>
                    <a:gd name="T56" fmla="*/ 555 w 780"/>
                    <a:gd name="T57" fmla="*/ 1095 h 1275"/>
                    <a:gd name="T58" fmla="*/ 390 w 780"/>
                    <a:gd name="T59" fmla="*/ 990 h 1275"/>
                    <a:gd name="T60" fmla="*/ 570 w 780"/>
                    <a:gd name="T61" fmla="*/ 1005 h 1275"/>
                    <a:gd name="T62" fmla="*/ 600 w 780"/>
                    <a:gd name="T63" fmla="*/ 1275 h 12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0"/>
                    <a:gd name="T97" fmla="*/ 0 h 1275"/>
                    <a:gd name="T98" fmla="*/ 780 w 780"/>
                    <a:gd name="T99" fmla="*/ 1275 h 12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0" h="1275">
                      <a:moveTo>
                        <a:pt x="0" y="0"/>
                      </a:moveTo>
                      <a:cubicBezTo>
                        <a:pt x="5" y="55"/>
                        <a:pt x="7" y="110"/>
                        <a:pt x="15" y="165"/>
                      </a:cubicBezTo>
                      <a:cubicBezTo>
                        <a:pt x="17" y="181"/>
                        <a:pt x="19" y="199"/>
                        <a:pt x="30" y="210"/>
                      </a:cubicBezTo>
                      <a:cubicBezTo>
                        <a:pt x="41" y="221"/>
                        <a:pt x="60" y="221"/>
                        <a:pt x="75" y="225"/>
                      </a:cubicBezTo>
                      <a:cubicBezTo>
                        <a:pt x="115" y="236"/>
                        <a:pt x="195" y="255"/>
                        <a:pt x="195" y="255"/>
                      </a:cubicBezTo>
                      <a:cubicBezTo>
                        <a:pt x="290" y="250"/>
                        <a:pt x="385" y="249"/>
                        <a:pt x="480" y="240"/>
                      </a:cubicBezTo>
                      <a:cubicBezTo>
                        <a:pt x="496" y="239"/>
                        <a:pt x="519" y="240"/>
                        <a:pt x="525" y="225"/>
                      </a:cubicBezTo>
                      <a:cubicBezTo>
                        <a:pt x="557" y="145"/>
                        <a:pt x="425" y="142"/>
                        <a:pt x="390" y="135"/>
                      </a:cubicBezTo>
                      <a:cubicBezTo>
                        <a:pt x="355" y="140"/>
                        <a:pt x="315" y="131"/>
                        <a:pt x="285" y="150"/>
                      </a:cubicBezTo>
                      <a:cubicBezTo>
                        <a:pt x="241" y="178"/>
                        <a:pt x="225" y="239"/>
                        <a:pt x="210" y="285"/>
                      </a:cubicBezTo>
                      <a:cubicBezTo>
                        <a:pt x="220" y="315"/>
                        <a:pt x="230" y="345"/>
                        <a:pt x="240" y="375"/>
                      </a:cubicBezTo>
                      <a:cubicBezTo>
                        <a:pt x="243" y="385"/>
                        <a:pt x="359" y="439"/>
                        <a:pt x="375" y="450"/>
                      </a:cubicBezTo>
                      <a:cubicBezTo>
                        <a:pt x="405" y="445"/>
                        <a:pt x="441" y="454"/>
                        <a:pt x="465" y="435"/>
                      </a:cubicBezTo>
                      <a:cubicBezTo>
                        <a:pt x="477" y="425"/>
                        <a:pt x="466" y="392"/>
                        <a:pt x="450" y="390"/>
                      </a:cubicBezTo>
                      <a:cubicBezTo>
                        <a:pt x="385" y="381"/>
                        <a:pt x="320" y="400"/>
                        <a:pt x="255" y="405"/>
                      </a:cubicBezTo>
                      <a:cubicBezTo>
                        <a:pt x="240" y="415"/>
                        <a:pt x="220" y="420"/>
                        <a:pt x="210" y="435"/>
                      </a:cubicBezTo>
                      <a:cubicBezTo>
                        <a:pt x="193" y="462"/>
                        <a:pt x="180" y="525"/>
                        <a:pt x="180" y="525"/>
                      </a:cubicBezTo>
                      <a:cubicBezTo>
                        <a:pt x="189" y="561"/>
                        <a:pt x="193" y="604"/>
                        <a:pt x="225" y="630"/>
                      </a:cubicBezTo>
                      <a:cubicBezTo>
                        <a:pt x="259" y="657"/>
                        <a:pt x="333" y="661"/>
                        <a:pt x="375" y="675"/>
                      </a:cubicBezTo>
                      <a:cubicBezTo>
                        <a:pt x="415" y="665"/>
                        <a:pt x="455" y="655"/>
                        <a:pt x="495" y="645"/>
                      </a:cubicBezTo>
                      <a:cubicBezTo>
                        <a:pt x="515" y="640"/>
                        <a:pt x="555" y="630"/>
                        <a:pt x="555" y="630"/>
                      </a:cubicBezTo>
                      <a:cubicBezTo>
                        <a:pt x="570" y="620"/>
                        <a:pt x="584" y="608"/>
                        <a:pt x="600" y="600"/>
                      </a:cubicBezTo>
                      <a:cubicBezTo>
                        <a:pt x="648" y="576"/>
                        <a:pt x="672" y="594"/>
                        <a:pt x="600" y="570"/>
                      </a:cubicBezTo>
                      <a:cubicBezTo>
                        <a:pt x="555" y="575"/>
                        <a:pt x="509" y="576"/>
                        <a:pt x="465" y="585"/>
                      </a:cubicBezTo>
                      <a:cubicBezTo>
                        <a:pt x="434" y="591"/>
                        <a:pt x="375" y="615"/>
                        <a:pt x="375" y="615"/>
                      </a:cubicBezTo>
                      <a:cubicBezTo>
                        <a:pt x="370" y="630"/>
                        <a:pt x="360" y="644"/>
                        <a:pt x="360" y="660"/>
                      </a:cubicBezTo>
                      <a:cubicBezTo>
                        <a:pt x="360" y="827"/>
                        <a:pt x="535" y="839"/>
                        <a:pt x="660" y="855"/>
                      </a:cubicBezTo>
                      <a:cubicBezTo>
                        <a:pt x="696" y="927"/>
                        <a:pt x="754" y="972"/>
                        <a:pt x="780" y="1050"/>
                      </a:cubicBezTo>
                      <a:cubicBezTo>
                        <a:pt x="698" y="1060"/>
                        <a:pt x="632" y="1069"/>
                        <a:pt x="555" y="1095"/>
                      </a:cubicBezTo>
                      <a:cubicBezTo>
                        <a:pt x="421" y="1078"/>
                        <a:pt x="428" y="1104"/>
                        <a:pt x="390" y="990"/>
                      </a:cubicBezTo>
                      <a:cubicBezTo>
                        <a:pt x="465" y="940"/>
                        <a:pt x="499" y="958"/>
                        <a:pt x="570" y="1005"/>
                      </a:cubicBezTo>
                      <a:cubicBezTo>
                        <a:pt x="619" y="1152"/>
                        <a:pt x="600" y="1063"/>
                        <a:pt x="600" y="127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94" name="Freeform 45"/>
                <p:cNvSpPr>
                  <a:spLocks/>
                </p:cNvSpPr>
                <p:nvPr/>
              </p:nvSpPr>
              <p:spPr bwMode="auto">
                <a:xfrm rot="2304084">
                  <a:off x="1314406" y="2458311"/>
                  <a:ext cx="167187" cy="84810"/>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95" name="Freeform 44"/>
                <p:cNvSpPr>
                  <a:spLocks/>
                </p:cNvSpPr>
                <p:nvPr/>
              </p:nvSpPr>
              <p:spPr bwMode="auto">
                <a:xfrm rot="15161848">
                  <a:off x="1385747" y="2133606"/>
                  <a:ext cx="76655" cy="167187"/>
                </a:xfrm>
                <a:custGeom>
                  <a:avLst/>
                  <a:gdLst>
                    <a:gd name="T0" fmla="*/ 75 w 255"/>
                    <a:gd name="T1" fmla="*/ 0 h 990"/>
                    <a:gd name="T2" fmla="*/ 120 w 255"/>
                    <a:gd name="T3" fmla="*/ 15 h 990"/>
                    <a:gd name="T4" fmla="*/ 30 w 255"/>
                    <a:gd name="T5" fmla="*/ 195 h 990"/>
                    <a:gd name="T6" fmla="*/ 135 w 255"/>
                    <a:gd name="T7" fmla="*/ 315 h 990"/>
                    <a:gd name="T8" fmla="*/ 165 w 255"/>
                    <a:gd name="T9" fmla="*/ 360 h 990"/>
                    <a:gd name="T10" fmla="*/ 90 w 255"/>
                    <a:gd name="T11" fmla="*/ 480 h 990"/>
                    <a:gd name="T12" fmla="*/ 60 w 255"/>
                    <a:gd name="T13" fmla="*/ 525 h 990"/>
                    <a:gd name="T14" fmla="*/ 0 w 255"/>
                    <a:gd name="T15" fmla="*/ 450 h 990"/>
                    <a:gd name="T16" fmla="*/ 135 w 255"/>
                    <a:gd name="T17" fmla="*/ 465 h 990"/>
                    <a:gd name="T18" fmla="*/ 255 w 255"/>
                    <a:gd name="T19" fmla="*/ 555 h 990"/>
                    <a:gd name="T20" fmla="*/ 240 w 255"/>
                    <a:gd name="T21" fmla="*/ 510 h 990"/>
                    <a:gd name="T22" fmla="*/ 150 w 255"/>
                    <a:gd name="T23" fmla="*/ 570 h 990"/>
                    <a:gd name="T24" fmla="*/ 105 w 255"/>
                    <a:gd name="T25" fmla="*/ 600 h 990"/>
                    <a:gd name="T26" fmla="*/ 45 w 255"/>
                    <a:gd name="T27" fmla="*/ 675 h 990"/>
                    <a:gd name="T28" fmla="*/ 30 w 255"/>
                    <a:gd name="T29" fmla="*/ 720 h 990"/>
                    <a:gd name="T30" fmla="*/ 0 w 255"/>
                    <a:gd name="T31" fmla="*/ 765 h 990"/>
                    <a:gd name="T32" fmla="*/ 120 w 255"/>
                    <a:gd name="T33" fmla="*/ 780 h 990"/>
                    <a:gd name="T34" fmla="*/ 210 w 255"/>
                    <a:gd name="T35" fmla="*/ 750 h 990"/>
                    <a:gd name="T36" fmla="*/ 240 w 255"/>
                    <a:gd name="T37" fmla="*/ 795 h 990"/>
                    <a:gd name="T38" fmla="*/ 165 w 255"/>
                    <a:gd name="T39" fmla="*/ 885 h 990"/>
                    <a:gd name="T40" fmla="*/ 150 w 255"/>
                    <a:gd name="T41" fmla="*/ 930 h 990"/>
                    <a:gd name="T42" fmla="*/ 165 w 255"/>
                    <a:gd name="T43" fmla="*/ 990 h 9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5"/>
                    <a:gd name="T67" fmla="*/ 0 h 990"/>
                    <a:gd name="T68" fmla="*/ 255 w 255"/>
                    <a:gd name="T69" fmla="*/ 990 h 9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5" h="990">
                      <a:moveTo>
                        <a:pt x="75" y="0"/>
                      </a:moveTo>
                      <a:cubicBezTo>
                        <a:pt x="90" y="5"/>
                        <a:pt x="109" y="4"/>
                        <a:pt x="120" y="15"/>
                      </a:cubicBezTo>
                      <a:cubicBezTo>
                        <a:pt x="171" y="66"/>
                        <a:pt x="58" y="153"/>
                        <a:pt x="30" y="195"/>
                      </a:cubicBezTo>
                      <a:cubicBezTo>
                        <a:pt x="49" y="291"/>
                        <a:pt x="46" y="285"/>
                        <a:pt x="135" y="315"/>
                      </a:cubicBezTo>
                      <a:cubicBezTo>
                        <a:pt x="145" y="330"/>
                        <a:pt x="165" y="342"/>
                        <a:pt x="165" y="360"/>
                      </a:cubicBezTo>
                      <a:cubicBezTo>
                        <a:pt x="165" y="443"/>
                        <a:pt x="141" y="446"/>
                        <a:pt x="90" y="480"/>
                      </a:cubicBezTo>
                      <a:cubicBezTo>
                        <a:pt x="80" y="495"/>
                        <a:pt x="78" y="521"/>
                        <a:pt x="60" y="525"/>
                      </a:cubicBezTo>
                      <a:cubicBezTo>
                        <a:pt x="18" y="533"/>
                        <a:pt x="7" y="471"/>
                        <a:pt x="0" y="450"/>
                      </a:cubicBezTo>
                      <a:cubicBezTo>
                        <a:pt x="69" y="404"/>
                        <a:pt x="69" y="421"/>
                        <a:pt x="135" y="465"/>
                      </a:cubicBezTo>
                      <a:cubicBezTo>
                        <a:pt x="170" y="517"/>
                        <a:pt x="196" y="535"/>
                        <a:pt x="255" y="555"/>
                      </a:cubicBezTo>
                      <a:cubicBezTo>
                        <a:pt x="250" y="540"/>
                        <a:pt x="255" y="516"/>
                        <a:pt x="240" y="510"/>
                      </a:cubicBezTo>
                      <a:cubicBezTo>
                        <a:pt x="182" y="487"/>
                        <a:pt x="175" y="545"/>
                        <a:pt x="150" y="570"/>
                      </a:cubicBezTo>
                      <a:cubicBezTo>
                        <a:pt x="137" y="583"/>
                        <a:pt x="120" y="590"/>
                        <a:pt x="105" y="600"/>
                      </a:cubicBezTo>
                      <a:cubicBezTo>
                        <a:pt x="67" y="713"/>
                        <a:pt x="123" y="578"/>
                        <a:pt x="45" y="675"/>
                      </a:cubicBezTo>
                      <a:cubicBezTo>
                        <a:pt x="35" y="687"/>
                        <a:pt x="37" y="706"/>
                        <a:pt x="30" y="720"/>
                      </a:cubicBezTo>
                      <a:cubicBezTo>
                        <a:pt x="22" y="736"/>
                        <a:pt x="10" y="750"/>
                        <a:pt x="0" y="765"/>
                      </a:cubicBezTo>
                      <a:cubicBezTo>
                        <a:pt x="61" y="806"/>
                        <a:pt x="34" y="803"/>
                        <a:pt x="120" y="780"/>
                      </a:cubicBezTo>
                      <a:cubicBezTo>
                        <a:pt x="151" y="772"/>
                        <a:pt x="210" y="750"/>
                        <a:pt x="210" y="750"/>
                      </a:cubicBezTo>
                      <a:cubicBezTo>
                        <a:pt x="220" y="765"/>
                        <a:pt x="240" y="777"/>
                        <a:pt x="240" y="795"/>
                      </a:cubicBezTo>
                      <a:cubicBezTo>
                        <a:pt x="240" y="816"/>
                        <a:pt x="174" y="876"/>
                        <a:pt x="165" y="885"/>
                      </a:cubicBezTo>
                      <a:cubicBezTo>
                        <a:pt x="160" y="900"/>
                        <a:pt x="150" y="914"/>
                        <a:pt x="150" y="930"/>
                      </a:cubicBezTo>
                      <a:cubicBezTo>
                        <a:pt x="150" y="951"/>
                        <a:pt x="165" y="969"/>
                        <a:pt x="165" y="99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96" name="Freeform 43"/>
                <p:cNvSpPr>
                  <a:spLocks/>
                </p:cNvSpPr>
                <p:nvPr/>
              </p:nvSpPr>
              <p:spPr bwMode="auto">
                <a:xfrm rot="11188437">
                  <a:off x="1185053" y="2514307"/>
                  <a:ext cx="88962" cy="184842"/>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97" name="Freeform 42"/>
                <p:cNvSpPr>
                  <a:spLocks/>
                </p:cNvSpPr>
                <p:nvPr/>
              </p:nvSpPr>
              <p:spPr bwMode="auto">
                <a:xfrm rot="13314741">
                  <a:off x="1299579" y="2122332"/>
                  <a:ext cx="67488" cy="105469"/>
                </a:xfrm>
                <a:custGeom>
                  <a:avLst/>
                  <a:gdLst>
                    <a:gd name="T0" fmla="*/ 105 w 330"/>
                    <a:gd name="T1" fmla="*/ 0 h 681"/>
                    <a:gd name="T2" fmla="*/ 150 w 330"/>
                    <a:gd name="T3" fmla="*/ 30 h 681"/>
                    <a:gd name="T4" fmla="*/ 180 w 330"/>
                    <a:gd name="T5" fmla="*/ 135 h 681"/>
                    <a:gd name="T6" fmla="*/ 105 w 330"/>
                    <a:gd name="T7" fmla="*/ 360 h 681"/>
                    <a:gd name="T8" fmla="*/ 75 w 330"/>
                    <a:gd name="T9" fmla="*/ 405 h 681"/>
                    <a:gd name="T10" fmla="*/ 0 w 330"/>
                    <a:gd name="T11" fmla="*/ 345 h 681"/>
                    <a:gd name="T12" fmla="*/ 15 w 330"/>
                    <a:gd name="T13" fmla="*/ 300 h 681"/>
                    <a:gd name="T14" fmla="*/ 150 w 330"/>
                    <a:gd name="T15" fmla="*/ 330 h 681"/>
                    <a:gd name="T16" fmla="*/ 120 w 330"/>
                    <a:gd name="T17" fmla="*/ 615 h 681"/>
                    <a:gd name="T18" fmla="*/ 330 w 330"/>
                    <a:gd name="T19" fmla="*/ 570 h 681"/>
                    <a:gd name="T20" fmla="*/ 285 w 330"/>
                    <a:gd name="T21" fmla="*/ 540 h 681"/>
                    <a:gd name="T22" fmla="*/ 240 w 330"/>
                    <a:gd name="T23" fmla="*/ 555 h 6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0"/>
                    <a:gd name="T37" fmla="*/ 0 h 681"/>
                    <a:gd name="T38" fmla="*/ 330 w 330"/>
                    <a:gd name="T39" fmla="*/ 681 h 6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0" h="681">
                      <a:moveTo>
                        <a:pt x="105" y="0"/>
                      </a:moveTo>
                      <a:cubicBezTo>
                        <a:pt x="120" y="10"/>
                        <a:pt x="140" y="15"/>
                        <a:pt x="150" y="30"/>
                      </a:cubicBezTo>
                      <a:cubicBezTo>
                        <a:pt x="170" y="60"/>
                        <a:pt x="168" y="100"/>
                        <a:pt x="180" y="135"/>
                      </a:cubicBezTo>
                      <a:cubicBezTo>
                        <a:pt x="168" y="253"/>
                        <a:pt x="194" y="301"/>
                        <a:pt x="105" y="360"/>
                      </a:cubicBezTo>
                      <a:cubicBezTo>
                        <a:pt x="95" y="375"/>
                        <a:pt x="92" y="398"/>
                        <a:pt x="75" y="405"/>
                      </a:cubicBezTo>
                      <a:cubicBezTo>
                        <a:pt x="37" y="420"/>
                        <a:pt x="11" y="362"/>
                        <a:pt x="0" y="345"/>
                      </a:cubicBezTo>
                      <a:cubicBezTo>
                        <a:pt x="5" y="330"/>
                        <a:pt x="0" y="304"/>
                        <a:pt x="15" y="300"/>
                      </a:cubicBezTo>
                      <a:cubicBezTo>
                        <a:pt x="43" y="292"/>
                        <a:pt x="116" y="319"/>
                        <a:pt x="150" y="330"/>
                      </a:cubicBezTo>
                      <a:cubicBezTo>
                        <a:pt x="182" y="427"/>
                        <a:pt x="177" y="529"/>
                        <a:pt x="120" y="615"/>
                      </a:cubicBezTo>
                      <a:cubicBezTo>
                        <a:pt x="206" y="636"/>
                        <a:pt x="293" y="681"/>
                        <a:pt x="330" y="570"/>
                      </a:cubicBezTo>
                      <a:cubicBezTo>
                        <a:pt x="315" y="560"/>
                        <a:pt x="303" y="543"/>
                        <a:pt x="285" y="540"/>
                      </a:cubicBezTo>
                      <a:cubicBezTo>
                        <a:pt x="269" y="537"/>
                        <a:pt x="240" y="555"/>
                        <a:pt x="240" y="55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98" name="Freeform 41"/>
                <p:cNvSpPr>
                  <a:spLocks/>
                </p:cNvSpPr>
                <p:nvPr/>
              </p:nvSpPr>
              <p:spPr bwMode="auto">
                <a:xfrm rot="16200000">
                  <a:off x="1419443" y="2224413"/>
                  <a:ext cx="78286" cy="167698"/>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99" name="Freeform 40"/>
                <p:cNvSpPr>
                  <a:spLocks/>
                </p:cNvSpPr>
                <p:nvPr/>
              </p:nvSpPr>
              <p:spPr bwMode="auto">
                <a:xfrm rot="19782647">
                  <a:off x="1002016" y="2086995"/>
                  <a:ext cx="92541" cy="187017"/>
                </a:xfrm>
                <a:custGeom>
                  <a:avLst/>
                  <a:gdLst>
                    <a:gd name="T0" fmla="*/ 41 w 291"/>
                    <a:gd name="T1" fmla="*/ 0 h 1005"/>
                    <a:gd name="T2" fmla="*/ 11 w 291"/>
                    <a:gd name="T3" fmla="*/ 90 h 1005"/>
                    <a:gd name="T4" fmla="*/ 26 w 291"/>
                    <a:gd name="T5" fmla="*/ 195 h 1005"/>
                    <a:gd name="T6" fmla="*/ 56 w 291"/>
                    <a:gd name="T7" fmla="*/ 330 h 1005"/>
                    <a:gd name="T8" fmla="*/ 146 w 291"/>
                    <a:gd name="T9" fmla="*/ 315 h 1005"/>
                    <a:gd name="T10" fmla="*/ 86 w 291"/>
                    <a:gd name="T11" fmla="*/ 225 h 1005"/>
                    <a:gd name="T12" fmla="*/ 56 w 291"/>
                    <a:gd name="T13" fmla="*/ 270 h 1005"/>
                    <a:gd name="T14" fmla="*/ 71 w 291"/>
                    <a:gd name="T15" fmla="*/ 315 h 1005"/>
                    <a:gd name="T16" fmla="*/ 86 w 291"/>
                    <a:gd name="T17" fmla="*/ 405 h 1005"/>
                    <a:gd name="T18" fmla="*/ 71 w 291"/>
                    <a:gd name="T19" fmla="*/ 465 h 1005"/>
                    <a:gd name="T20" fmla="*/ 116 w 291"/>
                    <a:gd name="T21" fmla="*/ 480 h 1005"/>
                    <a:gd name="T22" fmla="*/ 221 w 291"/>
                    <a:gd name="T23" fmla="*/ 600 h 1005"/>
                    <a:gd name="T24" fmla="*/ 221 w 291"/>
                    <a:gd name="T25" fmla="*/ 495 h 1005"/>
                    <a:gd name="T26" fmla="*/ 146 w 291"/>
                    <a:gd name="T27" fmla="*/ 510 h 1005"/>
                    <a:gd name="T28" fmla="*/ 56 w 291"/>
                    <a:gd name="T29" fmla="*/ 645 h 1005"/>
                    <a:gd name="T30" fmla="*/ 41 w 291"/>
                    <a:gd name="T31" fmla="*/ 690 h 1005"/>
                    <a:gd name="T32" fmla="*/ 161 w 291"/>
                    <a:gd name="T33" fmla="*/ 735 h 1005"/>
                    <a:gd name="T34" fmla="*/ 236 w 291"/>
                    <a:gd name="T35" fmla="*/ 810 h 1005"/>
                    <a:gd name="T36" fmla="*/ 146 w 291"/>
                    <a:gd name="T37" fmla="*/ 870 h 1005"/>
                    <a:gd name="T38" fmla="*/ 86 w 291"/>
                    <a:gd name="T39" fmla="*/ 855 h 1005"/>
                    <a:gd name="T40" fmla="*/ 131 w 291"/>
                    <a:gd name="T41" fmla="*/ 870 h 1005"/>
                    <a:gd name="T42" fmla="*/ 176 w 291"/>
                    <a:gd name="T43" fmla="*/ 1005 h 10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1"/>
                    <a:gd name="T67" fmla="*/ 0 h 1005"/>
                    <a:gd name="T68" fmla="*/ 291 w 291"/>
                    <a:gd name="T69" fmla="*/ 1005 h 10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1" h="1005">
                      <a:moveTo>
                        <a:pt x="41" y="0"/>
                      </a:moveTo>
                      <a:cubicBezTo>
                        <a:pt x="31" y="30"/>
                        <a:pt x="21" y="60"/>
                        <a:pt x="11" y="90"/>
                      </a:cubicBezTo>
                      <a:cubicBezTo>
                        <a:pt x="0" y="124"/>
                        <a:pt x="21" y="160"/>
                        <a:pt x="26" y="195"/>
                      </a:cubicBezTo>
                      <a:cubicBezTo>
                        <a:pt x="41" y="293"/>
                        <a:pt x="33" y="260"/>
                        <a:pt x="56" y="330"/>
                      </a:cubicBezTo>
                      <a:cubicBezTo>
                        <a:pt x="86" y="325"/>
                        <a:pt x="119" y="329"/>
                        <a:pt x="146" y="315"/>
                      </a:cubicBezTo>
                      <a:cubicBezTo>
                        <a:pt x="239" y="269"/>
                        <a:pt x="115" y="235"/>
                        <a:pt x="86" y="225"/>
                      </a:cubicBezTo>
                      <a:cubicBezTo>
                        <a:pt x="76" y="240"/>
                        <a:pt x="59" y="252"/>
                        <a:pt x="56" y="270"/>
                      </a:cubicBezTo>
                      <a:cubicBezTo>
                        <a:pt x="53" y="286"/>
                        <a:pt x="68" y="300"/>
                        <a:pt x="71" y="315"/>
                      </a:cubicBezTo>
                      <a:cubicBezTo>
                        <a:pt x="78" y="345"/>
                        <a:pt x="81" y="375"/>
                        <a:pt x="86" y="405"/>
                      </a:cubicBezTo>
                      <a:cubicBezTo>
                        <a:pt x="81" y="425"/>
                        <a:pt x="63" y="446"/>
                        <a:pt x="71" y="465"/>
                      </a:cubicBezTo>
                      <a:cubicBezTo>
                        <a:pt x="77" y="480"/>
                        <a:pt x="105" y="469"/>
                        <a:pt x="116" y="480"/>
                      </a:cubicBezTo>
                      <a:cubicBezTo>
                        <a:pt x="291" y="655"/>
                        <a:pt x="94" y="515"/>
                        <a:pt x="221" y="600"/>
                      </a:cubicBezTo>
                      <a:cubicBezTo>
                        <a:pt x="228" y="579"/>
                        <a:pt x="259" y="514"/>
                        <a:pt x="221" y="495"/>
                      </a:cubicBezTo>
                      <a:cubicBezTo>
                        <a:pt x="198" y="484"/>
                        <a:pt x="171" y="505"/>
                        <a:pt x="146" y="510"/>
                      </a:cubicBezTo>
                      <a:cubicBezTo>
                        <a:pt x="105" y="571"/>
                        <a:pt x="110" y="591"/>
                        <a:pt x="56" y="645"/>
                      </a:cubicBezTo>
                      <a:cubicBezTo>
                        <a:pt x="51" y="660"/>
                        <a:pt x="35" y="675"/>
                        <a:pt x="41" y="690"/>
                      </a:cubicBezTo>
                      <a:cubicBezTo>
                        <a:pt x="54" y="724"/>
                        <a:pt x="143" y="731"/>
                        <a:pt x="161" y="735"/>
                      </a:cubicBezTo>
                      <a:cubicBezTo>
                        <a:pt x="167" y="739"/>
                        <a:pt x="250" y="786"/>
                        <a:pt x="236" y="810"/>
                      </a:cubicBezTo>
                      <a:cubicBezTo>
                        <a:pt x="218" y="841"/>
                        <a:pt x="146" y="870"/>
                        <a:pt x="146" y="870"/>
                      </a:cubicBezTo>
                      <a:cubicBezTo>
                        <a:pt x="126" y="865"/>
                        <a:pt x="107" y="855"/>
                        <a:pt x="86" y="855"/>
                      </a:cubicBezTo>
                      <a:cubicBezTo>
                        <a:pt x="70" y="855"/>
                        <a:pt x="119" y="860"/>
                        <a:pt x="131" y="870"/>
                      </a:cubicBezTo>
                      <a:cubicBezTo>
                        <a:pt x="150" y="885"/>
                        <a:pt x="238" y="1005"/>
                        <a:pt x="176" y="100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500" name="Freeform 39"/>
                <p:cNvSpPr>
                  <a:spLocks/>
                </p:cNvSpPr>
                <p:nvPr/>
              </p:nvSpPr>
              <p:spPr bwMode="auto">
                <a:xfrm rot="1515602">
                  <a:off x="1083309" y="2490386"/>
                  <a:ext cx="80782" cy="210938"/>
                </a:xfrm>
                <a:custGeom>
                  <a:avLst/>
                  <a:gdLst>
                    <a:gd name="T0" fmla="*/ 214 w 394"/>
                    <a:gd name="T1" fmla="*/ 29 h 1139"/>
                    <a:gd name="T2" fmla="*/ 394 w 394"/>
                    <a:gd name="T3" fmla="*/ 119 h 1139"/>
                    <a:gd name="T4" fmla="*/ 379 w 394"/>
                    <a:gd name="T5" fmla="*/ 164 h 1139"/>
                    <a:gd name="T6" fmla="*/ 199 w 394"/>
                    <a:gd name="T7" fmla="*/ 254 h 1139"/>
                    <a:gd name="T8" fmla="*/ 274 w 394"/>
                    <a:gd name="T9" fmla="*/ 404 h 1139"/>
                    <a:gd name="T10" fmla="*/ 334 w 394"/>
                    <a:gd name="T11" fmla="*/ 524 h 1139"/>
                    <a:gd name="T12" fmla="*/ 304 w 394"/>
                    <a:gd name="T13" fmla="*/ 569 h 1139"/>
                    <a:gd name="T14" fmla="*/ 199 w 394"/>
                    <a:gd name="T15" fmla="*/ 554 h 1139"/>
                    <a:gd name="T16" fmla="*/ 169 w 394"/>
                    <a:gd name="T17" fmla="*/ 509 h 1139"/>
                    <a:gd name="T18" fmla="*/ 154 w 394"/>
                    <a:gd name="T19" fmla="*/ 464 h 1139"/>
                    <a:gd name="T20" fmla="*/ 289 w 394"/>
                    <a:gd name="T21" fmla="*/ 479 h 1139"/>
                    <a:gd name="T22" fmla="*/ 334 w 394"/>
                    <a:gd name="T23" fmla="*/ 494 h 1139"/>
                    <a:gd name="T24" fmla="*/ 379 w 394"/>
                    <a:gd name="T25" fmla="*/ 479 h 1139"/>
                    <a:gd name="T26" fmla="*/ 364 w 394"/>
                    <a:gd name="T27" fmla="*/ 629 h 1139"/>
                    <a:gd name="T28" fmla="*/ 349 w 394"/>
                    <a:gd name="T29" fmla="*/ 674 h 1139"/>
                    <a:gd name="T30" fmla="*/ 304 w 394"/>
                    <a:gd name="T31" fmla="*/ 704 h 1139"/>
                    <a:gd name="T32" fmla="*/ 199 w 394"/>
                    <a:gd name="T33" fmla="*/ 689 h 1139"/>
                    <a:gd name="T34" fmla="*/ 244 w 394"/>
                    <a:gd name="T35" fmla="*/ 674 h 1139"/>
                    <a:gd name="T36" fmla="*/ 334 w 394"/>
                    <a:gd name="T37" fmla="*/ 704 h 1139"/>
                    <a:gd name="T38" fmla="*/ 319 w 394"/>
                    <a:gd name="T39" fmla="*/ 929 h 1139"/>
                    <a:gd name="T40" fmla="*/ 229 w 394"/>
                    <a:gd name="T41" fmla="*/ 899 h 1139"/>
                    <a:gd name="T42" fmla="*/ 184 w 394"/>
                    <a:gd name="T43" fmla="*/ 884 h 1139"/>
                    <a:gd name="T44" fmla="*/ 124 w 394"/>
                    <a:gd name="T45" fmla="*/ 809 h 1139"/>
                    <a:gd name="T46" fmla="*/ 64 w 394"/>
                    <a:gd name="T47" fmla="*/ 719 h 1139"/>
                    <a:gd name="T48" fmla="*/ 19 w 394"/>
                    <a:gd name="T49" fmla="*/ 734 h 1139"/>
                    <a:gd name="T50" fmla="*/ 94 w 394"/>
                    <a:gd name="T51" fmla="*/ 914 h 1139"/>
                    <a:gd name="T52" fmla="*/ 124 w 394"/>
                    <a:gd name="T53" fmla="*/ 959 h 1139"/>
                    <a:gd name="T54" fmla="*/ 274 w 394"/>
                    <a:gd name="T55" fmla="*/ 1139 h 11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94"/>
                    <a:gd name="T85" fmla="*/ 0 h 1139"/>
                    <a:gd name="T86" fmla="*/ 394 w 394"/>
                    <a:gd name="T87" fmla="*/ 1139 h 11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94" h="1139">
                      <a:moveTo>
                        <a:pt x="214" y="29"/>
                      </a:moveTo>
                      <a:cubicBezTo>
                        <a:pt x="302" y="0"/>
                        <a:pt x="345" y="46"/>
                        <a:pt x="394" y="119"/>
                      </a:cubicBezTo>
                      <a:cubicBezTo>
                        <a:pt x="389" y="134"/>
                        <a:pt x="389" y="152"/>
                        <a:pt x="379" y="164"/>
                      </a:cubicBezTo>
                      <a:cubicBezTo>
                        <a:pt x="348" y="203"/>
                        <a:pt x="253" y="218"/>
                        <a:pt x="199" y="254"/>
                      </a:cubicBezTo>
                      <a:cubicBezTo>
                        <a:pt x="213" y="340"/>
                        <a:pt x="194" y="377"/>
                        <a:pt x="274" y="404"/>
                      </a:cubicBezTo>
                      <a:cubicBezTo>
                        <a:pt x="294" y="435"/>
                        <a:pt x="334" y="487"/>
                        <a:pt x="334" y="524"/>
                      </a:cubicBezTo>
                      <a:cubicBezTo>
                        <a:pt x="334" y="542"/>
                        <a:pt x="314" y="554"/>
                        <a:pt x="304" y="569"/>
                      </a:cubicBezTo>
                      <a:cubicBezTo>
                        <a:pt x="269" y="564"/>
                        <a:pt x="231" y="568"/>
                        <a:pt x="199" y="554"/>
                      </a:cubicBezTo>
                      <a:cubicBezTo>
                        <a:pt x="183" y="547"/>
                        <a:pt x="177" y="525"/>
                        <a:pt x="169" y="509"/>
                      </a:cubicBezTo>
                      <a:cubicBezTo>
                        <a:pt x="162" y="495"/>
                        <a:pt x="139" y="468"/>
                        <a:pt x="154" y="464"/>
                      </a:cubicBezTo>
                      <a:cubicBezTo>
                        <a:pt x="198" y="453"/>
                        <a:pt x="244" y="474"/>
                        <a:pt x="289" y="479"/>
                      </a:cubicBezTo>
                      <a:cubicBezTo>
                        <a:pt x="304" y="484"/>
                        <a:pt x="318" y="494"/>
                        <a:pt x="334" y="494"/>
                      </a:cubicBezTo>
                      <a:cubicBezTo>
                        <a:pt x="350" y="494"/>
                        <a:pt x="376" y="464"/>
                        <a:pt x="379" y="479"/>
                      </a:cubicBezTo>
                      <a:cubicBezTo>
                        <a:pt x="390" y="528"/>
                        <a:pt x="372" y="579"/>
                        <a:pt x="364" y="629"/>
                      </a:cubicBezTo>
                      <a:cubicBezTo>
                        <a:pt x="362" y="645"/>
                        <a:pt x="359" y="662"/>
                        <a:pt x="349" y="674"/>
                      </a:cubicBezTo>
                      <a:cubicBezTo>
                        <a:pt x="338" y="688"/>
                        <a:pt x="319" y="694"/>
                        <a:pt x="304" y="704"/>
                      </a:cubicBezTo>
                      <a:cubicBezTo>
                        <a:pt x="269" y="699"/>
                        <a:pt x="231" y="705"/>
                        <a:pt x="199" y="689"/>
                      </a:cubicBezTo>
                      <a:cubicBezTo>
                        <a:pt x="185" y="682"/>
                        <a:pt x="228" y="672"/>
                        <a:pt x="244" y="674"/>
                      </a:cubicBezTo>
                      <a:cubicBezTo>
                        <a:pt x="275" y="677"/>
                        <a:pt x="334" y="704"/>
                        <a:pt x="334" y="704"/>
                      </a:cubicBezTo>
                      <a:cubicBezTo>
                        <a:pt x="359" y="780"/>
                        <a:pt x="344" y="854"/>
                        <a:pt x="319" y="929"/>
                      </a:cubicBezTo>
                      <a:cubicBezTo>
                        <a:pt x="289" y="919"/>
                        <a:pt x="259" y="909"/>
                        <a:pt x="229" y="899"/>
                      </a:cubicBezTo>
                      <a:cubicBezTo>
                        <a:pt x="214" y="894"/>
                        <a:pt x="184" y="884"/>
                        <a:pt x="184" y="884"/>
                      </a:cubicBezTo>
                      <a:cubicBezTo>
                        <a:pt x="150" y="783"/>
                        <a:pt x="197" y="893"/>
                        <a:pt x="124" y="809"/>
                      </a:cubicBezTo>
                      <a:cubicBezTo>
                        <a:pt x="100" y="782"/>
                        <a:pt x="64" y="719"/>
                        <a:pt x="64" y="719"/>
                      </a:cubicBezTo>
                      <a:cubicBezTo>
                        <a:pt x="49" y="724"/>
                        <a:pt x="23" y="719"/>
                        <a:pt x="19" y="734"/>
                      </a:cubicBezTo>
                      <a:cubicBezTo>
                        <a:pt x="0" y="800"/>
                        <a:pt x="64" y="869"/>
                        <a:pt x="94" y="914"/>
                      </a:cubicBezTo>
                      <a:cubicBezTo>
                        <a:pt x="104" y="929"/>
                        <a:pt x="124" y="959"/>
                        <a:pt x="124" y="959"/>
                      </a:cubicBezTo>
                      <a:cubicBezTo>
                        <a:pt x="142" y="1048"/>
                        <a:pt x="161" y="1139"/>
                        <a:pt x="274" y="1139"/>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501" name="Freeform 38"/>
                <p:cNvSpPr>
                  <a:spLocks/>
                </p:cNvSpPr>
                <p:nvPr/>
              </p:nvSpPr>
              <p:spPr bwMode="auto">
                <a:xfrm rot="17596374">
                  <a:off x="911110" y="2331564"/>
                  <a:ext cx="151136" cy="134977"/>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502" name="Freeform 37"/>
                <p:cNvSpPr>
                  <a:spLocks/>
                </p:cNvSpPr>
                <p:nvPr/>
              </p:nvSpPr>
              <p:spPr bwMode="auto">
                <a:xfrm rot="10280422">
                  <a:off x="1083309" y="2054919"/>
                  <a:ext cx="73624" cy="178319"/>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503" name="Freeform 36"/>
                <p:cNvSpPr>
                  <a:spLocks/>
                </p:cNvSpPr>
                <p:nvPr/>
              </p:nvSpPr>
              <p:spPr bwMode="auto">
                <a:xfrm rot="11269306">
                  <a:off x="1242827" y="2021213"/>
                  <a:ext cx="70556" cy="184842"/>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504" name="Oval 503"/>
                <p:cNvSpPr>
                  <a:spLocks noChangeAspect="1"/>
                </p:cNvSpPr>
                <p:nvPr/>
              </p:nvSpPr>
              <p:spPr>
                <a:xfrm>
                  <a:off x="1058621" y="2200311"/>
                  <a:ext cx="317003" cy="317004"/>
                </a:xfrm>
                <a:prstGeom prst="ellipse">
                  <a:avLst/>
                </a:prstGeom>
                <a:gradFill flip="none" rotWithShape="1">
                  <a:gsLst>
                    <a:gs pos="0">
                      <a:schemeClr val="bg1"/>
                    </a:gs>
                    <a:gs pos="80000">
                      <a:srgbClr val="3900F9"/>
                    </a:gs>
                  </a:gsLst>
                  <a:path path="circle">
                    <a:fillToRect l="50000" t="50000" r="50000" b="50000"/>
                  </a:path>
                  <a:tileRect/>
                </a:gradFill>
                <a:ln w="127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83" name="Freeform 482"/>
              <p:cNvSpPr/>
              <p:nvPr/>
            </p:nvSpPr>
            <p:spPr>
              <a:xfrm>
                <a:off x="2545174" y="2952712"/>
                <a:ext cx="277132" cy="629623"/>
              </a:xfrm>
              <a:custGeom>
                <a:avLst/>
                <a:gdLst>
                  <a:gd name="connsiteX0" fmla="*/ 277132 w 277132"/>
                  <a:gd name="connsiteY0" fmla="*/ 173689 h 629623"/>
                  <a:gd name="connsiteX1" fmla="*/ 266277 w 277132"/>
                  <a:gd name="connsiteY1" fmla="*/ 75989 h 629623"/>
                  <a:gd name="connsiteX2" fmla="*/ 190292 w 277132"/>
                  <a:gd name="connsiteY2" fmla="*/ 21711 h 629623"/>
                  <a:gd name="connsiteX3" fmla="*/ 157727 w 277132"/>
                  <a:gd name="connsiteY3" fmla="*/ 0 h 629623"/>
                  <a:gd name="connsiteX4" fmla="*/ 81742 w 277132"/>
                  <a:gd name="connsiteY4" fmla="*/ 21711 h 629623"/>
                  <a:gd name="connsiteX5" fmla="*/ 38321 w 277132"/>
                  <a:gd name="connsiteY5" fmla="*/ 86845 h 629623"/>
                  <a:gd name="connsiteX6" fmla="*/ 16611 w 277132"/>
                  <a:gd name="connsiteY6" fmla="*/ 119411 h 629623"/>
                  <a:gd name="connsiteX7" fmla="*/ 16611 w 277132"/>
                  <a:gd name="connsiteY7" fmla="*/ 260534 h 629623"/>
                  <a:gd name="connsiteX8" fmla="*/ 81742 w 277132"/>
                  <a:gd name="connsiteY8" fmla="*/ 293100 h 629623"/>
                  <a:gd name="connsiteX9" fmla="*/ 103452 w 277132"/>
                  <a:gd name="connsiteY9" fmla="*/ 314812 h 629623"/>
                  <a:gd name="connsiteX10" fmla="*/ 168582 w 277132"/>
                  <a:gd name="connsiteY10" fmla="*/ 336523 h 629623"/>
                  <a:gd name="connsiteX11" fmla="*/ 157727 w 277132"/>
                  <a:gd name="connsiteY11" fmla="*/ 466789 h 629623"/>
                  <a:gd name="connsiteX12" fmla="*/ 103452 w 277132"/>
                  <a:gd name="connsiteY12" fmla="*/ 521067 h 629623"/>
                  <a:gd name="connsiteX13" fmla="*/ 70887 w 277132"/>
                  <a:gd name="connsiteY13" fmla="*/ 553634 h 629623"/>
                  <a:gd name="connsiteX14" fmla="*/ 60032 w 277132"/>
                  <a:gd name="connsiteY14" fmla="*/ 586201 h 629623"/>
                  <a:gd name="connsiteX15" fmla="*/ 103452 w 277132"/>
                  <a:gd name="connsiteY15" fmla="*/ 629623 h 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132" h="629623">
                    <a:moveTo>
                      <a:pt x="277132" y="173689"/>
                    </a:moveTo>
                    <a:cubicBezTo>
                      <a:pt x="273514" y="141122"/>
                      <a:pt x="274224" y="107778"/>
                      <a:pt x="266277" y="75989"/>
                    </a:cubicBezTo>
                    <a:cubicBezTo>
                      <a:pt x="255716" y="33745"/>
                      <a:pt x="223885" y="38509"/>
                      <a:pt x="190292" y="21711"/>
                    </a:cubicBezTo>
                    <a:cubicBezTo>
                      <a:pt x="178623" y="15876"/>
                      <a:pt x="168582" y="7237"/>
                      <a:pt x="157727" y="0"/>
                    </a:cubicBezTo>
                    <a:cubicBezTo>
                      <a:pt x="157354" y="93"/>
                      <a:pt x="86931" y="16521"/>
                      <a:pt x="81742" y="21711"/>
                    </a:cubicBezTo>
                    <a:cubicBezTo>
                      <a:pt x="63291" y="40162"/>
                      <a:pt x="52795" y="65134"/>
                      <a:pt x="38321" y="86845"/>
                    </a:cubicBezTo>
                    <a:lnTo>
                      <a:pt x="16611" y="119411"/>
                    </a:lnTo>
                    <a:cubicBezTo>
                      <a:pt x="-1340" y="173268"/>
                      <a:pt x="-9375" y="182572"/>
                      <a:pt x="16611" y="260534"/>
                    </a:cubicBezTo>
                    <a:cubicBezTo>
                      <a:pt x="21872" y="276318"/>
                      <a:pt x="69097" y="288885"/>
                      <a:pt x="81742" y="293100"/>
                    </a:cubicBezTo>
                    <a:cubicBezTo>
                      <a:pt x="88979" y="300337"/>
                      <a:pt x="94298" y="310235"/>
                      <a:pt x="103452" y="314812"/>
                    </a:cubicBezTo>
                    <a:cubicBezTo>
                      <a:pt x="123920" y="325047"/>
                      <a:pt x="168582" y="336523"/>
                      <a:pt x="168582" y="336523"/>
                    </a:cubicBezTo>
                    <a:cubicBezTo>
                      <a:pt x="164964" y="379945"/>
                      <a:pt x="172228" y="425700"/>
                      <a:pt x="157727" y="466789"/>
                    </a:cubicBezTo>
                    <a:cubicBezTo>
                      <a:pt x="149212" y="490917"/>
                      <a:pt x="121544" y="502974"/>
                      <a:pt x="103452" y="521067"/>
                    </a:cubicBezTo>
                    <a:lnTo>
                      <a:pt x="70887" y="553634"/>
                    </a:lnTo>
                    <a:cubicBezTo>
                      <a:pt x="67269" y="564490"/>
                      <a:pt x="58151" y="574914"/>
                      <a:pt x="60032" y="586201"/>
                    </a:cubicBezTo>
                    <a:cubicBezTo>
                      <a:pt x="64795" y="614781"/>
                      <a:pt x="83367" y="619579"/>
                      <a:pt x="103452" y="629623"/>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4" name="Freeform 483"/>
              <p:cNvSpPr/>
              <p:nvPr/>
            </p:nvSpPr>
            <p:spPr>
              <a:xfrm>
                <a:off x="4265106" y="3097052"/>
                <a:ext cx="672365" cy="298893"/>
              </a:xfrm>
              <a:custGeom>
                <a:avLst/>
                <a:gdLst>
                  <a:gd name="connsiteX0" fmla="*/ 0 w 672365"/>
                  <a:gd name="connsiteY0" fmla="*/ 122252 h 298893"/>
                  <a:gd name="connsiteX1" fmla="*/ 135831 w 672365"/>
                  <a:gd name="connsiteY1" fmla="*/ 108668 h 298893"/>
                  <a:gd name="connsiteX2" fmla="*/ 156206 w 672365"/>
                  <a:gd name="connsiteY2" fmla="*/ 95085 h 298893"/>
                  <a:gd name="connsiteX3" fmla="*/ 190164 w 672365"/>
                  <a:gd name="connsiteY3" fmla="*/ 67918 h 298893"/>
                  <a:gd name="connsiteX4" fmla="*/ 210539 w 672365"/>
                  <a:gd name="connsiteY4" fmla="*/ 54334 h 298893"/>
                  <a:gd name="connsiteX5" fmla="*/ 251288 w 672365"/>
                  <a:gd name="connsiteY5" fmla="*/ 40750 h 298893"/>
                  <a:gd name="connsiteX6" fmla="*/ 271663 w 672365"/>
                  <a:gd name="connsiteY6" fmla="*/ 27167 h 298893"/>
                  <a:gd name="connsiteX7" fmla="*/ 312412 w 672365"/>
                  <a:gd name="connsiteY7" fmla="*/ 13583 h 298893"/>
                  <a:gd name="connsiteX8" fmla="*/ 359953 w 672365"/>
                  <a:gd name="connsiteY8" fmla="*/ 0 h 298893"/>
                  <a:gd name="connsiteX9" fmla="*/ 488993 w 672365"/>
                  <a:gd name="connsiteY9" fmla="*/ 6792 h 298893"/>
                  <a:gd name="connsiteX10" fmla="*/ 495785 w 672365"/>
                  <a:gd name="connsiteY10" fmla="*/ 27167 h 298893"/>
                  <a:gd name="connsiteX11" fmla="*/ 488993 w 672365"/>
                  <a:gd name="connsiteY11" fmla="*/ 74709 h 298893"/>
                  <a:gd name="connsiteX12" fmla="*/ 448244 w 672365"/>
                  <a:gd name="connsiteY12" fmla="*/ 101876 h 298893"/>
                  <a:gd name="connsiteX13" fmla="*/ 414286 w 672365"/>
                  <a:gd name="connsiteY13" fmla="*/ 47542 h 298893"/>
                  <a:gd name="connsiteX14" fmla="*/ 455035 w 672365"/>
                  <a:gd name="connsiteY14" fmla="*/ 33959 h 298893"/>
                  <a:gd name="connsiteX15" fmla="*/ 543326 w 672365"/>
                  <a:gd name="connsiteY15" fmla="*/ 40750 h 298893"/>
                  <a:gd name="connsiteX16" fmla="*/ 604450 w 672365"/>
                  <a:gd name="connsiteY16" fmla="*/ 74709 h 298893"/>
                  <a:gd name="connsiteX17" fmla="*/ 624824 w 672365"/>
                  <a:gd name="connsiteY17" fmla="*/ 81501 h 298893"/>
                  <a:gd name="connsiteX18" fmla="*/ 665574 w 672365"/>
                  <a:gd name="connsiteY18" fmla="*/ 163002 h 298893"/>
                  <a:gd name="connsiteX19" fmla="*/ 672365 w 672365"/>
                  <a:gd name="connsiteY19" fmla="*/ 183378 h 298893"/>
                  <a:gd name="connsiteX20" fmla="*/ 651991 w 672365"/>
                  <a:gd name="connsiteY20" fmla="*/ 271671 h 298893"/>
                  <a:gd name="connsiteX21" fmla="*/ 624824 w 672365"/>
                  <a:gd name="connsiteY21" fmla="*/ 278463 h 298893"/>
                  <a:gd name="connsiteX22" fmla="*/ 611241 w 672365"/>
                  <a:gd name="connsiteY22" fmla="*/ 298838 h 29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2365" h="298893">
                    <a:moveTo>
                      <a:pt x="0" y="122252"/>
                    </a:moveTo>
                    <a:cubicBezTo>
                      <a:pt x="6763" y="121854"/>
                      <a:pt x="100394" y="126387"/>
                      <a:pt x="135831" y="108668"/>
                    </a:cubicBezTo>
                    <a:cubicBezTo>
                      <a:pt x="143132" y="105018"/>
                      <a:pt x="149414" y="99613"/>
                      <a:pt x="156206" y="95085"/>
                    </a:cubicBezTo>
                    <a:cubicBezTo>
                      <a:pt x="179104" y="60736"/>
                      <a:pt x="157358" y="84321"/>
                      <a:pt x="190164" y="67918"/>
                    </a:cubicBezTo>
                    <a:cubicBezTo>
                      <a:pt x="197465" y="64268"/>
                      <a:pt x="203080" y="57649"/>
                      <a:pt x="210539" y="54334"/>
                    </a:cubicBezTo>
                    <a:cubicBezTo>
                      <a:pt x="223623" y="48519"/>
                      <a:pt x="239375" y="48692"/>
                      <a:pt x="251288" y="40750"/>
                    </a:cubicBezTo>
                    <a:cubicBezTo>
                      <a:pt x="258080" y="36222"/>
                      <a:pt x="264204" y="30482"/>
                      <a:pt x="271663" y="27167"/>
                    </a:cubicBezTo>
                    <a:cubicBezTo>
                      <a:pt x="284747" y="21352"/>
                      <a:pt x="298829" y="18111"/>
                      <a:pt x="312412" y="13583"/>
                    </a:cubicBezTo>
                    <a:cubicBezTo>
                      <a:pt x="341629" y="3844"/>
                      <a:pt x="325859" y="8524"/>
                      <a:pt x="359953" y="0"/>
                    </a:cubicBezTo>
                    <a:cubicBezTo>
                      <a:pt x="402966" y="2264"/>
                      <a:pt x="446757" y="-1655"/>
                      <a:pt x="488993" y="6792"/>
                    </a:cubicBezTo>
                    <a:cubicBezTo>
                      <a:pt x="496013" y="8196"/>
                      <a:pt x="495785" y="20008"/>
                      <a:pt x="495785" y="27167"/>
                    </a:cubicBezTo>
                    <a:cubicBezTo>
                      <a:pt x="495785" y="43175"/>
                      <a:pt x="497587" y="61203"/>
                      <a:pt x="488993" y="74709"/>
                    </a:cubicBezTo>
                    <a:cubicBezTo>
                      <a:pt x="480229" y="88482"/>
                      <a:pt x="448244" y="101876"/>
                      <a:pt x="448244" y="101876"/>
                    </a:cubicBezTo>
                    <a:cubicBezTo>
                      <a:pt x="421280" y="97382"/>
                      <a:pt x="371163" y="102987"/>
                      <a:pt x="414286" y="47542"/>
                    </a:cubicBezTo>
                    <a:cubicBezTo>
                      <a:pt x="423076" y="36240"/>
                      <a:pt x="455035" y="33959"/>
                      <a:pt x="455035" y="33959"/>
                    </a:cubicBezTo>
                    <a:cubicBezTo>
                      <a:pt x="484465" y="36223"/>
                      <a:pt x="514037" y="37089"/>
                      <a:pt x="543326" y="40750"/>
                    </a:cubicBezTo>
                    <a:cubicBezTo>
                      <a:pt x="576088" y="44845"/>
                      <a:pt x="564811" y="61495"/>
                      <a:pt x="604450" y="74709"/>
                    </a:cubicBezTo>
                    <a:lnTo>
                      <a:pt x="624824" y="81501"/>
                    </a:lnTo>
                    <a:cubicBezTo>
                      <a:pt x="659931" y="134163"/>
                      <a:pt x="646830" y="106767"/>
                      <a:pt x="665574" y="163002"/>
                    </a:cubicBezTo>
                    <a:lnTo>
                      <a:pt x="672365" y="183378"/>
                    </a:lnTo>
                    <a:cubicBezTo>
                      <a:pt x="671283" y="194202"/>
                      <a:pt x="675855" y="255761"/>
                      <a:pt x="651991" y="271671"/>
                    </a:cubicBezTo>
                    <a:cubicBezTo>
                      <a:pt x="644224" y="276849"/>
                      <a:pt x="633880" y="276199"/>
                      <a:pt x="624824" y="278463"/>
                    </a:cubicBezTo>
                    <a:cubicBezTo>
                      <a:pt x="617317" y="300986"/>
                      <a:pt x="625192" y="298838"/>
                      <a:pt x="611241" y="298838"/>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5" name="Freeform 484"/>
              <p:cNvSpPr/>
              <p:nvPr/>
            </p:nvSpPr>
            <p:spPr>
              <a:xfrm>
                <a:off x="4733724" y="3776230"/>
                <a:ext cx="427869" cy="896515"/>
              </a:xfrm>
              <a:custGeom>
                <a:avLst/>
                <a:gdLst>
                  <a:gd name="connsiteX0" fmla="*/ 67916 w 427869"/>
                  <a:gd name="connsiteY0" fmla="*/ 896515 h 896515"/>
                  <a:gd name="connsiteX1" fmla="*/ 54333 w 427869"/>
                  <a:gd name="connsiteY1" fmla="*/ 842180 h 896515"/>
                  <a:gd name="connsiteX2" fmla="*/ 33958 w 427869"/>
                  <a:gd name="connsiteY2" fmla="*/ 828597 h 896515"/>
                  <a:gd name="connsiteX3" fmla="*/ 20375 w 427869"/>
                  <a:gd name="connsiteY3" fmla="*/ 787846 h 896515"/>
                  <a:gd name="connsiteX4" fmla="*/ 13583 w 427869"/>
                  <a:gd name="connsiteY4" fmla="*/ 767471 h 896515"/>
                  <a:gd name="connsiteX5" fmla="*/ 0 w 427869"/>
                  <a:gd name="connsiteY5" fmla="*/ 706345 h 896515"/>
                  <a:gd name="connsiteX6" fmla="*/ 6792 w 427869"/>
                  <a:gd name="connsiteY6" fmla="*/ 672386 h 896515"/>
                  <a:gd name="connsiteX7" fmla="*/ 47541 w 427869"/>
                  <a:gd name="connsiteY7" fmla="*/ 658802 h 896515"/>
                  <a:gd name="connsiteX8" fmla="*/ 142623 w 427869"/>
                  <a:gd name="connsiteY8" fmla="*/ 665594 h 896515"/>
                  <a:gd name="connsiteX9" fmla="*/ 162998 w 427869"/>
                  <a:gd name="connsiteY9" fmla="*/ 679178 h 896515"/>
                  <a:gd name="connsiteX10" fmla="*/ 169790 w 427869"/>
                  <a:gd name="connsiteY10" fmla="*/ 740304 h 896515"/>
                  <a:gd name="connsiteX11" fmla="*/ 176581 w 427869"/>
                  <a:gd name="connsiteY11" fmla="*/ 760679 h 896515"/>
                  <a:gd name="connsiteX12" fmla="*/ 203747 w 427869"/>
                  <a:gd name="connsiteY12" fmla="*/ 767471 h 896515"/>
                  <a:gd name="connsiteX13" fmla="*/ 264871 w 427869"/>
                  <a:gd name="connsiteY13" fmla="*/ 760679 h 896515"/>
                  <a:gd name="connsiteX14" fmla="*/ 305621 w 427869"/>
                  <a:gd name="connsiteY14" fmla="*/ 726720 h 896515"/>
                  <a:gd name="connsiteX15" fmla="*/ 298829 w 427869"/>
                  <a:gd name="connsiteY15" fmla="*/ 611260 h 896515"/>
                  <a:gd name="connsiteX16" fmla="*/ 271663 w 427869"/>
                  <a:gd name="connsiteY16" fmla="*/ 590885 h 896515"/>
                  <a:gd name="connsiteX17" fmla="*/ 251288 w 427869"/>
                  <a:gd name="connsiteY17" fmla="*/ 570509 h 896515"/>
                  <a:gd name="connsiteX18" fmla="*/ 183373 w 427869"/>
                  <a:gd name="connsiteY18" fmla="*/ 536550 h 896515"/>
                  <a:gd name="connsiteX19" fmla="*/ 162998 w 427869"/>
                  <a:gd name="connsiteY19" fmla="*/ 522967 h 896515"/>
                  <a:gd name="connsiteX20" fmla="*/ 142623 w 427869"/>
                  <a:gd name="connsiteY20" fmla="*/ 502591 h 896515"/>
                  <a:gd name="connsiteX21" fmla="*/ 115457 w 427869"/>
                  <a:gd name="connsiteY21" fmla="*/ 489008 h 896515"/>
                  <a:gd name="connsiteX22" fmla="*/ 101874 w 427869"/>
                  <a:gd name="connsiteY22" fmla="*/ 461841 h 896515"/>
                  <a:gd name="connsiteX23" fmla="*/ 88291 w 427869"/>
                  <a:gd name="connsiteY23" fmla="*/ 441465 h 896515"/>
                  <a:gd name="connsiteX24" fmla="*/ 95082 w 427869"/>
                  <a:gd name="connsiteY24" fmla="*/ 359964 h 896515"/>
                  <a:gd name="connsiteX25" fmla="*/ 142623 w 427869"/>
                  <a:gd name="connsiteY25" fmla="*/ 326005 h 896515"/>
                  <a:gd name="connsiteX26" fmla="*/ 183373 w 427869"/>
                  <a:gd name="connsiteY26" fmla="*/ 285255 h 896515"/>
                  <a:gd name="connsiteX27" fmla="*/ 203747 w 427869"/>
                  <a:gd name="connsiteY27" fmla="*/ 264879 h 896515"/>
                  <a:gd name="connsiteX28" fmla="*/ 224122 w 427869"/>
                  <a:gd name="connsiteY28" fmla="*/ 244504 h 896515"/>
                  <a:gd name="connsiteX29" fmla="*/ 237705 w 427869"/>
                  <a:gd name="connsiteY29" fmla="*/ 217337 h 896515"/>
                  <a:gd name="connsiteX30" fmla="*/ 298829 w 427869"/>
                  <a:gd name="connsiteY30" fmla="*/ 190170 h 896515"/>
                  <a:gd name="connsiteX31" fmla="*/ 332787 w 427869"/>
                  <a:gd name="connsiteY31" fmla="*/ 183378 h 896515"/>
                  <a:gd name="connsiteX32" fmla="*/ 353162 w 427869"/>
                  <a:gd name="connsiteY32" fmla="*/ 176586 h 896515"/>
                  <a:gd name="connsiteX33" fmla="*/ 427869 w 427869"/>
                  <a:gd name="connsiteY33" fmla="*/ 169794 h 896515"/>
                  <a:gd name="connsiteX34" fmla="*/ 414286 w 427869"/>
                  <a:gd name="connsiteY34" fmla="*/ 88293 h 896515"/>
                  <a:gd name="connsiteX35" fmla="*/ 373537 w 427869"/>
                  <a:gd name="connsiteY35" fmla="*/ 61126 h 896515"/>
                  <a:gd name="connsiteX36" fmla="*/ 359953 w 427869"/>
                  <a:gd name="connsiteY36" fmla="*/ 47542 h 896515"/>
                  <a:gd name="connsiteX37" fmla="*/ 319204 w 427869"/>
                  <a:gd name="connsiteY37" fmla="*/ 33959 h 896515"/>
                  <a:gd name="connsiteX38" fmla="*/ 292038 w 427869"/>
                  <a:gd name="connsiteY38" fmla="*/ 0 h 89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27869" h="896515">
                    <a:moveTo>
                      <a:pt x="67916" y="896515"/>
                    </a:moveTo>
                    <a:cubicBezTo>
                      <a:pt x="67579" y="894828"/>
                      <a:pt x="59900" y="849139"/>
                      <a:pt x="54333" y="842180"/>
                    </a:cubicBezTo>
                    <a:cubicBezTo>
                      <a:pt x="49234" y="835806"/>
                      <a:pt x="40750" y="833125"/>
                      <a:pt x="33958" y="828597"/>
                    </a:cubicBezTo>
                    <a:lnTo>
                      <a:pt x="20375" y="787846"/>
                    </a:lnTo>
                    <a:cubicBezTo>
                      <a:pt x="18111" y="781054"/>
                      <a:pt x="14987" y="774491"/>
                      <a:pt x="13583" y="767471"/>
                    </a:cubicBezTo>
                    <a:cubicBezTo>
                      <a:pt x="4962" y="724359"/>
                      <a:pt x="9592" y="744711"/>
                      <a:pt x="0" y="706345"/>
                    </a:cubicBezTo>
                    <a:cubicBezTo>
                      <a:pt x="2264" y="695025"/>
                      <a:pt x="-1371" y="680549"/>
                      <a:pt x="6792" y="672386"/>
                    </a:cubicBezTo>
                    <a:cubicBezTo>
                      <a:pt x="16916" y="662262"/>
                      <a:pt x="47541" y="658802"/>
                      <a:pt x="47541" y="658802"/>
                    </a:cubicBezTo>
                    <a:cubicBezTo>
                      <a:pt x="79235" y="661066"/>
                      <a:pt x="111332" y="660072"/>
                      <a:pt x="142623" y="665594"/>
                    </a:cubicBezTo>
                    <a:cubicBezTo>
                      <a:pt x="150661" y="667013"/>
                      <a:pt x="160208" y="671507"/>
                      <a:pt x="162998" y="679178"/>
                    </a:cubicBezTo>
                    <a:cubicBezTo>
                      <a:pt x="170004" y="698444"/>
                      <a:pt x="166420" y="720082"/>
                      <a:pt x="169790" y="740304"/>
                    </a:cubicBezTo>
                    <a:cubicBezTo>
                      <a:pt x="170967" y="747366"/>
                      <a:pt x="170991" y="756207"/>
                      <a:pt x="176581" y="760679"/>
                    </a:cubicBezTo>
                    <a:cubicBezTo>
                      <a:pt x="183870" y="766510"/>
                      <a:pt x="194692" y="765207"/>
                      <a:pt x="203747" y="767471"/>
                    </a:cubicBezTo>
                    <a:cubicBezTo>
                      <a:pt x="224122" y="765207"/>
                      <a:pt x="244983" y="765651"/>
                      <a:pt x="264871" y="760679"/>
                    </a:cubicBezTo>
                    <a:cubicBezTo>
                      <a:pt x="277480" y="757527"/>
                      <a:pt x="298017" y="734324"/>
                      <a:pt x="305621" y="726720"/>
                    </a:cubicBezTo>
                    <a:cubicBezTo>
                      <a:pt x="303357" y="688233"/>
                      <a:pt x="308179" y="648662"/>
                      <a:pt x="298829" y="611260"/>
                    </a:cubicBezTo>
                    <a:cubicBezTo>
                      <a:pt x="296084" y="600279"/>
                      <a:pt x="280257" y="598252"/>
                      <a:pt x="271663" y="590885"/>
                    </a:cubicBezTo>
                    <a:cubicBezTo>
                      <a:pt x="264370" y="584634"/>
                      <a:pt x="258581" y="576760"/>
                      <a:pt x="251288" y="570509"/>
                    </a:cubicBezTo>
                    <a:cubicBezTo>
                      <a:pt x="163184" y="494988"/>
                      <a:pt x="297453" y="612602"/>
                      <a:pt x="183373" y="536550"/>
                    </a:cubicBezTo>
                    <a:cubicBezTo>
                      <a:pt x="176581" y="532022"/>
                      <a:pt x="169269" y="528193"/>
                      <a:pt x="162998" y="522967"/>
                    </a:cubicBezTo>
                    <a:cubicBezTo>
                      <a:pt x="155619" y="516818"/>
                      <a:pt x="150439" y="508174"/>
                      <a:pt x="142623" y="502591"/>
                    </a:cubicBezTo>
                    <a:cubicBezTo>
                      <a:pt x="134385" y="496706"/>
                      <a:pt x="124512" y="493536"/>
                      <a:pt x="115457" y="489008"/>
                    </a:cubicBezTo>
                    <a:cubicBezTo>
                      <a:pt x="110929" y="479952"/>
                      <a:pt x="106897" y="470632"/>
                      <a:pt x="101874" y="461841"/>
                    </a:cubicBezTo>
                    <a:cubicBezTo>
                      <a:pt x="97824" y="454754"/>
                      <a:pt x="88834" y="449610"/>
                      <a:pt x="88291" y="441465"/>
                    </a:cubicBezTo>
                    <a:cubicBezTo>
                      <a:pt x="86478" y="414264"/>
                      <a:pt x="88058" y="386305"/>
                      <a:pt x="95082" y="359964"/>
                    </a:cubicBezTo>
                    <a:cubicBezTo>
                      <a:pt x="100398" y="340029"/>
                      <a:pt x="130286" y="335875"/>
                      <a:pt x="142623" y="326005"/>
                    </a:cubicBezTo>
                    <a:cubicBezTo>
                      <a:pt x="157623" y="314005"/>
                      <a:pt x="169790" y="298839"/>
                      <a:pt x="183373" y="285255"/>
                    </a:cubicBezTo>
                    <a:lnTo>
                      <a:pt x="203747" y="264879"/>
                    </a:lnTo>
                    <a:lnTo>
                      <a:pt x="224122" y="244504"/>
                    </a:lnTo>
                    <a:cubicBezTo>
                      <a:pt x="228650" y="235448"/>
                      <a:pt x="231224" y="225115"/>
                      <a:pt x="237705" y="217337"/>
                    </a:cubicBezTo>
                    <a:cubicBezTo>
                      <a:pt x="249087" y="203678"/>
                      <a:pt x="287006" y="192535"/>
                      <a:pt x="298829" y="190170"/>
                    </a:cubicBezTo>
                    <a:cubicBezTo>
                      <a:pt x="310148" y="187906"/>
                      <a:pt x="321588" y="186178"/>
                      <a:pt x="332787" y="183378"/>
                    </a:cubicBezTo>
                    <a:cubicBezTo>
                      <a:pt x="339732" y="181642"/>
                      <a:pt x="346075" y="177599"/>
                      <a:pt x="353162" y="176586"/>
                    </a:cubicBezTo>
                    <a:cubicBezTo>
                      <a:pt x="377916" y="173050"/>
                      <a:pt x="402967" y="172058"/>
                      <a:pt x="427869" y="169794"/>
                    </a:cubicBezTo>
                    <a:cubicBezTo>
                      <a:pt x="423341" y="142627"/>
                      <a:pt x="426603" y="112927"/>
                      <a:pt x="414286" y="88293"/>
                    </a:cubicBezTo>
                    <a:cubicBezTo>
                      <a:pt x="406985" y="73691"/>
                      <a:pt x="385080" y="72669"/>
                      <a:pt x="373537" y="61126"/>
                    </a:cubicBezTo>
                    <a:cubicBezTo>
                      <a:pt x="369009" y="56598"/>
                      <a:pt x="365680" y="50406"/>
                      <a:pt x="359953" y="47542"/>
                    </a:cubicBezTo>
                    <a:cubicBezTo>
                      <a:pt x="347147" y="41139"/>
                      <a:pt x="319204" y="33959"/>
                      <a:pt x="319204" y="33959"/>
                    </a:cubicBezTo>
                    <a:cubicBezTo>
                      <a:pt x="302069" y="8255"/>
                      <a:pt x="311393" y="19355"/>
                      <a:pt x="292038" y="0"/>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6" name="Freeform 485"/>
              <p:cNvSpPr/>
              <p:nvPr/>
            </p:nvSpPr>
            <p:spPr>
              <a:xfrm>
                <a:off x="3273537" y="5338339"/>
                <a:ext cx="414285" cy="54334"/>
              </a:xfrm>
              <a:custGeom>
                <a:avLst/>
                <a:gdLst>
                  <a:gd name="connsiteX0" fmla="*/ 414285 w 414285"/>
                  <a:gd name="connsiteY0" fmla="*/ 47543 h 54334"/>
                  <a:gd name="connsiteX1" fmla="*/ 339578 w 414285"/>
                  <a:gd name="connsiteY1" fmla="*/ 40751 h 54334"/>
                  <a:gd name="connsiteX2" fmla="*/ 305620 w 414285"/>
                  <a:gd name="connsiteY2" fmla="*/ 27167 h 54334"/>
                  <a:gd name="connsiteX3" fmla="*/ 210538 w 414285"/>
                  <a:gd name="connsiteY3" fmla="*/ 20376 h 54334"/>
                  <a:gd name="connsiteX4" fmla="*/ 169789 w 414285"/>
                  <a:gd name="connsiteY4" fmla="*/ 13584 h 54334"/>
                  <a:gd name="connsiteX5" fmla="*/ 129040 w 414285"/>
                  <a:gd name="connsiteY5" fmla="*/ 0 h 54334"/>
                  <a:gd name="connsiteX6" fmla="*/ 115456 w 414285"/>
                  <a:gd name="connsiteY6" fmla="*/ 20376 h 54334"/>
                  <a:gd name="connsiteX7" fmla="*/ 74707 w 414285"/>
                  <a:gd name="connsiteY7" fmla="*/ 33959 h 54334"/>
                  <a:gd name="connsiteX8" fmla="*/ 54332 w 414285"/>
                  <a:gd name="connsiteY8" fmla="*/ 40751 h 54334"/>
                  <a:gd name="connsiteX9" fmla="*/ 33958 w 414285"/>
                  <a:gd name="connsiteY9" fmla="*/ 54334 h 54334"/>
                  <a:gd name="connsiteX10" fmla="*/ 0 w 414285"/>
                  <a:gd name="connsiteY10" fmla="*/ 47543 h 5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4285" h="54334">
                    <a:moveTo>
                      <a:pt x="414285" y="47543"/>
                    </a:moveTo>
                    <a:cubicBezTo>
                      <a:pt x="389383" y="45279"/>
                      <a:pt x="364155" y="45359"/>
                      <a:pt x="339578" y="40751"/>
                    </a:cubicBezTo>
                    <a:cubicBezTo>
                      <a:pt x="327595" y="38504"/>
                      <a:pt x="317662" y="29068"/>
                      <a:pt x="305620" y="27167"/>
                    </a:cubicBezTo>
                    <a:cubicBezTo>
                      <a:pt x="274234" y="22211"/>
                      <a:pt x="242232" y="22640"/>
                      <a:pt x="210538" y="20376"/>
                    </a:cubicBezTo>
                    <a:cubicBezTo>
                      <a:pt x="196955" y="18112"/>
                      <a:pt x="183148" y="16924"/>
                      <a:pt x="169789" y="13584"/>
                    </a:cubicBezTo>
                    <a:cubicBezTo>
                      <a:pt x="155899" y="10111"/>
                      <a:pt x="129040" y="0"/>
                      <a:pt x="129040" y="0"/>
                    </a:cubicBezTo>
                    <a:cubicBezTo>
                      <a:pt x="124512" y="6792"/>
                      <a:pt x="122378" y="16050"/>
                      <a:pt x="115456" y="20376"/>
                    </a:cubicBezTo>
                    <a:cubicBezTo>
                      <a:pt x="103315" y="27965"/>
                      <a:pt x="88290" y="29431"/>
                      <a:pt x="74707" y="33959"/>
                    </a:cubicBezTo>
                    <a:cubicBezTo>
                      <a:pt x="67915" y="36223"/>
                      <a:pt x="60289" y="36780"/>
                      <a:pt x="54332" y="40751"/>
                    </a:cubicBezTo>
                    <a:lnTo>
                      <a:pt x="33958" y="54334"/>
                    </a:lnTo>
                    <a:lnTo>
                      <a:pt x="0" y="47543"/>
                    </a:ln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7" name="Freeform 486"/>
              <p:cNvSpPr/>
              <p:nvPr/>
            </p:nvSpPr>
            <p:spPr>
              <a:xfrm>
                <a:off x="2605486" y="4598035"/>
                <a:ext cx="199432" cy="427882"/>
              </a:xfrm>
              <a:custGeom>
                <a:avLst/>
                <a:gdLst>
                  <a:gd name="connsiteX0" fmla="*/ 199432 w 199432"/>
                  <a:gd name="connsiteY0" fmla="*/ 427882 h 427882"/>
                  <a:gd name="connsiteX1" fmla="*/ 172266 w 199432"/>
                  <a:gd name="connsiteY1" fmla="*/ 393923 h 427882"/>
                  <a:gd name="connsiteX2" fmla="*/ 158683 w 199432"/>
                  <a:gd name="connsiteY2" fmla="*/ 373548 h 427882"/>
                  <a:gd name="connsiteX3" fmla="*/ 138308 w 199432"/>
                  <a:gd name="connsiteY3" fmla="*/ 366756 h 427882"/>
                  <a:gd name="connsiteX4" fmla="*/ 111142 w 199432"/>
                  <a:gd name="connsiteY4" fmla="*/ 346381 h 427882"/>
                  <a:gd name="connsiteX5" fmla="*/ 97559 w 199432"/>
                  <a:gd name="connsiteY5" fmla="*/ 319214 h 427882"/>
                  <a:gd name="connsiteX6" fmla="*/ 83976 w 199432"/>
                  <a:gd name="connsiteY6" fmla="*/ 298838 h 427882"/>
                  <a:gd name="connsiteX7" fmla="*/ 70393 w 199432"/>
                  <a:gd name="connsiteY7" fmla="*/ 258088 h 427882"/>
                  <a:gd name="connsiteX8" fmla="*/ 77184 w 199432"/>
                  <a:gd name="connsiteY8" fmla="*/ 217337 h 427882"/>
                  <a:gd name="connsiteX9" fmla="*/ 97559 w 199432"/>
                  <a:gd name="connsiteY9" fmla="*/ 203754 h 427882"/>
                  <a:gd name="connsiteX10" fmla="*/ 117934 w 199432"/>
                  <a:gd name="connsiteY10" fmla="*/ 163003 h 427882"/>
                  <a:gd name="connsiteX11" fmla="*/ 111142 w 199432"/>
                  <a:gd name="connsiteY11" fmla="*/ 74710 h 427882"/>
                  <a:gd name="connsiteX12" fmla="*/ 70393 w 199432"/>
                  <a:gd name="connsiteY12" fmla="*/ 33959 h 427882"/>
                  <a:gd name="connsiteX13" fmla="*/ 36435 w 199432"/>
                  <a:gd name="connsiteY13" fmla="*/ 6792 h 427882"/>
                  <a:gd name="connsiteX14" fmla="*/ 16060 w 199432"/>
                  <a:gd name="connsiteY14" fmla="*/ 0 h 427882"/>
                  <a:gd name="connsiteX15" fmla="*/ 9268 w 199432"/>
                  <a:gd name="connsiteY15" fmla="*/ 61126 h 427882"/>
                  <a:gd name="connsiteX16" fmla="*/ 22852 w 199432"/>
                  <a:gd name="connsiteY16" fmla="*/ 67918 h 42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432" h="427882">
                    <a:moveTo>
                      <a:pt x="199432" y="427882"/>
                    </a:moveTo>
                    <a:cubicBezTo>
                      <a:pt x="190377" y="416562"/>
                      <a:pt x="180963" y="405520"/>
                      <a:pt x="172266" y="393923"/>
                    </a:cubicBezTo>
                    <a:cubicBezTo>
                      <a:pt x="167369" y="387393"/>
                      <a:pt x="165057" y="378647"/>
                      <a:pt x="158683" y="373548"/>
                    </a:cubicBezTo>
                    <a:cubicBezTo>
                      <a:pt x="153093" y="369076"/>
                      <a:pt x="145100" y="369020"/>
                      <a:pt x="138308" y="366756"/>
                    </a:cubicBezTo>
                    <a:cubicBezTo>
                      <a:pt x="129253" y="359964"/>
                      <a:pt x="118508" y="354975"/>
                      <a:pt x="111142" y="346381"/>
                    </a:cubicBezTo>
                    <a:cubicBezTo>
                      <a:pt x="104553" y="338694"/>
                      <a:pt x="102582" y="328005"/>
                      <a:pt x="97559" y="319214"/>
                    </a:cubicBezTo>
                    <a:cubicBezTo>
                      <a:pt x="93509" y="312127"/>
                      <a:pt x="87291" y="306297"/>
                      <a:pt x="83976" y="298838"/>
                    </a:cubicBezTo>
                    <a:cubicBezTo>
                      <a:pt x="78161" y="285754"/>
                      <a:pt x="70393" y="258088"/>
                      <a:pt x="70393" y="258088"/>
                    </a:cubicBezTo>
                    <a:cubicBezTo>
                      <a:pt x="72657" y="244504"/>
                      <a:pt x="71026" y="229654"/>
                      <a:pt x="77184" y="217337"/>
                    </a:cubicBezTo>
                    <a:cubicBezTo>
                      <a:pt x="80834" y="210036"/>
                      <a:pt x="91787" y="209526"/>
                      <a:pt x="97559" y="203754"/>
                    </a:cubicBezTo>
                    <a:cubicBezTo>
                      <a:pt x="110723" y="190589"/>
                      <a:pt x="112410" y="179573"/>
                      <a:pt x="117934" y="163003"/>
                    </a:cubicBezTo>
                    <a:cubicBezTo>
                      <a:pt x="115670" y="133572"/>
                      <a:pt x="121346" y="102408"/>
                      <a:pt x="111142" y="74710"/>
                    </a:cubicBezTo>
                    <a:cubicBezTo>
                      <a:pt x="104501" y="56685"/>
                      <a:pt x="83976" y="47543"/>
                      <a:pt x="70393" y="33959"/>
                    </a:cubicBezTo>
                    <a:cubicBezTo>
                      <a:pt x="57760" y="21326"/>
                      <a:pt x="53568" y="15359"/>
                      <a:pt x="36435" y="6792"/>
                    </a:cubicBezTo>
                    <a:cubicBezTo>
                      <a:pt x="30032" y="3590"/>
                      <a:pt x="22852" y="2264"/>
                      <a:pt x="16060" y="0"/>
                    </a:cubicBezTo>
                    <a:cubicBezTo>
                      <a:pt x="-550" y="24916"/>
                      <a:pt x="-6645" y="23994"/>
                      <a:pt x="9268" y="61126"/>
                    </a:cubicBezTo>
                    <a:cubicBezTo>
                      <a:pt x="11262" y="65779"/>
                      <a:pt x="18324" y="65654"/>
                      <a:pt x="22852" y="67918"/>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14" name="Group 313"/>
            <p:cNvGrpSpPr>
              <a:grpSpLocks noChangeAspect="1"/>
            </p:cNvGrpSpPr>
            <p:nvPr/>
          </p:nvGrpSpPr>
          <p:grpSpPr>
            <a:xfrm>
              <a:off x="8051272" y="5562621"/>
              <a:ext cx="669836" cy="679929"/>
              <a:chOff x="2545174" y="2758134"/>
              <a:chExt cx="2616419" cy="2655842"/>
            </a:xfrm>
          </p:grpSpPr>
          <p:grpSp>
            <p:nvGrpSpPr>
              <p:cNvPr id="459" name="Group 458"/>
              <p:cNvGrpSpPr>
                <a:grpSpLocks noChangeAspect="1"/>
              </p:cNvGrpSpPr>
              <p:nvPr/>
            </p:nvGrpSpPr>
            <p:grpSpPr>
              <a:xfrm>
                <a:off x="2593114" y="2758134"/>
                <a:ext cx="2459736" cy="2655842"/>
                <a:chOff x="912543" y="2021213"/>
                <a:chExt cx="629892" cy="680111"/>
              </a:xfrm>
            </p:grpSpPr>
            <p:sp>
              <p:nvSpPr>
                <p:cNvPr id="465" name="Freeform 51"/>
                <p:cNvSpPr>
                  <a:spLocks/>
                </p:cNvSpPr>
                <p:nvPr/>
              </p:nvSpPr>
              <p:spPr bwMode="auto">
                <a:xfrm rot="16200000">
                  <a:off x="957644" y="2187593"/>
                  <a:ext cx="90790" cy="180992"/>
                </a:xfrm>
                <a:custGeom>
                  <a:avLst/>
                  <a:gdLst>
                    <a:gd name="T0" fmla="*/ 520 w 520"/>
                    <a:gd name="T1" fmla="*/ 75 h 1065"/>
                    <a:gd name="T2" fmla="*/ 445 w 520"/>
                    <a:gd name="T3" fmla="*/ 150 h 1065"/>
                    <a:gd name="T4" fmla="*/ 400 w 520"/>
                    <a:gd name="T5" fmla="*/ 120 h 1065"/>
                    <a:gd name="T6" fmla="*/ 355 w 520"/>
                    <a:gd name="T7" fmla="*/ 105 h 1065"/>
                    <a:gd name="T8" fmla="*/ 235 w 520"/>
                    <a:gd name="T9" fmla="*/ 0 h 1065"/>
                    <a:gd name="T10" fmla="*/ 115 w 520"/>
                    <a:gd name="T11" fmla="*/ 15 h 1065"/>
                    <a:gd name="T12" fmla="*/ 70 w 520"/>
                    <a:gd name="T13" fmla="*/ 30 h 1065"/>
                    <a:gd name="T14" fmla="*/ 55 w 520"/>
                    <a:gd name="T15" fmla="*/ 75 h 1065"/>
                    <a:gd name="T16" fmla="*/ 130 w 520"/>
                    <a:gd name="T17" fmla="*/ 225 h 1065"/>
                    <a:gd name="T18" fmla="*/ 220 w 520"/>
                    <a:gd name="T19" fmla="*/ 285 h 1065"/>
                    <a:gd name="T20" fmla="*/ 265 w 520"/>
                    <a:gd name="T21" fmla="*/ 330 h 1065"/>
                    <a:gd name="T22" fmla="*/ 265 w 520"/>
                    <a:gd name="T23" fmla="*/ 420 h 1065"/>
                    <a:gd name="T24" fmla="*/ 175 w 520"/>
                    <a:gd name="T25" fmla="*/ 450 h 1065"/>
                    <a:gd name="T26" fmla="*/ 40 w 520"/>
                    <a:gd name="T27" fmla="*/ 510 h 1065"/>
                    <a:gd name="T28" fmla="*/ 10 w 520"/>
                    <a:gd name="T29" fmla="*/ 555 h 1065"/>
                    <a:gd name="T30" fmla="*/ 115 w 520"/>
                    <a:gd name="T31" fmla="*/ 675 h 1065"/>
                    <a:gd name="T32" fmla="*/ 205 w 520"/>
                    <a:gd name="T33" fmla="*/ 645 h 1065"/>
                    <a:gd name="T34" fmla="*/ 250 w 520"/>
                    <a:gd name="T35" fmla="*/ 630 h 1065"/>
                    <a:gd name="T36" fmla="*/ 295 w 520"/>
                    <a:gd name="T37" fmla="*/ 645 h 1065"/>
                    <a:gd name="T38" fmla="*/ 310 w 520"/>
                    <a:gd name="T39" fmla="*/ 750 h 1065"/>
                    <a:gd name="T40" fmla="*/ 220 w 520"/>
                    <a:gd name="T41" fmla="*/ 780 h 1065"/>
                    <a:gd name="T42" fmla="*/ 85 w 520"/>
                    <a:gd name="T43" fmla="*/ 840 h 1065"/>
                    <a:gd name="T44" fmla="*/ 160 w 520"/>
                    <a:gd name="T45" fmla="*/ 975 h 1065"/>
                    <a:gd name="T46" fmla="*/ 130 w 520"/>
                    <a:gd name="T47" fmla="*/ 1065 h 10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0"/>
                    <a:gd name="T73" fmla="*/ 0 h 1065"/>
                    <a:gd name="T74" fmla="*/ 520 w 520"/>
                    <a:gd name="T75" fmla="*/ 1065 h 10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0" h="1065">
                      <a:moveTo>
                        <a:pt x="520" y="75"/>
                      </a:moveTo>
                      <a:cubicBezTo>
                        <a:pt x="507" y="95"/>
                        <a:pt x="478" y="150"/>
                        <a:pt x="445" y="150"/>
                      </a:cubicBezTo>
                      <a:cubicBezTo>
                        <a:pt x="427" y="150"/>
                        <a:pt x="416" y="128"/>
                        <a:pt x="400" y="120"/>
                      </a:cubicBezTo>
                      <a:cubicBezTo>
                        <a:pt x="386" y="113"/>
                        <a:pt x="370" y="110"/>
                        <a:pt x="355" y="105"/>
                      </a:cubicBezTo>
                      <a:cubicBezTo>
                        <a:pt x="304" y="54"/>
                        <a:pt x="302" y="22"/>
                        <a:pt x="235" y="0"/>
                      </a:cubicBezTo>
                      <a:cubicBezTo>
                        <a:pt x="195" y="5"/>
                        <a:pt x="155" y="8"/>
                        <a:pt x="115" y="15"/>
                      </a:cubicBezTo>
                      <a:cubicBezTo>
                        <a:pt x="99" y="18"/>
                        <a:pt x="81" y="19"/>
                        <a:pt x="70" y="30"/>
                      </a:cubicBezTo>
                      <a:cubicBezTo>
                        <a:pt x="59" y="41"/>
                        <a:pt x="60" y="60"/>
                        <a:pt x="55" y="75"/>
                      </a:cubicBezTo>
                      <a:cubicBezTo>
                        <a:pt x="79" y="170"/>
                        <a:pt x="59" y="118"/>
                        <a:pt x="130" y="225"/>
                      </a:cubicBezTo>
                      <a:cubicBezTo>
                        <a:pt x="150" y="255"/>
                        <a:pt x="190" y="265"/>
                        <a:pt x="220" y="285"/>
                      </a:cubicBezTo>
                      <a:cubicBezTo>
                        <a:pt x="238" y="297"/>
                        <a:pt x="250" y="315"/>
                        <a:pt x="265" y="330"/>
                      </a:cubicBezTo>
                      <a:cubicBezTo>
                        <a:pt x="273" y="353"/>
                        <a:pt x="297" y="397"/>
                        <a:pt x="265" y="420"/>
                      </a:cubicBezTo>
                      <a:cubicBezTo>
                        <a:pt x="239" y="438"/>
                        <a:pt x="205" y="440"/>
                        <a:pt x="175" y="450"/>
                      </a:cubicBezTo>
                      <a:cubicBezTo>
                        <a:pt x="122" y="468"/>
                        <a:pt x="86" y="479"/>
                        <a:pt x="40" y="510"/>
                      </a:cubicBezTo>
                      <a:cubicBezTo>
                        <a:pt x="30" y="525"/>
                        <a:pt x="12" y="537"/>
                        <a:pt x="10" y="555"/>
                      </a:cubicBezTo>
                      <a:cubicBezTo>
                        <a:pt x="0" y="638"/>
                        <a:pt x="53" y="654"/>
                        <a:pt x="115" y="675"/>
                      </a:cubicBezTo>
                      <a:cubicBezTo>
                        <a:pt x="145" y="665"/>
                        <a:pt x="175" y="655"/>
                        <a:pt x="205" y="645"/>
                      </a:cubicBezTo>
                      <a:cubicBezTo>
                        <a:pt x="220" y="640"/>
                        <a:pt x="250" y="630"/>
                        <a:pt x="250" y="630"/>
                      </a:cubicBezTo>
                      <a:cubicBezTo>
                        <a:pt x="265" y="635"/>
                        <a:pt x="283" y="635"/>
                        <a:pt x="295" y="645"/>
                      </a:cubicBezTo>
                      <a:cubicBezTo>
                        <a:pt x="322" y="666"/>
                        <a:pt x="346" y="719"/>
                        <a:pt x="310" y="750"/>
                      </a:cubicBezTo>
                      <a:cubicBezTo>
                        <a:pt x="286" y="771"/>
                        <a:pt x="250" y="770"/>
                        <a:pt x="220" y="780"/>
                      </a:cubicBezTo>
                      <a:cubicBezTo>
                        <a:pt x="167" y="798"/>
                        <a:pt x="131" y="809"/>
                        <a:pt x="85" y="840"/>
                      </a:cubicBezTo>
                      <a:cubicBezTo>
                        <a:pt x="104" y="916"/>
                        <a:pt x="94" y="931"/>
                        <a:pt x="160" y="975"/>
                      </a:cubicBezTo>
                      <a:cubicBezTo>
                        <a:pt x="150" y="1005"/>
                        <a:pt x="130" y="1065"/>
                        <a:pt x="130" y="106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66" name="Freeform 50"/>
                <p:cNvSpPr>
                  <a:spLocks/>
                </p:cNvSpPr>
                <p:nvPr/>
              </p:nvSpPr>
              <p:spPr bwMode="auto">
                <a:xfrm rot="16200000">
                  <a:off x="1107925" y="2070221"/>
                  <a:ext cx="177775" cy="79759"/>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67" name="Freeform 49"/>
                <p:cNvSpPr>
                  <a:spLocks/>
                </p:cNvSpPr>
                <p:nvPr/>
              </p:nvSpPr>
              <p:spPr bwMode="auto">
                <a:xfrm rot="16200000">
                  <a:off x="927982" y="2398861"/>
                  <a:ext cx="151136" cy="165653"/>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68" name="Freeform 48"/>
                <p:cNvSpPr>
                  <a:spLocks/>
                </p:cNvSpPr>
                <p:nvPr/>
              </p:nvSpPr>
              <p:spPr bwMode="auto">
                <a:xfrm rot="17120977">
                  <a:off x="1399043" y="2317986"/>
                  <a:ext cx="110905" cy="169744"/>
                </a:xfrm>
                <a:custGeom>
                  <a:avLst/>
                  <a:gdLst>
                    <a:gd name="T0" fmla="*/ 105 w 540"/>
                    <a:gd name="T1" fmla="*/ 0 h 1230"/>
                    <a:gd name="T2" fmla="*/ 15 w 540"/>
                    <a:gd name="T3" fmla="*/ 15 h 1230"/>
                    <a:gd name="T4" fmla="*/ 0 w 540"/>
                    <a:gd name="T5" fmla="*/ 60 h 1230"/>
                    <a:gd name="T6" fmla="*/ 105 w 540"/>
                    <a:gd name="T7" fmla="*/ 165 h 1230"/>
                    <a:gd name="T8" fmla="*/ 315 w 540"/>
                    <a:gd name="T9" fmla="*/ 150 h 1230"/>
                    <a:gd name="T10" fmla="*/ 255 w 540"/>
                    <a:gd name="T11" fmla="*/ 120 h 1230"/>
                    <a:gd name="T12" fmla="*/ 195 w 540"/>
                    <a:gd name="T13" fmla="*/ 105 h 1230"/>
                    <a:gd name="T14" fmla="*/ 0 w 540"/>
                    <a:gd name="T15" fmla="*/ 195 h 1230"/>
                    <a:gd name="T16" fmla="*/ 105 w 540"/>
                    <a:gd name="T17" fmla="*/ 315 h 1230"/>
                    <a:gd name="T18" fmla="*/ 225 w 540"/>
                    <a:gd name="T19" fmla="*/ 300 h 1230"/>
                    <a:gd name="T20" fmla="*/ 210 w 540"/>
                    <a:gd name="T21" fmla="*/ 255 h 1230"/>
                    <a:gd name="T22" fmla="*/ 255 w 540"/>
                    <a:gd name="T23" fmla="*/ 240 h 1230"/>
                    <a:gd name="T24" fmla="*/ 330 w 540"/>
                    <a:gd name="T25" fmla="*/ 255 h 1230"/>
                    <a:gd name="T26" fmla="*/ 330 w 540"/>
                    <a:gd name="T27" fmla="*/ 390 h 1230"/>
                    <a:gd name="T28" fmla="*/ 240 w 540"/>
                    <a:gd name="T29" fmla="*/ 420 h 1230"/>
                    <a:gd name="T30" fmla="*/ 195 w 540"/>
                    <a:gd name="T31" fmla="*/ 435 h 1230"/>
                    <a:gd name="T32" fmla="*/ 150 w 540"/>
                    <a:gd name="T33" fmla="*/ 600 h 1230"/>
                    <a:gd name="T34" fmla="*/ 165 w 540"/>
                    <a:gd name="T35" fmla="*/ 645 h 1230"/>
                    <a:gd name="T36" fmla="*/ 255 w 540"/>
                    <a:gd name="T37" fmla="*/ 705 h 1230"/>
                    <a:gd name="T38" fmla="*/ 330 w 540"/>
                    <a:gd name="T39" fmla="*/ 600 h 1230"/>
                    <a:gd name="T40" fmla="*/ 285 w 540"/>
                    <a:gd name="T41" fmla="*/ 585 h 1230"/>
                    <a:gd name="T42" fmla="*/ 225 w 540"/>
                    <a:gd name="T43" fmla="*/ 600 h 1230"/>
                    <a:gd name="T44" fmla="*/ 180 w 540"/>
                    <a:gd name="T45" fmla="*/ 615 h 1230"/>
                    <a:gd name="T46" fmla="*/ 135 w 540"/>
                    <a:gd name="T47" fmla="*/ 915 h 1230"/>
                    <a:gd name="T48" fmla="*/ 150 w 540"/>
                    <a:gd name="T49" fmla="*/ 960 h 1230"/>
                    <a:gd name="T50" fmla="*/ 240 w 540"/>
                    <a:gd name="T51" fmla="*/ 915 h 1230"/>
                    <a:gd name="T52" fmla="*/ 450 w 540"/>
                    <a:gd name="T53" fmla="*/ 1035 h 1230"/>
                    <a:gd name="T54" fmla="*/ 240 w 540"/>
                    <a:gd name="T55" fmla="*/ 1080 h 1230"/>
                    <a:gd name="T56" fmla="*/ 270 w 540"/>
                    <a:gd name="T57" fmla="*/ 945 h 1230"/>
                    <a:gd name="T58" fmla="*/ 360 w 540"/>
                    <a:gd name="T59" fmla="*/ 915 h 1230"/>
                    <a:gd name="T60" fmla="*/ 480 w 540"/>
                    <a:gd name="T61" fmla="*/ 945 h 1230"/>
                    <a:gd name="T62" fmla="*/ 510 w 540"/>
                    <a:gd name="T63" fmla="*/ 990 h 1230"/>
                    <a:gd name="T64" fmla="*/ 540 w 540"/>
                    <a:gd name="T65" fmla="*/ 1080 h 1230"/>
                    <a:gd name="T66" fmla="*/ 495 w 540"/>
                    <a:gd name="T67" fmla="*/ 1200 h 1230"/>
                    <a:gd name="T68" fmla="*/ 405 w 540"/>
                    <a:gd name="T69" fmla="*/ 1230 h 12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40"/>
                    <a:gd name="T106" fmla="*/ 0 h 1230"/>
                    <a:gd name="T107" fmla="*/ 540 w 540"/>
                    <a:gd name="T108" fmla="*/ 1230 h 12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40" h="1230">
                      <a:moveTo>
                        <a:pt x="105" y="0"/>
                      </a:moveTo>
                      <a:cubicBezTo>
                        <a:pt x="75" y="5"/>
                        <a:pt x="41" y="0"/>
                        <a:pt x="15" y="15"/>
                      </a:cubicBezTo>
                      <a:cubicBezTo>
                        <a:pt x="1" y="23"/>
                        <a:pt x="0" y="44"/>
                        <a:pt x="0" y="60"/>
                      </a:cubicBezTo>
                      <a:cubicBezTo>
                        <a:pt x="0" y="121"/>
                        <a:pt x="57" y="149"/>
                        <a:pt x="105" y="165"/>
                      </a:cubicBezTo>
                      <a:cubicBezTo>
                        <a:pt x="175" y="160"/>
                        <a:pt x="248" y="170"/>
                        <a:pt x="315" y="150"/>
                      </a:cubicBezTo>
                      <a:cubicBezTo>
                        <a:pt x="336" y="144"/>
                        <a:pt x="276" y="128"/>
                        <a:pt x="255" y="120"/>
                      </a:cubicBezTo>
                      <a:cubicBezTo>
                        <a:pt x="236" y="113"/>
                        <a:pt x="215" y="110"/>
                        <a:pt x="195" y="105"/>
                      </a:cubicBezTo>
                      <a:cubicBezTo>
                        <a:pt x="85" y="117"/>
                        <a:pt x="34" y="92"/>
                        <a:pt x="0" y="195"/>
                      </a:cubicBezTo>
                      <a:cubicBezTo>
                        <a:pt x="19" y="291"/>
                        <a:pt x="16" y="285"/>
                        <a:pt x="105" y="315"/>
                      </a:cubicBezTo>
                      <a:cubicBezTo>
                        <a:pt x="145" y="310"/>
                        <a:pt x="190" y="320"/>
                        <a:pt x="225" y="300"/>
                      </a:cubicBezTo>
                      <a:cubicBezTo>
                        <a:pt x="239" y="292"/>
                        <a:pt x="203" y="269"/>
                        <a:pt x="210" y="255"/>
                      </a:cubicBezTo>
                      <a:cubicBezTo>
                        <a:pt x="217" y="241"/>
                        <a:pt x="240" y="245"/>
                        <a:pt x="255" y="240"/>
                      </a:cubicBezTo>
                      <a:cubicBezTo>
                        <a:pt x="280" y="245"/>
                        <a:pt x="308" y="242"/>
                        <a:pt x="330" y="255"/>
                      </a:cubicBezTo>
                      <a:cubicBezTo>
                        <a:pt x="366" y="276"/>
                        <a:pt x="385" y="372"/>
                        <a:pt x="330" y="390"/>
                      </a:cubicBezTo>
                      <a:cubicBezTo>
                        <a:pt x="300" y="400"/>
                        <a:pt x="270" y="410"/>
                        <a:pt x="240" y="420"/>
                      </a:cubicBezTo>
                      <a:cubicBezTo>
                        <a:pt x="225" y="425"/>
                        <a:pt x="195" y="435"/>
                        <a:pt x="195" y="435"/>
                      </a:cubicBezTo>
                      <a:cubicBezTo>
                        <a:pt x="127" y="538"/>
                        <a:pt x="124" y="496"/>
                        <a:pt x="150" y="600"/>
                      </a:cubicBezTo>
                      <a:cubicBezTo>
                        <a:pt x="154" y="615"/>
                        <a:pt x="154" y="634"/>
                        <a:pt x="165" y="645"/>
                      </a:cubicBezTo>
                      <a:cubicBezTo>
                        <a:pt x="190" y="670"/>
                        <a:pt x="255" y="705"/>
                        <a:pt x="255" y="705"/>
                      </a:cubicBezTo>
                      <a:cubicBezTo>
                        <a:pt x="302" y="689"/>
                        <a:pt x="387" y="672"/>
                        <a:pt x="330" y="600"/>
                      </a:cubicBezTo>
                      <a:cubicBezTo>
                        <a:pt x="320" y="588"/>
                        <a:pt x="300" y="590"/>
                        <a:pt x="285" y="585"/>
                      </a:cubicBezTo>
                      <a:cubicBezTo>
                        <a:pt x="265" y="590"/>
                        <a:pt x="245" y="594"/>
                        <a:pt x="225" y="600"/>
                      </a:cubicBezTo>
                      <a:cubicBezTo>
                        <a:pt x="210" y="604"/>
                        <a:pt x="185" y="600"/>
                        <a:pt x="180" y="615"/>
                      </a:cubicBezTo>
                      <a:cubicBezTo>
                        <a:pt x="149" y="700"/>
                        <a:pt x="167" y="820"/>
                        <a:pt x="135" y="915"/>
                      </a:cubicBezTo>
                      <a:cubicBezTo>
                        <a:pt x="140" y="930"/>
                        <a:pt x="136" y="953"/>
                        <a:pt x="150" y="960"/>
                      </a:cubicBezTo>
                      <a:cubicBezTo>
                        <a:pt x="168" y="969"/>
                        <a:pt x="232" y="920"/>
                        <a:pt x="240" y="915"/>
                      </a:cubicBezTo>
                      <a:cubicBezTo>
                        <a:pt x="370" y="931"/>
                        <a:pt x="408" y="910"/>
                        <a:pt x="450" y="1035"/>
                      </a:cubicBezTo>
                      <a:cubicBezTo>
                        <a:pt x="367" y="1118"/>
                        <a:pt x="368" y="1096"/>
                        <a:pt x="240" y="1080"/>
                      </a:cubicBezTo>
                      <a:cubicBezTo>
                        <a:pt x="226" y="1037"/>
                        <a:pt x="222" y="975"/>
                        <a:pt x="270" y="945"/>
                      </a:cubicBezTo>
                      <a:cubicBezTo>
                        <a:pt x="297" y="928"/>
                        <a:pt x="360" y="915"/>
                        <a:pt x="360" y="915"/>
                      </a:cubicBezTo>
                      <a:cubicBezTo>
                        <a:pt x="364" y="916"/>
                        <a:pt x="465" y="933"/>
                        <a:pt x="480" y="945"/>
                      </a:cubicBezTo>
                      <a:cubicBezTo>
                        <a:pt x="494" y="956"/>
                        <a:pt x="503" y="974"/>
                        <a:pt x="510" y="990"/>
                      </a:cubicBezTo>
                      <a:cubicBezTo>
                        <a:pt x="523" y="1019"/>
                        <a:pt x="540" y="1080"/>
                        <a:pt x="540" y="1080"/>
                      </a:cubicBezTo>
                      <a:cubicBezTo>
                        <a:pt x="534" y="1110"/>
                        <a:pt x="530" y="1178"/>
                        <a:pt x="495" y="1200"/>
                      </a:cubicBezTo>
                      <a:cubicBezTo>
                        <a:pt x="468" y="1217"/>
                        <a:pt x="405" y="1230"/>
                        <a:pt x="405" y="123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69" name="Freeform 47"/>
                <p:cNvSpPr>
                  <a:spLocks/>
                </p:cNvSpPr>
                <p:nvPr/>
              </p:nvSpPr>
              <p:spPr bwMode="auto">
                <a:xfrm rot="19705076">
                  <a:off x="1313384" y="2482231"/>
                  <a:ext cx="73624" cy="208763"/>
                </a:xfrm>
                <a:custGeom>
                  <a:avLst/>
                  <a:gdLst>
                    <a:gd name="T0" fmla="*/ 38 w 361"/>
                    <a:gd name="T1" fmla="*/ 89 h 1110"/>
                    <a:gd name="T2" fmla="*/ 233 w 361"/>
                    <a:gd name="T3" fmla="*/ 44 h 1110"/>
                    <a:gd name="T4" fmla="*/ 218 w 361"/>
                    <a:gd name="T5" fmla="*/ 104 h 1110"/>
                    <a:gd name="T6" fmla="*/ 128 w 361"/>
                    <a:gd name="T7" fmla="*/ 149 h 1110"/>
                    <a:gd name="T8" fmla="*/ 38 w 361"/>
                    <a:gd name="T9" fmla="*/ 194 h 1110"/>
                    <a:gd name="T10" fmla="*/ 83 w 361"/>
                    <a:gd name="T11" fmla="*/ 314 h 1110"/>
                    <a:gd name="T12" fmla="*/ 308 w 361"/>
                    <a:gd name="T13" fmla="*/ 299 h 1110"/>
                    <a:gd name="T14" fmla="*/ 263 w 361"/>
                    <a:gd name="T15" fmla="*/ 269 h 1110"/>
                    <a:gd name="T16" fmla="*/ 53 w 361"/>
                    <a:gd name="T17" fmla="*/ 344 h 1110"/>
                    <a:gd name="T18" fmla="*/ 8 w 361"/>
                    <a:gd name="T19" fmla="*/ 434 h 1110"/>
                    <a:gd name="T20" fmla="*/ 53 w 361"/>
                    <a:gd name="T21" fmla="*/ 464 h 1110"/>
                    <a:gd name="T22" fmla="*/ 323 w 361"/>
                    <a:gd name="T23" fmla="*/ 494 h 1110"/>
                    <a:gd name="T24" fmla="*/ 278 w 361"/>
                    <a:gd name="T25" fmla="*/ 599 h 1110"/>
                    <a:gd name="T26" fmla="*/ 233 w 361"/>
                    <a:gd name="T27" fmla="*/ 614 h 1110"/>
                    <a:gd name="T28" fmla="*/ 188 w 361"/>
                    <a:gd name="T29" fmla="*/ 644 h 1110"/>
                    <a:gd name="T30" fmla="*/ 98 w 361"/>
                    <a:gd name="T31" fmla="*/ 674 h 1110"/>
                    <a:gd name="T32" fmla="*/ 248 w 361"/>
                    <a:gd name="T33" fmla="*/ 794 h 1110"/>
                    <a:gd name="T34" fmla="*/ 308 w 361"/>
                    <a:gd name="T35" fmla="*/ 899 h 1110"/>
                    <a:gd name="T36" fmla="*/ 263 w 361"/>
                    <a:gd name="T37" fmla="*/ 914 h 1110"/>
                    <a:gd name="T38" fmla="*/ 203 w 361"/>
                    <a:gd name="T39" fmla="*/ 1049 h 1110"/>
                    <a:gd name="T40" fmla="*/ 188 w 361"/>
                    <a:gd name="T41" fmla="*/ 1064 h 1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1"/>
                    <a:gd name="T64" fmla="*/ 0 h 1110"/>
                    <a:gd name="T65" fmla="*/ 361 w 361"/>
                    <a:gd name="T66" fmla="*/ 1110 h 11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1" h="1110">
                      <a:moveTo>
                        <a:pt x="38" y="89"/>
                      </a:moveTo>
                      <a:cubicBezTo>
                        <a:pt x="97" y="0"/>
                        <a:pt x="119" y="30"/>
                        <a:pt x="233" y="44"/>
                      </a:cubicBezTo>
                      <a:cubicBezTo>
                        <a:pt x="228" y="64"/>
                        <a:pt x="229" y="87"/>
                        <a:pt x="218" y="104"/>
                      </a:cubicBezTo>
                      <a:cubicBezTo>
                        <a:pt x="197" y="136"/>
                        <a:pt x="158" y="134"/>
                        <a:pt x="128" y="149"/>
                      </a:cubicBezTo>
                      <a:cubicBezTo>
                        <a:pt x="12" y="207"/>
                        <a:pt x="151" y="156"/>
                        <a:pt x="38" y="194"/>
                      </a:cubicBezTo>
                      <a:cubicBezTo>
                        <a:pt x="14" y="267"/>
                        <a:pt x="20" y="272"/>
                        <a:pt x="83" y="314"/>
                      </a:cubicBezTo>
                      <a:cubicBezTo>
                        <a:pt x="158" y="309"/>
                        <a:pt x="235" y="317"/>
                        <a:pt x="308" y="299"/>
                      </a:cubicBezTo>
                      <a:cubicBezTo>
                        <a:pt x="325" y="295"/>
                        <a:pt x="281" y="271"/>
                        <a:pt x="263" y="269"/>
                      </a:cubicBezTo>
                      <a:cubicBezTo>
                        <a:pt x="193" y="260"/>
                        <a:pt x="110" y="306"/>
                        <a:pt x="53" y="344"/>
                      </a:cubicBezTo>
                      <a:cubicBezTo>
                        <a:pt x="47" y="353"/>
                        <a:pt x="0" y="415"/>
                        <a:pt x="8" y="434"/>
                      </a:cubicBezTo>
                      <a:cubicBezTo>
                        <a:pt x="15" y="451"/>
                        <a:pt x="36" y="459"/>
                        <a:pt x="53" y="464"/>
                      </a:cubicBezTo>
                      <a:cubicBezTo>
                        <a:pt x="78" y="471"/>
                        <a:pt x="314" y="493"/>
                        <a:pt x="323" y="494"/>
                      </a:cubicBezTo>
                      <a:cubicBezTo>
                        <a:pt x="314" y="530"/>
                        <a:pt x="310" y="573"/>
                        <a:pt x="278" y="599"/>
                      </a:cubicBezTo>
                      <a:cubicBezTo>
                        <a:pt x="266" y="609"/>
                        <a:pt x="247" y="607"/>
                        <a:pt x="233" y="614"/>
                      </a:cubicBezTo>
                      <a:cubicBezTo>
                        <a:pt x="217" y="622"/>
                        <a:pt x="204" y="637"/>
                        <a:pt x="188" y="644"/>
                      </a:cubicBezTo>
                      <a:cubicBezTo>
                        <a:pt x="159" y="657"/>
                        <a:pt x="98" y="674"/>
                        <a:pt x="98" y="674"/>
                      </a:cubicBezTo>
                      <a:cubicBezTo>
                        <a:pt x="128" y="792"/>
                        <a:pt x="119" y="776"/>
                        <a:pt x="248" y="794"/>
                      </a:cubicBezTo>
                      <a:cubicBezTo>
                        <a:pt x="287" y="807"/>
                        <a:pt x="361" y="846"/>
                        <a:pt x="308" y="899"/>
                      </a:cubicBezTo>
                      <a:cubicBezTo>
                        <a:pt x="297" y="910"/>
                        <a:pt x="278" y="909"/>
                        <a:pt x="263" y="914"/>
                      </a:cubicBezTo>
                      <a:cubicBezTo>
                        <a:pt x="215" y="985"/>
                        <a:pt x="239" y="942"/>
                        <a:pt x="203" y="1049"/>
                      </a:cubicBezTo>
                      <a:cubicBezTo>
                        <a:pt x="185" y="1103"/>
                        <a:pt x="188" y="1110"/>
                        <a:pt x="188" y="106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70" name="Freeform 46"/>
                <p:cNvSpPr>
                  <a:spLocks/>
                </p:cNvSpPr>
                <p:nvPr/>
              </p:nvSpPr>
              <p:spPr bwMode="auto">
                <a:xfrm rot="16200000">
                  <a:off x="993432" y="2438335"/>
                  <a:ext cx="133739" cy="193262"/>
                </a:xfrm>
                <a:custGeom>
                  <a:avLst/>
                  <a:gdLst>
                    <a:gd name="T0" fmla="*/ 0 w 780"/>
                    <a:gd name="T1" fmla="*/ 0 h 1275"/>
                    <a:gd name="T2" fmla="*/ 15 w 780"/>
                    <a:gd name="T3" fmla="*/ 165 h 1275"/>
                    <a:gd name="T4" fmla="*/ 30 w 780"/>
                    <a:gd name="T5" fmla="*/ 210 h 1275"/>
                    <a:gd name="T6" fmla="*/ 75 w 780"/>
                    <a:gd name="T7" fmla="*/ 225 h 1275"/>
                    <a:gd name="T8" fmla="*/ 195 w 780"/>
                    <a:gd name="T9" fmla="*/ 255 h 1275"/>
                    <a:gd name="T10" fmla="*/ 480 w 780"/>
                    <a:gd name="T11" fmla="*/ 240 h 1275"/>
                    <a:gd name="T12" fmla="*/ 525 w 780"/>
                    <a:gd name="T13" fmla="*/ 225 h 1275"/>
                    <a:gd name="T14" fmla="*/ 390 w 780"/>
                    <a:gd name="T15" fmla="*/ 135 h 1275"/>
                    <a:gd name="T16" fmla="*/ 285 w 780"/>
                    <a:gd name="T17" fmla="*/ 150 h 1275"/>
                    <a:gd name="T18" fmla="*/ 210 w 780"/>
                    <a:gd name="T19" fmla="*/ 285 h 1275"/>
                    <a:gd name="T20" fmla="*/ 240 w 780"/>
                    <a:gd name="T21" fmla="*/ 375 h 1275"/>
                    <a:gd name="T22" fmla="*/ 375 w 780"/>
                    <a:gd name="T23" fmla="*/ 450 h 1275"/>
                    <a:gd name="T24" fmla="*/ 465 w 780"/>
                    <a:gd name="T25" fmla="*/ 435 h 1275"/>
                    <a:gd name="T26" fmla="*/ 450 w 780"/>
                    <a:gd name="T27" fmla="*/ 390 h 1275"/>
                    <a:gd name="T28" fmla="*/ 255 w 780"/>
                    <a:gd name="T29" fmla="*/ 405 h 1275"/>
                    <a:gd name="T30" fmla="*/ 210 w 780"/>
                    <a:gd name="T31" fmla="*/ 435 h 1275"/>
                    <a:gd name="T32" fmla="*/ 180 w 780"/>
                    <a:gd name="T33" fmla="*/ 525 h 1275"/>
                    <a:gd name="T34" fmla="*/ 225 w 780"/>
                    <a:gd name="T35" fmla="*/ 630 h 1275"/>
                    <a:gd name="T36" fmla="*/ 375 w 780"/>
                    <a:gd name="T37" fmla="*/ 675 h 1275"/>
                    <a:gd name="T38" fmla="*/ 495 w 780"/>
                    <a:gd name="T39" fmla="*/ 645 h 1275"/>
                    <a:gd name="T40" fmla="*/ 555 w 780"/>
                    <a:gd name="T41" fmla="*/ 630 h 1275"/>
                    <a:gd name="T42" fmla="*/ 600 w 780"/>
                    <a:gd name="T43" fmla="*/ 600 h 1275"/>
                    <a:gd name="T44" fmla="*/ 600 w 780"/>
                    <a:gd name="T45" fmla="*/ 570 h 1275"/>
                    <a:gd name="T46" fmla="*/ 465 w 780"/>
                    <a:gd name="T47" fmla="*/ 585 h 1275"/>
                    <a:gd name="T48" fmla="*/ 375 w 780"/>
                    <a:gd name="T49" fmla="*/ 615 h 1275"/>
                    <a:gd name="T50" fmla="*/ 360 w 780"/>
                    <a:gd name="T51" fmla="*/ 660 h 1275"/>
                    <a:gd name="T52" fmla="*/ 660 w 780"/>
                    <a:gd name="T53" fmla="*/ 855 h 1275"/>
                    <a:gd name="T54" fmla="*/ 780 w 780"/>
                    <a:gd name="T55" fmla="*/ 1050 h 1275"/>
                    <a:gd name="T56" fmla="*/ 555 w 780"/>
                    <a:gd name="T57" fmla="*/ 1095 h 1275"/>
                    <a:gd name="T58" fmla="*/ 390 w 780"/>
                    <a:gd name="T59" fmla="*/ 990 h 1275"/>
                    <a:gd name="T60" fmla="*/ 570 w 780"/>
                    <a:gd name="T61" fmla="*/ 1005 h 1275"/>
                    <a:gd name="T62" fmla="*/ 600 w 780"/>
                    <a:gd name="T63" fmla="*/ 1275 h 12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0"/>
                    <a:gd name="T97" fmla="*/ 0 h 1275"/>
                    <a:gd name="T98" fmla="*/ 780 w 780"/>
                    <a:gd name="T99" fmla="*/ 1275 h 12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0" h="1275">
                      <a:moveTo>
                        <a:pt x="0" y="0"/>
                      </a:moveTo>
                      <a:cubicBezTo>
                        <a:pt x="5" y="55"/>
                        <a:pt x="7" y="110"/>
                        <a:pt x="15" y="165"/>
                      </a:cubicBezTo>
                      <a:cubicBezTo>
                        <a:pt x="17" y="181"/>
                        <a:pt x="19" y="199"/>
                        <a:pt x="30" y="210"/>
                      </a:cubicBezTo>
                      <a:cubicBezTo>
                        <a:pt x="41" y="221"/>
                        <a:pt x="60" y="221"/>
                        <a:pt x="75" y="225"/>
                      </a:cubicBezTo>
                      <a:cubicBezTo>
                        <a:pt x="115" y="236"/>
                        <a:pt x="195" y="255"/>
                        <a:pt x="195" y="255"/>
                      </a:cubicBezTo>
                      <a:cubicBezTo>
                        <a:pt x="290" y="250"/>
                        <a:pt x="385" y="249"/>
                        <a:pt x="480" y="240"/>
                      </a:cubicBezTo>
                      <a:cubicBezTo>
                        <a:pt x="496" y="239"/>
                        <a:pt x="519" y="240"/>
                        <a:pt x="525" y="225"/>
                      </a:cubicBezTo>
                      <a:cubicBezTo>
                        <a:pt x="557" y="145"/>
                        <a:pt x="425" y="142"/>
                        <a:pt x="390" y="135"/>
                      </a:cubicBezTo>
                      <a:cubicBezTo>
                        <a:pt x="355" y="140"/>
                        <a:pt x="315" y="131"/>
                        <a:pt x="285" y="150"/>
                      </a:cubicBezTo>
                      <a:cubicBezTo>
                        <a:pt x="241" y="178"/>
                        <a:pt x="225" y="239"/>
                        <a:pt x="210" y="285"/>
                      </a:cubicBezTo>
                      <a:cubicBezTo>
                        <a:pt x="220" y="315"/>
                        <a:pt x="230" y="345"/>
                        <a:pt x="240" y="375"/>
                      </a:cubicBezTo>
                      <a:cubicBezTo>
                        <a:pt x="243" y="385"/>
                        <a:pt x="359" y="439"/>
                        <a:pt x="375" y="450"/>
                      </a:cubicBezTo>
                      <a:cubicBezTo>
                        <a:pt x="405" y="445"/>
                        <a:pt x="441" y="454"/>
                        <a:pt x="465" y="435"/>
                      </a:cubicBezTo>
                      <a:cubicBezTo>
                        <a:pt x="477" y="425"/>
                        <a:pt x="466" y="392"/>
                        <a:pt x="450" y="390"/>
                      </a:cubicBezTo>
                      <a:cubicBezTo>
                        <a:pt x="385" y="381"/>
                        <a:pt x="320" y="400"/>
                        <a:pt x="255" y="405"/>
                      </a:cubicBezTo>
                      <a:cubicBezTo>
                        <a:pt x="240" y="415"/>
                        <a:pt x="220" y="420"/>
                        <a:pt x="210" y="435"/>
                      </a:cubicBezTo>
                      <a:cubicBezTo>
                        <a:pt x="193" y="462"/>
                        <a:pt x="180" y="525"/>
                        <a:pt x="180" y="525"/>
                      </a:cubicBezTo>
                      <a:cubicBezTo>
                        <a:pt x="189" y="561"/>
                        <a:pt x="193" y="604"/>
                        <a:pt x="225" y="630"/>
                      </a:cubicBezTo>
                      <a:cubicBezTo>
                        <a:pt x="259" y="657"/>
                        <a:pt x="333" y="661"/>
                        <a:pt x="375" y="675"/>
                      </a:cubicBezTo>
                      <a:cubicBezTo>
                        <a:pt x="415" y="665"/>
                        <a:pt x="455" y="655"/>
                        <a:pt x="495" y="645"/>
                      </a:cubicBezTo>
                      <a:cubicBezTo>
                        <a:pt x="515" y="640"/>
                        <a:pt x="555" y="630"/>
                        <a:pt x="555" y="630"/>
                      </a:cubicBezTo>
                      <a:cubicBezTo>
                        <a:pt x="570" y="620"/>
                        <a:pt x="584" y="608"/>
                        <a:pt x="600" y="600"/>
                      </a:cubicBezTo>
                      <a:cubicBezTo>
                        <a:pt x="648" y="576"/>
                        <a:pt x="672" y="594"/>
                        <a:pt x="600" y="570"/>
                      </a:cubicBezTo>
                      <a:cubicBezTo>
                        <a:pt x="555" y="575"/>
                        <a:pt x="509" y="576"/>
                        <a:pt x="465" y="585"/>
                      </a:cubicBezTo>
                      <a:cubicBezTo>
                        <a:pt x="434" y="591"/>
                        <a:pt x="375" y="615"/>
                        <a:pt x="375" y="615"/>
                      </a:cubicBezTo>
                      <a:cubicBezTo>
                        <a:pt x="370" y="630"/>
                        <a:pt x="360" y="644"/>
                        <a:pt x="360" y="660"/>
                      </a:cubicBezTo>
                      <a:cubicBezTo>
                        <a:pt x="360" y="827"/>
                        <a:pt x="535" y="839"/>
                        <a:pt x="660" y="855"/>
                      </a:cubicBezTo>
                      <a:cubicBezTo>
                        <a:pt x="696" y="927"/>
                        <a:pt x="754" y="972"/>
                        <a:pt x="780" y="1050"/>
                      </a:cubicBezTo>
                      <a:cubicBezTo>
                        <a:pt x="698" y="1060"/>
                        <a:pt x="632" y="1069"/>
                        <a:pt x="555" y="1095"/>
                      </a:cubicBezTo>
                      <a:cubicBezTo>
                        <a:pt x="421" y="1078"/>
                        <a:pt x="428" y="1104"/>
                        <a:pt x="390" y="990"/>
                      </a:cubicBezTo>
                      <a:cubicBezTo>
                        <a:pt x="465" y="940"/>
                        <a:pt x="499" y="958"/>
                        <a:pt x="570" y="1005"/>
                      </a:cubicBezTo>
                      <a:cubicBezTo>
                        <a:pt x="619" y="1152"/>
                        <a:pt x="600" y="1063"/>
                        <a:pt x="600" y="127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71" name="Freeform 45"/>
                <p:cNvSpPr>
                  <a:spLocks/>
                </p:cNvSpPr>
                <p:nvPr/>
              </p:nvSpPr>
              <p:spPr bwMode="auto">
                <a:xfrm rot="2304084">
                  <a:off x="1314406" y="2458311"/>
                  <a:ext cx="167187" cy="84810"/>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72" name="Freeform 44"/>
                <p:cNvSpPr>
                  <a:spLocks/>
                </p:cNvSpPr>
                <p:nvPr/>
              </p:nvSpPr>
              <p:spPr bwMode="auto">
                <a:xfrm rot="15161848">
                  <a:off x="1385747" y="2133606"/>
                  <a:ext cx="76655" cy="167187"/>
                </a:xfrm>
                <a:custGeom>
                  <a:avLst/>
                  <a:gdLst>
                    <a:gd name="T0" fmla="*/ 75 w 255"/>
                    <a:gd name="T1" fmla="*/ 0 h 990"/>
                    <a:gd name="T2" fmla="*/ 120 w 255"/>
                    <a:gd name="T3" fmla="*/ 15 h 990"/>
                    <a:gd name="T4" fmla="*/ 30 w 255"/>
                    <a:gd name="T5" fmla="*/ 195 h 990"/>
                    <a:gd name="T6" fmla="*/ 135 w 255"/>
                    <a:gd name="T7" fmla="*/ 315 h 990"/>
                    <a:gd name="T8" fmla="*/ 165 w 255"/>
                    <a:gd name="T9" fmla="*/ 360 h 990"/>
                    <a:gd name="T10" fmla="*/ 90 w 255"/>
                    <a:gd name="T11" fmla="*/ 480 h 990"/>
                    <a:gd name="T12" fmla="*/ 60 w 255"/>
                    <a:gd name="T13" fmla="*/ 525 h 990"/>
                    <a:gd name="T14" fmla="*/ 0 w 255"/>
                    <a:gd name="T15" fmla="*/ 450 h 990"/>
                    <a:gd name="T16" fmla="*/ 135 w 255"/>
                    <a:gd name="T17" fmla="*/ 465 h 990"/>
                    <a:gd name="T18" fmla="*/ 255 w 255"/>
                    <a:gd name="T19" fmla="*/ 555 h 990"/>
                    <a:gd name="T20" fmla="*/ 240 w 255"/>
                    <a:gd name="T21" fmla="*/ 510 h 990"/>
                    <a:gd name="T22" fmla="*/ 150 w 255"/>
                    <a:gd name="T23" fmla="*/ 570 h 990"/>
                    <a:gd name="T24" fmla="*/ 105 w 255"/>
                    <a:gd name="T25" fmla="*/ 600 h 990"/>
                    <a:gd name="T26" fmla="*/ 45 w 255"/>
                    <a:gd name="T27" fmla="*/ 675 h 990"/>
                    <a:gd name="T28" fmla="*/ 30 w 255"/>
                    <a:gd name="T29" fmla="*/ 720 h 990"/>
                    <a:gd name="T30" fmla="*/ 0 w 255"/>
                    <a:gd name="T31" fmla="*/ 765 h 990"/>
                    <a:gd name="T32" fmla="*/ 120 w 255"/>
                    <a:gd name="T33" fmla="*/ 780 h 990"/>
                    <a:gd name="T34" fmla="*/ 210 w 255"/>
                    <a:gd name="T35" fmla="*/ 750 h 990"/>
                    <a:gd name="T36" fmla="*/ 240 w 255"/>
                    <a:gd name="T37" fmla="*/ 795 h 990"/>
                    <a:gd name="T38" fmla="*/ 165 w 255"/>
                    <a:gd name="T39" fmla="*/ 885 h 990"/>
                    <a:gd name="T40" fmla="*/ 150 w 255"/>
                    <a:gd name="T41" fmla="*/ 930 h 990"/>
                    <a:gd name="T42" fmla="*/ 165 w 255"/>
                    <a:gd name="T43" fmla="*/ 990 h 9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5"/>
                    <a:gd name="T67" fmla="*/ 0 h 990"/>
                    <a:gd name="T68" fmla="*/ 255 w 255"/>
                    <a:gd name="T69" fmla="*/ 990 h 9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5" h="990">
                      <a:moveTo>
                        <a:pt x="75" y="0"/>
                      </a:moveTo>
                      <a:cubicBezTo>
                        <a:pt x="90" y="5"/>
                        <a:pt x="109" y="4"/>
                        <a:pt x="120" y="15"/>
                      </a:cubicBezTo>
                      <a:cubicBezTo>
                        <a:pt x="171" y="66"/>
                        <a:pt x="58" y="153"/>
                        <a:pt x="30" y="195"/>
                      </a:cubicBezTo>
                      <a:cubicBezTo>
                        <a:pt x="49" y="291"/>
                        <a:pt x="46" y="285"/>
                        <a:pt x="135" y="315"/>
                      </a:cubicBezTo>
                      <a:cubicBezTo>
                        <a:pt x="145" y="330"/>
                        <a:pt x="165" y="342"/>
                        <a:pt x="165" y="360"/>
                      </a:cubicBezTo>
                      <a:cubicBezTo>
                        <a:pt x="165" y="443"/>
                        <a:pt x="141" y="446"/>
                        <a:pt x="90" y="480"/>
                      </a:cubicBezTo>
                      <a:cubicBezTo>
                        <a:pt x="80" y="495"/>
                        <a:pt x="78" y="521"/>
                        <a:pt x="60" y="525"/>
                      </a:cubicBezTo>
                      <a:cubicBezTo>
                        <a:pt x="18" y="533"/>
                        <a:pt x="7" y="471"/>
                        <a:pt x="0" y="450"/>
                      </a:cubicBezTo>
                      <a:cubicBezTo>
                        <a:pt x="69" y="404"/>
                        <a:pt x="69" y="421"/>
                        <a:pt x="135" y="465"/>
                      </a:cubicBezTo>
                      <a:cubicBezTo>
                        <a:pt x="170" y="517"/>
                        <a:pt x="196" y="535"/>
                        <a:pt x="255" y="555"/>
                      </a:cubicBezTo>
                      <a:cubicBezTo>
                        <a:pt x="250" y="540"/>
                        <a:pt x="255" y="516"/>
                        <a:pt x="240" y="510"/>
                      </a:cubicBezTo>
                      <a:cubicBezTo>
                        <a:pt x="182" y="487"/>
                        <a:pt x="175" y="545"/>
                        <a:pt x="150" y="570"/>
                      </a:cubicBezTo>
                      <a:cubicBezTo>
                        <a:pt x="137" y="583"/>
                        <a:pt x="120" y="590"/>
                        <a:pt x="105" y="600"/>
                      </a:cubicBezTo>
                      <a:cubicBezTo>
                        <a:pt x="67" y="713"/>
                        <a:pt x="123" y="578"/>
                        <a:pt x="45" y="675"/>
                      </a:cubicBezTo>
                      <a:cubicBezTo>
                        <a:pt x="35" y="687"/>
                        <a:pt x="37" y="706"/>
                        <a:pt x="30" y="720"/>
                      </a:cubicBezTo>
                      <a:cubicBezTo>
                        <a:pt x="22" y="736"/>
                        <a:pt x="10" y="750"/>
                        <a:pt x="0" y="765"/>
                      </a:cubicBezTo>
                      <a:cubicBezTo>
                        <a:pt x="61" y="806"/>
                        <a:pt x="34" y="803"/>
                        <a:pt x="120" y="780"/>
                      </a:cubicBezTo>
                      <a:cubicBezTo>
                        <a:pt x="151" y="772"/>
                        <a:pt x="210" y="750"/>
                        <a:pt x="210" y="750"/>
                      </a:cubicBezTo>
                      <a:cubicBezTo>
                        <a:pt x="220" y="765"/>
                        <a:pt x="240" y="777"/>
                        <a:pt x="240" y="795"/>
                      </a:cubicBezTo>
                      <a:cubicBezTo>
                        <a:pt x="240" y="816"/>
                        <a:pt x="174" y="876"/>
                        <a:pt x="165" y="885"/>
                      </a:cubicBezTo>
                      <a:cubicBezTo>
                        <a:pt x="160" y="900"/>
                        <a:pt x="150" y="914"/>
                        <a:pt x="150" y="930"/>
                      </a:cubicBezTo>
                      <a:cubicBezTo>
                        <a:pt x="150" y="951"/>
                        <a:pt x="165" y="969"/>
                        <a:pt x="165" y="99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73" name="Freeform 43"/>
                <p:cNvSpPr>
                  <a:spLocks/>
                </p:cNvSpPr>
                <p:nvPr/>
              </p:nvSpPr>
              <p:spPr bwMode="auto">
                <a:xfrm rot="11188437">
                  <a:off x="1185053" y="2514307"/>
                  <a:ext cx="88962" cy="184842"/>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74" name="Freeform 42"/>
                <p:cNvSpPr>
                  <a:spLocks/>
                </p:cNvSpPr>
                <p:nvPr/>
              </p:nvSpPr>
              <p:spPr bwMode="auto">
                <a:xfrm rot="13314741">
                  <a:off x="1299579" y="2122332"/>
                  <a:ext cx="67488" cy="105469"/>
                </a:xfrm>
                <a:custGeom>
                  <a:avLst/>
                  <a:gdLst>
                    <a:gd name="T0" fmla="*/ 105 w 330"/>
                    <a:gd name="T1" fmla="*/ 0 h 681"/>
                    <a:gd name="T2" fmla="*/ 150 w 330"/>
                    <a:gd name="T3" fmla="*/ 30 h 681"/>
                    <a:gd name="T4" fmla="*/ 180 w 330"/>
                    <a:gd name="T5" fmla="*/ 135 h 681"/>
                    <a:gd name="T6" fmla="*/ 105 w 330"/>
                    <a:gd name="T7" fmla="*/ 360 h 681"/>
                    <a:gd name="T8" fmla="*/ 75 w 330"/>
                    <a:gd name="T9" fmla="*/ 405 h 681"/>
                    <a:gd name="T10" fmla="*/ 0 w 330"/>
                    <a:gd name="T11" fmla="*/ 345 h 681"/>
                    <a:gd name="T12" fmla="*/ 15 w 330"/>
                    <a:gd name="T13" fmla="*/ 300 h 681"/>
                    <a:gd name="T14" fmla="*/ 150 w 330"/>
                    <a:gd name="T15" fmla="*/ 330 h 681"/>
                    <a:gd name="T16" fmla="*/ 120 w 330"/>
                    <a:gd name="T17" fmla="*/ 615 h 681"/>
                    <a:gd name="T18" fmla="*/ 330 w 330"/>
                    <a:gd name="T19" fmla="*/ 570 h 681"/>
                    <a:gd name="T20" fmla="*/ 285 w 330"/>
                    <a:gd name="T21" fmla="*/ 540 h 681"/>
                    <a:gd name="T22" fmla="*/ 240 w 330"/>
                    <a:gd name="T23" fmla="*/ 555 h 6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0"/>
                    <a:gd name="T37" fmla="*/ 0 h 681"/>
                    <a:gd name="T38" fmla="*/ 330 w 330"/>
                    <a:gd name="T39" fmla="*/ 681 h 6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0" h="681">
                      <a:moveTo>
                        <a:pt x="105" y="0"/>
                      </a:moveTo>
                      <a:cubicBezTo>
                        <a:pt x="120" y="10"/>
                        <a:pt x="140" y="15"/>
                        <a:pt x="150" y="30"/>
                      </a:cubicBezTo>
                      <a:cubicBezTo>
                        <a:pt x="170" y="60"/>
                        <a:pt x="168" y="100"/>
                        <a:pt x="180" y="135"/>
                      </a:cubicBezTo>
                      <a:cubicBezTo>
                        <a:pt x="168" y="253"/>
                        <a:pt x="194" y="301"/>
                        <a:pt x="105" y="360"/>
                      </a:cubicBezTo>
                      <a:cubicBezTo>
                        <a:pt x="95" y="375"/>
                        <a:pt x="92" y="398"/>
                        <a:pt x="75" y="405"/>
                      </a:cubicBezTo>
                      <a:cubicBezTo>
                        <a:pt x="37" y="420"/>
                        <a:pt x="11" y="362"/>
                        <a:pt x="0" y="345"/>
                      </a:cubicBezTo>
                      <a:cubicBezTo>
                        <a:pt x="5" y="330"/>
                        <a:pt x="0" y="304"/>
                        <a:pt x="15" y="300"/>
                      </a:cubicBezTo>
                      <a:cubicBezTo>
                        <a:pt x="43" y="292"/>
                        <a:pt x="116" y="319"/>
                        <a:pt x="150" y="330"/>
                      </a:cubicBezTo>
                      <a:cubicBezTo>
                        <a:pt x="182" y="427"/>
                        <a:pt x="177" y="529"/>
                        <a:pt x="120" y="615"/>
                      </a:cubicBezTo>
                      <a:cubicBezTo>
                        <a:pt x="206" y="636"/>
                        <a:pt x="293" y="681"/>
                        <a:pt x="330" y="570"/>
                      </a:cubicBezTo>
                      <a:cubicBezTo>
                        <a:pt x="315" y="560"/>
                        <a:pt x="303" y="543"/>
                        <a:pt x="285" y="540"/>
                      </a:cubicBezTo>
                      <a:cubicBezTo>
                        <a:pt x="269" y="537"/>
                        <a:pt x="240" y="555"/>
                        <a:pt x="240" y="55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75" name="Freeform 41"/>
                <p:cNvSpPr>
                  <a:spLocks/>
                </p:cNvSpPr>
                <p:nvPr/>
              </p:nvSpPr>
              <p:spPr bwMode="auto">
                <a:xfrm rot="16200000">
                  <a:off x="1419443" y="2224413"/>
                  <a:ext cx="78286" cy="167698"/>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76" name="Freeform 40"/>
                <p:cNvSpPr>
                  <a:spLocks/>
                </p:cNvSpPr>
                <p:nvPr/>
              </p:nvSpPr>
              <p:spPr bwMode="auto">
                <a:xfrm rot="19782647">
                  <a:off x="1002016" y="2086995"/>
                  <a:ext cx="92541" cy="187017"/>
                </a:xfrm>
                <a:custGeom>
                  <a:avLst/>
                  <a:gdLst>
                    <a:gd name="T0" fmla="*/ 41 w 291"/>
                    <a:gd name="T1" fmla="*/ 0 h 1005"/>
                    <a:gd name="T2" fmla="*/ 11 w 291"/>
                    <a:gd name="T3" fmla="*/ 90 h 1005"/>
                    <a:gd name="T4" fmla="*/ 26 w 291"/>
                    <a:gd name="T5" fmla="*/ 195 h 1005"/>
                    <a:gd name="T6" fmla="*/ 56 w 291"/>
                    <a:gd name="T7" fmla="*/ 330 h 1005"/>
                    <a:gd name="T8" fmla="*/ 146 w 291"/>
                    <a:gd name="T9" fmla="*/ 315 h 1005"/>
                    <a:gd name="T10" fmla="*/ 86 w 291"/>
                    <a:gd name="T11" fmla="*/ 225 h 1005"/>
                    <a:gd name="T12" fmla="*/ 56 w 291"/>
                    <a:gd name="T13" fmla="*/ 270 h 1005"/>
                    <a:gd name="T14" fmla="*/ 71 w 291"/>
                    <a:gd name="T15" fmla="*/ 315 h 1005"/>
                    <a:gd name="T16" fmla="*/ 86 w 291"/>
                    <a:gd name="T17" fmla="*/ 405 h 1005"/>
                    <a:gd name="T18" fmla="*/ 71 w 291"/>
                    <a:gd name="T19" fmla="*/ 465 h 1005"/>
                    <a:gd name="T20" fmla="*/ 116 w 291"/>
                    <a:gd name="T21" fmla="*/ 480 h 1005"/>
                    <a:gd name="T22" fmla="*/ 221 w 291"/>
                    <a:gd name="T23" fmla="*/ 600 h 1005"/>
                    <a:gd name="T24" fmla="*/ 221 w 291"/>
                    <a:gd name="T25" fmla="*/ 495 h 1005"/>
                    <a:gd name="T26" fmla="*/ 146 w 291"/>
                    <a:gd name="T27" fmla="*/ 510 h 1005"/>
                    <a:gd name="T28" fmla="*/ 56 w 291"/>
                    <a:gd name="T29" fmla="*/ 645 h 1005"/>
                    <a:gd name="T30" fmla="*/ 41 w 291"/>
                    <a:gd name="T31" fmla="*/ 690 h 1005"/>
                    <a:gd name="T32" fmla="*/ 161 w 291"/>
                    <a:gd name="T33" fmla="*/ 735 h 1005"/>
                    <a:gd name="T34" fmla="*/ 236 w 291"/>
                    <a:gd name="T35" fmla="*/ 810 h 1005"/>
                    <a:gd name="T36" fmla="*/ 146 w 291"/>
                    <a:gd name="T37" fmla="*/ 870 h 1005"/>
                    <a:gd name="T38" fmla="*/ 86 w 291"/>
                    <a:gd name="T39" fmla="*/ 855 h 1005"/>
                    <a:gd name="T40" fmla="*/ 131 w 291"/>
                    <a:gd name="T41" fmla="*/ 870 h 1005"/>
                    <a:gd name="T42" fmla="*/ 176 w 291"/>
                    <a:gd name="T43" fmla="*/ 1005 h 10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1"/>
                    <a:gd name="T67" fmla="*/ 0 h 1005"/>
                    <a:gd name="T68" fmla="*/ 291 w 291"/>
                    <a:gd name="T69" fmla="*/ 1005 h 10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1" h="1005">
                      <a:moveTo>
                        <a:pt x="41" y="0"/>
                      </a:moveTo>
                      <a:cubicBezTo>
                        <a:pt x="31" y="30"/>
                        <a:pt x="21" y="60"/>
                        <a:pt x="11" y="90"/>
                      </a:cubicBezTo>
                      <a:cubicBezTo>
                        <a:pt x="0" y="124"/>
                        <a:pt x="21" y="160"/>
                        <a:pt x="26" y="195"/>
                      </a:cubicBezTo>
                      <a:cubicBezTo>
                        <a:pt x="41" y="293"/>
                        <a:pt x="33" y="260"/>
                        <a:pt x="56" y="330"/>
                      </a:cubicBezTo>
                      <a:cubicBezTo>
                        <a:pt x="86" y="325"/>
                        <a:pt x="119" y="329"/>
                        <a:pt x="146" y="315"/>
                      </a:cubicBezTo>
                      <a:cubicBezTo>
                        <a:pt x="239" y="269"/>
                        <a:pt x="115" y="235"/>
                        <a:pt x="86" y="225"/>
                      </a:cubicBezTo>
                      <a:cubicBezTo>
                        <a:pt x="76" y="240"/>
                        <a:pt x="59" y="252"/>
                        <a:pt x="56" y="270"/>
                      </a:cubicBezTo>
                      <a:cubicBezTo>
                        <a:pt x="53" y="286"/>
                        <a:pt x="68" y="300"/>
                        <a:pt x="71" y="315"/>
                      </a:cubicBezTo>
                      <a:cubicBezTo>
                        <a:pt x="78" y="345"/>
                        <a:pt x="81" y="375"/>
                        <a:pt x="86" y="405"/>
                      </a:cubicBezTo>
                      <a:cubicBezTo>
                        <a:pt x="81" y="425"/>
                        <a:pt x="63" y="446"/>
                        <a:pt x="71" y="465"/>
                      </a:cubicBezTo>
                      <a:cubicBezTo>
                        <a:pt x="77" y="480"/>
                        <a:pt x="105" y="469"/>
                        <a:pt x="116" y="480"/>
                      </a:cubicBezTo>
                      <a:cubicBezTo>
                        <a:pt x="291" y="655"/>
                        <a:pt x="94" y="515"/>
                        <a:pt x="221" y="600"/>
                      </a:cubicBezTo>
                      <a:cubicBezTo>
                        <a:pt x="228" y="579"/>
                        <a:pt x="259" y="514"/>
                        <a:pt x="221" y="495"/>
                      </a:cubicBezTo>
                      <a:cubicBezTo>
                        <a:pt x="198" y="484"/>
                        <a:pt x="171" y="505"/>
                        <a:pt x="146" y="510"/>
                      </a:cubicBezTo>
                      <a:cubicBezTo>
                        <a:pt x="105" y="571"/>
                        <a:pt x="110" y="591"/>
                        <a:pt x="56" y="645"/>
                      </a:cubicBezTo>
                      <a:cubicBezTo>
                        <a:pt x="51" y="660"/>
                        <a:pt x="35" y="675"/>
                        <a:pt x="41" y="690"/>
                      </a:cubicBezTo>
                      <a:cubicBezTo>
                        <a:pt x="54" y="724"/>
                        <a:pt x="143" y="731"/>
                        <a:pt x="161" y="735"/>
                      </a:cubicBezTo>
                      <a:cubicBezTo>
                        <a:pt x="167" y="739"/>
                        <a:pt x="250" y="786"/>
                        <a:pt x="236" y="810"/>
                      </a:cubicBezTo>
                      <a:cubicBezTo>
                        <a:pt x="218" y="841"/>
                        <a:pt x="146" y="870"/>
                        <a:pt x="146" y="870"/>
                      </a:cubicBezTo>
                      <a:cubicBezTo>
                        <a:pt x="126" y="865"/>
                        <a:pt x="107" y="855"/>
                        <a:pt x="86" y="855"/>
                      </a:cubicBezTo>
                      <a:cubicBezTo>
                        <a:pt x="70" y="855"/>
                        <a:pt x="119" y="860"/>
                        <a:pt x="131" y="870"/>
                      </a:cubicBezTo>
                      <a:cubicBezTo>
                        <a:pt x="150" y="885"/>
                        <a:pt x="238" y="1005"/>
                        <a:pt x="176" y="100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77" name="Freeform 39"/>
                <p:cNvSpPr>
                  <a:spLocks/>
                </p:cNvSpPr>
                <p:nvPr/>
              </p:nvSpPr>
              <p:spPr bwMode="auto">
                <a:xfrm rot="1515602">
                  <a:off x="1083309" y="2490386"/>
                  <a:ext cx="80782" cy="210938"/>
                </a:xfrm>
                <a:custGeom>
                  <a:avLst/>
                  <a:gdLst>
                    <a:gd name="T0" fmla="*/ 214 w 394"/>
                    <a:gd name="T1" fmla="*/ 29 h 1139"/>
                    <a:gd name="T2" fmla="*/ 394 w 394"/>
                    <a:gd name="T3" fmla="*/ 119 h 1139"/>
                    <a:gd name="T4" fmla="*/ 379 w 394"/>
                    <a:gd name="T5" fmla="*/ 164 h 1139"/>
                    <a:gd name="T6" fmla="*/ 199 w 394"/>
                    <a:gd name="T7" fmla="*/ 254 h 1139"/>
                    <a:gd name="T8" fmla="*/ 274 w 394"/>
                    <a:gd name="T9" fmla="*/ 404 h 1139"/>
                    <a:gd name="T10" fmla="*/ 334 w 394"/>
                    <a:gd name="T11" fmla="*/ 524 h 1139"/>
                    <a:gd name="T12" fmla="*/ 304 w 394"/>
                    <a:gd name="T13" fmla="*/ 569 h 1139"/>
                    <a:gd name="T14" fmla="*/ 199 w 394"/>
                    <a:gd name="T15" fmla="*/ 554 h 1139"/>
                    <a:gd name="T16" fmla="*/ 169 w 394"/>
                    <a:gd name="T17" fmla="*/ 509 h 1139"/>
                    <a:gd name="T18" fmla="*/ 154 w 394"/>
                    <a:gd name="T19" fmla="*/ 464 h 1139"/>
                    <a:gd name="T20" fmla="*/ 289 w 394"/>
                    <a:gd name="T21" fmla="*/ 479 h 1139"/>
                    <a:gd name="T22" fmla="*/ 334 w 394"/>
                    <a:gd name="T23" fmla="*/ 494 h 1139"/>
                    <a:gd name="T24" fmla="*/ 379 w 394"/>
                    <a:gd name="T25" fmla="*/ 479 h 1139"/>
                    <a:gd name="T26" fmla="*/ 364 w 394"/>
                    <a:gd name="T27" fmla="*/ 629 h 1139"/>
                    <a:gd name="T28" fmla="*/ 349 w 394"/>
                    <a:gd name="T29" fmla="*/ 674 h 1139"/>
                    <a:gd name="T30" fmla="*/ 304 w 394"/>
                    <a:gd name="T31" fmla="*/ 704 h 1139"/>
                    <a:gd name="T32" fmla="*/ 199 w 394"/>
                    <a:gd name="T33" fmla="*/ 689 h 1139"/>
                    <a:gd name="T34" fmla="*/ 244 w 394"/>
                    <a:gd name="T35" fmla="*/ 674 h 1139"/>
                    <a:gd name="T36" fmla="*/ 334 w 394"/>
                    <a:gd name="T37" fmla="*/ 704 h 1139"/>
                    <a:gd name="T38" fmla="*/ 319 w 394"/>
                    <a:gd name="T39" fmla="*/ 929 h 1139"/>
                    <a:gd name="T40" fmla="*/ 229 w 394"/>
                    <a:gd name="T41" fmla="*/ 899 h 1139"/>
                    <a:gd name="T42" fmla="*/ 184 w 394"/>
                    <a:gd name="T43" fmla="*/ 884 h 1139"/>
                    <a:gd name="T44" fmla="*/ 124 w 394"/>
                    <a:gd name="T45" fmla="*/ 809 h 1139"/>
                    <a:gd name="T46" fmla="*/ 64 w 394"/>
                    <a:gd name="T47" fmla="*/ 719 h 1139"/>
                    <a:gd name="T48" fmla="*/ 19 w 394"/>
                    <a:gd name="T49" fmla="*/ 734 h 1139"/>
                    <a:gd name="T50" fmla="*/ 94 w 394"/>
                    <a:gd name="T51" fmla="*/ 914 h 1139"/>
                    <a:gd name="T52" fmla="*/ 124 w 394"/>
                    <a:gd name="T53" fmla="*/ 959 h 1139"/>
                    <a:gd name="T54" fmla="*/ 274 w 394"/>
                    <a:gd name="T55" fmla="*/ 1139 h 11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94"/>
                    <a:gd name="T85" fmla="*/ 0 h 1139"/>
                    <a:gd name="T86" fmla="*/ 394 w 394"/>
                    <a:gd name="T87" fmla="*/ 1139 h 11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94" h="1139">
                      <a:moveTo>
                        <a:pt x="214" y="29"/>
                      </a:moveTo>
                      <a:cubicBezTo>
                        <a:pt x="302" y="0"/>
                        <a:pt x="345" y="46"/>
                        <a:pt x="394" y="119"/>
                      </a:cubicBezTo>
                      <a:cubicBezTo>
                        <a:pt x="389" y="134"/>
                        <a:pt x="389" y="152"/>
                        <a:pt x="379" y="164"/>
                      </a:cubicBezTo>
                      <a:cubicBezTo>
                        <a:pt x="348" y="203"/>
                        <a:pt x="253" y="218"/>
                        <a:pt x="199" y="254"/>
                      </a:cubicBezTo>
                      <a:cubicBezTo>
                        <a:pt x="213" y="340"/>
                        <a:pt x="194" y="377"/>
                        <a:pt x="274" y="404"/>
                      </a:cubicBezTo>
                      <a:cubicBezTo>
                        <a:pt x="294" y="435"/>
                        <a:pt x="334" y="487"/>
                        <a:pt x="334" y="524"/>
                      </a:cubicBezTo>
                      <a:cubicBezTo>
                        <a:pt x="334" y="542"/>
                        <a:pt x="314" y="554"/>
                        <a:pt x="304" y="569"/>
                      </a:cubicBezTo>
                      <a:cubicBezTo>
                        <a:pt x="269" y="564"/>
                        <a:pt x="231" y="568"/>
                        <a:pt x="199" y="554"/>
                      </a:cubicBezTo>
                      <a:cubicBezTo>
                        <a:pt x="183" y="547"/>
                        <a:pt x="177" y="525"/>
                        <a:pt x="169" y="509"/>
                      </a:cubicBezTo>
                      <a:cubicBezTo>
                        <a:pt x="162" y="495"/>
                        <a:pt x="139" y="468"/>
                        <a:pt x="154" y="464"/>
                      </a:cubicBezTo>
                      <a:cubicBezTo>
                        <a:pt x="198" y="453"/>
                        <a:pt x="244" y="474"/>
                        <a:pt x="289" y="479"/>
                      </a:cubicBezTo>
                      <a:cubicBezTo>
                        <a:pt x="304" y="484"/>
                        <a:pt x="318" y="494"/>
                        <a:pt x="334" y="494"/>
                      </a:cubicBezTo>
                      <a:cubicBezTo>
                        <a:pt x="350" y="494"/>
                        <a:pt x="376" y="464"/>
                        <a:pt x="379" y="479"/>
                      </a:cubicBezTo>
                      <a:cubicBezTo>
                        <a:pt x="390" y="528"/>
                        <a:pt x="372" y="579"/>
                        <a:pt x="364" y="629"/>
                      </a:cubicBezTo>
                      <a:cubicBezTo>
                        <a:pt x="362" y="645"/>
                        <a:pt x="359" y="662"/>
                        <a:pt x="349" y="674"/>
                      </a:cubicBezTo>
                      <a:cubicBezTo>
                        <a:pt x="338" y="688"/>
                        <a:pt x="319" y="694"/>
                        <a:pt x="304" y="704"/>
                      </a:cubicBezTo>
                      <a:cubicBezTo>
                        <a:pt x="269" y="699"/>
                        <a:pt x="231" y="705"/>
                        <a:pt x="199" y="689"/>
                      </a:cubicBezTo>
                      <a:cubicBezTo>
                        <a:pt x="185" y="682"/>
                        <a:pt x="228" y="672"/>
                        <a:pt x="244" y="674"/>
                      </a:cubicBezTo>
                      <a:cubicBezTo>
                        <a:pt x="275" y="677"/>
                        <a:pt x="334" y="704"/>
                        <a:pt x="334" y="704"/>
                      </a:cubicBezTo>
                      <a:cubicBezTo>
                        <a:pt x="359" y="780"/>
                        <a:pt x="344" y="854"/>
                        <a:pt x="319" y="929"/>
                      </a:cubicBezTo>
                      <a:cubicBezTo>
                        <a:pt x="289" y="919"/>
                        <a:pt x="259" y="909"/>
                        <a:pt x="229" y="899"/>
                      </a:cubicBezTo>
                      <a:cubicBezTo>
                        <a:pt x="214" y="894"/>
                        <a:pt x="184" y="884"/>
                        <a:pt x="184" y="884"/>
                      </a:cubicBezTo>
                      <a:cubicBezTo>
                        <a:pt x="150" y="783"/>
                        <a:pt x="197" y="893"/>
                        <a:pt x="124" y="809"/>
                      </a:cubicBezTo>
                      <a:cubicBezTo>
                        <a:pt x="100" y="782"/>
                        <a:pt x="64" y="719"/>
                        <a:pt x="64" y="719"/>
                      </a:cubicBezTo>
                      <a:cubicBezTo>
                        <a:pt x="49" y="724"/>
                        <a:pt x="23" y="719"/>
                        <a:pt x="19" y="734"/>
                      </a:cubicBezTo>
                      <a:cubicBezTo>
                        <a:pt x="0" y="800"/>
                        <a:pt x="64" y="869"/>
                        <a:pt x="94" y="914"/>
                      </a:cubicBezTo>
                      <a:cubicBezTo>
                        <a:pt x="104" y="929"/>
                        <a:pt x="124" y="959"/>
                        <a:pt x="124" y="959"/>
                      </a:cubicBezTo>
                      <a:cubicBezTo>
                        <a:pt x="142" y="1048"/>
                        <a:pt x="161" y="1139"/>
                        <a:pt x="274" y="1139"/>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78" name="Freeform 38"/>
                <p:cNvSpPr>
                  <a:spLocks/>
                </p:cNvSpPr>
                <p:nvPr/>
              </p:nvSpPr>
              <p:spPr bwMode="auto">
                <a:xfrm rot="17596374">
                  <a:off x="911110" y="2331564"/>
                  <a:ext cx="151136" cy="134977"/>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79" name="Freeform 37"/>
                <p:cNvSpPr>
                  <a:spLocks/>
                </p:cNvSpPr>
                <p:nvPr/>
              </p:nvSpPr>
              <p:spPr bwMode="auto">
                <a:xfrm rot="10280422">
                  <a:off x="1083309" y="2054919"/>
                  <a:ext cx="73624" cy="178319"/>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80" name="Freeform 36"/>
                <p:cNvSpPr>
                  <a:spLocks/>
                </p:cNvSpPr>
                <p:nvPr/>
              </p:nvSpPr>
              <p:spPr bwMode="auto">
                <a:xfrm rot="11269306">
                  <a:off x="1242827" y="2021213"/>
                  <a:ext cx="70556" cy="184842"/>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81" name="Oval 480"/>
                <p:cNvSpPr>
                  <a:spLocks noChangeAspect="1"/>
                </p:cNvSpPr>
                <p:nvPr/>
              </p:nvSpPr>
              <p:spPr>
                <a:xfrm>
                  <a:off x="1058621" y="2200311"/>
                  <a:ext cx="317003" cy="317004"/>
                </a:xfrm>
                <a:prstGeom prst="ellipse">
                  <a:avLst/>
                </a:prstGeom>
                <a:gradFill flip="none" rotWithShape="1">
                  <a:gsLst>
                    <a:gs pos="0">
                      <a:schemeClr val="bg1"/>
                    </a:gs>
                    <a:gs pos="80000">
                      <a:srgbClr val="3900F9"/>
                    </a:gs>
                  </a:gsLst>
                  <a:path path="circle">
                    <a:fillToRect l="50000" t="50000" r="50000" b="50000"/>
                  </a:path>
                  <a:tileRect/>
                </a:gradFill>
                <a:ln w="127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60" name="Freeform 459"/>
              <p:cNvSpPr/>
              <p:nvPr/>
            </p:nvSpPr>
            <p:spPr>
              <a:xfrm>
                <a:off x="2545174" y="2952712"/>
                <a:ext cx="277132" cy="629623"/>
              </a:xfrm>
              <a:custGeom>
                <a:avLst/>
                <a:gdLst>
                  <a:gd name="connsiteX0" fmla="*/ 277132 w 277132"/>
                  <a:gd name="connsiteY0" fmla="*/ 173689 h 629623"/>
                  <a:gd name="connsiteX1" fmla="*/ 266277 w 277132"/>
                  <a:gd name="connsiteY1" fmla="*/ 75989 h 629623"/>
                  <a:gd name="connsiteX2" fmla="*/ 190292 w 277132"/>
                  <a:gd name="connsiteY2" fmla="*/ 21711 h 629623"/>
                  <a:gd name="connsiteX3" fmla="*/ 157727 w 277132"/>
                  <a:gd name="connsiteY3" fmla="*/ 0 h 629623"/>
                  <a:gd name="connsiteX4" fmla="*/ 81742 w 277132"/>
                  <a:gd name="connsiteY4" fmla="*/ 21711 h 629623"/>
                  <a:gd name="connsiteX5" fmla="*/ 38321 w 277132"/>
                  <a:gd name="connsiteY5" fmla="*/ 86845 h 629623"/>
                  <a:gd name="connsiteX6" fmla="*/ 16611 w 277132"/>
                  <a:gd name="connsiteY6" fmla="*/ 119411 h 629623"/>
                  <a:gd name="connsiteX7" fmla="*/ 16611 w 277132"/>
                  <a:gd name="connsiteY7" fmla="*/ 260534 h 629623"/>
                  <a:gd name="connsiteX8" fmla="*/ 81742 w 277132"/>
                  <a:gd name="connsiteY8" fmla="*/ 293100 h 629623"/>
                  <a:gd name="connsiteX9" fmla="*/ 103452 w 277132"/>
                  <a:gd name="connsiteY9" fmla="*/ 314812 h 629623"/>
                  <a:gd name="connsiteX10" fmla="*/ 168582 w 277132"/>
                  <a:gd name="connsiteY10" fmla="*/ 336523 h 629623"/>
                  <a:gd name="connsiteX11" fmla="*/ 157727 w 277132"/>
                  <a:gd name="connsiteY11" fmla="*/ 466789 h 629623"/>
                  <a:gd name="connsiteX12" fmla="*/ 103452 w 277132"/>
                  <a:gd name="connsiteY12" fmla="*/ 521067 h 629623"/>
                  <a:gd name="connsiteX13" fmla="*/ 70887 w 277132"/>
                  <a:gd name="connsiteY13" fmla="*/ 553634 h 629623"/>
                  <a:gd name="connsiteX14" fmla="*/ 60032 w 277132"/>
                  <a:gd name="connsiteY14" fmla="*/ 586201 h 629623"/>
                  <a:gd name="connsiteX15" fmla="*/ 103452 w 277132"/>
                  <a:gd name="connsiteY15" fmla="*/ 629623 h 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132" h="629623">
                    <a:moveTo>
                      <a:pt x="277132" y="173689"/>
                    </a:moveTo>
                    <a:cubicBezTo>
                      <a:pt x="273514" y="141122"/>
                      <a:pt x="274224" y="107778"/>
                      <a:pt x="266277" y="75989"/>
                    </a:cubicBezTo>
                    <a:cubicBezTo>
                      <a:pt x="255716" y="33745"/>
                      <a:pt x="223885" y="38509"/>
                      <a:pt x="190292" y="21711"/>
                    </a:cubicBezTo>
                    <a:cubicBezTo>
                      <a:pt x="178623" y="15876"/>
                      <a:pt x="168582" y="7237"/>
                      <a:pt x="157727" y="0"/>
                    </a:cubicBezTo>
                    <a:cubicBezTo>
                      <a:pt x="157354" y="93"/>
                      <a:pt x="86931" y="16521"/>
                      <a:pt x="81742" y="21711"/>
                    </a:cubicBezTo>
                    <a:cubicBezTo>
                      <a:pt x="63291" y="40162"/>
                      <a:pt x="52795" y="65134"/>
                      <a:pt x="38321" y="86845"/>
                    </a:cubicBezTo>
                    <a:lnTo>
                      <a:pt x="16611" y="119411"/>
                    </a:lnTo>
                    <a:cubicBezTo>
                      <a:pt x="-1340" y="173268"/>
                      <a:pt x="-9375" y="182572"/>
                      <a:pt x="16611" y="260534"/>
                    </a:cubicBezTo>
                    <a:cubicBezTo>
                      <a:pt x="21872" y="276318"/>
                      <a:pt x="69097" y="288885"/>
                      <a:pt x="81742" y="293100"/>
                    </a:cubicBezTo>
                    <a:cubicBezTo>
                      <a:pt x="88979" y="300337"/>
                      <a:pt x="94298" y="310235"/>
                      <a:pt x="103452" y="314812"/>
                    </a:cubicBezTo>
                    <a:cubicBezTo>
                      <a:pt x="123920" y="325047"/>
                      <a:pt x="168582" y="336523"/>
                      <a:pt x="168582" y="336523"/>
                    </a:cubicBezTo>
                    <a:cubicBezTo>
                      <a:pt x="164964" y="379945"/>
                      <a:pt x="172228" y="425700"/>
                      <a:pt x="157727" y="466789"/>
                    </a:cubicBezTo>
                    <a:cubicBezTo>
                      <a:pt x="149212" y="490917"/>
                      <a:pt x="121544" y="502974"/>
                      <a:pt x="103452" y="521067"/>
                    </a:cubicBezTo>
                    <a:lnTo>
                      <a:pt x="70887" y="553634"/>
                    </a:lnTo>
                    <a:cubicBezTo>
                      <a:pt x="67269" y="564490"/>
                      <a:pt x="58151" y="574914"/>
                      <a:pt x="60032" y="586201"/>
                    </a:cubicBezTo>
                    <a:cubicBezTo>
                      <a:pt x="64795" y="614781"/>
                      <a:pt x="83367" y="619579"/>
                      <a:pt x="103452" y="629623"/>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1" name="Freeform 460"/>
              <p:cNvSpPr/>
              <p:nvPr/>
            </p:nvSpPr>
            <p:spPr>
              <a:xfrm>
                <a:off x="4265106" y="3097052"/>
                <a:ext cx="672365" cy="298893"/>
              </a:xfrm>
              <a:custGeom>
                <a:avLst/>
                <a:gdLst>
                  <a:gd name="connsiteX0" fmla="*/ 0 w 672365"/>
                  <a:gd name="connsiteY0" fmla="*/ 122252 h 298893"/>
                  <a:gd name="connsiteX1" fmla="*/ 135831 w 672365"/>
                  <a:gd name="connsiteY1" fmla="*/ 108668 h 298893"/>
                  <a:gd name="connsiteX2" fmla="*/ 156206 w 672365"/>
                  <a:gd name="connsiteY2" fmla="*/ 95085 h 298893"/>
                  <a:gd name="connsiteX3" fmla="*/ 190164 w 672365"/>
                  <a:gd name="connsiteY3" fmla="*/ 67918 h 298893"/>
                  <a:gd name="connsiteX4" fmla="*/ 210539 w 672365"/>
                  <a:gd name="connsiteY4" fmla="*/ 54334 h 298893"/>
                  <a:gd name="connsiteX5" fmla="*/ 251288 w 672365"/>
                  <a:gd name="connsiteY5" fmla="*/ 40750 h 298893"/>
                  <a:gd name="connsiteX6" fmla="*/ 271663 w 672365"/>
                  <a:gd name="connsiteY6" fmla="*/ 27167 h 298893"/>
                  <a:gd name="connsiteX7" fmla="*/ 312412 w 672365"/>
                  <a:gd name="connsiteY7" fmla="*/ 13583 h 298893"/>
                  <a:gd name="connsiteX8" fmla="*/ 359953 w 672365"/>
                  <a:gd name="connsiteY8" fmla="*/ 0 h 298893"/>
                  <a:gd name="connsiteX9" fmla="*/ 488993 w 672365"/>
                  <a:gd name="connsiteY9" fmla="*/ 6792 h 298893"/>
                  <a:gd name="connsiteX10" fmla="*/ 495785 w 672365"/>
                  <a:gd name="connsiteY10" fmla="*/ 27167 h 298893"/>
                  <a:gd name="connsiteX11" fmla="*/ 488993 w 672365"/>
                  <a:gd name="connsiteY11" fmla="*/ 74709 h 298893"/>
                  <a:gd name="connsiteX12" fmla="*/ 448244 w 672365"/>
                  <a:gd name="connsiteY12" fmla="*/ 101876 h 298893"/>
                  <a:gd name="connsiteX13" fmla="*/ 414286 w 672365"/>
                  <a:gd name="connsiteY13" fmla="*/ 47542 h 298893"/>
                  <a:gd name="connsiteX14" fmla="*/ 455035 w 672365"/>
                  <a:gd name="connsiteY14" fmla="*/ 33959 h 298893"/>
                  <a:gd name="connsiteX15" fmla="*/ 543326 w 672365"/>
                  <a:gd name="connsiteY15" fmla="*/ 40750 h 298893"/>
                  <a:gd name="connsiteX16" fmla="*/ 604450 w 672365"/>
                  <a:gd name="connsiteY16" fmla="*/ 74709 h 298893"/>
                  <a:gd name="connsiteX17" fmla="*/ 624824 w 672365"/>
                  <a:gd name="connsiteY17" fmla="*/ 81501 h 298893"/>
                  <a:gd name="connsiteX18" fmla="*/ 665574 w 672365"/>
                  <a:gd name="connsiteY18" fmla="*/ 163002 h 298893"/>
                  <a:gd name="connsiteX19" fmla="*/ 672365 w 672365"/>
                  <a:gd name="connsiteY19" fmla="*/ 183378 h 298893"/>
                  <a:gd name="connsiteX20" fmla="*/ 651991 w 672365"/>
                  <a:gd name="connsiteY20" fmla="*/ 271671 h 298893"/>
                  <a:gd name="connsiteX21" fmla="*/ 624824 w 672365"/>
                  <a:gd name="connsiteY21" fmla="*/ 278463 h 298893"/>
                  <a:gd name="connsiteX22" fmla="*/ 611241 w 672365"/>
                  <a:gd name="connsiteY22" fmla="*/ 298838 h 29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2365" h="298893">
                    <a:moveTo>
                      <a:pt x="0" y="122252"/>
                    </a:moveTo>
                    <a:cubicBezTo>
                      <a:pt x="6763" y="121854"/>
                      <a:pt x="100394" y="126387"/>
                      <a:pt x="135831" y="108668"/>
                    </a:cubicBezTo>
                    <a:cubicBezTo>
                      <a:pt x="143132" y="105018"/>
                      <a:pt x="149414" y="99613"/>
                      <a:pt x="156206" y="95085"/>
                    </a:cubicBezTo>
                    <a:cubicBezTo>
                      <a:pt x="179104" y="60736"/>
                      <a:pt x="157358" y="84321"/>
                      <a:pt x="190164" y="67918"/>
                    </a:cubicBezTo>
                    <a:cubicBezTo>
                      <a:pt x="197465" y="64268"/>
                      <a:pt x="203080" y="57649"/>
                      <a:pt x="210539" y="54334"/>
                    </a:cubicBezTo>
                    <a:cubicBezTo>
                      <a:pt x="223623" y="48519"/>
                      <a:pt x="239375" y="48692"/>
                      <a:pt x="251288" y="40750"/>
                    </a:cubicBezTo>
                    <a:cubicBezTo>
                      <a:pt x="258080" y="36222"/>
                      <a:pt x="264204" y="30482"/>
                      <a:pt x="271663" y="27167"/>
                    </a:cubicBezTo>
                    <a:cubicBezTo>
                      <a:pt x="284747" y="21352"/>
                      <a:pt x="298829" y="18111"/>
                      <a:pt x="312412" y="13583"/>
                    </a:cubicBezTo>
                    <a:cubicBezTo>
                      <a:pt x="341629" y="3844"/>
                      <a:pt x="325859" y="8524"/>
                      <a:pt x="359953" y="0"/>
                    </a:cubicBezTo>
                    <a:cubicBezTo>
                      <a:pt x="402966" y="2264"/>
                      <a:pt x="446757" y="-1655"/>
                      <a:pt x="488993" y="6792"/>
                    </a:cubicBezTo>
                    <a:cubicBezTo>
                      <a:pt x="496013" y="8196"/>
                      <a:pt x="495785" y="20008"/>
                      <a:pt x="495785" y="27167"/>
                    </a:cubicBezTo>
                    <a:cubicBezTo>
                      <a:pt x="495785" y="43175"/>
                      <a:pt x="497587" y="61203"/>
                      <a:pt x="488993" y="74709"/>
                    </a:cubicBezTo>
                    <a:cubicBezTo>
                      <a:pt x="480229" y="88482"/>
                      <a:pt x="448244" y="101876"/>
                      <a:pt x="448244" y="101876"/>
                    </a:cubicBezTo>
                    <a:cubicBezTo>
                      <a:pt x="421280" y="97382"/>
                      <a:pt x="371163" y="102987"/>
                      <a:pt x="414286" y="47542"/>
                    </a:cubicBezTo>
                    <a:cubicBezTo>
                      <a:pt x="423076" y="36240"/>
                      <a:pt x="455035" y="33959"/>
                      <a:pt x="455035" y="33959"/>
                    </a:cubicBezTo>
                    <a:cubicBezTo>
                      <a:pt x="484465" y="36223"/>
                      <a:pt x="514037" y="37089"/>
                      <a:pt x="543326" y="40750"/>
                    </a:cubicBezTo>
                    <a:cubicBezTo>
                      <a:pt x="576088" y="44845"/>
                      <a:pt x="564811" y="61495"/>
                      <a:pt x="604450" y="74709"/>
                    </a:cubicBezTo>
                    <a:lnTo>
                      <a:pt x="624824" y="81501"/>
                    </a:lnTo>
                    <a:cubicBezTo>
                      <a:pt x="659931" y="134163"/>
                      <a:pt x="646830" y="106767"/>
                      <a:pt x="665574" y="163002"/>
                    </a:cubicBezTo>
                    <a:lnTo>
                      <a:pt x="672365" y="183378"/>
                    </a:lnTo>
                    <a:cubicBezTo>
                      <a:pt x="671283" y="194202"/>
                      <a:pt x="675855" y="255761"/>
                      <a:pt x="651991" y="271671"/>
                    </a:cubicBezTo>
                    <a:cubicBezTo>
                      <a:pt x="644224" y="276849"/>
                      <a:pt x="633880" y="276199"/>
                      <a:pt x="624824" y="278463"/>
                    </a:cubicBezTo>
                    <a:cubicBezTo>
                      <a:pt x="617317" y="300986"/>
                      <a:pt x="625192" y="298838"/>
                      <a:pt x="611241" y="298838"/>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2" name="Freeform 461"/>
              <p:cNvSpPr/>
              <p:nvPr/>
            </p:nvSpPr>
            <p:spPr>
              <a:xfrm>
                <a:off x="4733724" y="3776230"/>
                <a:ext cx="427869" cy="896515"/>
              </a:xfrm>
              <a:custGeom>
                <a:avLst/>
                <a:gdLst>
                  <a:gd name="connsiteX0" fmla="*/ 67916 w 427869"/>
                  <a:gd name="connsiteY0" fmla="*/ 896515 h 896515"/>
                  <a:gd name="connsiteX1" fmla="*/ 54333 w 427869"/>
                  <a:gd name="connsiteY1" fmla="*/ 842180 h 896515"/>
                  <a:gd name="connsiteX2" fmla="*/ 33958 w 427869"/>
                  <a:gd name="connsiteY2" fmla="*/ 828597 h 896515"/>
                  <a:gd name="connsiteX3" fmla="*/ 20375 w 427869"/>
                  <a:gd name="connsiteY3" fmla="*/ 787846 h 896515"/>
                  <a:gd name="connsiteX4" fmla="*/ 13583 w 427869"/>
                  <a:gd name="connsiteY4" fmla="*/ 767471 h 896515"/>
                  <a:gd name="connsiteX5" fmla="*/ 0 w 427869"/>
                  <a:gd name="connsiteY5" fmla="*/ 706345 h 896515"/>
                  <a:gd name="connsiteX6" fmla="*/ 6792 w 427869"/>
                  <a:gd name="connsiteY6" fmla="*/ 672386 h 896515"/>
                  <a:gd name="connsiteX7" fmla="*/ 47541 w 427869"/>
                  <a:gd name="connsiteY7" fmla="*/ 658802 h 896515"/>
                  <a:gd name="connsiteX8" fmla="*/ 142623 w 427869"/>
                  <a:gd name="connsiteY8" fmla="*/ 665594 h 896515"/>
                  <a:gd name="connsiteX9" fmla="*/ 162998 w 427869"/>
                  <a:gd name="connsiteY9" fmla="*/ 679178 h 896515"/>
                  <a:gd name="connsiteX10" fmla="*/ 169790 w 427869"/>
                  <a:gd name="connsiteY10" fmla="*/ 740304 h 896515"/>
                  <a:gd name="connsiteX11" fmla="*/ 176581 w 427869"/>
                  <a:gd name="connsiteY11" fmla="*/ 760679 h 896515"/>
                  <a:gd name="connsiteX12" fmla="*/ 203747 w 427869"/>
                  <a:gd name="connsiteY12" fmla="*/ 767471 h 896515"/>
                  <a:gd name="connsiteX13" fmla="*/ 264871 w 427869"/>
                  <a:gd name="connsiteY13" fmla="*/ 760679 h 896515"/>
                  <a:gd name="connsiteX14" fmla="*/ 305621 w 427869"/>
                  <a:gd name="connsiteY14" fmla="*/ 726720 h 896515"/>
                  <a:gd name="connsiteX15" fmla="*/ 298829 w 427869"/>
                  <a:gd name="connsiteY15" fmla="*/ 611260 h 896515"/>
                  <a:gd name="connsiteX16" fmla="*/ 271663 w 427869"/>
                  <a:gd name="connsiteY16" fmla="*/ 590885 h 896515"/>
                  <a:gd name="connsiteX17" fmla="*/ 251288 w 427869"/>
                  <a:gd name="connsiteY17" fmla="*/ 570509 h 896515"/>
                  <a:gd name="connsiteX18" fmla="*/ 183373 w 427869"/>
                  <a:gd name="connsiteY18" fmla="*/ 536550 h 896515"/>
                  <a:gd name="connsiteX19" fmla="*/ 162998 w 427869"/>
                  <a:gd name="connsiteY19" fmla="*/ 522967 h 896515"/>
                  <a:gd name="connsiteX20" fmla="*/ 142623 w 427869"/>
                  <a:gd name="connsiteY20" fmla="*/ 502591 h 896515"/>
                  <a:gd name="connsiteX21" fmla="*/ 115457 w 427869"/>
                  <a:gd name="connsiteY21" fmla="*/ 489008 h 896515"/>
                  <a:gd name="connsiteX22" fmla="*/ 101874 w 427869"/>
                  <a:gd name="connsiteY22" fmla="*/ 461841 h 896515"/>
                  <a:gd name="connsiteX23" fmla="*/ 88291 w 427869"/>
                  <a:gd name="connsiteY23" fmla="*/ 441465 h 896515"/>
                  <a:gd name="connsiteX24" fmla="*/ 95082 w 427869"/>
                  <a:gd name="connsiteY24" fmla="*/ 359964 h 896515"/>
                  <a:gd name="connsiteX25" fmla="*/ 142623 w 427869"/>
                  <a:gd name="connsiteY25" fmla="*/ 326005 h 896515"/>
                  <a:gd name="connsiteX26" fmla="*/ 183373 w 427869"/>
                  <a:gd name="connsiteY26" fmla="*/ 285255 h 896515"/>
                  <a:gd name="connsiteX27" fmla="*/ 203747 w 427869"/>
                  <a:gd name="connsiteY27" fmla="*/ 264879 h 896515"/>
                  <a:gd name="connsiteX28" fmla="*/ 224122 w 427869"/>
                  <a:gd name="connsiteY28" fmla="*/ 244504 h 896515"/>
                  <a:gd name="connsiteX29" fmla="*/ 237705 w 427869"/>
                  <a:gd name="connsiteY29" fmla="*/ 217337 h 896515"/>
                  <a:gd name="connsiteX30" fmla="*/ 298829 w 427869"/>
                  <a:gd name="connsiteY30" fmla="*/ 190170 h 896515"/>
                  <a:gd name="connsiteX31" fmla="*/ 332787 w 427869"/>
                  <a:gd name="connsiteY31" fmla="*/ 183378 h 896515"/>
                  <a:gd name="connsiteX32" fmla="*/ 353162 w 427869"/>
                  <a:gd name="connsiteY32" fmla="*/ 176586 h 896515"/>
                  <a:gd name="connsiteX33" fmla="*/ 427869 w 427869"/>
                  <a:gd name="connsiteY33" fmla="*/ 169794 h 896515"/>
                  <a:gd name="connsiteX34" fmla="*/ 414286 w 427869"/>
                  <a:gd name="connsiteY34" fmla="*/ 88293 h 896515"/>
                  <a:gd name="connsiteX35" fmla="*/ 373537 w 427869"/>
                  <a:gd name="connsiteY35" fmla="*/ 61126 h 896515"/>
                  <a:gd name="connsiteX36" fmla="*/ 359953 w 427869"/>
                  <a:gd name="connsiteY36" fmla="*/ 47542 h 896515"/>
                  <a:gd name="connsiteX37" fmla="*/ 319204 w 427869"/>
                  <a:gd name="connsiteY37" fmla="*/ 33959 h 896515"/>
                  <a:gd name="connsiteX38" fmla="*/ 292038 w 427869"/>
                  <a:gd name="connsiteY38" fmla="*/ 0 h 89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27869" h="896515">
                    <a:moveTo>
                      <a:pt x="67916" y="896515"/>
                    </a:moveTo>
                    <a:cubicBezTo>
                      <a:pt x="67579" y="894828"/>
                      <a:pt x="59900" y="849139"/>
                      <a:pt x="54333" y="842180"/>
                    </a:cubicBezTo>
                    <a:cubicBezTo>
                      <a:pt x="49234" y="835806"/>
                      <a:pt x="40750" y="833125"/>
                      <a:pt x="33958" y="828597"/>
                    </a:cubicBezTo>
                    <a:lnTo>
                      <a:pt x="20375" y="787846"/>
                    </a:lnTo>
                    <a:cubicBezTo>
                      <a:pt x="18111" y="781054"/>
                      <a:pt x="14987" y="774491"/>
                      <a:pt x="13583" y="767471"/>
                    </a:cubicBezTo>
                    <a:cubicBezTo>
                      <a:pt x="4962" y="724359"/>
                      <a:pt x="9592" y="744711"/>
                      <a:pt x="0" y="706345"/>
                    </a:cubicBezTo>
                    <a:cubicBezTo>
                      <a:pt x="2264" y="695025"/>
                      <a:pt x="-1371" y="680549"/>
                      <a:pt x="6792" y="672386"/>
                    </a:cubicBezTo>
                    <a:cubicBezTo>
                      <a:pt x="16916" y="662262"/>
                      <a:pt x="47541" y="658802"/>
                      <a:pt x="47541" y="658802"/>
                    </a:cubicBezTo>
                    <a:cubicBezTo>
                      <a:pt x="79235" y="661066"/>
                      <a:pt x="111332" y="660072"/>
                      <a:pt x="142623" y="665594"/>
                    </a:cubicBezTo>
                    <a:cubicBezTo>
                      <a:pt x="150661" y="667013"/>
                      <a:pt x="160208" y="671507"/>
                      <a:pt x="162998" y="679178"/>
                    </a:cubicBezTo>
                    <a:cubicBezTo>
                      <a:pt x="170004" y="698444"/>
                      <a:pt x="166420" y="720082"/>
                      <a:pt x="169790" y="740304"/>
                    </a:cubicBezTo>
                    <a:cubicBezTo>
                      <a:pt x="170967" y="747366"/>
                      <a:pt x="170991" y="756207"/>
                      <a:pt x="176581" y="760679"/>
                    </a:cubicBezTo>
                    <a:cubicBezTo>
                      <a:pt x="183870" y="766510"/>
                      <a:pt x="194692" y="765207"/>
                      <a:pt x="203747" y="767471"/>
                    </a:cubicBezTo>
                    <a:cubicBezTo>
                      <a:pt x="224122" y="765207"/>
                      <a:pt x="244983" y="765651"/>
                      <a:pt x="264871" y="760679"/>
                    </a:cubicBezTo>
                    <a:cubicBezTo>
                      <a:pt x="277480" y="757527"/>
                      <a:pt x="298017" y="734324"/>
                      <a:pt x="305621" y="726720"/>
                    </a:cubicBezTo>
                    <a:cubicBezTo>
                      <a:pt x="303357" y="688233"/>
                      <a:pt x="308179" y="648662"/>
                      <a:pt x="298829" y="611260"/>
                    </a:cubicBezTo>
                    <a:cubicBezTo>
                      <a:pt x="296084" y="600279"/>
                      <a:pt x="280257" y="598252"/>
                      <a:pt x="271663" y="590885"/>
                    </a:cubicBezTo>
                    <a:cubicBezTo>
                      <a:pt x="264370" y="584634"/>
                      <a:pt x="258581" y="576760"/>
                      <a:pt x="251288" y="570509"/>
                    </a:cubicBezTo>
                    <a:cubicBezTo>
                      <a:pt x="163184" y="494988"/>
                      <a:pt x="297453" y="612602"/>
                      <a:pt x="183373" y="536550"/>
                    </a:cubicBezTo>
                    <a:cubicBezTo>
                      <a:pt x="176581" y="532022"/>
                      <a:pt x="169269" y="528193"/>
                      <a:pt x="162998" y="522967"/>
                    </a:cubicBezTo>
                    <a:cubicBezTo>
                      <a:pt x="155619" y="516818"/>
                      <a:pt x="150439" y="508174"/>
                      <a:pt x="142623" y="502591"/>
                    </a:cubicBezTo>
                    <a:cubicBezTo>
                      <a:pt x="134385" y="496706"/>
                      <a:pt x="124512" y="493536"/>
                      <a:pt x="115457" y="489008"/>
                    </a:cubicBezTo>
                    <a:cubicBezTo>
                      <a:pt x="110929" y="479952"/>
                      <a:pt x="106897" y="470632"/>
                      <a:pt x="101874" y="461841"/>
                    </a:cubicBezTo>
                    <a:cubicBezTo>
                      <a:pt x="97824" y="454754"/>
                      <a:pt x="88834" y="449610"/>
                      <a:pt x="88291" y="441465"/>
                    </a:cubicBezTo>
                    <a:cubicBezTo>
                      <a:pt x="86478" y="414264"/>
                      <a:pt x="88058" y="386305"/>
                      <a:pt x="95082" y="359964"/>
                    </a:cubicBezTo>
                    <a:cubicBezTo>
                      <a:pt x="100398" y="340029"/>
                      <a:pt x="130286" y="335875"/>
                      <a:pt x="142623" y="326005"/>
                    </a:cubicBezTo>
                    <a:cubicBezTo>
                      <a:pt x="157623" y="314005"/>
                      <a:pt x="169790" y="298839"/>
                      <a:pt x="183373" y="285255"/>
                    </a:cubicBezTo>
                    <a:lnTo>
                      <a:pt x="203747" y="264879"/>
                    </a:lnTo>
                    <a:lnTo>
                      <a:pt x="224122" y="244504"/>
                    </a:lnTo>
                    <a:cubicBezTo>
                      <a:pt x="228650" y="235448"/>
                      <a:pt x="231224" y="225115"/>
                      <a:pt x="237705" y="217337"/>
                    </a:cubicBezTo>
                    <a:cubicBezTo>
                      <a:pt x="249087" y="203678"/>
                      <a:pt x="287006" y="192535"/>
                      <a:pt x="298829" y="190170"/>
                    </a:cubicBezTo>
                    <a:cubicBezTo>
                      <a:pt x="310148" y="187906"/>
                      <a:pt x="321588" y="186178"/>
                      <a:pt x="332787" y="183378"/>
                    </a:cubicBezTo>
                    <a:cubicBezTo>
                      <a:pt x="339732" y="181642"/>
                      <a:pt x="346075" y="177599"/>
                      <a:pt x="353162" y="176586"/>
                    </a:cubicBezTo>
                    <a:cubicBezTo>
                      <a:pt x="377916" y="173050"/>
                      <a:pt x="402967" y="172058"/>
                      <a:pt x="427869" y="169794"/>
                    </a:cubicBezTo>
                    <a:cubicBezTo>
                      <a:pt x="423341" y="142627"/>
                      <a:pt x="426603" y="112927"/>
                      <a:pt x="414286" y="88293"/>
                    </a:cubicBezTo>
                    <a:cubicBezTo>
                      <a:pt x="406985" y="73691"/>
                      <a:pt x="385080" y="72669"/>
                      <a:pt x="373537" y="61126"/>
                    </a:cubicBezTo>
                    <a:cubicBezTo>
                      <a:pt x="369009" y="56598"/>
                      <a:pt x="365680" y="50406"/>
                      <a:pt x="359953" y="47542"/>
                    </a:cubicBezTo>
                    <a:cubicBezTo>
                      <a:pt x="347147" y="41139"/>
                      <a:pt x="319204" y="33959"/>
                      <a:pt x="319204" y="33959"/>
                    </a:cubicBezTo>
                    <a:cubicBezTo>
                      <a:pt x="302069" y="8255"/>
                      <a:pt x="311393" y="19355"/>
                      <a:pt x="292038" y="0"/>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3" name="Freeform 462"/>
              <p:cNvSpPr/>
              <p:nvPr/>
            </p:nvSpPr>
            <p:spPr>
              <a:xfrm>
                <a:off x="3273537" y="5338339"/>
                <a:ext cx="414285" cy="54334"/>
              </a:xfrm>
              <a:custGeom>
                <a:avLst/>
                <a:gdLst>
                  <a:gd name="connsiteX0" fmla="*/ 414285 w 414285"/>
                  <a:gd name="connsiteY0" fmla="*/ 47543 h 54334"/>
                  <a:gd name="connsiteX1" fmla="*/ 339578 w 414285"/>
                  <a:gd name="connsiteY1" fmla="*/ 40751 h 54334"/>
                  <a:gd name="connsiteX2" fmla="*/ 305620 w 414285"/>
                  <a:gd name="connsiteY2" fmla="*/ 27167 h 54334"/>
                  <a:gd name="connsiteX3" fmla="*/ 210538 w 414285"/>
                  <a:gd name="connsiteY3" fmla="*/ 20376 h 54334"/>
                  <a:gd name="connsiteX4" fmla="*/ 169789 w 414285"/>
                  <a:gd name="connsiteY4" fmla="*/ 13584 h 54334"/>
                  <a:gd name="connsiteX5" fmla="*/ 129040 w 414285"/>
                  <a:gd name="connsiteY5" fmla="*/ 0 h 54334"/>
                  <a:gd name="connsiteX6" fmla="*/ 115456 w 414285"/>
                  <a:gd name="connsiteY6" fmla="*/ 20376 h 54334"/>
                  <a:gd name="connsiteX7" fmla="*/ 74707 w 414285"/>
                  <a:gd name="connsiteY7" fmla="*/ 33959 h 54334"/>
                  <a:gd name="connsiteX8" fmla="*/ 54332 w 414285"/>
                  <a:gd name="connsiteY8" fmla="*/ 40751 h 54334"/>
                  <a:gd name="connsiteX9" fmla="*/ 33958 w 414285"/>
                  <a:gd name="connsiteY9" fmla="*/ 54334 h 54334"/>
                  <a:gd name="connsiteX10" fmla="*/ 0 w 414285"/>
                  <a:gd name="connsiteY10" fmla="*/ 47543 h 5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4285" h="54334">
                    <a:moveTo>
                      <a:pt x="414285" y="47543"/>
                    </a:moveTo>
                    <a:cubicBezTo>
                      <a:pt x="389383" y="45279"/>
                      <a:pt x="364155" y="45359"/>
                      <a:pt x="339578" y="40751"/>
                    </a:cubicBezTo>
                    <a:cubicBezTo>
                      <a:pt x="327595" y="38504"/>
                      <a:pt x="317662" y="29068"/>
                      <a:pt x="305620" y="27167"/>
                    </a:cubicBezTo>
                    <a:cubicBezTo>
                      <a:pt x="274234" y="22211"/>
                      <a:pt x="242232" y="22640"/>
                      <a:pt x="210538" y="20376"/>
                    </a:cubicBezTo>
                    <a:cubicBezTo>
                      <a:pt x="196955" y="18112"/>
                      <a:pt x="183148" y="16924"/>
                      <a:pt x="169789" y="13584"/>
                    </a:cubicBezTo>
                    <a:cubicBezTo>
                      <a:pt x="155899" y="10111"/>
                      <a:pt x="129040" y="0"/>
                      <a:pt x="129040" y="0"/>
                    </a:cubicBezTo>
                    <a:cubicBezTo>
                      <a:pt x="124512" y="6792"/>
                      <a:pt x="122378" y="16050"/>
                      <a:pt x="115456" y="20376"/>
                    </a:cubicBezTo>
                    <a:cubicBezTo>
                      <a:pt x="103315" y="27965"/>
                      <a:pt x="88290" y="29431"/>
                      <a:pt x="74707" y="33959"/>
                    </a:cubicBezTo>
                    <a:cubicBezTo>
                      <a:pt x="67915" y="36223"/>
                      <a:pt x="60289" y="36780"/>
                      <a:pt x="54332" y="40751"/>
                    </a:cubicBezTo>
                    <a:lnTo>
                      <a:pt x="33958" y="54334"/>
                    </a:lnTo>
                    <a:lnTo>
                      <a:pt x="0" y="47543"/>
                    </a:ln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4" name="Freeform 463"/>
              <p:cNvSpPr/>
              <p:nvPr/>
            </p:nvSpPr>
            <p:spPr>
              <a:xfrm>
                <a:off x="2605486" y="4598035"/>
                <a:ext cx="199432" cy="427882"/>
              </a:xfrm>
              <a:custGeom>
                <a:avLst/>
                <a:gdLst>
                  <a:gd name="connsiteX0" fmla="*/ 199432 w 199432"/>
                  <a:gd name="connsiteY0" fmla="*/ 427882 h 427882"/>
                  <a:gd name="connsiteX1" fmla="*/ 172266 w 199432"/>
                  <a:gd name="connsiteY1" fmla="*/ 393923 h 427882"/>
                  <a:gd name="connsiteX2" fmla="*/ 158683 w 199432"/>
                  <a:gd name="connsiteY2" fmla="*/ 373548 h 427882"/>
                  <a:gd name="connsiteX3" fmla="*/ 138308 w 199432"/>
                  <a:gd name="connsiteY3" fmla="*/ 366756 h 427882"/>
                  <a:gd name="connsiteX4" fmla="*/ 111142 w 199432"/>
                  <a:gd name="connsiteY4" fmla="*/ 346381 h 427882"/>
                  <a:gd name="connsiteX5" fmla="*/ 97559 w 199432"/>
                  <a:gd name="connsiteY5" fmla="*/ 319214 h 427882"/>
                  <a:gd name="connsiteX6" fmla="*/ 83976 w 199432"/>
                  <a:gd name="connsiteY6" fmla="*/ 298838 h 427882"/>
                  <a:gd name="connsiteX7" fmla="*/ 70393 w 199432"/>
                  <a:gd name="connsiteY7" fmla="*/ 258088 h 427882"/>
                  <a:gd name="connsiteX8" fmla="*/ 77184 w 199432"/>
                  <a:gd name="connsiteY8" fmla="*/ 217337 h 427882"/>
                  <a:gd name="connsiteX9" fmla="*/ 97559 w 199432"/>
                  <a:gd name="connsiteY9" fmla="*/ 203754 h 427882"/>
                  <a:gd name="connsiteX10" fmla="*/ 117934 w 199432"/>
                  <a:gd name="connsiteY10" fmla="*/ 163003 h 427882"/>
                  <a:gd name="connsiteX11" fmla="*/ 111142 w 199432"/>
                  <a:gd name="connsiteY11" fmla="*/ 74710 h 427882"/>
                  <a:gd name="connsiteX12" fmla="*/ 70393 w 199432"/>
                  <a:gd name="connsiteY12" fmla="*/ 33959 h 427882"/>
                  <a:gd name="connsiteX13" fmla="*/ 36435 w 199432"/>
                  <a:gd name="connsiteY13" fmla="*/ 6792 h 427882"/>
                  <a:gd name="connsiteX14" fmla="*/ 16060 w 199432"/>
                  <a:gd name="connsiteY14" fmla="*/ 0 h 427882"/>
                  <a:gd name="connsiteX15" fmla="*/ 9268 w 199432"/>
                  <a:gd name="connsiteY15" fmla="*/ 61126 h 427882"/>
                  <a:gd name="connsiteX16" fmla="*/ 22852 w 199432"/>
                  <a:gd name="connsiteY16" fmla="*/ 67918 h 42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432" h="427882">
                    <a:moveTo>
                      <a:pt x="199432" y="427882"/>
                    </a:moveTo>
                    <a:cubicBezTo>
                      <a:pt x="190377" y="416562"/>
                      <a:pt x="180963" y="405520"/>
                      <a:pt x="172266" y="393923"/>
                    </a:cubicBezTo>
                    <a:cubicBezTo>
                      <a:pt x="167369" y="387393"/>
                      <a:pt x="165057" y="378647"/>
                      <a:pt x="158683" y="373548"/>
                    </a:cubicBezTo>
                    <a:cubicBezTo>
                      <a:pt x="153093" y="369076"/>
                      <a:pt x="145100" y="369020"/>
                      <a:pt x="138308" y="366756"/>
                    </a:cubicBezTo>
                    <a:cubicBezTo>
                      <a:pt x="129253" y="359964"/>
                      <a:pt x="118508" y="354975"/>
                      <a:pt x="111142" y="346381"/>
                    </a:cubicBezTo>
                    <a:cubicBezTo>
                      <a:pt x="104553" y="338694"/>
                      <a:pt x="102582" y="328005"/>
                      <a:pt x="97559" y="319214"/>
                    </a:cubicBezTo>
                    <a:cubicBezTo>
                      <a:pt x="93509" y="312127"/>
                      <a:pt x="87291" y="306297"/>
                      <a:pt x="83976" y="298838"/>
                    </a:cubicBezTo>
                    <a:cubicBezTo>
                      <a:pt x="78161" y="285754"/>
                      <a:pt x="70393" y="258088"/>
                      <a:pt x="70393" y="258088"/>
                    </a:cubicBezTo>
                    <a:cubicBezTo>
                      <a:pt x="72657" y="244504"/>
                      <a:pt x="71026" y="229654"/>
                      <a:pt x="77184" y="217337"/>
                    </a:cubicBezTo>
                    <a:cubicBezTo>
                      <a:pt x="80834" y="210036"/>
                      <a:pt x="91787" y="209526"/>
                      <a:pt x="97559" y="203754"/>
                    </a:cubicBezTo>
                    <a:cubicBezTo>
                      <a:pt x="110723" y="190589"/>
                      <a:pt x="112410" y="179573"/>
                      <a:pt x="117934" y="163003"/>
                    </a:cubicBezTo>
                    <a:cubicBezTo>
                      <a:pt x="115670" y="133572"/>
                      <a:pt x="121346" y="102408"/>
                      <a:pt x="111142" y="74710"/>
                    </a:cubicBezTo>
                    <a:cubicBezTo>
                      <a:pt x="104501" y="56685"/>
                      <a:pt x="83976" y="47543"/>
                      <a:pt x="70393" y="33959"/>
                    </a:cubicBezTo>
                    <a:cubicBezTo>
                      <a:pt x="57760" y="21326"/>
                      <a:pt x="53568" y="15359"/>
                      <a:pt x="36435" y="6792"/>
                    </a:cubicBezTo>
                    <a:cubicBezTo>
                      <a:pt x="30032" y="3590"/>
                      <a:pt x="22852" y="2264"/>
                      <a:pt x="16060" y="0"/>
                    </a:cubicBezTo>
                    <a:cubicBezTo>
                      <a:pt x="-550" y="24916"/>
                      <a:pt x="-6645" y="23994"/>
                      <a:pt x="9268" y="61126"/>
                    </a:cubicBezTo>
                    <a:cubicBezTo>
                      <a:pt x="11262" y="65779"/>
                      <a:pt x="18324" y="65654"/>
                      <a:pt x="22852" y="67918"/>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15" name="Group 314"/>
            <p:cNvGrpSpPr>
              <a:grpSpLocks noChangeAspect="1"/>
            </p:cNvGrpSpPr>
            <p:nvPr/>
          </p:nvGrpSpPr>
          <p:grpSpPr>
            <a:xfrm>
              <a:off x="7433064" y="5443059"/>
              <a:ext cx="669836" cy="679929"/>
              <a:chOff x="2545174" y="2758134"/>
              <a:chExt cx="2616419" cy="2655842"/>
            </a:xfrm>
          </p:grpSpPr>
          <p:grpSp>
            <p:nvGrpSpPr>
              <p:cNvPr id="436" name="Group 435"/>
              <p:cNvGrpSpPr>
                <a:grpSpLocks noChangeAspect="1"/>
              </p:cNvGrpSpPr>
              <p:nvPr/>
            </p:nvGrpSpPr>
            <p:grpSpPr>
              <a:xfrm>
                <a:off x="2593114" y="2758134"/>
                <a:ext cx="2459736" cy="2655842"/>
                <a:chOff x="912543" y="2021213"/>
                <a:chExt cx="629892" cy="680111"/>
              </a:xfrm>
            </p:grpSpPr>
            <p:sp>
              <p:nvSpPr>
                <p:cNvPr id="442" name="Freeform 51"/>
                <p:cNvSpPr>
                  <a:spLocks/>
                </p:cNvSpPr>
                <p:nvPr/>
              </p:nvSpPr>
              <p:spPr bwMode="auto">
                <a:xfrm rot="16200000">
                  <a:off x="957644" y="2187593"/>
                  <a:ext cx="90790" cy="180992"/>
                </a:xfrm>
                <a:custGeom>
                  <a:avLst/>
                  <a:gdLst>
                    <a:gd name="T0" fmla="*/ 520 w 520"/>
                    <a:gd name="T1" fmla="*/ 75 h 1065"/>
                    <a:gd name="T2" fmla="*/ 445 w 520"/>
                    <a:gd name="T3" fmla="*/ 150 h 1065"/>
                    <a:gd name="T4" fmla="*/ 400 w 520"/>
                    <a:gd name="T5" fmla="*/ 120 h 1065"/>
                    <a:gd name="T6" fmla="*/ 355 w 520"/>
                    <a:gd name="T7" fmla="*/ 105 h 1065"/>
                    <a:gd name="T8" fmla="*/ 235 w 520"/>
                    <a:gd name="T9" fmla="*/ 0 h 1065"/>
                    <a:gd name="T10" fmla="*/ 115 w 520"/>
                    <a:gd name="T11" fmla="*/ 15 h 1065"/>
                    <a:gd name="T12" fmla="*/ 70 w 520"/>
                    <a:gd name="T13" fmla="*/ 30 h 1065"/>
                    <a:gd name="T14" fmla="*/ 55 w 520"/>
                    <a:gd name="T15" fmla="*/ 75 h 1065"/>
                    <a:gd name="T16" fmla="*/ 130 w 520"/>
                    <a:gd name="T17" fmla="*/ 225 h 1065"/>
                    <a:gd name="T18" fmla="*/ 220 w 520"/>
                    <a:gd name="T19" fmla="*/ 285 h 1065"/>
                    <a:gd name="T20" fmla="*/ 265 w 520"/>
                    <a:gd name="T21" fmla="*/ 330 h 1065"/>
                    <a:gd name="T22" fmla="*/ 265 w 520"/>
                    <a:gd name="T23" fmla="*/ 420 h 1065"/>
                    <a:gd name="T24" fmla="*/ 175 w 520"/>
                    <a:gd name="T25" fmla="*/ 450 h 1065"/>
                    <a:gd name="T26" fmla="*/ 40 w 520"/>
                    <a:gd name="T27" fmla="*/ 510 h 1065"/>
                    <a:gd name="T28" fmla="*/ 10 w 520"/>
                    <a:gd name="T29" fmla="*/ 555 h 1065"/>
                    <a:gd name="T30" fmla="*/ 115 w 520"/>
                    <a:gd name="T31" fmla="*/ 675 h 1065"/>
                    <a:gd name="T32" fmla="*/ 205 w 520"/>
                    <a:gd name="T33" fmla="*/ 645 h 1065"/>
                    <a:gd name="T34" fmla="*/ 250 w 520"/>
                    <a:gd name="T35" fmla="*/ 630 h 1065"/>
                    <a:gd name="T36" fmla="*/ 295 w 520"/>
                    <a:gd name="T37" fmla="*/ 645 h 1065"/>
                    <a:gd name="T38" fmla="*/ 310 w 520"/>
                    <a:gd name="T39" fmla="*/ 750 h 1065"/>
                    <a:gd name="T40" fmla="*/ 220 w 520"/>
                    <a:gd name="T41" fmla="*/ 780 h 1065"/>
                    <a:gd name="T42" fmla="*/ 85 w 520"/>
                    <a:gd name="T43" fmla="*/ 840 h 1065"/>
                    <a:gd name="T44" fmla="*/ 160 w 520"/>
                    <a:gd name="T45" fmla="*/ 975 h 1065"/>
                    <a:gd name="T46" fmla="*/ 130 w 520"/>
                    <a:gd name="T47" fmla="*/ 1065 h 10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0"/>
                    <a:gd name="T73" fmla="*/ 0 h 1065"/>
                    <a:gd name="T74" fmla="*/ 520 w 520"/>
                    <a:gd name="T75" fmla="*/ 1065 h 10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0" h="1065">
                      <a:moveTo>
                        <a:pt x="520" y="75"/>
                      </a:moveTo>
                      <a:cubicBezTo>
                        <a:pt x="507" y="95"/>
                        <a:pt x="478" y="150"/>
                        <a:pt x="445" y="150"/>
                      </a:cubicBezTo>
                      <a:cubicBezTo>
                        <a:pt x="427" y="150"/>
                        <a:pt x="416" y="128"/>
                        <a:pt x="400" y="120"/>
                      </a:cubicBezTo>
                      <a:cubicBezTo>
                        <a:pt x="386" y="113"/>
                        <a:pt x="370" y="110"/>
                        <a:pt x="355" y="105"/>
                      </a:cubicBezTo>
                      <a:cubicBezTo>
                        <a:pt x="304" y="54"/>
                        <a:pt x="302" y="22"/>
                        <a:pt x="235" y="0"/>
                      </a:cubicBezTo>
                      <a:cubicBezTo>
                        <a:pt x="195" y="5"/>
                        <a:pt x="155" y="8"/>
                        <a:pt x="115" y="15"/>
                      </a:cubicBezTo>
                      <a:cubicBezTo>
                        <a:pt x="99" y="18"/>
                        <a:pt x="81" y="19"/>
                        <a:pt x="70" y="30"/>
                      </a:cubicBezTo>
                      <a:cubicBezTo>
                        <a:pt x="59" y="41"/>
                        <a:pt x="60" y="60"/>
                        <a:pt x="55" y="75"/>
                      </a:cubicBezTo>
                      <a:cubicBezTo>
                        <a:pt x="79" y="170"/>
                        <a:pt x="59" y="118"/>
                        <a:pt x="130" y="225"/>
                      </a:cubicBezTo>
                      <a:cubicBezTo>
                        <a:pt x="150" y="255"/>
                        <a:pt x="190" y="265"/>
                        <a:pt x="220" y="285"/>
                      </a:cubicBezTo>
                      <a:cubicBezTo>
                        <a:pt x="238" y="297"/>
                        <a:pt x="250" y="315"/>
                        <a:pt x="265" y="330"/>
                      </a:cubicBezTo>
                      <a:cubicBezTo>
                        <a:pt x="273" y="353"/>
                        <a:pt x="297" y="397"/>
                        <a:pt x="265" y="420"/>
                      </a:cubicBezTo>
                      <a:cubicBezTo>
                        <a:pt x="239" y="438"/>
                        <a:pt x="205" y="440"/>
                        <a:pt x="175" y="450"/>
                      </a:cubicBezTo>
                      <a:cubicBezTo>
                        <a:pt x="122" y="468"/>
                        <a:pt x="86" y="479"/>
                        <a:pt x="40" y="510"/>
                      </a:cubicBezTo>
                      <a:cubicBezTo>
                        <a:pt x="30" y="525"/>
                        <a:pt x="12" y="537"/>
                        <a:pt x="10" y="555"/>
                      </a:cubicBezTo>
                      <a:cubicBezTo>
                        <a:pt x="0" y="638"/>
                        <a:pt x="53" y="654"/>
                        <a:pt x="115" y="675"/>
                      </a:cubicBezTo>
                      <a:cubicBezTo>
                        <a:pt x="145" y="665"/>
                        <a:pt x="175" y="655"/>
                        <a:pt x="205" y="645"/>
                      </a:cubicBezTo>
                      <a:cubicBezTo>
                        <a:pt x="220" y="640"/>
                        <a:pt x="250" y="630"/>
                        <a:pt x="250" y="630"/>
                      </a:cubicBezTo>
                      <a:cubicBezTo>
                        <a:pt x="265" y="635"/>
                        <a:pt x="283" y="635"/>
                        <a:pt x="295" y="645"/>
                      </a:cubicBezTo>
                      <a:cubicBezTo>
                        <a:pt x="322" y="666"/>
                        <a:pt x="346" y="719"/>
                        <a:pt x="310" y="750"/>
                      </a:cubicBezTo>
                      <a:cubicBezTo>
                        <a:pt x="286" y="771"/>
                        <a:pt x="250" y="770"/>
                        <a:pt x="220" y="780"/>
                      </a:cubicBezTo>
                      <a:cubicBezTo>
                        <a:pt x="167" y="798"/>
                        <a:pt x="131" y="809"/>
                        <a:pt x="85" y="840"/>
                      </a:cubicBezTo>
                      <a:cubicBezTo>
                        <a:pt x="104" y="916"/>
                        <a:pt x="94" y="931"/>
                        <a:pt x="160" y="975"/>
                      </a:cubicBezTo>
                      <a:cubicBezTo>
                        <a:pt x="150" y="1005"/>
                        <a:pt x="130" y="1065"/>
                        <a:pt x="130" y="106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43" name="Freeform 50"/>
                <p:cNvSpPr>
                  <a:spLocks/>
                </p:cNvSpPr>
                <p:nvPr/>
              </p:nvSpPr>
              <p:spPr bwMode="auto">
                <a:xfrm rot="16200000">
                  <a:off x="1107925" y="2070221"/>
                  <a:ext cx="177775" cy="79759"/>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44" name="Freeform 49"/>
                <p:cNvSpPr>
                  <a:spLocks/>
                </p:cNvSpPr>
                <p:nvPr/>
              </p:nvSpPr>
              <p:spPr bwMode="auto">
                <a:xfrm rot="16200000">
                  <a:off x="927982" y="2398861"/>
                  <a:ext cx="151136" cy="165653"/>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45" name="Freeform 48"/>
                <p:cNvSpPr>
                  <a:spLocks/>
                </p:cNvSpPr>
                <p:nvPr/>
              </p:nvSpPr>
              <p:spPr bwMode="auto">
                <a:xfrm rot="17120977">
                  <a:off x="1399043" y="2317986"/>
                  <a:ext cx="110905" cy="169744"/>
                </a:xfrm>
                <a:custGeom>
                  <a:avLst/>
                  <a:gdLst>
                    <a:gd name="T0" fmla="*/ 105 w 540"/>
                    <a:gd name="T1" fmla="*/ 0 h 1230"/>
                    <a:gd name="T2" fmla="*/ 15 w 540"/>
                    <a:gd name="T3" fmla="*/ 15 h 1230"/>
                    <a:gd name="T4" fmla="*/ 0 w 540"/>
                    <a:gd name="T5" fmla="*/ 60 h 1230"/>
                    <a:gd name="T6" fmla="*/ 105 w 540"/>
                    <a:gd name="T7" fmla="*/ 165 h 1230"/>
                    <a:gd name="T8" fmla="*/ 315 w 540"/>
                    <a:gd name="T9" fmla="*/ 150 h 1230"/>
                    <a:gd name="T10" fmla="*/ 255 w 540"/>
                    <a:gd name="T11" fmla="*/ 120 h 1230"/>
                    <a:gd name="T12" fmla="*/ 195 w 540"/>
                    <a:gd name="T13" fmla="*/ 105 h 1230"/>
                    <a:gd name="T14" fmla="*/ 0 w 540"/>
                    <a:gd name="T15" fmla="*/ 195 h 1230"/>
                    <a:gd name="T16" fmla="*/ 105 w 540"/>
                    <a:gd name="T17" fmla="*/ 315 h 1230"/>
                    <a:gd name="T18" fmla="*/ 225 w 540"/>
                    <a:gd name="T19" fmla="*/ 300 h 1230"/>
                    <a:gd name="T20" fmla="*/ 210 w 540"/>
                    <a:gd name="T21" fmla="*/ 255 h 1230"/>
                    <a:gd name="T22" fmla="*/ 255 w 540"/>
                    <a:gd name="T23" fmla="*/ 240 h 1230"/>
                    <a:gd name="T24" fmla="*/ 330 w 540"/>
                    <a:gd name="T25" fmla="*/ 255 h 1230"/>
                    <a:gd name="T26" fmla="*/ 330 w 540"/>
                    <a:gd name="T27" fmla="*/ 390 h 1230"/>
                    <a:gd name="T28" fmla="*/ 240 w 540"/>
                    <a:gd name="T29" fmla="*/ 420 h 1230"/>
                    <a:gd name="T30" fmla="*/ 195 w 540"/>
                    <a:gd name="T31" fmla="*/ 435 h 1230"/>
                    <a:gd name="T32" fmla="*/ 150 w 540"/>
                    <a:gd name="T33" fmla="*/ 600 h 1230"/>
                    <a:gd name="T34" fmla="*/ 165 w 540"/>
                    <a:gd name="T35" fmla="*/ 645 h 1230"/>
                    <a:gd name="T36" fmla="*/ 255 w 540"/>
                    <a:gd name="T37" fmla="*/ 705 h 1230"/>
                    <a:gd name="T38" fmla="*/ 330 w 540"/>
                    <a:gd name="T39" fmla="*/ 600 h 1230"/>
                    <a:gd name="T40" fmla="*/ 285 w 540"/>
                    <a:gd name="T41" fmla="*/ 585 h 1230"/>
                    <a:gd name="T42" fmla="*/ 225 w 540"/>
                    <a:gd name="T43" fmla="*/ 600 h 1230"/>
                    <a:gd name="T44" fmla="*/ 180 w 540"/>
                    <a:gd name="T45" fmla="*/ 615 h 1230"/>
                    <a:gd name="T46" fmla="*/ 135 w 540"/>
                    <a:gd name="T47" fmla="*/ 915 h 1230"/>
                    <a:gd name="T48" fmla="*/ 150 w 540"/>
                    <a:gd name="T49" fmla="*/ 960 h 1230"/>
                    <a:gd name="T50" fmla="*/ 240 w 540"/>
                    <a:gd name="T51" fmla="*/ 915 h 1230"/>
                    <a:gd name="T52" fmla="*/ 450 w 540"/>
                    <a:gd name="T53" fmla="*/ 1035 h 1230"/>
                    <a:gd name="T54" fmla="*/ 240 w 540"/>
                    <a:gd name="T55" fmla="*/ 1080 h 1230"/>
                    <a:gd name="T56" fmla="*/ 270 w 540"/>
                    <a:gd name="T57" fmla="*/ 945 h 1230"/>
                    <a:gd name="T58" fmla="*/ 360 w 540"/>
                    <a:gd name="T59" fmla="*/ 915 h 1230"/>
                    <a:gd name="T60" fmla="*/ 480 w 540"/>
                    <a:gd name="T61" fmla="*/ 945 h 1230"/>
                    <a:gd name="T62" fmla="*/ 510 w 540"/>
                    <a:gd name="T63" fmla="*/ 990 h 1230"/>
                    <a:gd name="T64" fmla="*/ 540 w 540"/>
                    <a:gd name="T65" fmla="*/ 1080 h 1230"/>
                    <a:gd name="T66" fmla="*/ 495 w 540"/>
                    <a:gd name="T67" fmla="*/ 1200 h 1230"/>
                    <a:gd name="T68" fmla="*/ 405 w 540"/>
                    <a:gd name="T69" fmla="*/ 1230 h 12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40"/>
                    <a:gd name="T106" fmla="*/ 0 h 1230"/>
                    <a:gd name="T107" fmla="*/ 540 w 540"/>
                    <a:gd name="T108" fmla="*/ 1230 h 12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40" h="1230">
                      <a:moveTo>
                        <a:pt x="105" y="0"/>
                      </a:moveTo>
                      <a:cubicBezTo>
                        <a:pt x="75" y="5"/>
                        <a:pt x="41" y="0"/>
                        <a:pt x="15" y="15"/>
                      </a:cubicBezTo>
                      <a:cubicBezTo>
                        <a:pt x="1" y="23"/>
                        <a:pt x="0" y="44"/>
                        <a:pt x="0" y="60"/>
                      </a:cubicBezTo>
                      <a:cubicBezTo>
                        <a:pt x="0" y="121"/>
                        <a:pt x="57" y="149"/>
                        <a:pt x="105" y="165"/>
                      </a:cubicBezTo>
                      <a:cubicBezTo>
                        <a:pt x="175" y="160"/>
                        <a:pt x="248" y="170"/>
                        <a:pt x="315" y="150"/>
                      </a:cubicBezTo>
                      <a:cubicBezTo>
                        <a:pt x="336" y="144"/>
                        <a:pt x="276" y="128"/>
                        <a:pt x="255" y="120"/>
                      </a:cubicBezTo>
                      <a:cubicBezTo>
                        <a:pt x="236" y="113"/>
                        <a:pt x="215" y="110"/>
                        <a:pt x="195" y="105"/>
                      </a:cubicBezTo>
                      <a:cubicBezTo>
                        <a:pt x="85" y="117"/>
                        <a:pt x="34" y="92"/>
                        <a:pt x="0" y="195"/>
                      </a:cubicBezTo>
                      <a:cubicBezTo>
                        <a:pt x="19" y="291"/>
                        <a:pt x="16" y="285"/>
                        <a:pt x="105" y="315"/>
                      </a:cubicBezTo>
                      <a:cubicBezTo>
                        <a:pt x="145" y="310"/>
                        <a:pt x="190" y="320"/>
                        <a:pt x="225" y="300"/>
                      </a:cubicBezTo>
                      <a:cubicBezTo>
                        <a:pt x="239" y="292"/>
                        <a:pt x="203" y="269"/>
                        <a:pt x="210" y="255"/>
                      </a:cubicBezTo>
                      <a:cubicBezTo>
                        <a:pt x="217" y="241"/>
                        <a:pt x="240" y="245"/>
                        <a:pt x="255" y="240"/>
                      </a:cubicBezTo>
                      <a:cubicBezTo>
                        <a:pt x="280" y="245"/>
                        <a:pt x="308" y="242"/>
                        <a:pt x="330" y="255"/>
                      </a:cubicBezTo>
                      <a:cubicBezTo>
                        <a:pt x="366" y="276"/>
                        <a:pt x="385" y="372"/>
                        <a:pt x="330" y="390"/>
                      </a:cubicBezTo>
                      <a:cubicBezTo>
                        <a:pt x="300" y="400"/>
                        <a:pt x="270" y="410"/>
                        <a:pt x="240" y="420"/>
                      </a:cubicBezTo>
                      <a:cubicBezTo>
                        <a:pt x="225" y="425"/>
                        <a:pt x="195" y="435"/>
                        <a:pt x="195" y="435"/>
                      </a:cubicBezTo>
                      <a:cubicBezTo>
                        <a:pt x="127" y="538"/>
                        <a:pt x="124" y="496"/>
                        <a:pt x="150" y="600"/>
                      </a:cubicBezTo>
                      <a:cubicBezTo>
                        <a:pt x="154" y="615"/>
                        <a:pt x="154" y="634"/>
                        <a:pt x="165" y="645"/>
                      </a:cubicBezTo>
                      <a:cubicBezTo>
                        <a:pt x="190" y="670"/>
                        <a:pt x="255" y="705"/>
                        <a:pt x="255" y="705"/>
                      </a:cubicBezTo>
                      <a:cubicBezTo>
                        <a:pt x="302" y="689"/>
                        <a:pt x="387" y="672"/>
                        <a:pt x="330" y="600"/>
                      </a:cubicBezTo>
                      <a:cubicBezTo>
                        <a:pt x="320" y="588"/>
                        <a:pt x="300" y="590"/>
                        <a:pt x="285" y="585"/>
                      </a:cubicBezTo>
                      <a:cubicBezTo>
                        <a:pt x="265" y="590"/>
                        <a:pt x="245" y="594"/>
                        <a:pt x="225" y="600"/>
                      </a:cubicBezTo>
                      <a:cubicBezTo>
                        <a:pt x="210" y="604"/>
                        <a:pt x="185" y="600"/>
                        <a:pt x="180" y="615"/>
                      </a:cubicBezTo>
                      <a:cubicBezTo>
                        <a:pt x="149" y="700"/>
                        <a:pt x="167" y="820"/>
                        <a:pt x="135" y="915"/>
                      </a:cubicBezTo>
                      <a:cubicBezTo>
                        <a:pt x="140" y="930"/>
                        <a:pt x="136" y="953"/>
                        <a:pt x="150" y="960"/>
                      </a:cubicBezTo>
                      <a:cubicBezTo>
                        <a:pt x="168" y="969"/>
                        <a:pt x="232" y="920"/>
                        <a:pt x="240" y="915"/>
                      </a:cubicBezTo>
                      <a:cubicBezTo>
                        <a:pt x="370" y="931"/>
                        <a:pt x="408" y="910"/>
                        <a:pt x="450" y="1035"/>
                      </a:cubicBezTo>
                      <a:cubicBezTo>
                        <a:pt x="367" y="1118"/>
                        <a:pt x="368" y="1096"/>
                        <a:pt x="240" y="1080"/>
                      </a:cubicBezTo>
                      <a:cubicBezTo>
                        <a:pt x="226" y="1037"/>
                        <a:pt x="222" y="975"/>
                        <a:pt x="270" y="945"/>
                      </a:cubicBezTo>
                      <a:cubicBezTo>
                        <a:pt x="297" y="928"/>
                        <a:pt x="360" y="915"/>
                        <a:pt x="360" y="915"/>
                      </a:cubicBezTo>
                      <a:cubicBezTo>
                        <a:pt x="364" y="916"/>
                        <a:pt x="465" y="933"/>
                        <a:pt x="480" y="945"/>
                      </a:cubicBezTo>
                      <a:cubicBezTo>
                        <a:pt x="494" y="956"/>
                        <a:pt x="503" y="974"/>
                        <a:pt x="510" y="990"/>
                      </a:cubicBezTo>
                      <a:cubicBezTo>
                        <a:pt x="523" y="1019"/>
                        <a:pt x="540" y="1080"/>
                        <a:pt x="540" y="1080"/>
                      </a:cubicBezTo>
                      <a:cubicBezTo>
                        <a:pt x="534" y="1110"/>
                        <a:pt x="530" y="1178"/>
                        <a:pt x="495" y="1200"/>
                      </a:cubicBezTo>
                      <a:cubicBezTo>
                        <a:pt x="468" y="1217"/>
                        <a:pt x="405" y="1230"/>
                        <a:pt x="405" y="123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46" name="Freeform 47"/>
                <p:cNvSpPr>
                  <a:spLocks/>
                </p:cNvSpPr>
                <p:nvPr/>
              </p:nvSpPr>
              <p:spPr bwMode="auto">
                <a:xfrm rot="19705076">
                  <a:off x="1313384" y="2482231"/>
                  <a:ext cx="73624" cy="208763"/>
                </a:xfrm>
                <a:custGeom>
                  <a:avLst/>
                  <a:gdLst>
                    <a:gd name="T0" fmla="*/ 38 w 361"/>
                    <a:gd name="T1" fmla="*/ 89 h 1110"/>
                    <a:gd name="T2" fmla="*/ 233 w 361"/>
                    <a:gd name="T3" fmla="*/ 44 h 1110"/>
                    <a:gd name="T4" fmla="*/ 218 w 361"/>
                    <a:gd name="T5" fmla="*/ 104 h 1110"/>
                    <a:gd name="T6" fmla="*/ 128 w 361"/>
                    <a:gd name="T7" fmla="*/ 149 h 1110"/>
                    <a:gd name="T8" fmla="*/ 38 w 361"/>
                    <a:gd name="T9" fmla="*/ 194 h 1110"/>
                    <a:gd name="T10" fmla="*/ 83 w 361"/>
                    <a:gd name="T11" fmla="*/ 314 h 1110"/>
                    <a:gd name="T12" fmla="*/ 308 w 361"/>
                    <a:gd name="T13" fmla="*/ 299 h 1110"/>
                    <a:gd name="T14" fmla="*/ 263 w 361"/>
                    <a:gd name="T15" fmla="*/ 269 h 1110"/>
                    <a:gd name="T16" fmla="*/ 53 w 361"/>
                    <a:gd name="T17" fmla="*/ 344 h 1110"/>
                    <a:gd name="T18" fmla="*/ 8 w 361"/>
                    <a:gd name="T19" fmla="*/ 434 h 1110"/>
                    <a:gd name="T20" fmla="*/ 53 w 361"/>
                    <a:gd name="T21" fmla="*/ 464 h 1110"/>
                    <a:gd name="T22" fmla="*/ 323 w 361"/>
                    <a:gd name="T23" fmla="*/ 494 h 1110"/>
                    <a:gd name="T24" fmla="*/ 278 w 361"/>
                    <a:gd name="T25" fmla="*/ 599 h 1110"/>
                    <a:gd name="T26" fmla="*/ 233 w 361"/>
                    <a:gd name="T27" fmla="*/ 614 h 1110"/>
                    <a:gd name="T28" fmla="*/ 188 w 361"/>
                    <a:gd name="T29" fmla="*/ 644 h 1110"/>
                    <a:gd name="T30" fmla="*/ 98 w 361"/>
                    <a:gd name="T31" fmla="*/ 674 h 1110"/>
                    <a:gd name="T32" fmla="*/ 248 w 361"/>
                    <a:gd name="T33" fmla="*/ 794 h 1110"/>
                    <a:gd name="T34" fmla="*/ 308 w 361"/>
                    <a:gd name="T35" fmla="*/ 899 h 1110"/>
                    <a:gd name="T36" fmla="*/ 263 w 361"/>
                    <a:gd name="T37" fmla="*/ 914 h 1110"/>
                    <a:gd name="T38" fmla="*/ 203 w 361"/>
                    <a:gd name="T39" fmla="*/ 1049 h 1110"/>
                    <a:gd name="T40" fmla="*/ 188 w 361"/>
                    <a:gd name="T41" fmla="*/ 1064 h 1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1"/>
                    <a:gd name="T64" fmla="*/ 0 h 1110"/>
                    <a:gd name="T65" fmla="*/ 361 w 361"/>
                    <a:gd name="T66" fmla="*/ 1110 h 11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1" h="1110">
                      <a:moveTo>
                        <a:pt x="38" y="89"/>
                      </a:moveTo>
                      <a:cubicBezTo>
                        <a:pt x="97" y="0"/>
                        <a:pt x="119" y="30"/>
                        <a:pt x="233" y="44"/>
                      </a:cubicBezTo>
                      <a:cubicBezTo>
                        <a:pt x="228" y="64"/>
                        <a:pt x="229" y="87"/>
                        <a:pt x="218" y="104"/>
                      </a:cubicBezTo>
                      <a:cubicBezTo>
                        <a:pt x="197" y="136"/>
                        <a:pt x="158" y="134"/>
                        <a:pt x="128" y="149"/>
                      </a:cubicBezTo>
                      <a:cubicBezTo>
                        <a:pt x="12" y="207"/>
                        <a:pt x="151" y="156"/>
                        <a:pt x="38" y="194"/>
                      </a:cubicBezTo>
                      <a:cubicBezTo>
                        <a:pt x="14" y="267"/>
                        <a:pt x="20" y="272"/>
                        <a:pt x="83" y="314"/>
                      </a:cubicBezTo>
                      <a:cubicBezTo>
                        <a:pt x="158" y="309"/>
                        <a:pt x="235" y="317"/>
                        <a:pt x="308" y="299"/>
                      </a:cubicBezTo>
                      <a:cubicBezTo>
                        <a:pt x="325" y="295"/>
                        <a:pt x="281" y="271"/>
                        <a:pt x="263" y="269"/>
                      </a:cubicBezTo>
                      <a:cubicBezTo>
                        <a:pt x="193" y="260"/>
                        <a:pt x="110" y="306"/>
                        <a:pt x="53" y="344"/>
                      </a:cubicBezTo>
                      <a:cubicBezTo>
                        <a:pt x="47" y="353"/>
                        <a:pt x="0" y="415"/>
                        <a:pt x="8" y="434"/>
                      </a:cubicBezTo>
                      <a:cubicBezTo>
                        <a:pt x="15" y="451"/>
                        <a:pt x="36" y="459"/>
                        <a:pt x="53" y="464"/>
                      </a:cubicBezTo>
                      <a:cubicBezTo>
                        <a:pt x="78" y="471"/>
                        <a:pt x="314" y="493"/>
                        <a:pt x="323" y="494"/>
                      </a:cubicBezTo>
                      <a:cubicBezTo>
                        <a:pt x="314" y="530"/>
                        <a:pt x="310" y="573"/>
                        <a:pt x="278" y="599"/>
                      </a:cubicBezTo>
                      <a:cubicBezTo>
                        <a:pt x="266" y="609"/>
                        <a:pt x="247" y="607"/>
                        <a:pt x="233" y="614"/>
                      </a:cubicBezTo>
                      <a:cubicBezTo>
                        <a:pt x="217" y="622"/>
                        <a:pt x="204" y="637"/>
                        <a:pt x="188" y="644"/>
                      </a:cubicBezTo>
                      <a:cubicBezTo>
                        <a:pt x="159" y="657"/>
                        <a:pt x="98" y="674"/>
                        <a:pt x="98" y="674"/>
                      </a:cubicBezTo>
                      <a:cubicBezTo>
                        <a:pt x="128" y="792"/>
                        <a:pt x="119" y="776"/>
                        <a:pt x="248" y="794"/>
                      </a:cubicBezTo>
                      <a:cubicBezTo>
                        <a:pt x="287" y="807"/>
                        <a:pt x="361" y="846"/>
                        <a:pt x="308" y="899"/>
                      </a:cubicBezTo>
                      <a:cubicBezTo>
                        <a:pt x="297" y="910"/>
                        <a:pt x="278" y="909"/>
                        <a:pt x="263" y="914"/>
                      </a:cubicBezTo>
                      <a:cubicBezTo>
                        <a:pt x="215" y="985"/>
                        <a:pt x="239" y="942"/>
                        <a:pt x="203" y="1049"/>
                      </a:cubicBezTo>
                      <a:cubicBezTo>
                        <a:pt x="185" y="1103"/>
                        <a:pt x="188" y="1110"/>
                        <a:pt x="188" y="106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47" name="Freeform 46"/>
                <p:cNvSpPr>
                  <a:spLocks/>
                </p:cNvSpPr>
                <p:nvPr/>
              </p:nvSpPr>
              <p:spPr bwMode="auto">
                <a:xfrm rot="16200000">
                  <a:off x="993432" y="2438335"/>
                  <a:ext cx="133739" cy="193262"/>
                </a:xfrm>
                <a:custGeom>
                  <a:avLst/>
                  <a:gdLst>
                    <a:gd name="T0" fmla="*/ 0 w 780"/>
                    <a:gd name="T1" fmla="*/ 0 h 1275"/>
                    <a:gd name="T2" fmla="*/ 15 w 780"/>
                    <a:gd name="T3" fmla="*/ 165 h 1275"/>
                    <a:gd name="T4" fmla="*/ 30 w 780"/>
                    <a:gd name="T5" fmla="*/ 210 h 1275"/>
                    <a:gd name="T6" fmla="*/ 75 w 780"/>
                    <a:gd name="T7" fmla="*/ 225 h 1275"/>
                    <a:gd name="T8" fmla="*/ 195 w 780"/>
                    <a:gd name="T9" fmla="*/ 255 h 1275"/>
                    <a:gd name="T10" fmla="*/ 480 w 780"/>
                    <a:gd name="T11" fmla="*/ 240 h 1275"/>
                    <a:gd name="T12" fmla="*/ 525 w 780"/>
                    <a:gd name="T13" fmla="*/ 225 h 1275"/>
                    <a:gd name="T14" fmla="*/ 390 w 780"/>
                    <a:gd name="T15" fmla="*/ 135 h 1275"/>
                    <a:gd name="T16" fmla="*/ 285 w 780"/>
                    <a:gd name="T17" fmla="*/ 150 h 1275"/>
                    <a:gd name="T18" fmla="*/ 210 w 780"/>
                    <a:gd name="T19" fmla="*/ 285 h 1275"/>
                    <a:gd name="T20" fmla="*/ 240 w 780"/>
                    <a:gd name="T21" fmla="*/ 375 h 1275"/>
                    <a:gd name="T22" fmla="*/ 375 w 780"/>
                    <a:gd name="T23" fmla="*/ 450 h 1275"/>
                    <a:gd name="T24" fmla="*/ 465 w 780"/>
                    <a:gd name="T25" fmla="*/ 435 h 1275"/>
                    <a:gd name="T26" fmla="*/ 450 w 780"/>
                    <a:gd name="T27" fmla="*/ 390 h 1275"/>
                    <a:gd name="T28" fmla="*/ 255 w 780"/>
                    <a:gd name="T29" fmla="*/ 405 h 1275"/>
                    <a:gd name="T30" fmla="*/ 210 w 780"/>
                    <a:gd name="T31" fmla="*/ 435 h 1275"/>
                    <a:gd name="T32" fmla="*/ 180 w 780"/>
                    <a:gd name="T33" fmla="*/ 525 h 1275"/>
                    <a:gd name="T34" fmla="*/ 225 w 780"/>
                    <a:gd name="T35" fmla="*/ 630 h 1275"/>
                    <a:gd name="T36" fmla="*/ 375 w 780"/>
                    <a:gd name="T37" fmla="*/ 675 h 1275"/>
                    <a:gd name="T38" fmla="*/ 495 w 780"/>
                    <a:gd name="T39" fmla="*/ 645 h 1275"/>
                    <a:gd name="T40" fmla="*/ 555 w 780"/>
                    <a:gd name="T41" fmla="*/ 630 h 1275"/>
                    <a:gd name="T42" fmla="*/ 600 w 780"/>
                    <a:gd name="T43" fmla="*/ 600 h 1275"/>
                    <a:gd name="T44" fmla="*/ 600 w 780"/>
                    <a:gd name="T45" fmla="*/ 570 h 1275"/>
                    <a:gd name="T46" fmla="*/ 465 w 780"/>
                    <a:gd name="T47" fmla="*/ 585 h 1275"/>
                    <a:gd name="T48" fmla="*/ 375 w 780"/>
                    <a:gd name="T49" fmla="*/ 615 h 1275"/>
                    <a:gd name="T50" fmla="*/ 360 w 780"/>
                    <a:gd name="T51" fmla="*/ 660 h 1275"/>
                    <a:gd name="T52" fmla="*/ 660 w 780"/>
                    <a:gd name="T53" fmla="*/ 855 h 1275"/>
                    <a:gd name="T54" fmla="*/ 780 w 780"/>
                    <a:gd name="T55" fmla="*/ 1050 h 1275"/>
                    <a:gd name="T56" fmla="*/ 555 w 780"/>
                    <a:gd name="T57" fmla="*/ 1095 h 1275"/>
                    <a:gd name="T58" fmla="*/ 390 w 780"/>
                    <a:gd name="T59" fmla="*/ 990 h 1275"/>
                    <a:gd name="T60" fmla="*/ 570 w 780"/>
                    <a:gd name="T61" fmla="*/ 1005 h 1275"/>
                    <a:gd name="T62" fmla="*/ 600 w 780"/>
                    <a:gd name="T63" fmla="*/ 1275 h 12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0"/>
                    <a:gd name="T97" fmla="*/ 0 h 1275"/>
                    <a:gd name="T98" fmla="*/ 780 w 780"/>
                    <a:gd name="T99" fmla="*/ 1275 h 12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0" h="1275">
                      <a:moveTo>
                        <a:pt x="0" y="0"/>
                      </a:moveTo>
                      <a:cubicBezTo>
                        <a:pt x="5" y="55"/>
                        <a:pt x="7" y="110"/>
                        <a:pt x="15" y="165"/>
                      </a:cubicBezTo>
                      <a:cubicBezTo>
                        <a:pt x="17" y="181"/>
                        <a:pt x="19" y="199"/>
                        <a:pt x="30" y="210"/>
                      </a:cubicBezTo>
                      <a:cubicBezTo>
                        <a:pt x="41" y="221"/>
                        <a:pt x="60" y="221"/>
                        <a:pt x="75" y="225"/>
                      </a:cubicBezTo>
                      <a:cubicBezTo>
                        <a:pt x="115" y="236"/>
                        <a:pt x="195" y="255"/>
                        <a:pt x="195" y="255"/>
                      </a:cubicBezTo>
                      <a:cubicBezTo>
                        <a:pt x="290" y="250"/>
                        <a:pt x="385" y="249"/>
                        <a:pt x="480" y="240"/>
                      </a:cubicBezTo>
                      <a:cubicBezTo>
                        <a:pt x="496" y="239"/>
                        <a:pt x="519" y="240"/>
                        <a:pt x="525" y="225"/>
                      </a:cubicBezTo>
                      <a:cubicBezTo>
                        <a:pt x="557" y="145"/>
                        <a:pt x="425" y="142"/>
                        <a:pt x="390" y="135"/>
                      </a:cubicBezTo>
                      <a:cubicBezTo>
                        <a:pt x="355" y="140"/>
                        <a:pt x="315" y="131"/>
                        <a:pt x="285" y="150"/>
                      </a:cubicBezTo>
                      <a:cubicBezTo>
                        <a:pt x="241" y="178"/>
                        <a:pt x="225" y="239"/>
                        <a:pt x="210" y="285"/>
                      </a:cubicBezTo>
                      <a:cubicBezTo>
                        <a:pt x="220" y="315"/>
                        <a:pt x="230" y="345"/>
                        <a:pt x="240" y="375"/>
                      </a:cubicBezTo>
                      <a:cubicBezTo>
                        <a:pt x="243" y="385"/>
                        <a:pt x="359" y="439"/>
                        <a:pt x="375" y="450"/>
                      </a:cubicBezTo>
                      <a:cubicBezTo>
                        <a:pt x="405" y="445"/>
                        <a:pt x="441" y="454"/>
                        <a:pt x="465" y="435"/>
                      </a:cubicBezTo>
                      <a:cubicBezTo>
                        <a:pt x="477" y="425"/>
                        <a:pt x="466" y="392"/>
                        <a:pt x="450" y="390"/>
                      </a:cubicBezTo>
                      <a:cubicBezTo>
                        <a:pt x="385" y="381"/>
                        <a:pt x="320" y="400"/>
                        <a:pt x="255" y="405"/>
                      </a:cubicBezTo>
                      <a:cubicBezTo>
                        <a:pt x="240" y="415"/>
                        <a:pt x="220" y="420"/>
                        <a:pt x="210" y="435"/>
                      </a:cubicBezTo>
                      <a:cubicBezTo>
                        <a:pt x="193" y="462"/>
                        <a:pt x="180" y="525"/>
                        <a:pt x="180" y="525"/>
                      </a:cubicBezTo>
                      <a:cubicBezTo>
                        <a:pt x="189" y="561"/>
                        <a:pt x="193" y="604"/>
                        <a:pt x="225" y="630"/>
                      </a:cubicBezTo>
                      <a:cubicBezTo>
                        <a:pt x="259" y="657"/>
                        <a:pt x="333" y="661"/>
                        <a:pt x="375" y="675"/>
                      </a:cubicBezTo>
                      <a:cubicBezTo>
                        <a:pt x="415" y="665"/>
                        <a:pt x="455" y="655"/>
                        <a:pt x="495" y="645"/>
                      </a:cubicBezTo>
                      <a:cubicBezTo>
                        <a:pt x="515" y="640"/>
                        <a:pt x="555" y="630"/>
                        <a:pt x="555" y="630"/>
                      </a:cubicBezTo>
                      <a:cubicBezTo>
                        <a:pt x="570" y="620"/>
                        <a:pt x="584" y="608"/>
                        <a:pt x="600" y="600"/>
                      </a:cubicBezTo>
                      <a:cubicBezTo>
                        <a:pt x="648" y="576"/>
                        <a:pt x="672" y="594"/>
                        <a:pt x="600" y="570"/>
                      </a:cubicBezTo>
                      <a:cubicBezTo>
                        <a:pt x="555" y="575"/>
                        <a:pt x="509" y="576"/>
                        <a:pt x="465" y="585"/>
                      </a:cubicBezTo>
                      <a:cubicBezTo>
                        <a:pt x="434" y="591"/>
                        <a:pt x="375" y="615"/>
                        <a:pt x="375" y="615"/>
                      </a:cubicBezTo>
                      <a:cubicBezTo>
                        <a:pt x="370" y="630"/>
                        <a:pt x="360" y="644"/>
                        <a:pt x="360" y="660"/>
                      </a:cubicBezTo>
                      <a:cubicBezTo>
                        <a:pt x="360" y="827"/>
                        <a:pt x="535" y="839"/>
                        <a:pt x="660" y="855"/>
                      </a:cubicBezTo>
                      <a:cubicBezTo>
                        <a:pt x="696" y="927"/>
                        <a:pt x="754" y="972"/>
                        <a:pt x="780" y="1050"/>
                      </a:cubicBezTo>
                      <a:cubicBezTo>
                        <a:pt x="698" y="1060"/>
                        <a:pt x="632" y="1069"/>
                        <a:pt x="555" y="1095"/>
                      </a:cubicBezTo>
                      <a:cubicBezTo>
                        <a:pt x="421" y="1078"/>
                        <a:pt x="428" y="1104"/>
                        <a:pt x="390" y="990"/>
                      </a:cubicBezTo>
                      <a:cubicBezTo>
                        <a:pt x="465" y="940"/>
                        <a:pt x="499" y="958"/>
                        <a:pt x="570" y="1005"/>
                      </a:cubicBezTo>
                      <a:cubicBezTo>
                        <a:pt x="619" y="1152"/>
                        <a:pt x="600" y="1063"/>
                        <a:pt x="600" y="127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48" name="Freeform 45"/>
                <p:cNvSpPr>
                  <a:spLocks/>
                </p:cNvSpPr>
                <p:nvPr/>
              </p:nvSpPr>
              <p:spPr bwMode="auto">
                <a:xfrm rot="2304084">
                  <a:off x="1314406" y="2458311"/>
                  <a:ext cx="167187" cy="84810"/>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49" name="Freeform 44"/>
                <p:cNvSpPr>
                  <a:spLocks/>
                </p:cNvSpPr>
                <p:nvPr/>
              </p:nvSpPr>
              <p:spPr bwMode="auto">
                <a:xfrm rot="15161848">
                  <a:off x="1385747" y="2133606"/>
                  <a:ext cx="76655" cy="167187"/>
                </a:xfrm>
                <a:custGeom>
                  <a:avLst/>
                  <a:gdLst>
                    <a:gd name="T0" fmla="*/ 75 w 255"/>
                    <a:gd name="T1" fmla="*/ 0 h 990"/>
                    <a:gd name="T2" fmla="*/ 120 w 255"/>
                    <a:gd name="T3" fmla="*/ 15 h 990"/>
                    <a:gd name="T4" fmla="*/ 30 w 255"/>
                    <a:gd name="T5" fmla="*/ 195 h 990"/>
                    <a:gd name="T6" fmla="*/ 135 w 255"/>
                    <a:gd name="T7" fmla="*/ 315 h 990"/>
                    <a:gd name="T8" fmla="*/ 165 w 255"/>
                    <a:gd name="T9" fmla="*/ 360 h 990"/>
                    <a:gd name="T10" fmla="*/ 90 w 255"/>
                    <a:gd name="T11" fmla="*/ 480 h 990"/>
                    <a:gd name="T12" fmla="*/ 60 w 255"/>
                    <a:gd name="T13" fmla="*/ 525 h 990"/>
                    <a:gd name="T14" fmla="*/ 0 w 255"/>
                    <a:gd name="T15" fmla="*/ 450 h 990"/>
                    <a:gd name="T16" fmla="*/ 135 w 255"/>
                    <a:gd name="T17" fmla="*/ 465 h 990"/>
                    <a:gd name="T18" fmla="*/ 255 w 255"/>
                    <a:gd name="T19" fmla="*/ 555 h 990"/>
                    <a:gd name="T20" fmla="*/ 240 w 255"/>
                    <a:gd name="T21" fmla="*/ 510 h 990"/>
                    <a:gd name="T22" fmla="*/ 150 w 255"/>
                    <a:gd name="T23" fmla="*/ 570 h 990"/>
                    <a:gd name="T24" fmla="*/ 105 w 255"/>
                    <a:gd name="T25" fmla="*/ 600 h 990"/>
                    <a:gd name="T26" fmla="*/ 45 w 255"/>
                    <a:gd name="T27" fmla="*/ 675 h 990"/>
                    <a:gd name="T28" fmla="*/ 30 w 255"/>
                    <a:gd name="T29" fmla="*/ 720 h 990"/>
                    <a:gd name="T30" fmla="*/ 0 w 255"/>
                    <a:gd name="T31" fmla="*/ 765 h 990"/>
                    <a:gd name="T32" fmla="*/ 120 w 255"/>
                    <a:gd name="T33" fmla="*/ 780 h 990"/>
                    <a:gd name="T34" fmla="*/ 210 w 255"/>
                    <a:gd name="T35" fmla="*/ 750 h 990"/>
                    <a:gd name="T36" fmla="*/ 240 w 255"/>
                    <a:gd name="T37" fmla="*/ 795 h 990"/>
                    <a:gd name="T38" fmla="*/ 165 w 255"/>
                    <a:gd name="T39" fmla="*/ 885 h 990"/>
                    <a:gd name="T40" fmla="*/ 150 w 255"/>
                    <a:gd name="T41" fmla="*/ 930 h 990"/>
                    <a:gd name="T42" fmla="*/ 165 w 255"/>
                    <a:gd name="T43" fmla="*/ 990 h 9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5"/>
                    <a:gd name="T67" fmla="*/ 0 h 990"/>
                    <a:gd name="T68" fmla="*/ 255 w 255"/>
                    <a:gd name="T69" fmla="*/ 990 h 9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5" h="990">
                      <a:moveTo>
                        <a:pt x="75" y="0"/>
                      </a:moveTo>
                      <a:cubicBezTo>
                        <a:pt x="90" y="5"/>
                        <a:pt x="109" y="4"/>
                        <a:pt x="120" y="15"/>
                      </a:cubicBezTo>
                      <a:cubicBezTo>
                        <a:pt x="171" y="66"/>
                        <a:pt x="58" y="153"/>
                        <a:pt x="30" y="195"/>
                      </a:cubicBezTo>
                      <a:cubicBezTo>
                        <a:pt x="49" y="291"/>
                        <a:pt x="46" y="285"/>
                        <a:pt x="135" y="315"/>
                      </a:cubicBezTo>
                      <a:cubicBezTo>
                        <a:pt x="145" y="330"/>
                        <a:pt x="165" y="342"/>
                        <a:pt x="165" y="360"/>
                      </a:cubicBezTo>
                      <a:cubicBezTo>
                        <a:pt x="165" y="443"/>
                        <a:pt x="141" y="446"/>
                        <a:pt x="90" y="480"/>
                      </a:cubicBezTo>
                      <a:cubicBezTo>
                        <a:pt x="80" y="495"/>
                        <a:pt x="78" y="521"/>
                        <a:pt x="60" y="525"/>
                      </a:cubicBezTo>
                      <a:cubicBezTo>
                        <a:pt x="18" y="533"/>
                        <a:pt x="7" y="471"/>
                        <a:pt x="0" y="450"/>
                      </a:cubicBezTo>
                      <a:cubicBezTo>
                        <a:pt x="69" y="404"/>
                        <a:pt x="69" y="421"/>
                        <a:pt x="135" y="465"/>
                      </a:cubicBezTo>
                      <a:cubicBezTo>
                        <a:pt x="170" y="517"/>
                        <a:pt x="196" y="535"/>
                        <a:pt x="255" y="555"/>
                      </a:cubicBezTo>
                      <a:cubicBezTo>
                        <a:pt x="250" y="540"/>
                        <a:pt x="255" y="516"/>
                        <a:pt x="240" y="510"/>
                      </a:cubicBezTo>
                      <a:cubicBezTo>
                        <a:pt x="182" y="487"/>
                        <a:pt x="175" y="545"/>
                        <a:pt x="150" y="570"/>
                      </a:cubicBezTo>
                      <a:cubicBezTo>
                        <a:pt x="137" y="583"/>
                        <a:pt x="120" y="590"/>
                        <a:pt x="105" y="600"/>
                      </a:cubicBezTo>
                      <a:cubicBezTo>
                        <a:pt x="67" y="713"/>
                        <a:pt x="123" y="578"/>
                        <a:pt x="45" y="675"/>
                      </a:cubicBezTo>
                      <a:cubicBezTo>
                        <a:pt x="35" y="687"/>
                        <a:pt x="37" y="706"/>
                        <a:pt x="30" y="720"/>
                      </a:cubicBezTo>
                      <a:cubicBezTo>
                        <a:pt x="22" y="736"/>
                        <a:pt x="10" y="750"/>
                        <a:pt x="0" y="765"/>
                      </a:cubicBezTo>
                      <a:cubicBezTo>
                        <a:pt x="61" y="806"/>
                        <a:pt x="34" y="803"/>
                        <a:pt x="120" y="780"/>
                      </a:cubicBezTo>
                      <a:cubicBezTo>
                        <a:pt x="151" y="772"/>
                        <a:pt x="210" y="750"/>
                        <a:pt x="210" y="750"/>
                      </a:cubicBezTo>
                      <a:cubicBezTo>
                        <a:pt x="220" y="765"/>
                        <a:pt x="240" y="777"/>
                        <a:pt x="240" y="795"/>
                      </a:cubicBezTo>
                      <a:cubicBezTo>
                        <a:pt x="240" y="816"/>
                        <a:pt x="174" y="876"/>
                        <a:pt x="165" y="885"/>
                      </a:cubicBezTo>
                      <a:cubicBezTo>
                        <a:pt x="160" y="900"/>
                        <a:pt x="150" y="914"/>
                        <a:pt x="150" y="930"/>
                      </a:cubicBezTo>
                      <a:cubicBezTo>
                        <a:pt x="150" y="951"/>
                        <a:pt x="165" y="969"/>
                        <a:pt x="165" y="99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50" name="Freeform 43"/>
                <p:cNvSpPr>
                  <a:spLocks/>
                </p:cNvSpPr>
                <p:nvPr/>
              </p:nvSpPr>
              <p:spPr bwMode="auto">
                <a:xfrm rot="11188437">
                  <a:off x="1185053" y="2514307"/>
                  <a:ext cx="88962" cy="184842"/>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51" name="Freeform 42"/>
                <p:cNvSpPr>
                  <a:spLocks/>
                </p:cNvSpPr>
                <p:nvPr/>
              </p:nvSpPr>
              <p:spPr bwMode="auto">
                <a:xfrm rot="13314741">
                  <a:off x="1299579" y="2122332"/>
                  <a:ext cx="67488" cy="105469"/>
                </a:xfrm>
                <a:custGeom>
                  <a:avLst/>
                  <a:gdLst>
                    <a:gd name="T0" fmla="*/ 105 w 330"/>
                    <a:gd name="T1" fmla="*/ 0 h 681"/>
                    <a:gd name="T2" fmla="*/ 150 w 330"/>
                    <a:gd name="T3" fmla="*/ 30 h 681"/>
                    <a:gd name="T4" fmla="*/ 180 w 330"/>
                    <a:gd name="T5" fmla="*/ 135 h 681"/>
                    <a:gd name="T6" fmla="*/ 105 w 330"/>
                    <a:gd name="T7" fmla="*/ 360 h 681"/>
                    <a:gd name="T8" fmla="*/ 75 w 330"/>
                    <a:gd name="T9" fmla="*/ 405 h 681"/>
                    <a:gd name="T10" fmla="*/ 0 w 330"/>
                    <a:gd name="T11" fmla="*/ 345 h 681"/>
                    <a:gd name="T12" fmla="*/ 15 w 330"/>
                    <a:gd name="T13" fmla="*/ 300 h 681"/>
                    <a:gd name="T14" fmla="*/ 150 w 330"/>
                    <a:gd name="T15" fmla="*/ 330 h 681"/>
                    <a:gd name="T16" fmla="*/ 120 w 330"/>
                    <a:gd name="T17" fmla="*/ 615 h 681"/>
                    <a:gd name="T18" fmla="*/ 330 w 330"/>
                    <a:gd name="T19" fmla="*/ 570 h 681"/>
                    <a:gd name="T20" fmla="*/ 285 w 330"/>
                    <a:gd name="T21" fmla="*/ 540 h 681"/>
                    <a:gd name="T22" fmla="*/ 240 w 330"/>
                    <a:gd name="T23" fmla="*/ 555 h 6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0"/>
                    <a:gd name="T37" fmla="*/ 0 h 681"/>
                    <a:gd name="T38" fmla="*/ 330 w 330"/>
                    <a:gd name="T39" fmla="*/ 681 h 6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0" h="681">
                      <a:moveTo>
                        <a:pt x="105" y="0"/>
                      </a:moveTo>
                      <a:cubicBezTo>
                        <a:pt x="120" y="10"/>
                        <a:pt x="140" y="15"/>
                        <a:pt x="150" y="30"/>
                      </a:cubicBezTo>
                      <a:cubicBezTo>
                        <a:pt x="170" y="60"/>
                        <a:pt x="168" y="100"/>
                        <a:pt x="180" y="135"/>
                      </a:cubicBezTo>
                      <a:cubicBezTo>
                        <a:pt x="168" y="253"/>
                        <a:pt x="194" y="301"/>
                        <a:pt x="105" y="360"/>
                      </a:cubicBezTo>
                      <a:cubicBezTo>
                        <a:pt x="95" y="375"/>
                        <a:pt x="92" y="398"/>
                        <a:pt x="75" y="405"/>
                      </a:cubicBezTo>
                      <a:cubicBezTo>
                        <a:pt x="37" y="420"/>
                        <a:pt x="11" y="362"/>
                        <a:pt x="0" y="345"/>
                      </a:cubicBezTo>
                      <a:cubicBezTo>
                        <a:pt x="5" y="330"/>
                        <a:pt x="0" y="304"/>
                        <a:pt x="15" y="300"/>
                      </a:cubicBezTo>
                      <a:cubicBezTo>
                        <a:pt x="43" y="292"/>
                        <a:pt x="116" y="319"/>
                        <a:pt x="150" y="330"/>
                      </a:cubicBezTo>
                      <a:cubicBezTo>
                        <a:pt x="182" y="427"/>
                        <a:pt x="177" y="529"/>
                        <a:pt x="120" y="615"/>
                      </a:cubicBezTo>
                      <a:cubicBezTo>
                        <a:pt x="206" y="636"/>
                        <a:pt x="293" y="681"/>
                        <a:pt x="330" y="570"/>
                      </a:cubicBezTo>
                      <a:cubicBezTo>
                        <a:pt x="315" y="560"/>
                        <a:pt x="303" y="543"/>
                        <a:pt x="285" y="540"/>
                      </a:cubicBezTo>
                      <a:cubicBezTo>
                        <a:pt x="269" y="537"/>
                        <a:pt x="240" y="555"/>
                        <a:pt x="240" y="55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52" name="Freeform 41"/>
                <p:cNvSpPr>
                  <a:spLocks/>
                </p:cNvSpPr>
                <p:nvPr/>
              </p:nvSpPr>
              <p:spPr bwMode="auto">
                <a:xfrm rot="16200000">
                  <a:off x="1419443" y="2224413"/>
                  <a:ext cx="78286" cy="167698"/>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53" name="Freeform 40"/>
                <p:cNvSpPr>
                  <a:spLocks/>
                </p:cNvSpPr>
                <p:nvPr/>
              </p:nvSpPr>
              <p:spPr bwMode="auto">
                <a:xfrm rot="19782647">
                  <a:off x="1002016" y="2086995"/>
                  <a:ext cx="92541" cy="187017"/>
                </a:xfrm>
                <a:custGeom>
                  <a:avLst/>
                  <a:gdLst>
                    <a:gd name="T0" fmla="*/ 41 w 291"/>
                    <a:gd name="T1" fmla="*/ 0 h 1005"/>
                    <a:gd name="T2" fmla="*/ 11 w 291"/>
                    <a:gd name="T3" fmla="*/ 90 h 1005"/>
                    <a:gd name="T4" fmla="*/ 26 w 291"/>
                    <a:gd name="T5" fmla="*/ 195 h 1005"/>
                    <a:gd name="T6" fmla="*/ 56 w 291"/>
                    <a:gd name="T7" fmla="*/ 330 h 1005"/>
                    <a:gd name="T8" fmla="*/ 146 w 291"/>
                    <a:gd name="T9" fmla="*/ 315 h 1005"/>
                    <a:gd name="T10" fmla="*/ 86 w 291"/>
                    <a:gd name="T11" fmla="*/ 225 h 1005"/>
                    <a:gd name="T12" fmla="*/ 56 w 291"/>
                    <a:gd name="T13" fmla="*/ 270 h 1005"/>
                    <a:gd name="T14" fmla="*/ 71 w 291"/>
                    <a:gd name="T15" fmla="*/ 315 h 1005"/>
                    <a:gd name="T16" fmla="*/ 86 w 291"/>
                    <a:gd name="T17" fmla="*/ 405 h 1005"/>
                    <a:gd name="T18" fmla="*/ 71 w 291"/>
                    <a:gd name="T19" fmla="*/ 465 h 1005"/>
                    <a:gd name="T20" fmla="*/ 116 w 291"/>
                    <a:gd name="T21" fmla="*/ 480 h 1005"/>
                    <a:gd name="T22" fmla="*/ 221 w 291"/>
                    <a:gd name="T23" fmla="*/ 600 h 1005"/>
                    <a:gd name="T24" fmla="*/ 221 w 291"/>
                    <a:gd name="T25" fmla="*/ 495 h 1005"/>
                    <a:gd name="T26" fmla="*/ 146 w 291"/>
                    <a:gd name="T27" fmla="*/ 510 h 1005"/>
                    <a:gd name="T28" fmla="*/ 56 w 291"/>
                    <a:gd name="T29" fmla="*/ 645 h 1005"/>
                    <a:gd name="T30" fmla="*/ 41 w 291"/>
                    <a:gd name="T31" fmla="*/ 690 h 1005"/>
                    <a:gd name="T32" fmla="*/ 161 w 291"/>
                    <a:gd name="T33" fmla="*/ 735 h 1005"/>
                    <a:gd name="T34" fmla="*/ 236 w 291"/>
                    <a:gd name="T35" fmla="*/ 810 h 1005"/>
                    <a:gd name="T36" fmla="*/ 146 w 291"/>
                    <a:gd name="T37" fmla="*/ 870 h 1005"/>
                    <a:gd name="T38" fmla="*/ 86 w 291"/>
                    <a:gd name="T39" fmla="*/ 855 h 1005"/>
                    <a:gd name="T40" fmla="*/ 131 w 291"/>
                    <a:gd name="T41" fmla="*/ 870 h 1005"/>
                    <a:gd name="T42" fmla="*/ 176 w 291"/>
                    <a:gd name="T43" fmla="*/ 1005 h 10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1"/>
                    <a:gd name="T67" fmla="*/ 0 h 1005"/>
                    <a:gd name="T68" fmla="*/ 291 w 291"/>
                    <a:gd name="T69" fmla="*/ 1005 h 10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1" h="1005">
                      <a:moveTo>
                        <a:pt x="41" y="0"/>
                      </a:moveTo>
                      <a:cubicBezTo>
                        <a:pt x="31" y="30"/>
                        <a:pt x="21" y="60"/>
                        <a:pt x="11" y="90"/>
                      </a:cubicBezTo>
                      <a:cubicBezTo>
                        <a:pt x="0" y="124"/>
                        <a:pt x="21" y="160"/>
                        <a:pt x="26" y="195"/>
                      </a:cubicBezTo>
                      <a:cubicBezTo>
                        <a:pt x="41" y="293"/>
                        <a:pt x="33" y="260"/>
                        <a:pt x="56" y="330"/>
                      </a:cubicBezTo>
                      <a:cubicBezTo>
                        <a:pt x="86" y="325"/>
                        <a:pt x="119" y="329"/>
                        <a:pt x="146" y="315"/>
                      </a:cubicBezTo>
                      <a:cubicBezTo>
                        <a:pt x="239" y="269"/>
                        <a:pt x="115" y="235"/>
                        <a:pt x="86" y="225"/>
                      </a:cubicBezTo>
                      <a:cubicBezTo>
                        <a:pt x="76" y="240"/>
                        <a:pt x="59" y="252"/>
                        <a:pt x="56" y="270"/>
                      </a:cubicBezTo>
                      <a:cubicBezTo>
                        <a:pt x="53" y="286"/>
                        <a:pt x="68" y="300"/>
                        <a:pt x="71" y="315"/>
                      </a:cubicBezTo>
                      <a:cubicBezTo>
                        <a:pt x="78" y="345"/>
                        <a:pt x="81" y="375"/>
                        <a:pt x="86" y="405"/>
                      </a:cubicBezTo>
                      <a:cubicBezTo>
                        <a:pt x="81" y="425"/>
                        <a:pt x="63" y="446"/>
                        <a:pt x="71" y="465"/>
                      </a:cubicBezTo>
                      <a:cubicBezTo>
                        <a:pt x="77" y="480"/>
                        <a:pt x="105" y="469"/>
                        <a:pt x="116" y="480"/>
                      </a:cubicBezTo>
                      <a:cubicBezTo>
                        <a:pt x="291" y="655"/>
                        <a:pt x="94" y="515"/>
                        <a:pt x="221" y="600"/>
                      </a:cubicBezTo>
                      <a:cubicBezTo>
                        <a:pt x="228" y="579"/>
                        <a:pt x="259" y="514"/>
                        <a:pt x="221" y="495"/>
                      </a:cubicBezTo>
                      <a:cubicBezTo>
                        <a:pt x="198" y="484"/>
                        <a:pt x="171" y="505"/>
                        <a:pt x="146" y="510"/>
                      </a:cubicBezTo>
                      <a:cubicBezTo>
                        <a:pt x="105" y="571"/>
                        <a:pt x="110" y="591"/>
                        <a:pt x="56" y="645"/>
                      </a:cubicBezTo>
                      <a:cubicBezTo>
                        <a:pt x="51" y="660"/>
                        <a:pt x="35" y="675"/>
                        <a:pt x="41" y="690"/>
                      </a:cubicBezTo>
                      <a:cubicBezTo>
                        <a:pt x="54" y="724"/>
                        <a:pt x="143" y="731"/>
                        <a:pt x="161" y="735"/>
                      </a:cubicBezTo>
                      <a:cubicBezTo>
                        <a:pt x="167" y="739"/>
                        <a:pt x="250" y="786"/>
                        <a:pt x="236" y="810"/>
                      </a:cubicBezTo>
                      <a:cubicBezTo>
                        <a:pt x="218" y="841"/>
                        <a:pt x="146" y="870"/>
                        <a:pt x="146" y="870"/>
                      </a:cubicBezTo>
                      <a:cubicBezTo>
                        <a:pt x="126" y="865"/>
                        <a:pt x="107" y="855"/>
                        <a:pt x="86" y="855"/>
                      </a:cubicBezTo>
                      <a:cubicBezTo>
                        <a:pt x="70" y="855"/>
                        <a:pt x="119" y="860"/>
                        <a:pt x="131" y="870"/>
                      </a:cubicBezTo>
                      <a:cubicBezTo>
                        <a:pt x="150" y="885"/>
                        <a:pt x="238" y="1005"/>
                        <a:pt x="176" y="100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54" name="Freeform 39"/>
                <p:cNvSpPr>
                  <a:spLocks/>
                </p:cNvSpPr>
                <p:nvPr/>
              </p:nvSpPr>
              <p:spPr bwMode="auto">
                <a:xfrm rot="1515602">
                  <a:off x="1083309" y="2490386"/>
                  <a:ext cx="80782" cy="210938"/>
                </a:xfrm>
                <a:custGeom>
                  <a:avLst/>
                  <a:gdLst>
                    <a:gd name="T0" fmla="*/ 214 w 394"/>
                    <a:gd name="T1" fmla="*/ 29 h 1139"/>
                    <a:gd name="T2" fmla="*/ 394 w 394"/>
                    <a:gd name="T3" fmla="*/ 119 h 1139"/>
                    <a:gd name="T4" fmla="*/ 379 w 394"/>
                    <a:gd name="T5" fmla="*/ 164 h 1139"/>
                    <a:gd name="T6" fmla="*/ 199 w 394"/>
                    <a:gd name="T7" fmla="*/ 254 h 1139"/>
                    <a:gd name="T8" fmla="*/ 274 w 394"/>
                    <a:gd name="T9" fmla="*/ 404 h 1139"/>
                    <a:gd name="T10" fmla="*/ 334 w 394"/>
                    <a:gd name="T11" fmla="*/ 524 h 1139"/>
                    <a:gd name="T12" fmla="*/ 304 w 394"/>
                    <a:gd name="T13" fmla="*/ 569 h 1139"/>
                    <a:gd name="T14" fmla="*/ 199 w 394"/>
                    <a:gd name="T15" fmla="*/ 554 h 1139"/>
                    <a:gd name="T16" fmla="*/ 169 w 394"/>
                    <a:gd name="T17" fmla="*/ 509 h 1139"/>
                    <a:gd name="T18" fmla="*/ 154 w 394"/>
                    <a:gd name="T19" fmla="*/ 464 h 1139"/>
                    <a:gd name="T20" fmla="*/ 289 w 394"/>
                    <a:gd name="T21" fmla="*/ 479 h 1139"/>
                    <a:gd name="T22" fmla="*/ 334 w 394"/>
                    <a:gd name="T23" fmla="*/ 494 h 1139"/>
                    <a:gd name="T24" fmla="*/ 379 w 394"/>
                    <a:gd name="T25" fmla="*/ 479 h 1139"/>
                    <a:gd name="T26" fmla="*/ 364 w 394"/>
                    <a:gd name="T27" fmla="*/ 629 h 1139"/>
                    <a:gd name="T28" fmla="*/ 349 w 394"/>
                    <a:gd name="T29" fmla="*/ 674 h 1139"/>
                    <a:gd name="T30" fmla="*/ 304 w 394"/>
                    <a:gd name="T31" fmla="*/ 704 h 1139"/>
                    <a:gd name="T32" fmla="*/ 199 w 394"/>
                    <a:gd name="T33" fmla="*/ 689 h 1139"/>
                    <a:gd name="T34" fmla="*/ 244 w 394"/>
                    <a:gd name="T35" fmla="*/ 674 h 1139"/>
                    <a:gd name="T36" fmla="*/ 334 w 394"/>
                    <a:gd name="T37" fmla="*/ 704 h 1139"/>
                    <a:gd name="T38" fmla="*/ 319 w 394"/>
                    <a:gd name="T39" fmla="*/ 929 h 1139"/>
                    <a:gd name="T40" fmla="*/ 229 w 394"/>
                    <a:gd name="T41" fmla="*/ 899 h 1139"/>
                    <a:gd name="T42" fmla="*/ 184 w 394"/>
                    <a:gd name="T43" fmla="*/ 884 h 1139"/>
                    <a:gd name="T44" fmla="*/ 124 w 394"/>
                    <a:gd name="T45" fmla="*/ 809 h 1139"/>
                    <a:gd name="T46" fmla="*/ 64 w 394"/>
                    <a:gd name="T47" fmla="*/ 719 h 1139"/>
                    <a:gd name="T48" fmla="*/ 19 w 394"/>
                    <a:gd name="T49" fmla="*/ 734 h 1139"/>
                    <a:gd name="T50" fmla="*/ 94 w 394"/>
                    <a:gd name="T51" fmla="*/ 914 h 1139"/>
                    <a:gd name="T52" fmla="*/ 124 w 394"/>
                    <a:gd name="T53" fmla="*/ 959 h 1139"/>
                    <a:gd name="T54" fmla="*/ 274 w 394"/>
                    <a:gd name="T55" fmla="*/ 1139 h 11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94"/>
                    <a:gd name="T85" fmla="*/ 0 h 1139"/>
                    <a:gd name="T86" fmla="*/ 394 w 394"/>
                    <a:gd name="T87" fmla="*/ 1139 h 11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94" h="1139">
                      <a:moveTo>
                        <a:pt x="214" y="29"/>
                      </a:moveTo>
                      <a:cubicBezTo>
                        <a:pt x="302" y="0"/>
                        <a:pt x="345" y="46"/>
                        <a:pt x="394" y="119"/>
                      </a:cubicBezTo>
                      <a:cubicBezTo>
                        <a:pt x="389" y="134"/>
                        <a:pt x="389" y="152"/>
                        <a:pt x="379" y="164"/>
                      </a:cubicBezTo>
                      <a:cubicBezTo>
                        <a:pt x="348" y="203"/>
                        <a:pt x="253" y="218"/>
                        <a:pt x="199" y="254"/>
                      </a:cubicBezTo>
                      <a:cubicBezTo>
                        <a:pt x="213" y="340"/>
                        <a:pt x="194" y="377"/>
                        <a:pt x="274" y="404"/>
                      </a:cubicBezTo>
                      <a:cubicBezTo>
                        <a:pt x="294" y="435"/>
                        <a:pt x="334" y="487"/>
                        <a:pt x="334" y="524"/>
                      </a:cubicBezTo>
                      <a:cubicBezTo>
                        <a:pt x="334" y="542"/>
                        <a:pt x="314" y="554"/>
                        <a:pt x="304" y="569"/>
                      </a:cubicBezTo>
                      <a:cubicBezTo>
                        <a:pt x="269" y="564"/>
                        <a:pt x="231" y="568"/>
                        <a:pt x="199" y="554"/>
                      </a:cubicBezTo>
                      <a:cubicBezTo>
                        <a:pt x="183" y="547"/>
                        <a:pt x="177" y="525"/>
                        <a:pt x="169" y="509"/>
                      </a:cubicBezTo>
                      <a:cubicBezTo>
                        <a:pt x="162" y="495"/>
                        <a:pt x="139" y="468"/>
                        <a:pt x="154" y="464"/>
                      </a:cubicBezTo>
                      <a:cubicBezTo>
                        <a:pt x="198" y="453"/>
                        <a:pt x="244" y="474"/>
                        <a:pt x="289" y="479"/>
                      </a:cubicBezTo>
                      <a:cubicBezTo>
                        <a:pt x="304" y="484"/>
                        <a:pt x="318" y="494"/>
                        <a:pt x="334" y="494"/>
                      </a:cubicBezTo>
                      <a:cubicBezTo>
                        <a:pt x="350" y="494"/>
                        <a:pt x="376" y="464"/>
                        <a:pt x="379" y="479"/>
                      </a:cubicBezTo>
                      <a:cubicBezTo>
                        <a:pt x="390" y="528"/>
                        <a:pt x="372" y="579"/>
                        <a:pt x="364" y="629"/>
                      </a:cubicBezTo>
                      <a:cubicBezTo>
                        <a:pt x="362" y="645"/>
                        <a:pt x="359" y="662"/>
                        <a:pt x="349" y="674"/>
                      </a:cubicBezTo>
                      <a:cubicBezTo>
                        <a:pt x="338" y="688"/>
                        <a:pt x="319" y="694"/>
                        <a:pt x="304" y="704"/>
                      </a:cubicBezTo>
                      <a:cubicBezTo>
                        <a:pt x="269" y="699"/>
                        <a:pt x="231" y="705"/>
                        <a:pt x="199" y="689"/>
                      </a:cubicBezTo>
                      <a:cubicBezTo>
                        <a:pt x="185" y="682"/>
                        <a:pt x="228" y="672"/>
                        <a:pt x="244" y="674"/>
                      </a:cubicBezTo>
                      <a:cubicBezTo>
                        <a:pt x="275" y="677"/>
                        <a:pt x="334" y="704"/>
                        <a:pt x="334" y="704"/>
                      </a:cubicBezTo>
                      <a:cubicBezTo>
                        <a:pt x="359" y="780"/>
                        <a:pt x="344" y="854"/>
                        <a:pt x="319" y="929"/>
                      </a:cubicBezTo>
                      <a:cubicBezTo>
                        <a:pt x="289" y="919"/>
                        <a:pt x="259" y="909"/>
                        <a:pt x="229" y="899"/>
                      </a:cubicBezTo>
                      <a:cubicBezTo>
                        <a:pt x="214" y="894"/>
                        <a:pt x="184" y="884"/>
                        <a:pt x="184" y="884"/>
                      </a:cubicBezTo>
                      <a:cubicBezTo>
                        <a:pt x="150" y="783"/>
                        <a:pt x="197" y="893"/>
                        <a:pt x="124" y="809"/>
                      </a:cubicBezTo>
                      <a:cubicBezTo>
                        <a:pt x="100" y="782"/>
                        <a:pt x="64" y="719"/>
                        <a:pt x="64" y="719"/>
                      </a:cubicBezTo>
                      <a:cubicBezTo>
                        <a:pt x="49" y="724"/>
                        <a:pt x="23" y="719"/>
                        <a:pt x="19" y="734"/>
                      </a:cubicBezTo>
                      <a:cubicBezTo>
                        <a:pt x="0" y="800"/>
                        <a:pt x="64" y="869"/>
                        <a:pt x="94" y="914"/>
                      </a:cubicBezTo>
                      <a:cubicBezTo>
                        <a:pt x="104" y="929"/>
                        <a:pt x="124" y="959"/>
                        <a:pt x="124" y="959"/>
                      </a:cubicBezTo>
                      <a:cubicBezTo>
                        <a:pt x="142" y="1048"/>
                        <a:pt x="161" y="1139"/>
                        <a:pt x="274" y="1139"/>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55" name="Freeform 38"/>
                <p:cNvSpPr>
                  <a:spLocks/>
                </p:cNvSpPr>
                <p:nvPr/>
              </p:nvSpPr>
              <p:spPr bwMode="auto">
                <a:xfrm rot="17596374">
                  <a:off x="911110" y="2331564"/>
                  <a:ext cx="151136" cy="134977"/>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56" name="Freeform 37"/>
                <p:cNvSpPr>
                  <a:spLocks/>
                </p:cNvSpPr>
                <p:nvPr/>
              </p:nvSpPr>
              <p:spPr bwMode="auto">
                <a:xfrm rot="10280422">
                  <a:off x="1083309" y="2054919"/>
                  <a:ext cx="73624" cy="178319"/>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57" name="Freeform 36"/>
                <p:cNvSpPr>
                  <a:spLocks/>
                </p:cNvSpPr>
                <p:nvPr/>
              </p:nvSpPr>
              <p:spPr bwMode="auto">
                <a:xfrm rot="11269306">
                  <a:off x="1242827" y="2021213"/>
                  <a:ext cx="70556" cy="184842"/>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58" name="Oval 457"/>
                <p:cNvSpPr>
                  <a:spLocks noChangeAspect="1"/>
                </p:cNvSpPr>
                <p:nvPr/>
              </p:nvSpPr>
              <p:spPr>
                <a:xfrm>
                  <a:off x="1058621" y="2200311"/>
                  <a:ext cx="317003" cy="317004"/>
                </a:xfrm>
                <a:prstGeom prst="ellipse">
                  <a:avLst/>
                </a:prstGeom>
                <a:gradFill flip="none" rotWithShape="1">
                  <a:gsLst>
                    <a:gs pos="0">
                      <a:schemeClr val="bg1"/>
                    </a:gs>
                    <a:gs pos="80000">
                      <a:srgbClr val="3900F9"/>
                    </a:gs>
                  </a:gsLst>
                  <a:path path="circle">
                    <a:fillToRect l="50000" t="50000" r="50000" b="50000"/>
                  </a:path>
                  <a:tileRect/>
                </a:gradFill>
                <a:ln w="127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37" name="Freeform 436"/>
              <p:cNvSpPr/>
              <p:nvPr/>
            </p:nvSpPr>
            <p:spPr>
              <a:xfrm>
                <a:off x="2545174" y="2952712"/>
                <a:ext cx="277132" cy="629623"/>
              </a:xfrm>
              <a:custGeom>
                <a:avLst/>
                <a:gdLst>
                  <a:gd name="connsiteX0" fmla="*/ 277132 w 277132"/>
                  <a:gd name="connsiteY0" fmla="*/ 173689 h 629623"/>
                  <a:gd name="connsiteX1" fmla="*/ 266277 w 277132"/>
                  <a:gd name="connsiteY1" fmla="*/ 75989 h 629623"/>
                  <a:gd name="connsiteX2" fmla="*/ 190292 w 277132"/>
                  <a:gd name="connsiteY2" fmla="*/ 21711 h 629623"/>
                  <a:gd name="connsiteX3" fmla="*/ 157727 w 277132"/>
                  <a:gd name="connsiteY3" fmla="*/ 0 h 629623"/>
                  <a:gd name="connsiteX4" fmla="*/ 81742 w 277132"/>
                  <a:gd name="connsiteY4" fmla="*/ 21711 h 629623"/>
                  <a:gd name="connsiteX5" fmla="*/ 38321 w 277132"/>
                  <a:gd name="connsiteY5" fmla="*/ 86845 h 629623"/>
                  <a:gd name="connsiteX6" fmla="*/ 16611 w 277132"/>
                  <a:gd name="connsiteY6" fmla="*/ 119411 h 629623"/>
                  <a:gd name="connsiteX7" fmla="*/ 16611 w 277132"/>
                  <a:gd name="connsiteY7" fmla="*/ 260534 h 629623"/>
                  <a:gd name="connsiteX8" fmla="*/ 81742 w 277132"/>
                  <a:gd name="connsiteY8" fmla="*/ 293100 h 629623"/>
                  <a:gd name="connsiteX9" fmla="*/ 103452 w 277132"/>
                  <a:gd name="connsiteY9" fmla="*/ 314812 h 629623"/>
                  <a:gd name="connsiteX10" fmla="*/ 168582 w 277132"/>
                  <a:gd name="connsiteY10" fmla="*/ 336523 h 629623"/>
                  <a:gd name="connsiteX11" fmla="*/ 157727 w 277132"/>
                  <a:gd name="connsiteY11" fmla="*/ 466789 h 629623"/>
                  <a:gd name="connsiteX12" fmla="*/ 103452 w 277132"/>
                  <a:gd name="connsiteY12" fmla="*/ 521067 h 629623"/>
                  <a:gd name="connsiteX13" fmla="*/ 70887 w 277132"/>
                  <a:gd name="connsiteY13" fmla="*/ 553634 h 629623"/>
                  <a:gd name="connsiteX14" fmla="*/ 60032 w 277132"/>
                  <a:gd name="connsiteY14" fmla="*/ 586201 h 629623"/>
                  <a:gd name="connsiteX15" fmla="*/ 103452 w 277132"/>
                  <a:gd name="connsiteY15" fmla="*/ 629623 h 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132" h="629623">
                    <a:moveTo>
                      <a:pt x="277132" y="173689"/>
                    </a:moveTo>
                    <a:cubicBezTo>
                      <a:pt x="273514" y="141122"/>
                      <a:pt x="274224" y="107778"/>
                      <a:pt x="266277" y="75989"/>
                    </a:cubicBezTo>
                    <a:cubicBezTo>
                      <a:pt x="255716" y="33745"/>
                      <a:pt x="223885" y="38509"/>
                      <a:pt x="190292" y="21711"/>
                    </a:cubicBezTo>
                    <a:cubicBezTo>
                      <a:pt x="178623" y="15876"/>
                      <a:pt x="168582" y="7237"/>
                      <a:pt x="157727" y="0"/>
                    </a:cubicBezTo>
                    <a:cubicBezTo>
                      <a:pt x="157354" y="93"/>
                      <a:pt x="86931" y="16521"/>
                      <a:pt x="81742" y="21711"/>
                    </a:cubicBezTo>
                    <a:cubicBezTo>
                      <a:pt x="63291" y="40162"/>
                      <a:pt x="52795" y="65134"/>
                      <a:pt x="38321" y="86845"/>
                    </a:cubicBezTo>
                    <a:lnTo>
                      <a:pt x="16611" y="119411"/>
                    </a:lnTo>
                    <a:cubicBezTo>
                      <a:pt x="-1340" y="173268"/>
                      <a:pt x="-9375" y="182572"/>
                      <a:pt x="16611" y="260534"/>
                    </a:cubicBezTo>
                    <a:cubicBezTo>
                      <a:pt x="21872" y="276318"/>
                      <a:pt x="69097" y="288885"/>
                      <a:pt x="81742" y="293100"/>
                    </a:cubicBezTo>
                    <a:cubicBezTo>
                      <a:pt x="88979" y="300337"/>
                      <a:pt x="94298" y="310235"/>
                      <a:pt x="103452" y="314812"/>
                    </a:cubicBezTo>
                    <a:cubicBezTo>
                      <a:pt x="123920" y="325047"/>
                      <a:pt x="168582" y="336523"/>
                      <a:pt x="168582" y="336523"/>
                    </a:cubicBezTo>
                    <a:cubicBezTo>
                      <a:pt x="164964" y="379945"/>
                      <a:pt x="172228" y="425700"/>
                      <a:pt x="157727" y="466789"/>
                    </a:cubicBezTo>
                    <a:cubicBezTo>
                      <a:pt x="149212" y="490917"/>
                      <a:pt x="121544" y="502974"/>
                      <a:pt x="103452" y="521067"/>
                    </a:cubicBezTo>
                    <a:lnTo>
                      <a:pt x="70887" y="553634"/>
                    </a:lnTo>
                    <a:cubicBezTo>
                      <a:pt x="67269" y="564490"/>
                      <a:pt x="58151" y="574914"/>
                      <a:pt x="60032" y="586201"/>
                    </a:cubicBezTo>
                    <a:cubicBezTo>
                      <a:pt x="64795" y="614781"/>
                      <a:pt x="83367" y="619579"/>
                      <a:pt x="103452" y="629623"/>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8" name="Freeform 437"/>
              <p:cNvSpPr/>
              <p:nvPr/>
            </p:nvSpPr>
            <p:spPr>
              <a:xfrm>
                <a:off x="4265106" y="3097052"/>
                <a:ext cx="672365" cy="298893"/>
              </a:xfrm>
              <a:custGeom>
                <a:avLst/>
                <a:gdLst>
                  <a:gd name="connsiteX0" fmla="*/ 0 w 672365"/>
                  <a:gd name="connsiteY0" fmla="*/ 122252 h 298893"/>
                  <a:gd name="connsiteX1" fmla="*/ 135831 w 672365"/>
                  <a:gd name="connsiteY1" fmla="*/ 108668 h 298893"/>
                  <a:gd name="connsiteX2" fmla="*/ 156206 w 672365"/>
                  <a:gd name="connsiteY2" fmla="*/ 95085 h 298893"/>
                  <a:gd name="connsiteX3" fmla="*/ 190164 w 672365"/>
                  <a:gd name="connsiteY3" fmla="*/ 67918 h 298893"/>
                  <a:gd name="connsiteX4" fmla="*/ 210539 w 672365"/>
                  <a:gd name="connsiteY4" fmla="*/ 54334 h 298893"/>
                  <a:gd name="connsiteX5" fmla="*/ 251288 w 672365"/>
                  <a:gd name="connsiteY5" fmla="*/ 40750 h 298893"/>
                  <a:gd name="connsiteX6" fmla="*/ 271663 w 672365"/>
                  <a:gd name="connsiteY6" fmla="*/ 27167 h 298893"/>
                  <a:gd name="connsiteX7" fmla="*/ 312412 w 672365"/>
                  <a:gd name="connsiteY7" fmla="*/ 13583 h 298893"/>
                  <a:gd name="connsiteX8" fmla="*/ 359953 w 672365"/>
                  <a:gd name="connsiteY8" fmla="*/ 0 h 298893"/>
                  <a:gd name="connsiteX9" fmla="*/ 488993 w 672365"/>
                  <a:gd name="connsiteY9" fmla="*/ 6792 h 298893"/>
                  <a:gd name="connsiteX10" fmla="*/ 495785 w 672365"/>
                  <a:gd name="connsiteY10" fmla="*/ 27167 h 298893"/>
                  <a:gd name="connsiteX11" fmla="*/ 488993 w 672365"/>
                  <a:gd name="connsiteY11" fmla="*/ 74709 h 298893"/>
                  <a:gd name="connsiteX12" fmla="*/ 448244 w 672365"/>
                  <a:gd name="connsiteY12" fmla="*/ 101876 h 298893"/>
                  <a:gd name="connsiteX13" fmla="*/ 414286 w 672365"/>
                  <a:gd name="connsiteY13" fmla="*/ 47542 h 298893"/>
                  <a:gd name="connsiteX14" fmla="*/ 455035 w 672365"/>
                  <a:gd name="connsiteY14" fmla="*/ 33959 h 298893"/>
                  <a:gd name="connsiteX15" fmla="*/ 543326 w 672365"/>
                  <a:gd name="connsiteY15" fmla="*/ 40750 h 298893"/>
                  <a:gd name="connsiteX16" fmla="*/ 604450 w 672365"/>
                  <a:gd name="connsiteY16" fmla="*/ 74709 h 298893"/>
                  <a:gd name="connsiteX17" fmla="*/ 624824 w 672365"/>
                  <a:gd name="connsiteY17" fmla="*/ 81501 h 298893"/>
                  <a:gd name="connsiteX18" fmla="*/ 665574 w 672365"/>
                  <a:gd name="connsiteY18" fmla="*/ 163002 h 298893"/>
                  <a:gd name="connsiteX19" fmla="*/ 672365 w 672365"/>
                  <a:gd name="connsiteY19" fmla="*/ 183378 h 298893"/>
                  <a:gd name="connsiteX20" fmla="*/ 651991 w 672365"/>
                  <a:gd name="connsiteY20" fmla="*/ 271671 h 298893"/>
                  <a:gd name="connsiteX21" fmla="*/ 624824 w 672365"/>
                  <a:gd name="connsiteY21" fmla="*/ 278463 h 298893"/>
                  <a:gd name="connsiteX22" fmla="*/ 611241 w 672365"/>
                  <a:gd name="connsiteY22" fmla="*/ 298838 h 29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2365" h="298893">
                    <a:moveTo>
                      <a:pt x="0" y="122252"/>
                    </a:moveTo>
                    <a:cubicBezTo>
                      <a:pt x="6763" y="121854"/>
                      <a:pt x="100394" y="126387"/>
                      <a:pt x="135831" y="108668"/>
                    </a:cubicBezTo>
                    <a:cubicBezTo>
                      <a:pt x="143132" y="105018"/>
                      <a:pt x="149414" y="99613"/>
                      <a:pt x="156206" y="95085"/>
                    </a:cubicBezTo>
                    <a:cubicBezTo>
                      <a:pt x="179104" y="60736"/>
                      <a:pt x="157358" y="84321"/>
                      <a:pt x="190164" y="67918"/>
                    </a:cubicBezTo>
                    <a:cubicBezTo>
                      <a:pt x="197465" y="64268"/>
                      <a:pt x="203080" y="57649"/>
                      <a:pt x="210539" y="54334"/>
                    </a:cubicBezTo>
                    <a:cubicBezTo>
                      <a:pt x="223623" y="48519"/>
                      <a:pt x="239375" y="48692"/>
                      <a:pt x="251288" y="40750"/>
                    </a:cubicBezTo>
                    <a:cubicBezTo>
                      <a:pt x="258080" y="36222"/>
                      <a:pt x="264204" y="30482"/>
                      <a:pt x="271663" y="27167"/>
                    </a:cubicBezTo>
                    <a:cubicBezTo>
                      <a:pt x="284747" y="21352"/>
                      <a:pt x="298829" y="18111"/>
                      <a:pt x="312412" y="13583"/>
                    </a:cubicBezTo>
                    <a:cubicBezTo>
                      <a:pt x="341629" y="3844"/>
                      <a:pt x="325859" y="8524"/>
                      <a:pt x="359953" y="0"/>
                    </a:cubicBezTo>
                    <a:cubicBezTo>
                      <a:pt x="402966" y="2264"/>
                      <a:pt x="446757" y="-1655"/>
                      <a:pt x="488993" y="6792"/>
                    </a:cubicBezTo>
                    <a:cubicBezTo>
                      <a:pt x="496013" y="8196"/>
                      <a:pt x="495785" y="20008"/>
                      <a:pt x="495785" y="27167"/>
                    </a:cubicBezTo>
                    <a:cubicBezTo>
                      <a:pt x="495785" y="43175"/>
                      <a:pt x="497587" y="61203"/>
                      <a:pt x="488993" y="74709"/>
                    </a:cubicBezTo>
                    <a:cubicBezTo>
                      <a:pt x="480229" y="88482"/>
                      <a:pt x="448244" y="101876"/>
                      <a:pt x="448244" y="101876"/>
                    </a:cubicBezTo>
                    <a:cubicBezTo>
                      <a:pt x="421280" y="97382"/>
                      <a:pt x="371163" y="102987"/>
                      <a:pt x="414286" y="47542"/>
                    </a:cubicBezTo>
                    <a:cubicBezTo>
                      <a:pt x="423076" y="36240"/>
                      <a:pt x="455035" y="33959"/>
                      <a:pt x="455035" y="33959"/>
                    </a:cubicBezTo>
                    <a:cubicBezTo>
                      <a:pt x="484465" y="36223"/>
                      <a:pt x="514037" y="37089"/>
                      <a:pt x="543326" y="40750"/>
                    </a:cubicBezTo>
                    <a:cubicBezTo>
                      <a:pt x="576088" y="44845"/>
                      <a:pt x="564811" y="61495"/>
                      <a:pt x="604450" y="74709"/>
                    </a:cubicBezTo>
                    <a:lnTo>
                      <a:pt x="624824" y="81501"/>
                    </a:lnTo>
                    <a:cubicBezTo>
                      <a:pt x="659931" y="134163"/>
                      <a:pt x="646830" y="106767"/>
                      <a:pt x="665574" y="163002"/>
                    </a:cubicBezTo>
                    <a:lnTo>
                      <a:pt x="672365" y="183378"/>
                    </a:lnTo>
                    <a:cubicBezTo>
                      <a:pt x="671283" y="194202"/>
                      <a:pt x="675855" y="255761"/>
                      <a:pt x="651991" y="271671"/>
                    </a:cubicBezTo>
                    <a:cubicBezTo>
                      <a:pt x="644224" y="276849"/>
                      <a:pt x="633880" y="276199"/>
                      <a:pt x="624824" y="278463"/>
                    </a:cubicBezTo>
                    <a:cubicBezTo>
                      <a:pt x="617317" y="300986"/>
                      <a:pt x="625192" y="298838"/>
                      <a:pt x="611241" y="298838"/>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9" name="Freeform 438"/>
              <p:cNvSpPr/>
              <p:nvPr/>
            </p:nvSpPr>
            <p:spPr>
              <a:xfrm>
                <a:off x="4733724" y="3776230"/>
                <a:ext cx="427869" cy="896515"/>
              </a:xfrm>
              <a:custGeom>
                <a:avLst/>
                <a:gdLst>
                  <a:gd name="connsiteX0" fmla="*/ 67916 w 427869"/>
                  <a:gd name="connsiteY0" fmla="*/ 896515 h 896515"/>
                  <a:gd name="connsiteX1" fmla="*/ 54333 w 427869"/>
                  <a:gd name="connsiteY1" fmla="*/ 842180 h 896515"/>
                  <a:gd name="connsiteX2" fmla="*/ 33958 w 427869"/>
                  <a:gd name="connsiteY2" fmla="*/ 828597 h 896515"/>
                  <a:gd name="connsiteX3" fmla="*/ 20375 w 427869"/>
                  <a:gd name="connsiteY3" fmla="*/ 787846 h 896515"/>
                  <a:gd name="connsiteX4" fmla="*/ 13583 w 427869"/>
                  <a:gd name="connsiteY4" fmla="*/ 767471 h 896515"/>
                  <a:gd name="connsiteX5" fmla="*/ 0 w 427869"/>
                  <a:gd name="connsiteY5" fmla="*/ 706345 h 896515"/>
                  <a:gd name="connsiteX6" fmla="*/ 6792 w 427869"/>
                  <a:gd name="connsiteY6" fmla="*/ 672386 h 896515"/>
                  <a:gd name="connsiteX7" fmla="*/ 47541 w 427869"/>
                  <a:gd name="connsiteY7" fmla="*/ 658802 h 896515"/>
                  <a:gd name="connsiteX8" fmla="*/ 142623 w 427869"/>
                  <a:gd name="connsiteY8" fmla="*/ 665594 h 896515"/>
                  <a:gd name="connsiteX9" fmla="*/ 162998 w 427869"/>
                  <a:gd name="connsiteY9" fmla="*/ 679178 h 896515"/>
                  <a:gd name="connsiteX10" fmla="*/ 169790 w 427869"/>
                  <a:gd name="connsiteY10" fmla="*/ 740304 h 896515"/>
                  <a:gd name="connsiteX11" fmla="*/ 176581 w 427869"/>
                  <a:gd name="connsiteY11" fmla="*/ 760679 h 896515"/>
                  <a:gd name="connsiteX12" fmla="*/ 203747 w 427869"/>
                  <a:gd name="connsiteY12" fmla="*/ 767471 h 896515"/>
                  <a:gd name="connsiteX13" fmla="*/ 264871 w 427869"/>
                  <a:gd name="connsiteY13" fmla="*/ 760679 h 896515"/>
                  <a:gd name="connsiteX14" fmla="*/ 305621 w 427869"/>
                  <a:gd name="connsiteY14" fmla="*/ 726720 h 896515"/>
                  <a:gd name="connsiteX15" fmla="*/ 298829 w 427869"/>
                  <a:gd name="connsiteY15" fmla="*/ 611260 h 896515"/>
                  <a:gd name="connsiteX16" fmla="*/ 271663 w 427869"/>
                  <a:gd name="connsiteY16" fmla="*/ 590885 h 896515"/>
                  <a:gd name="connsiteX17" fmla="*/ 251288 w 427869"/>
                  <a:gd name="connsiteY17" fmla="*/ 570509 h 896515"/>
                  <a:gd name="connsiteX18" fmla="*/ 183373 w 427869"/>
                  <a:gd name="connsiteY18" fmla="*/ 536550 h 896515"/>
                  <a:gd name="connsiteX19" fmla="*/ 162998 w 427869"/>
                  <a:gd name="connsiteY19" fmla="*/ 522967 h 896515"/>
                  <a:gd name="connsiteX20" fmla="*/ 142623 w 427869"/>
                  <a:gd name="connsiteY20" fmla="*/ 502591 h 896515"/>
                  <a:gd name="connsiteX21" fmla="*/ 115457 w 427869"/>
                  <a:gd name="connsiteY21" fmla="*/ 489008 h 896515"/>
                  <a:gd name="connsiteX22" fmla="*/ 101874 w 427869"/>
                  <a:gd name="connsiteY22" fmla="*/ 461841 h 896515"/>
                  <a:gd name="connsiteX23" fmla="*/ 88291 w 427869"/>
                  <a:gd name="connsiteY23" fmla="*/ 441465 h 896515"/>
                  <a:gd name="connsiteX24" fmla="*/ 95082 w 427869"/>
                  <a:gd name="connsiteY24" fmla="*/ 359964 h 896515"/>
                  <a:gd name="connsiteX25" fmla="*/ 142623 w 427869"/>
                  <a:gd name="connsiteY25" fmla="*/ 326005 h 896515"/>
                  <a:gd name="connsiteX26" fmla="*/ 183373 w 427869"/>
                  <a:gd name="connsiteY26" fmla="*/ 285255 h 896515"/>
                  <a:gd name="connsiteX27" fmla="*/ 203747 w 427869"/>
                  <a:gd name="connsiteY27" fmla="*/ 264879 h 896515"/>
                  <a:gd name="connsiteX28" fmla="*/ 224122 w 427869"/>
                  <a:gd name="connsiteY28" fmla="*/ 244504 h 896515"/>
                  <a:gd name="connsiteX29" fmla="*/ 237705 w 427869"/>
                  <a:gd name="connsiteY29" fmla="*/ 217337 h 896515"/>
                  <a:gd name="connsiteX30" fmla="*/ 298829 w 427869"/>
                  <a:gd name="connsiteY30" fmla="*/ 190170 h 896515"/>
                  <a:gd name="connsiteX31" fmla="*/ 332787 w 427869"/>
                  <a:gd name="connsiteY31" fmla="*/ 183378 h 896515"/>
                  <a:gd name="connsiteX32" fmla="*/ 353162 w 427869"/>
                  <a:gd name="connsiteY32" fmla="*/ 176586 h 896515"/>
                  <a:gd name="connsiteX33" fmla="*/ 427869 w 427869"/>
                  <a:gd name="connsiteY33" fmla="*/ 169794 h 896515"/>
                  <a:gd name="connsiteX34" fmla="*/ 414286 w 427869"/>
                  <a:gd name="connsiteY34" fmla="*/ 88293 h 896515"/>
                  <a:gd name="connsiteX35" fmla="*/ 373537 w 427869"/>
                  <a:gd name="connsiteY35" fmla="*/ 61126 h 896515"/>
                  <a:gd name="connsiteX36" fmla="*/ 359953 w 427869"/>
                  <a:gd name="connsiteY36" fmla="*/ 47542 h 896515"/>
                  <a:gd name="connsiteX37" fmla="*/ 319204 w 427869"/>
                  <a:gd name="connsiteY37" fmla="*/ 33959 h 896515"/>
                  <a:gd name="connsiteX38" fmla="*/ 292038 w 427869"/>
                  <a:gd name="connsiteY38" fmla="*/ 0 h 89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27869" h="896515">
                    <a:moveTo>
                      <a:pt x="67916" y="896515"/>
                    </a:moveTo>
                    <a:cubicBezTo>
                      <a:pt x="67579" y="894828"/>
                      <a:pt x="59900" y="849139"/>
                      <a:pt x="54333" y="842180"/>
                    </a:cubicBezTo>
                    <a:cubicBezTo>
                      <a:pt x="49234" y="835806"/>
                      <a:pt x="40750" y="833125"/>
                      <a:pt x="33958" y="828597"/>
                    </a:cubicBezTo>
                    <a:lnTo>
                      <a:pt x="20375" y="787846"/>
                    </a:lnTo>
                    <a:cubicBezTo>
                      <a:pt x="18111" y="781054"/>
                      <a:pt x="14987" y="774491"/>
                      <a:pt x="13583" y="767471"/>
                    </a:cubicBezTo>
                    <a:cubicBezTo>
                      <a:pt x="4962" y="724359"/>
                      <a:pt x="9592" y="744711"/>
                      <a:pt x="0" y="706345"/>
                    </a:cubicBezTo>
                    <a:cubicBezTo>
                      <a:pt x="2264" y="695025"/>
                      <a:pt x="-1371" y="680549"/>
                      <a:pt x="6792" y="672386"/>
                    </a:cubicBezTo>
                    <a:cubicBezTo>
                      <a:pt x="16916" y="662262"/>
                      <a:pt x="47541" y="658802"/>
                      <a:pt x="47541" y="658802"/>
                    </a:cubicBezTo>
                    <a:cubicBezTo>
                      <a:pt x="79235" y="661066"/>
                      <a:pt x="111332" y="660072"/>
                      <a:pt x="142623" y="665594"/>
                    </a:cubicBezTo>
                    <a:cubicBezTo>
                      <a:pt x="150661" y="667013"/>
                      <a:pt x="160208" y="671507"/>
                      <a:pt x="162998" y="679178"/>
                    </a:cubicBezTo>
                    <a:cubicBezTo>
                      <a:pt x="170004" y="698444"/>
                      <a:pt x="166420" y="720082"/>
                      <a:pt x="169790" y="740304"/>
                    </a:cubicBezTo>
                    <a:cubicBezTo>
                      <a:pt x="170967" y="747366"/>
                      <a:pt x="170991" y="756207"/>
                      <a:pt x="176581" y="760679"/>
                    </a:cubicBezTo>
                    <a:cubicBezTo>
                      <a:pt x="183870" y="766510"/>
                      <a:pt x="194692" y="765207"/>
                      <a:pt x="203747" y="767471"/>
                    </a:cubicBezTo>
                    <a:cubicBezTo>
                      <a:pt x="224122" y="765207"/>
                      <a:pt x="244983" y="765651"/>
                      <a:pt x="264871" y="760679"/>
                    </a:cubicBezTo>
                    <a:cubicBezTo>
                      <a:pt x="277480" y="757527"/>
                      <a:pt x="298017" y="734324"/>
                      <a:pt x="305621" y="726720"/>
                    </a:cubicBezTo>
                    <a:cubicBezTo>
                      <a:pt x="303357" y="688233"/>
                      <a:pt x="308179" y="648662"/>
                      <a:pt x="298829" y="611260"/>
                    </a:cubicBezTo>
                    <a:cubicBezTo>
                      <a:pt x="296084" y="600279"/>
                      <a:pt x="280257" y="598252"/>
                      <a:pt x="271663" y="590885"/>
                    </a:cubicBezTo>
                    <a:cubicBezTo>
                      <a:pt x="264370" y="584634"/>
                      <a:pt x="258581" y="576760"/>
                      <a:pt x="251288" y="570509"/>
                    </a:cubicBezTo>
                    <a:cubicBezTo>
                      <a:pt x="163184" y="494988"/>
                      <a:pt x="297453" y="612602"/>
                      <a:pt x="183373" y="536550"/>
                    </a:cubicBezTo>
                    <a:cubicBezTo>
                      <a:pt x="176581" y="532022"/>
                      <a:pt x="169269" y="528193"/>
                      <a:pt x="162998" y="522967"/>
                    </a:cubicBezTo>
                    <a:cubicBezTo>
                      <a:pt x="155619" y="516818"/>
                      <a:pt x="150439" y="508174"/>
                      <a:pt x="142623" y="502591"/>
                    </a:cubicBezTo>
                    <a:cubicBezTo>
                      <a:pt x="134385" y="496706"/>
                      <a:pt x="124512" y="493536"/>
                      <a:pt x="115457" y="489008"/>
                    </a:cubicBezTo>
                    <a:cubicBezTo>
                      <a:pt x="110929" y="479952"/>
                      <a:pt x="106897" y="470632"/>
                      <a:pt x="101874" y="461841"/>
                    </a:cubicBezTo>
                    <a:cubicBezTo>
                      <a:pt x="97824" y="454754"/>
                      <a:pt x="88834" y="449610"/>
                      <a:pt x="88291" y="441465"/>
                    </a:cubicBezTo>
                    <a:cubicBezTo>
                      <a:pt x="86478" y="414264"/>
                      <a:pt x="88058" y="386305"/>
                      <a:pt x="95082" y="359964"/>
                    </a:cubicBezTo>
                    <a:cubicBezTo>
                      <a:pt x="100398" y="340029"/>
                      <a:pt x="130286" y="335875"/>
                      <a:pt x="142623" y="326005"/>
                    </a:cubicBezTo>
                    <a:cubicBezTo>
                      <a:pt x="157623" y="314005"/>
                      <a:pt x="169790" y="298839"/>
                      <a:pt x="183373" y="285255"/>
                    </a:cubicBezTo>
                    <a:lnTo>
                      <a:pt x="203747" y="264879"/>
                    </a:lnTo>
                    <a:lnTo>
                      <a:pt x="224122" y="244504"/>
                    </a:lnTo>
                    <a:cubicBezTo>
                      <a:pt x="228650" y="235448"/>
                      <a:pt x="231224" y="225115"/>
                      <a:pt x="237705" y="217337"/>
                    </a:cubicBezTo>
                    <a:cubicBezTo>
                      <a:pt x="249087" y="203678"/>
                      <a:pt x="287006" y="192535"/>
                      <a:pt x="298829" y="190170"/>
                    </a:cubicBezTo>
                    <a:cubicBezTo>
                      <a:pt x="310148" y="187906"/>
                      <a:pt x="321588" y="186178"/>
                      <a:pt x="332787" y="183378"/>
                    </a:cubicBezTo>
                    <a:cubicBezTo>
                      <a:pt x="339732" y="181642"/>
                      <a:pt x="346075" y="177599"/>
                      <a:pt x="353162" y="176586"/>
                    </a:cubicBezTo>
                    <a:cubicBezTo>
                      <a:pt x="377916" y="173050"/>
                      <a:pt x="402967" y="172058"/>
                      <a:pt x="427869" y="169794"/>
                    </a:cubicBezTo>
                    <a:cubicBezTo>
                      <a:pt x="423341" y="142627"/>
                      <a:pt x="426603" y="112927"/>
                      <a:pt x="414286" y="88293"/>
                    </a:cubicBezTo>
                    <a:cubicBezTo>
                      <a:pt x="406985" y="73691"/>
                      <a:pt x="385080" y="72669"/>
                      <a:pt x="373537" y="61126"/>
                    </a:cubicBezTo>
                    <a:cubicBezTo>
                      <a:pt x="369009" y="56598"/>
                      <a:pt x="365680" y="50406"/>
                      <a:pt x="359953" y="47542"/>
                    </a:cubicBezTo>
                    <a:cubicBezTo>
                      <a:pt x="347147" y="41139"/>
                      <a:pt x="319204" y="33959"/>
                      <a:pt x="319204" y="33959"/>
                    </a:cubicBezTo>
                    <a:cubicBezTo>
                      <a:pt x="302069" y="8255"/>
                      <a:pt x="311393" y="19355"/>
                      <a:pt x="292038" y="0"/>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0" name="Freeform 439"/>
              <p:cNvSpPr/>
              <p:nvPr/>
            </p:nvSpPr>
            <p:spPr>
              <a:xfrm>
                <a:off x="3273537" y="5338339"/>
                <a:ext cx="414285" cy="54334"/>
              </a:xfrm>
              <a:custGeom>
                <a:avLst/>
                <a:gdLst>
                  <a:gd name="connsiteX0" fmla="*/ 414285 w 414285"/>
                  <a:gd name="connsiteY0" fmla="*/ 47543 h 54334"/>
                  <a:gd name="connsiteX1" fmla="*/ 339578 w 414285"/>
                  <a:gd name="connsiteY1" fmla="*/ 40751 h 54334"/>
                  <a:gd name="connsiteX2" fmla="*/ 305620 w 414285"/>
                  <a:gd name="connsiteY2" fmla="*/ 27167 h 54334"/>
                  <a:gd name="connsiteX3" fmla="*/ 210538 w 414285"/>
                  <a:gd name="connsiteY3" fmla="*/ 20376 h 54334"/>
                  <a:gd name="connsiteX4" fmla="*/ 169789 w 414285"/>
                  <a:gd name="connsiteY4" fmla="*/ 13584 h 54334"/>
                  <a:gd name="connsiteX5" fmla="*/ 129040 w 414285"/>
                  <a:gd name="connsiteY5" fmla="*/ 0 h 54334"/>
                  <a:gd name="connsiteX6" fmla="*/ 115456 w 414285"/>
                  <a:gd name="connsiteY6" fmla="*/ 20376 h 54334"/>
                  <a:gd name="connsiteX7" fmla="*/ 74707 w 414285"/>
                  <a:gd name="connsiteY7" fmla="*/ 33959 h 54334"/>
                  <a:gd name="connsiteX8" fmla="*/ 54332 w 414285"/>
                  <a:gd name="connsiteY8" fmla="*/ 40751 h 54334"/>
                  <a:gd name="connsiteX9" fmla="*/ 33958 w 414285"/>
                  <a:gd name="connsiteY9" fmla="*/ 54334 h 54334"/>
                  <a:gd name="connsiteX10" fmla="*/ 0 w 414285"/>
                  <a:gd name="connsiteY10" fmla="*/ 47543 h 5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4285" h="54334">
                    <a:moveTo>
                      <a:pt x="414285" y="47543"/>
                    </a:moveTo>
                    <a:cubicBezTo>
                      <a:pt x="389383" y="45279"/>
                      <a:pt x="364155" y="45359"/>
                      <a:pt x="339578" y="40751"/>
                    </a:cubicBezTo>
                    <a:cubicBezTo>
                      <a:pt x="327595" y="38504"/>
                      <a:pt x="317662" y="29068"/>
                      <a:pt x="305620" y="27167"/>
                    </a:cubicBezTo>
                    <a:cubicBezTo>
                      <a:pt x="274234" y="22211"/>
                      <a:pt x="242232" y="22640"/>
                      <a:pt x="210538" y="20376"/>
                    </a:cubicBezTo>
                    <a:cubicBezTo>
                      <a:pt x="196955" y="18112"/>
                      <a:pt x="183148" y="16924"/>
                      <a:pt x="169789" y="13584"/>
                    </a:cubicBezTo>
                    <a:cubicBezTo>
                      <a:pt x="155899" y="10111"/>
                      <a:pt x="129040" y="0"/>
                      <a:pt x="129040" y="0"/>
                    </a:cubicBezTo>
                    <a:cubicBezTo>
                      <a:pt x="124512" y="6792"/>
                      <a:pt x="122378" y="16050"/>
                      <a:pt x="115456" y="20376"/>
                    </a:cubicBezTo>
                    <a:cubicBezTo>
                      <a:pt x="103315" y="27965"/>
                      <a:pt x="88290" y="29431"/>
                      <a:pt x="74707" y="33959"/>
                    </a:cubicBezTo>
                    <a:cubicBezTo>
                      <a:pt x="67915" y="36223"/>
                      <a:pt x="60289" y="36780"/>
                      <a:pt x="54332" y="40751"/>
                    </a:cubicBezTo>
                    <a:lnTo>
                      <a:pt x="33958" y="54334"/>
                    </a:lnTo>
                    <a:lnTo>
                      <a:pt x="0" y="47543"/>
                    </a:ln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1" name="Freeform 440"/>
              <p:cNvSpPr/>
              <p:nvPr/>
            </p:nvSpPr>
            <p:spPr>
              <a:xfrm>
                <a:off x="2605486" y="4598035"/>
                <a:ext cx="199432" cy="427882"/>
              </a:xfrm>
              <a:custGeom>
                <a:avLst/>
                <a:gdLst>
                  <a:gd name="connsiteX0" fmla="*/ 199432 w 199432"/>
                  <a:gd name="connsiteY0" fmla="*/ 427882 h 427882"/>
                  <a:gd name="connsiteX1" fmla="*/ 172266 w 199432"/>
                  <a:gd name="connsiteY1" fmla="*/ 393923 h 427882"/>
                  <a:gd name="connsiteX2" fmla="*/ 158683 w 199432"/>
                  <a:gd name="connsiteY2" fmla="*/ 373548 h 427882"/>
                  <a:gd name="connsiteX3" fmla="*/ 138308 w 199432"/>
                  <a:gd name="connsiteY3" fmla="*/ 366756 h 427882"/>
                  <a:gd name="connsiteX4" fmla="*/ 111142 w 199432"/>
                  <a:gd name="connsiteY4" fmla="*/ 346381 h 427882"/>
                  <a:gd name="connsiteX5" fmla="*/ 97559 w 199432"/>
                  <a:gd name="connsiteY5" fmla="*/ 319214 h 427882"/>
                  <a:gd name="connsiteX6" fmla="*/ 83976 w 199432"/>
                  <a:gd name="connsiteY6" fmla="*/ 298838 h 427882"/>
                  <a:gd name="connsiteX7" fmla="*/ 70393 w 199432"/>
                  <a:gd name="connsiteY7" fmla="*/ 258088 h 427882"/>
                  <a:gd name="connsiteX8" fmla="*/ 77184 w 199432"/>
                  <a:gd name="connsiteY8" fmla="*/ 217337 h 427882"/>
                  <a:gd name="connsiteX9" fmla="*/ 97559 w 199432"/>
                  <a:gd name="connsiteY9" fmla="*/ 203754 h 427882"/>
                  <a:gd name="connsiteX10" fmla="*/ 117934 w 199432"/>
                  <a:gd name="connsiteY10" fmla="*/ 163003 h 427882"/>
                  <a:gd name="connsiteX11" fmla="*/ 111142 w 199432"/>
                  <a:gd name="connsiteY11" fmla="*/ 74710 h 427882"/>
                  <a:gd name="connsiteX12" fmla="*/ 70393 w 199432"/>
                  <a:gd name="connsiteY12" fmla="*/ 33959 h 427882"/>
                  <a:gd name="connsiteX13" fmla="*/ 36435 w 199432"/>
                  <a:gd name="connsiteY13" fmla="*/ 6792 h 427882"/>
                  <a:gd name="connsiteX14" fmla="*/ 16060 w 199432"/>
                  <a:gd name="connsiteY14" fmla="*/ 0 h 427882"/>
                  <a:gd name="connsiteX15" fmla="*/ 9268 w 199432"/>
                  <a:gd name="connsiteY15" fmla="*/ 61126 h 427882"/>
                  <a:gd name="connsiteX16" fmla="*/ 22852 w 199432"/>
                  <a:gd name="connsiteY16" fmla="*/ 67918 h 42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432" h="427882">
                    <a:moveTo>
                      <a:pt x="199432" y="427882"/>
                    </a:moveTo>
                    <a:cubicBezTo>
                      <a:pt x="190377" y="416562"/>
                      <a:pt x="180963" y="405520"/>
                      <a:pt x="172266" y="393923"/>
                    </a:cubicBezTo>
                    <a:cubicBezTo>
                      <a:pt x="167369" y="387393"/>
                      <a:pt x="165057" y="378647"/>
                      <a:pt x="158683" y="373548"/>
                    </a:cubicBezTo>
                    <a:cubicBezTo>
                      <a:pt x="153093" y="369076"/>
                      <a:pt x="145100" y="369020"/>
                      <a:pt x="138308" y="366756"/>
                    </a:cubicBezTo>
                    <a:cubicBezTo>
                      <a:pt x="129253" y="359964"/>
                      <a:pt x="118508" y="354975"/>
                      <a:pt x="111142" y="346381"/>
                    </a:cubicBezTo>
                    <a:cubicBezTo>
                      <a:pt x="104553" y="338694"/>
                      <a:pt x="102582" y="328005"/>
                      <a:pt x="97559" y="319214"/>
                    </a:cubicBezTo>
                    <a:cubicBezTo>
                      <a:pt x="93509" y="312127"/>
                      <a:pt x="87291" y="306297"/>
                      <a:pt x="83976" y="298838"/>
                    </a:cubicBezTo>
                    <a:cubicBezTo>
                      <a:pt x="78161" y="285754"/>
                      <a:pt x="70393" y="258088"/>
                      <a:pt x="70393" y="258088"/>
                    </a:cubicBezTo>
                    <a:cubicBezTo>
                      <a:pt x="72657" y="244504"/>
                      <a:pt x="71026" y="229654"/>
                      <a:pt x="77184" y="217337"/>
                    </a:cubicBezTo>
                    <a:cubicBezTo>
                      <a:pt x="80834" y="210036"/>
                      <a:pt x="91787" y="209526"/>
                      <a:pt x="97559" y="203754"/>
                    </a:cubicBezTo>
                    <a:cubicBezTo>
                      <a:pt x="110723" y="190589"/>
                      <a:pt x="112410" y="179573"/>
                      <a:pt x="117934" y="163003"/>
                    </a:cubicBezTo>
                    <a:cubicBezTo>
                      <a:pt x="115670" y="133572"/>
                      <a:pt x="121346" y="102408"/>
                      <a:pt x="111142" y="74710"/>
                    </a:cubicBezTo>
                    <a:cubicBezTo>
                      <a:pt x="104501" y="56685"/>
                      <a:pt x="83976" y="47543"/>
                      <a:pt x="70393" y="33959"/>
                    </a:cubicBezTo>
                    <a:cubicBezTo>
                      <a:pt x="57760" y="21326"/>
                      <a:pt x="53568" y="15359"/>
                      <a:pt x="36435" y="6792"/>
                    </a:cubicBezTo>
                    <a:cubicBezTo>
                      <a:pt x="30032" y="3590"/>
                      <a:pt x="22852" y="2264"/>
                      <a:pt x="16060" y="0"/>
                    </a:cubicBezTo>
                    <a:cubicBezTo>
                      <a:pt x="-550" y="24916"/>
                      <a:pt x="-6645" y="23994"/>
                      <a:pt x="9268" y="61126"/>
                    </a:cubicBezTo>
                    <a:cubicBezTo>
                      <a:pt x="11262" y="65779"/>
                      <a:pt x="18324" y="65654"/>
                      <a:pt x="22852" y="67918"/>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16" name="Group 315"/>
            <p:cNvGrpSpPr>
              <a:grpSpLocks noChangeAspect="1"/>
            </p:cNvGrpSpPr>
            <p:nvPr/>
          </p:nvGrpSpPr>
          <p:grpSpPr>
            <a:xfrm>
              <a:off x="7302323" y="5562621"/>
              <a:ext cx="669836" cy="679929"/>
              <a:chOff x="2545174" y="2758134"/>
              <a:chExt cx="2616419" cy="2655842"/>
            </a:xfrm>
          </p:grpSpPr>
          <p:grpSp>
            <p:nvGrpSpPr>
              <p:cNvPr id="413" name="Group 412"/>
              <p:cNvGrpSpPr>
                <a:grpSpLocks noChangeAspect="1"/>
              </p:cNvGrpSpPr>
              <p:nvPr/>
            </p:nvGrpSpPr>
            <p:grpSpPr>
              <a:xfrm>
                <a:off x="2593114" y="2758134"/>
                <a:ext cx="2459736" cy="2655842"/>
                <a:chOff x="912543" y="2021213"/>
                <a:chExt cx="629892" cy="680111"/>
              </a:xfrm>
            </p:grpSpPr>
            <p:sp>
              <p:nvSpPr>
                <p:cNvPr id="419" name="Freeform 51"/>
                <p:cNvSpPr>
                  <a:spLocks/>
                </p:cNvSpPr>
                <p:nvPr/>
              </p:nvSpPr>
              <p:spPr bwMode="auto">
                <a:xfrm rot="16200000">
                  <a:off x="957644" y="2187593"/>
                  <a:ext cx="90790" cy="180992"/>
                </a:xfrm>
                <a:custGeom>
                  <a:avLst/>
                  <a:gdLst>
                    <a:gd name="T0" fmla="*/ 520 w 520"/>
                    <a:gd name="T1" fmla="*/ 75 h 1065"/>
                    <a:gd name="T2" fmla="*/ 445 w 520"/>
                    <a:gd name="T3" fmla="*/ 150 h 1065"/>
                    <a:gd name="T4" fmla="*/ 400 w 520"/>
                    <a:gd name="T5" fmla="*/ 120 h 1065"/>
                    <a:gd name="T6" fmla="*/ 355 w 520"/>
                    <a:gd name="T7" fmla="*/ 105 h 1065"/>
                    <a:gd name="T8" fmla="*/ 235 w 520"/>
                    <a:gd name="T9" fmla="*/ 0 h 1065"/>
                    <a:gd name="T10" fmla="*/ 115 w 520"/>
                    <a:gd name="T11" fmla="*/ 15 h 1065"/>
                    <a:gd name="T12" fmla="*/ 70 w 520"/>
                    <a:gd name="T13" fmla="*/ 30 h 1065"/>
                    <a:gd name="T14" fmla="*/ 55 w 520"/>
                    <a:gd name="T15" fmla="*/ 75 h 1065"/>
                    <a:gd name="T16" fmla="*/ 130 w 520"/>
                    <a:gd name="T17" fmla="*/ 225 h 1065"/>
                    <a:gd name="T18" fmla="*/ 220 w 520"/>
                    <a:gd name="T19" fmla="*/ 285 h 1065"/>
                    <a:gd name="T20" fmla="*/ 265 w 520"/>
                    <a:gd name="T21" fmla="*/ 330 h 1065"/>
                    <a:gd name="T22" fmla="*/ 265 w 520"/>
                    <a:gd name="T23" fmla="*/ 420 h 1065"/>
                    <a:gd name="T24" fmla="*/ 175 w 520"/>
                    <a:gd name="T25" fmla="*/ 450 h 1065"/>
                    <a:gd name="T26" fmla="*/ 40 w 520"/>
                    <a:gd name="T27" fmla="*/ 510 h 1065"/>
                    <a:gd name="T28" fmla="*/ 10 w 520"/>
                    <a:gd name="T29" fmla="*/ 555 h 1065"/>
                    <a:gd name="T30" fmla="*/ 115 w 520"/>
                    <a:gd name="T31" fmla="*/ 675 h 1065"/>
                    <a:gd name="T32" fmla="*/ 205 w 520"/>
                    <a:gd name="T33" fmla="*/ 645 h 1065"/>
                    <a:gd name="T34" fmla="*/ 250 w 520"/>
                    <a:gd name="T35" fmla="*/ 630 h 1065"/>
                    <a:gd name="T36" fmla="*/ 295 w 520"/>
                    <a:gd name="T37" fmla="*/ 645 h 1065"/>
                    <a:gd name="T38" fmla="*/ 310 w 520"/>
                    <a:gd name="T39" fmla="*/ 750 h 1065"/>
                    <a:gd name="T40" fmla="*/ 220 w 520"/>
                    <a:gd name="T41" fmla="*/ 780 h 1065"/>
                    <a:gd name="T42" fmla="*/ 85 w 520"/>
                    <a:gd name="T43" fmla="*/ 840 h 1065"/>
                    <a:gd name="T44" fmla="*/ 160 w 520"/>
                    <a:gd name="T45" fmla="*/ 975 h 1065"/>
                    <a:gd name="T46" fmla="*/ 130 w 520"/>
                    <a:gd name="T47" fmla="*/ 1065 h 10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0"/>
                    <a:gd name="T73" fmla="*/ 0 h 1065"/>
                    <a:gd name="T74" fmla="*/ 520 w 520"/>
                    <a:gd name="T75" fmla="*/ 1065 h 10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0" h="1065">
                      <a:moveTo>
                        <a:pt x="520" y="75"/>
                      </a:moveTo>
                      <a:cubicBezTo>
                        <a:pt x="507" y="95"/>
                        <a:pt x="478" y="150"/>
                        <a:pt x="445" y="150"/>
                      </a:cubicBezTo>
                      <a:cubicBezTo>
                        <a:pt x="427" y="150"/>
                        <a:pt x="416" y="128"/>
                        <a:pt x="400" y="120"/>
                      </a:cubicBezTo>
                      <a:cubicBezTo>
                        <a:pt x="386" y="113"/>
                        <a:pt x="370" y="110"/>
                        <a:pt x="355" y="105"/>
                      </a:cubicBezTo>
                      <a:cubicBezTo>
                        <a:pt x="304" y="54"/>
                        <a:pt x="302" y="22"/>
                        <a:pt x="235" y="0"/>
                      </a:cubicBezTo>
                      <a:cubicBezTo>
                        <a:pt x="195" y="5"/>
                        <a:pt x="155" y="8"/>
                        <a:pt x="115" y="15"/>
                      </a:cubicBezTo>
                      <a:cubicBezTo>
                        <a:pt x="99" y="18"/>
                        <a:pt x="81" y="19"/>
                        <a:pt x="70" y="30"/>
                      </a:cubicBezTo>
                      <a:cubicBezTo>
                        <a:pt x="59" y="41"/>
                        <a:pt x="60" y="60"/>
                        <a:pt x="55" y="75"/>
                      </a:cubicBezTo>
                      <a:cubicBezTo>
                        <a:pt x="79" y="170"/>
                        <a:pt x="59" y="118"/>
                        <a:pt x="130" y="225"/>
                      </a:cubicBezTo>
                      <a:cubicBezTo>
                        <a:pt x="150" y="255"/>
                        <a:pt x="190" y="265"/>
                        <a:pt x="220" y="285"/>
                      </a:cubicBezTo>
                      <a:cubicBezTo>
                        <a:pt x="238" y="297"/>
                        <a:pt x="250" y="315"/>
                        <a:pt x="265" y="330"/>
                      </a:cubicBezTo>
                      <a:cubicBezTo>
                        <a:pt x="273" y="353"/>
                        <a:pt x="297" y="397"/>
                        <a:pt x="265" y="420"/>
                      </a:cubicBezTo>
                      <a:cubicBezTo>
                        <a:pt x="239" y="438"/>
                        <a:pt x="205" y="440"/>
                        <a:pt x="175" y="450"/>
                      </a:cubicBezTo>
                      <a:cubicBezTo>
                        <a:pt x="122" y="468"/>
                        <a:pt x="86" y="479"/>
                        <a:pt x="40" y="510"/>
                      </a:cubicBezTo>
                      <a:cubicBezTo>
                        <a:pt x="30" y="525"/>
                        <a:pt x="12" y="537"/>
                        <a:pt x="10" y="555"/>
                      </a:cubicBezTo>
                      <a:cubicBezTo>
                        <a:pt x="0" y="638"/>
                        <a:pt x="53" y="654"/>
                        <a:pt x="115" y="675"/>
                      </a:cubicBezTo>
                      <a:cubicBezTo>
                        <a:pt x="145" y="665"/>
                        <a:pt x="175" y="655"/>
                        <a:pt x="205" y="645"/>
                      </a:cubicBezTo>
                      <a:cubicBezTo>
                        <a:pt x="220" y="640"/>
                        <a:pt x="250" y="630"/>
                        <a:pt x="250" y="630"/>
                      </a:cubicBezTo>
                      <a:cubicBezTo>
                        <a:pt x="265" y="635"/>
                        <a:pt x="283" y="635"/>
                        <a:pt x="295" y="645"/>
                      </a:cubicBezTo>
                      <a:cubicBezTo>
                        <a:pt x="322" y="666"/>
                        <a:pt x="346" y="719"/>
                        <a:pt x="310" y="750"/>
                      </a:cubicBezTo>
                      <a:cubicBezTo>
                        <a:pt x="286" y="771"/>
                        <a:pt x="250" y="770"/>
                        <a:pt x="220" y="780"/>
                      </a:cubicBezTo>
                      <a:cubicBezTo>
                        <a:pt x="167" y="798"/>
                        <a:pt x="131" y="809"/>
                        <a:pt x="85" y="840"/>
                      </a:cubicBezTo>
                      <a:cubicBezTo>
                        <a:pt x="104" y="916"/>
                        <a:pt x="94" y="931"/>
                        <a:pt x="160" y="975"/>
                      </a:cubicBezTo>
                      <a:cubicBezTo>
                        <a:pt x="150" y="1005"/>
                        <a:pt x="130" y="1065"/>
                        <a:pt x="130" y="106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20" name="Freeform 50"/>
                <p:cNvSpPr>
                  <a:spLocks/>
                </p:cNvSpPr>
                <p:nvPr/>
              </p:nvSpPr>
              <p:spPr bwMode="auto">
                <a:xfrm rot="16200000">
                  <a:off x="1107925" y="2070221"/>
                  <a:ext cx="177775" cy="79759"/>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21" name="Freeform 49"/>
                <p:cNvSpPr>
                  <a:spLocks/>
                </p:cNvSpPr>
                <p:nvPr/>
              </p:nvSpPr>
              <p:spPr bwMode="auto">
                <a:xfrm rot="16200000">
                  <a:off x="927982" y="2398861"/>
                  <a:ext cx="151136" cy="165653"/>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22" name="Freeform 48"/>
                <p:cNvSpPr>
                  <a:spLocks/>
                </p:cNvSpPr>
                <p:nvPr/>
              </p:nvSpPr>
              <p:spPr bwMode="auto">
                <a:xfrm rot="17120977">
                  <a:off x="1399043" y="2317986"/>
                  <a:ext cx="110905" cy="169744"/>
                </a:xfrm>
                <a:custGeom>
                  <a:avLst/>
                  <a:gdLst>
                    <a:gd name="T0" fmla="*/ 105 w 540"/>
                    <a:gd name="T1" fmla="*/ 0 h 1230"/>
                    <a:gd name="T2" fmla="*/ 15 w 540"/>
                    <a:gd name="T3" fmla="*/ 15 h 1230"/>
                    <a:gd name="T4" fmla="*/ 0 w 540"/>
                    <a:gd name="T5" fmla="*/ 60 h 1230"/>
                    <a:gd name="T6" fmla="*/ 105 w 540"/>
                    <a:gd name="T7" fmla="*/ 165 h 1230"/>
                    <a:gd name="T8" fmla="*/ 315 w 540"/>
                    <a:gd name="T9" fmla="*/ 150 h 1230"/>
                    <a:gd name="T10" fmla="*/ 255 w 540"/>
                    <a:gd name="T11" fmla="*/ 120 h 1230"/>
                    <a:gd name="T12" fmla="*/ 195 w 540"/>
                    <a:gd name="T13" fmla="*/ 105 h 1230"/>
                    <a:gd name="T14" fmla="*/ 0 w 540"/>
                    <a:gd name="T15" fmla="*/ 195 h 1230"/>
                    <a:gd name="T16" fmla="*/ 105 w 540"/>
                    <a:gd name="T17" fmla="*/ 315 h 1230"/>
                    <a:gd name="T18" fmla="*/ 225 w 540"/>
                    <a:gd name="T19" fmla="*/ 300 h 1230"/>
                    <a:gd name="T20" fmla="*/ 210 w 540"/>
                    <a:gd name="T21" fmla="*/ 255 h 1230"/>
                    <a:gd name="T22" fmla="*/ 255 w 540"/>
                    <a:gd name="T23" fmla="*/ 240 h 1230"/>
                    <a:gd name="T24" fmla="*/ 330 w 540"/>
                    <a:gd name="T25" fmla="*/ 255 h 1230"/>
                    <a:gd name="T26" fmla="*/ 330 w 540"/>
                    <a:gd name="T27" fmla="*/ 390 h 1230"/>
                    <a:gd name="T28" fmla="*/ 240 w 540"/>
                    <a:gd name="T29" fmla="*/ 420 h 1230"/>
                    <a:gd name="T30" fmla="*/ 195 w 540"/>
                    <a:gd name="T31" fmla="*/ 435 h 1230"/>
                    <a:gd name="T32" fmla="*/ 150 w 540"/>
                    <a:gd name="T33" fmla="*/ 600 h 1230"/>
                    <a:gd name="T34" fmla="*/ 165 w 540"/>
                    <a:gd name="T35" fmla="*/ 645 h 1230"/>
                    <a:gd name="T36" fmla="*/ 255 w 540"/>
                    <a:gd name="T37" fmla="*/ 705 h 1230"/>
                    <a:gd name="T38" fmla="*/ 330 w 540"/>
                    <a:gd name="T39" fmla="*/ 600 h 1230"/>
                    <a:gd name="T40" fmla="*/ 285 w 540"/>
                    <a:gd name="T41" fmla="*/ 585 h 1230"/>
                    <a:gd name="T42" fmla="*/ 225 w 540"/>
                    <a:gd name="T43" fmla="*/ 600 h 1230"/>
                    <a:gd name="T44" fmla="*/ 180 w 540"/>
                    <a:gd name="T45" fmla="*/ 615 h 1230"/>
                    <a:gd name="T46" fmla="*/ 135 w 540"/>
                    <a:gd name="T47" fmla="*/ 915 h 1230"/>
                    <a:gd name="T48" fmla="*/ 150 w 540"/>
                    <a:gd name="T49" fmla="*/ 960 h 1230"/>
                    <a:gd name="T50" fmla="*/ 240 w 540"/>
                    <a:gd name="T51" fmla="*/ 915 h 1230"/>
                    <a:gd name="T52" fmla="*/ 450 w 540"/>
                    <a:gd name="T53" fmla="*/ 1035 h 1230"/>
                    <a:gd name="T54" fmla="*/ 240 w 540"/>
                    <a:gd name="T55" fmla="*/ 1080 h 1230"/>
                    <a:gd name="T56" fmla="*/ 270 w 540"/>
                    <a:gd name="T57" fmla="*/ 945 h 1230"/>
                    <a:gd name="T58" fmla="*/ 360 w 540"/>
                    <a:gd name="T59" fmla="*/ 915 h 1230"/>
                    <a:gd name="T60" fmla="*/ 480 w 540"/>
                    <a:gd name="T61" fmla="*/ 945 h 1230"/>
                    <a:gd name="T62" fmla="*/ 510 w 540"/>
                    <a:gd name="T63" fmla="*/ 990 h 1230"/>
                    <a:gd name="T64" fmla="*/ 540 w 540"/>
                    <a:gd name="T65" fmla="*/ 1080 h 1230"/>
                    <a:gd name="T66" fmla="*/ 495 w 540"/>
                    <a:gd name="T67" fmla="*/ 1200 h 1230"/>
                    <a:gd name="T68" fmla="*/ 405 w 540"/>
                    <a:gd name="T69" fmla="*/ 1230 h 12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40"/>
                    <a:gd name="T106" fmla="*/ 0 h 1230"/>
                    <a:gd name="T107" fmla="*/ 540 w 540"/>
                    <a:gd name="T108" fmla="*/ 1230 h 12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40" h="1230">
                      <a:moveTo>
                        <a:pt x="105" y="0"/>
                      </a:moveTo>
                      <a:cubicBezTo>
                        <a:pt x="75" y="5"/>
                        <a:pt x="41" y="0"/>
                        <a:pt x="15" y="15"/>
                      </a:cubicBezTo>
                      <a:cubicBezTo>
                        <a:pt x="1" y="23"/>
                        <a:pt x="0" y="44"/>
                        <a:pt x="0" y="60"/>
                      </a:cubicBezTo>
                      <a:cubicBezTo>
                        <a:pt x="0" y="121"/>
                        <a:pt x="57" y="149"/>
                        <a:pt x="105" y="165"/>
                      </a:cubicBezTo>
                      <a:cubicBezTo>
                        <a:pt x="175" y="160"/>
                        <a:pt x="248" y="170"/>
                        <a:pt x="315" y="150"/>
                      </a:cubicBezTo>
                      <a:cubicBezTo>
                        <a:pt x="336" y="144"/>
                        <a:pt x="276" y="128"/>
                        <a:pt x="255" y="120"/>
                      </a:cubicBezTo>
                      <a:cubicBezTo>
                        <a:pt x="236" y="113"/>
                        <a:pt x="215" y="110"/>
                        <a:pt x="195" y="105"/>
                      </a:cubicBezTo>
                      <a:cubicBezTo>
                        <a:pt x="85" y="117"/>
                        <a:pt x="34" y="92"/>
                        <a:pt x="0" y="195"/>
                      </a:cubicBezTo>
                      <a:cubicBezTo>
                        <a:pt x="19" y="291"/>
                        <a:pt x="16" y="285"/>
                        <a:pt x="105" y="315"/>
                      </a:cubicBezTo>
                      <a:cubicBezTo>
                        <a:pt x="145" y="310"/>
                        <a:pt x="190" y="320"/>
                        <a:pt x="225" y="300"/>
                      </a:cubicBezTo>
                      <a:cubicBezTo>
                        <a:pt x="239" y="292"/>
                        <a:pt x="203" y="269"/>
                        <a:pt x="210" y="255"/>
                      </a:cubicBezTo>
                      <a:cubicBezTo>
                        <a:pt x="217" y="241"/>
                        <a:pt x="240" y="245"/>
                        <a:pt x="255" y="240"/>
                      </a:cubicBezTo>
                      <a:cubicBezTo>
                        <a:pt x="280" y="245"/>
                        <a:pt x="308" y="242"/>
                        <a:pt x="330" y="255"/>
                      </a:cubicBezTo>
                      <a:cubicBezTo>
                        <a:pt x="366" y="276"/>
                        <a:pt x="385" y="372"/>
                        <a:pt x="330" y="390"/>
                      </a:cubicBezTo>
                      <a:cubicBezTo>
                        <a:pt x="300" y="400"/>
                        <a:pt x="270" y="410"/>
                        <a:pt x="240" y="420"/>
                      </a:cubicBezTo>
                      <a:cubicBezTo>
                        <a:pt x="225" y="425"/>
                        <a:pt x="195" y="435"/>
                        <a:pt x="195" y="435"/>
                      </a:cubicBezTo>
                      <a:cubicBezTo>
                        <a:pt x="127" y="538"/>
                        <a:pt x="124" y="496"/>
                        <a:pt x="150" y="600"/>
                      </a:cubicBezTo>
                      <a:cubicBezTo>
                        <a:pt x="154" y="615"/>
                        <a:pt x="154" y="634"/>
                        <a:pt x="165" y="645"/>
                      </a:cubicBezTo>
                      <a:cubicBezTo>
                        <a:pt x="190" y="670"/>
                        <a:pt x="255" y="705"/>
                        <a:pt x="255" y="705"/>
                      </a:cubicBezTo>
                      <a:cubicBezTo>
                        <a:pt x="302" y="689"/>
                        <a:pt x="387" y="672"/>
                        <a:pt x="330" y="600"/>
                      </a:cubicBezTo>
                      <a:cubicBezTo>
                        <a:pt x="320" y="588"/>
                        <a:pt x="300" y="590"/>
                        <a:pt x="285" y="585"/>
                      </a:cubicBezTo>
                      <a:cubicBezTo>
                        <a:pt x="265" y="590"/>
                        <a:pt x="245" y="594"/>
                        <a:pt x="225" y="600"/>
                      </a:cubicBezTo>
                      <a:cubicBezTo>
                        <a:pt x="210" y="604"/>
                        <a:pt x="185" y="600"/>
                        <a:pt x="180" y="615"/>
                      </a:cubicBezTo>
                      <a:cubicBezTo>
                        <a:pt x="149" y="700"/>
                        <a:pt x="167" y="820"/>
                        <a:pt x="135" y="915"/>
                      </a:cubicBezTo>
                      <a:cubicBezTo>
                        <a:pt x="140" y="930"/>
                        <a:pt x="136" y="953"/>
                        <a:pt x="150" y="960"/>
                      </a:cubicBezTo>
                      <a:cubicBezTo>
                        <a:pt x="168" y="969"/>
                        <a:pt x="232" y="920"/>
                        <a:pt x="240" y="915"/>
                      </a:cubicBezTo>
                      <a:cubicBezTo>
                        <a:pt x="370" y="931"/>
                        <a:pt x="408" y="910"/>
                        <a:pt x="450" y="1035"/>
                      </a:cubicBezTo>
                      <a:cubicBezTo>
                        <a:pt x="367" y="1118"/>
                        <a:pt x="368" y="1096"/>
                        <a:pt x="240" y="1080"/>
                      </a:cubicBezTo>
                      <a:cubicBezTo>
                        <a:pt x="226" y="1037"/>
                        <a:pt x="222" y="975"/>
                        <a:pt x="270" y="945"/>
                      </a:cubicBezTo>
                      <a:cubicBezTo>
                        <a:pt x="297" y="928"/>
                        <a:pt x="360" y="915"/>
                        <a:pt x="360" y="915"/>
                      </a:cubicBezTo>
                      <a:cubicBezTo>
                        <a:pt x="364" y="916"/>
                        <a:pt x="465" y="933"/>
                        <a:pt x="480" y="945"/>
                      </a:cubicBezTo>
                      <a:cubicBezTo>
                        <a:pt x="494" y="956"/>
                        <a:pt x="503" y="974"/>
                        <a:pt x="510" y="990"/>
                      </a:cubicBezTo>
                      <a:cubicBezTo>
                        <a:pt x="523" y="1019"/>
                        <a:pt x="540" y="1080"/>
                        <a:pt x="540" y="1080"/>
                      </a:cubicBezTo>
                      <a:cubicBezTo>
                        <a:pt x="534" y="1110"/>
                        <a:pt x="530" y="1178"/>
                        <a:pt x="495" y="1200"/>
                      </a:cubicBezTo>
                      <a:cubicBezTo>
                        <a:pt x="468" y="1217"/>
                        <a:pt x="405" y="1230"/>
                        <a:pt x="405" y="123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23" name="Freeform 47"/>
                <p:cNvSpPr>
                  <a:spLocks/>
                </p:cNvSpPr>
                <p:nvPr/>
              </p:nvSpPr>
              <p:spPr bwMode="auto">
                <a:xfrm rot="19705076">
                  <a:off x="1313384" y="2482231"/>
                  <a:ext cx="73624" cy="208763"/>
                </a:xfrm>
                <a:custGeom>
                  <a:avLst/>
                  <a:gdLst>
                    <a:gd name="T0" fmla="*/ 38 w 361"/>
                    <a:gd name="T1" fmla="*/ 89 h 1110"/>
                    <a:gd name="T2" fmla="*/ 233 w 361"/>
                    <a:gd name="T3" fmla="*/ 44 h 1110"/>
                    <a:gd name="T4" fmla="*/ 218 w 361"/>
                    <a:gd name="T5" fmla="*/ 104 h 1110"/>
                    <a:gd name="T6" fmla="*/ 128 w 361"/>
                    <a:gd name="T7" fmla="*/ 149 h 1110"/>
                    <a:gd name="T8" fmla="*/ 38 w 361"/>
                    <a:gd name="T9" fmla="*/ 194 h 1110"/>
                    <a:gd name="T10" fmla="*/ 83 w 361"/>
                    <a:gd name="T11" fmla="*/ 314 h 1110"/>
                    <a:gd name="T12" fmla="*/ 308 w 361"/>
                    <a:gd name="T13" fmla="*/ 299 h 1110"/>
                    <a:gd name="T14" fmla="*/ 263 w 361"/>
                    <a:gd name="T15" fmla="*/ 269 h 1110"/>
                    <a:gd name="T16" fmla="*/ 53 w 361"/>
                    <a:gd name="T17" fmla="*/ 344 h 1110"/>
                    <a:gd name="T18" fmla="*/ 8 w 361"/>
                    <a:gd name="T19" fmla="*/ 434 h 1110"/>
                    <a:gd name="T20" fmla="*/ 53 w 361"/>
                    <a:gd name="T21" fmla="*/ 464 h 1110"/>
                    <a:gd name="T22" fmla="*/ 323 w 361"/>
                    <a:gd name="T23" fmla="*/ 494 h 1110"/>
                    <a:gd name="T24" fmla="*/ 278 w 361"/>
                    <a:gd name="T25" fmla="*/ 599 h 1110"/>
                    <a:gd name="T26" fmla="*/ 233 w 361"/>
                    <a:gd name="T27" fmla="*/ 614 h 1110"/>
                    <a:gd name="T28" fmla="*/ 188 w 361"/>
                    <a:gd name="T29" fmla="*/ 644 h 1110"/>
                    <a:gd name="T30" fmla="*/ 98 w 361"/>
                    <a:gd name="T31" fmla="*/ 674 h 1110"/>
                    <a:gd name="T32" fmla="*/ 248 w 361"/>
                    <a:gd name="T33" fmla="*/ 794 h 1110"/>
                    <a:gd name="T34" fmla="*/ 308 w 361"/>
                    <a:gd name="T35" fmla="*/ 899 h 1110"/>
                    <a:gd name="T36" fmla="*/ 263 w 361"/>
                    <a:gd name="T37" fmla="*/ 914 h 1110"/>
                    <a:gd name="T38" fmla="*/ 203 w 361"/>
                    <a:gd name="T39" fmla="*/ 1049 h 1110"/>
                    <a:gd name="T40" fmla="*/ 188 w 361"/>
                    <a:gd name="T41" fmla="*/ 1064 h 1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1"/>
                    <a:gd name="T64" fmla="*/ 0 h 1110"/>
                    <a:gd name="T65" fmla="*/ 361 w 361"/>
                    <a:gd name="T66" fmla="*/ 1110 h 11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1" h="1110">
                      <a:moveTo>
                        <a:pt x="38" y="89"/>
                      </a:moveTo>
                      <a:cubicBezTo>
                        <a:pt x="97" y="0"/>
                        <a:pt x="119" y="30"/>
                        <a:pt x="233" y="44"/>
                      </a:cubicBezTo>
                      <a:cubicBezTo>
                        <a:pt x="228" y="64"/>
                        <a:pt x="229" y="87"/>
                        <a:pt x="218" y="104"/>
                      </a:cubicBezTo>
                      <a:cubicBezTo>
                        <a:pt x="197" y="136"/>
                        <a:pt x="158" y="134"/>
                        <a:pt x="128" y="149"/>
                      </a:cubicBezTo>
                      <a:cubicBezTo>
                        <a:pt x="12" y="207"/>
                        <a:pt x="151" y="156"/>
                        <a:pt x="38" y="194"/>
                      </a:cubicBezTo>
                      <a:cubicBezTo>
                        <a:pt x="14" y="267"/>
                        <a:pt x="20" y="272"/>
                        <a:pt x="83" y="314"/>
                      </a:cubicBezTo>
                      <a:cubicBezTo>
                        <a:pt x="158" y="309"/>
                        <a:pt x="235" y="317"/>
                        <a:pt x="308" y="299"/>
                      </a:cubicBezTo>
                      <a:cubicBezTo>
                        <a:pt x="325" y="295"/>
                        <a:pt x="281" y="271"/>
                        <a:pt x="263" y="269"/>
                      </a:cubicBezTo>
                      <a:cubicBezTo>
                        <a:pt x="193" y="260"/>
                        <a:pt x="110" y="306"/>
                        <a:pt x="53" y="344"/>
                      </a:cubicBezTo>
                      <a:cubicBezTo>
                        <a:pt x="47" y="353"/>
                        <a:pt x="0" y="415"/>
                        <a:pt x="8" y="434"/>
                      </a:cubicBezTo>
                      <a:cubicBezTo>
                        <a:pt x="15" y="451"/>
                        <a:pt x="36" y="459"/>
                        <a:pt x="53" y="464"/>
                      </a:cubicBezTo>
                      <a:cubicBezTo>
                        <a:pt x="78" y="471"/>
                        <a:pt x="314" y="493"/>
                        <a:pt x="323" y="494"/>
                      </a:cubicBezTo>
                      <a:cubicBezTo>
                        <a:pt x="314" y="530"/>
                        <a:pt x="310" y="573"/>
                        <a:pt x="278" y="599"/>
                      </a:cubicBezTo>
                      <a:cubicBezTo>
                        <a:pt x="266" y="609"/>
                        <a:pt x="247" y="607"/>
                        <a:pt x="233" y="614"/>
                      </a:cubicBezTo>
                      <a:cubicBezTo>
                        <a:pt x="217" y="622"/>
                        <a:pt x="204" y="637"/>
                        <a:pt x="188" y="644"/>
                      </a:cubicBezTo>
                      <a:cubicBezTo>
                        <a:pt x="159" y="657"/>
                        <a:pt x="98" y="674"/>
                        <a:pt x="98" y="674"/>
                      </a:cubicBezTo>
                      <a:cubicBezTo>
                        <a:pt x="128" y="792"/>
                        <a:pt x="119" y="776"/>
                        <a:pt x="248" y="794"/>
                      </a:cubicBezTo>
                      <a:cubicBezTo>
                        <a:pt x="287" y="807"/>
                        <a:pt x="361" y="846"/>
                        <a:pt x="308" y="899"/>
                      </a:cubicBezTo>
                      <a:cubicBezTo>
                        <a:pt x="297" y="910"/>
                        <a:pt x="278" y="909"/>
                        <a:pt x="263" y="914"/>
                      </a:cubicBezTo>
                      <a:cubicBezTo>
                        <a:pt x="215" y="985"/>
                        <a:pt x="239" y="942"/>
                        <a:pt x="203" y="1049"/>
                      </a:cubicBezTo>
                      <a:cubicBezTo>
                        <a:pt x="185" y="1103"/>
                        <a:pt x="188" y="1110"/>
                        <a:pt x="188" y="106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24" name="Freeform 46"/>
                <p:cNvSpPr>
                  <a:spLocks/>
                </p:cNvSpPr>
                <p:nvPr/>
              </p:nvSpPr>
              <p:spPr bwMode="auto">
                <a:xfrm rot="16200000">
                  <a:off x="993432" y="2438335"/>
                  <a:ext cx="133739" cy="193262"/>
                </a:xfrm>
                <a:custGeom>
                  <a:avLst/>
                  <a:gdLst>
                    <a:gd name="T0" fmla="*/ 0 w 780"/>
                    <a:gd name="T1" fmla="*/ 0 h 1275"/>
                    <a:gd name="T2" fmla="*/ 15 w 780"/>
                    <a:gd name="T3" fmla="*/ 165 h 1275"/>
                    <a:gd name="T4" fmla="*/ 30 w 780"/>
                    <a:gd name="T5" fmla="*/ 210 h 1275"/>
                    <a:gd name="T6" fmla="*/ 75 w 780"/>
                    <a:gd name="T7" fmla="*/ 225 h 1275"/>
                    <a:gd name="T8" fmla="*/ 195 w 780"/>
                    <a:gd name="T9" fmla="*/ 255 h 1275"/>
                    <a:gd name="T10" fmla="*/ 480 w 780"/>
                    <a:gd name="T11" fmla="*/ 240 h 1275"/>
                    <a:gd name="T12" fmla="*/ 525 w 780"/>
                    <a:gd name="T13" fmla="*/ 225 h 1275"/>
                    <a:gd name="T14" fmla="*/ 390 w 780"/>
                    <a:gd name="T15" fmla="*/ 135 h 1275"/>
                    <a:gd name="T16" fmla="*/ 285 w 780"/>
                    <a:gd name="T17" fmla="*/ 150 h 1275"/>
                    <a:gd name="T18" fmla="*/ 210 w 780"/>
                    <a:gd name="T19" fmla="*/ 285 h 1275"/>
                    <a:gd name="T20" fmla="*/ 240 w 780"/>
                    <a:gd name="T21" fmla="*/ 375 h 1275"/>
                    <a:gd name="T22" fmla="*/ 375 w 780"/>
                    <a:gd name="T23" fmla="*/ 450 h 1275"/>
                    <a:gd name="T24" fmla="*/ 465 w 780"/>
                    <a:gd name="T25" fmla="*/ 435 h 1275"/>
                    <a:gd name="T26" fmla="*/ 450 w 780"/>
                    <a:gd name="T27" fmla="*/ 390 h 1275"/>
                    <a:gd name="T28" fmla="*/ 255 w 780"/>
                    <a:gd name="T29" fmla="*/ 405 h 1275"/>
                    <a:gd name="T30" fmla="*/ 210 w 780"/>
                    <a:gd name="T31" fmla="*/ 435 h 1275"/>
                    <a:gd name="T32" fmla="*/ 180 w 780"/>
                    <a:gd name="T33" fmla="*/ 525 h 1275"/>
                    <a:gd name="T34" fmla="*/ 225 w 780"/>
                    <a:gd name="T35" fmla="*/ 630 h 1275"/>
                    <a:gd name="T36" fmla="*/ 375 w 780"/>
                    <a:gd name="T37" fmla="*/ 675 h 1275"/>
                    <a:gd name="T38" fmla="*/ 495 w 780"/>
                    <a:gd name="T39" fmla="*/ 645 h 1275"/>
                    <a:gd name="T40" fmla="*/ 555 w 780"/>
                    <a:gd name="T41" fmla="*/ 630 h 1275"/>
                    <a:gd name="T42" fmla="*/ 600 w 780"/>
                    <a:gd name="T43" fmla="*/ 600 h 1275"/>
                    <a:gd name="T44" fmla="*/ 600 w 780"/>
                    <a:gd name="T45" fmla="*/ 570 h 1275"/>
                    <a:gd name="T46" fmla="*/ 465 w 780"/>
                    <a:gd name="T47" fmla="*/ 585 h 1275"/>
                    <a:gd name="T48" fmla="*/ 375 w 780"/>
                    <a:gd name="T49" fmla="*/ 615 h 1275"/>
                    <a:gd name="T50" fmla="*/ 360 w 780"/>
                    <a:gd name="T51" fmla="*/ 660 h 1275"/>
                    <a:gd name="T52" fmla="*/ 660 w 780"/>
                    <a:gd name="T53" fmla="*/ 855 h 1275"/>
                    <a:gd name="T54" fmla="*/ 780 w 780"/>
                    <a:gd name="T55" fmla="*/ 1050 h 1275"/>
                    <a:gd name="T56" fmla="*/ 555 w 780"/>
                    <a:gd name="T57" fmla="*/ 1095 h 1275"/>
                    <a:gd name="T58" fmla="*/ 390 w 780"/>
                    <a:gd name="T59" fmla="*/ 990 h 1275"/>
                    <a:gd name="T60" fmla="*/ 570 w 780"/>
                    <a:gd name="T61" fmla="*/ 1005 h 1275"/>
                    <a:gd name="T62" fmla="*/ 600 w 780"/>
                    <a:gd name="T63" fmla="*/ 1275 h 12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0"/>
                    <a:gd name="T97" fmla="*/ 0 h 1275"/>
                    <a:gd name="T98" fmla="*/ 780 w 780"/>
                    <a:gd name="T99" fmla="*/ 1275 h 12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0" h="1275">
                      <a:moveTo>
                        <a:pt x="0" y="0"/>
                      </a:moveTo>
                      <a:cubicBezTo>
                        <a:pt x="5" y="55"/>
                        <a:pt x="7" y="110"/>
                        <a:pt x="15" y="165"/>
                      </a:cubicBezTo>
                      <a:cubicBezTo>
                        <a:pt x="17" y="181"/>
                        <a:pt x="19" y="199"/>
                        <a:pt x="30" y="210"/>
                      </a:cubicBezTo>
                      <a:cubicBezTo>
                        <a:pt x="41" y="221"/>
                        <a:pt x="60" y="221"/>
                        <a:pt x="75" y="225"/>
                      </a:cubicBezTo>
                      <a:cubicBezTo>
                        <a:pt x="115" y="236"/>
                        <a:pt x="195" y="255"/>
                        <a:pt x="195" y="255"/>
                      </a:cubicBezTo>
                      <a:cubicBezTo>
                        <a:pt x="290" y="250"/>
                        <a:pt x="385" y="249"/>
                        <a:pt x="480" y="240"/>
                      </a:cubicBezTo>
                      <a:cubicBezTo>
                        <a:pt x="496" y="239"/>
                        <a:pt x="519" y="240"/>
                        <a:pt x="525" y="225"/>
                      </a:cubicBezTo>
                      <a:cubicBezTo>
                        <a:pt x="557" y="145"/>
                        <a:pt x="425" y="142"/>
                        <a:pt x="390" y="135"/>
                      </a:cubicBezTo>
                      <a:cubicBezTo>
                        <a:pt x="355" y="140"/>
                        <a:pt x="315" y="131"/>
                        <a:pt x="285" y="150"/>
                      </a:cubicBezTo>
                      <a:cubicBezTo>
                        <a:pt x="241" y="178"/>
                        <a:pt x="225" y="239"/>
                        <a:pt x="210" y="285"/>
                      </a:cubicBezTo>
                      <a:cubicBezTo>
                        <a:pt x="220" y="315"/>
                        <a:pt x="230" y="345"/>
                        <a:pt x="240" y="375"/>
                      </a:cubicBezTo>
                      <a:cubicBezTo>
                        <a:pt x="243" y="385"/>
                        <a:pt x="359" y="439"/>
                        <a:pt x="375" y="450"/>
                      </a:cubicBezTo>
                      <a:cubicBezTo>
                        <a:pt x="405" y="445"/>
                        <a:pt x="441" y="454"/>
                        <a:pt x="465" y="435"/>
                      </a:cubicBezTo>
                      <a:cubicBezTo>
                        <a:pt x="477" y="425"/>
                        <a:pt x="466" y="392"/>
                        <a:pt x="450" y="390"/>
                      </a:cubicBezTo>
                      <a:cubicBezTo>
                        <a:pt x="385" y="381"/>
                        <a:pt x="320" y="400"/>
                        <a:pt x="255" y="405"/>
                      </a:cubicBezTo>
                      <a:cubicBezTo>
                        <a:pt x="240" y="415"/>
                        <a:pt x="220" y="420"/>
                        <a:pt x="210" y="435"/>
                      </a:cubicBezTo>
                      <a:cubicBezTo>
                        <a:pt x="193" y="462"/>
                        <a:pt x="180" y="525"/>
                        <a:pt x="180" y="525"/>
                      </a:cubicBezTo>
                      <a:cubicBezTo>
                        <a:pt x="189" y="561"/>
                        <a:pt x="193" y="604"/>
                        <a:pt x="225" y="630"/>
                      </a:cubicBezTo>
                      <a:cubicBezTo>
                        <a:pt x="259" y="657"/>
                        <a:pt x="333" y="661"/>
                        <a:pt x="375" y="675"/>
                      </a:cubicBezTo>
                      <a:cubicBezTo>
                        <a:pt x="415" y="665"/>
                        <a:pt x="455" y="655"/>
                        <a:pt x="495" y="645"/>
                      </a:cubicBezTo>
                      <a:cubicBezTo>
                        <a:pt x="515" y="640"/>
                        <a:pt x="555" y="630"/>
                        <a:pt x="555" y="630"/>
                      </a:cubicBezTo>
                      <a:cubicBezTo>
                        <a:pt x="570" y="620"/>
                        <a:pt x="584" y="608"/>
                        <a:pt x="600" y="600"/>
                      </a:cubicBezTo>
                      <a:cubicBezTo>
                        <a:pt x="648" y="576"/>
                        <a:pt x="672" y="594"/>
                        <a:pt x="600" y="570"/>
                      </a:cubicBezTo>
                      <a:cubicBezTo>
                        <a:pt x="555" y="575"/>
                        <a:pt x="509" y="576"/>
                        <a:pt x="465" y="585"/>
                      </a:cubicBezTo>
                      <a:cubicBezTo>
                        <a:pt x="434" y="591"/>
                        <a:pt x="375" y="615"/>
                        <a:pt x="375" y="615"/>
                      </a:cubicBezTo>
                      <a:cubicBezTo>
                        <a:pt x="370" y="630"/>
                        <a:pt x="360" y="644"/>
                        <a:pt x="360" y="660"/>
                      </a:cubicBezTo>
                      <a:cubicBezTo>
                        <a:pt x="360" y="827"/>
                        <a:pt x="535" y="839"/>
                        <a:pt x="660" y="855"/>
                      </a:cubicBezTo>
                      <a:cubicBezTo>
                        <a:pt x="696" y="927"/>
                        <a:pt x="754" y="972"/>
                        <a:pt x="780" y="1050"/>
                      </a:cubicBezTo>
                      <a:cubicBezTo>
                        <a:pt x="698" y="1060"/>
                        <a:pt x="632" y="1069"/>
                        <a:pt x="555" y="1095"/>
                      </a:cubicBezTo>
                      <a:cubicBezTo>
                        <a:pt x="421" y="1078"/>
                        <a:pt x="428" y="1104"/>
                        <a:pt x="390" y="990"/>
                      </a:cubicBezTo>
                      <a:cubicBezTo>
                        <a:pt x="465" y="940"/>
                        <a:pt x="499" y="958"/>
                        <a:pt x="570" y="1005"/>
                      </a:cubicBezTo>
                      <a:cubicBezTo>
                        <a:pt x="619" y="1152"/>
                        <a:pt x="600" y="1063"/>
                        <a:pt x="600" y="127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25" name="Freeform 45"/>
                <p:cNvSpPr>
                  <a:spLocks/>
                </p:cNvSpPr>
                <p:nvPr/>
              </p:nvSpPr>
              <p:spPr bwMode="auto">
                <a:xfrm rot="2304084">
                  <a:off x="1314406" y="2458311"/>
                  <a:ext cx="167187" cy="84810"/>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26" name="Freeform 44"/>
                <p:cNvSpPr>
                  <a:spLocks/>
                </p:cNvSpPr>
                <p:nvPr/>
              </p:nvSpPr>
              <p:spPr bwMode="auto">
                <a:xfrm rot="15161848">
                  <a:off x="1385747" y="2133606"/>
                  <a:ext cx="76655" cy="167187"/>
                </a:xfrm>
                <a:custGeom>
                  <a:avLst/>
                  <a:gdLst>
                    <a:gd name="T0" fmla="*/ 75 w 255"/>
                    <a:gd name="T1" fmla="*/ 0 h 990"/>
                    <a:gd name="T2" fmla="*/ 120 w 255"/>
                    <a:gd name="T3" fmla="*/ 15 h 990"/>
                    <a:gd name="T4" fmla="*/ 30 w 255"/>
                    <a:gd name="T5" fmla="*/ 195 h 990"/>
                    <a:gd name="T6" fmla="*/ 135 w 255"/>
                    <a:gd name="T7" fmla="*/ 315 h 990"/>
                    <a:gd name="T8" fmla="*/ 165 w 255"/>
                    <a:gd name="T9" fmla="*/ 360 h 990"/>
                    <a:gd name="T10" fmla="*/ 90 w 255"/>
                    <a:gd name="T11" fmla="*/ 480 h 990"/>
                    <a:gd name="T12" fmla="*/ 60 w 255"/>
                    <a:gd name="T13" fmla="*/ 525 h 990"/>
                    <a:gd name="T14" fmla="*/ 0 w 255"/>
                    <a:gd name="T15" fmla="*/ 450 h 990"/>
                    <a:gd name="T16" fmla="*/ 135 w 255"/>
                    <a:gd name="T17" fmla="*/ 465 h 990"/>
                    <a:gd name="T18" fmla="*/ 255 w 255"/>
                    <a:gd name="T19" fmla="*/ 555 h 990"/>
                    <a:gd name="T20" fmla="*/ 240 w 255"/>
                    <a:gd name="T21" fmla="*/ 510 h 990"/>
                    <a:gd name="T22" fmla="*/ 150 w 255"/>
                    <a:gd name="T23" fmla="*/ 570 h 990"/>
                    <a:gd name="T24" fmla="*/ 105 w 255"/>
                    <a:gd name="T25" fmla="*/ 600 h 990"/>
                    <a:gd name="T26" fmla="*/ 45 w 255"/>
                    <a:gd name="T27" fmla="*/ 675 h 990"/>
                    <a:gd name="T28" fmla="*/ 30 w 255"/>
                    <a:gd name="T29" fmla="*/ 720 h 990"/>
                    <a:gd name="T30" fmla="*/ 0 w 255"/>
                    <a:gd name="T31" fmla="*/ 765 h 990"/>
                    <a:gd name="T32" fmla="*/ 120 w 255"/>
                    <a:gd name="T33" fmla="*/ 780 h 990"/>
                    <a:gd name="T34" fmla="*/ 210 w 255"/>
                    <a:gd name="T35" fmla="*/ 750 h 990"/>
                    <a:gd name="T36" fmla="*/ 240 w 255"/>
                    <a:gd name="T37" fmla="*/ 795 h 990"/>
                    <a:gd name="T38" fmla="*/ 165 w 255"/>
                    <a:gd name="T39" fmla="*/ 885 h 990"/>
                    <a:gd name="T40" fmla="*/ 150 w 255"/>
                    <a:gd name="T41" fmla="*/ 930 h 990"/>
                    <a:gd name="T42" fmla="*/ 165 w 255"/>
                    <a:gd name="T43" fmla="*/ 990 h 9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5"/>
                    <a:gd name="T67" fmla="*/ 0 h 990"/>
                    <a:gd name="T68" fmla="*/ 255 w 255"/>
                    <a:gd name="T69" fmla="*/ 990 h 9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5" h="990">
                      <a:moveTo>
                        <a:pt x="75" y="0"/>
                      </a:moveTo>
                      <a:cubicBezTo>
                        <a:pt x="90" y="5"/>
                        <a:pt x="109" y="4"/>
                        <a:pt x="120" y="15"/>
                      </a:cubicBezTo>
                      <a:cubicBezTo>
                        <a:pt x="171" y="66"/>
                        <a:pt x="58" y="153"/>
                        <a:pt x="30" y="195"/>
                      </a:cubicBezTo>
                      <a:cubicBezTo>
                        <a:pt x="49" y="291"/>
                        <a:pt x="46" y="285"/>
                        <a:pt x="135" y="315"/>
                      </a:cubicBezTo>
                      <a:cubicBezTo>
                        <a:pt x="145" y="330"/>
                        <a:pt x="165" y="342"/>
                        <a:pt x="165" y="360"/>
                      </a:cubicBezTo>
                      <a:cubicBezTo>
                        <a:pt x="165" y="443"/>
                        <a:pt x="141" y="446"/>
                        <a:pt x="90" y="480"/>
                      </a:cubicBezTo>
                      <a:cubicBezTo>
                        <a:pt x="80" y="495"/>
                        <a:pt x="78" y="521"/>
                        <a:pt x="60" y="525"/>
                      </a:cubicBezTo>
                      <a:cubicBezTo>
                        <a:pt x="18" y="533"/>
                        <a:pt x="7" y="471"/>
                        <a:pt x="0" y="450"/>
                      </a:cubicBezTo>
                      <a:cubicBezTo>
                        <a:pt x="69" y="404"/>
                        <a:pt x="69" y="421"/>
                        <a:pt x="135" y="465"/>
                      </a:cubicBezTo>
                      <a:cubicBezTo>
                        <a:pt x="170" y="517"/>
                        <a:pt x="196" y="535"/>
                        <a:pt x="255" y="555"/>
                      </a:cubicBezTo>
                      <a:cubicBezTo>
                        <a:pt x="250" y="540"/>
                        <a:pt x="255" y="516"/>
                        <a:pt x="240" y="510"/>
                      </a:cubicBezTo>
                      <a:cubicBezTo>
                        <a:pt x="182" y="487"/>
                        <a:pt x="175" y="545"/>
                        <a:pt x="150" y="570"/>
                      </a:cubicBezTo>
                      <a:cubicBezTo>
                        <a:pt x="137" y="583"/>
                        <a:pt x="120" y="590"/>
                        <a:pt x="105" y="600"/>
                      </a:cubicBezTo>
                      <a:cubicBezTo>
                        <a:pt x="67" y="713"/>
                        <a:pt x="123" y="578"/>
                        <a:pt x="45" y="675"/>
                      </a:cubicBezTo>
                      <a:cubicBezTo>
                        <a:pt x="35" y="687"/>
                        <a:pt x="37" y="706"/>
                        <a:pt x="30" y="720"/>
                      </a:cubicBezTo>
                      <a:cubicBezTo>
                        <a:pt x="22" y="736"/>
                        <a:pt x="10" y="750"/>
                        <a:pt x="0" y="765"/>
                      </a:cubicBezTo>
                      <a:cubicBezTo>
                        <a:pt x="61" y="806"/>
                        <a:pt x="34" y="803"/>
                        <a:pt x="120" y="780"/>
                      </a:cubicBezTo>
                      <a:cubicBezTo>
                        <a:pt x="151" y="772"/>
                        <a:pt x="210" y="750"/>
                        <a:pt x="210" y="750"/>
                      </a:cubicBezTo>
                      <a:cubicBezTo>
                        <a:pt x="220" y="765"/>
                        <a:pt x="240" y="777"/>
                        <a:pt x="240" y="795"/>
                      </a:cubicBezTo>
                      <a:cubicBezTo>
                        <a:pt x="240" y="816"/>
                        <a:pt x="174" y="876"/>
                        <a:pt x="165" y="885"/>
                      </a:cubicBezTo>
                      <a:cubicBezTo>
                        <a:pt x="160" y="900"/>
                        <a:pt x="150" y="914"/>
                        <a:pt x="150" y="930"/>
                      </a:cubicBezTo>
                      <a:cubicBezTo>
                        <a:pt x="150" y="951"/>
                        <a:pt x="165" y="969"/>
                        <a:pt x="165" y="99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27" name="Freeform 43"/>
                <p:cNvSpPr>
                  <a:spLocks/>
                </p:cNvSpPr>
                <p:nvPr/>
              </p:nvSpPr>
              <p:spPr bwMode="auto">
                <a:xfrm rot="11188437">
                  <a:off x="1185053" y="2514307"/>
                  <a:ext cx="88962" cy="184842"/>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28" name="Freeform 42"/>
                <p:cNvSpPr>
                  <a:spLocks/>
                </p:cNvSpPr>
                <p:nvPr/>
              </p:nvSpPr>
              <p:spPr bwMode="auto">
                <a:xfrm rot="13314741">
                  <a:off x="1299579" y="2122332"/>
                  <a:ext cx="67488" cy="105469"/>
                </a:xfrm>
                <a:custGeom>
                  <a:avLst/>
                  <a:gdLst>
                    <a:gd name="T0" fmla="*/ 105 w 330"/>
                    <a:gd name="T1" fmla="*/ 0 h 681"/>
                    <a:gd name="T2" fmla="*/ 150 w 330"/>
                    <a:gd name="T3" fmla="*/ 30 h 681"/>
                    <a:gd name="T4" fmla="*/ 180 w 330"/>
                    <a:gd name="T5" fmla="*/ 135 h 681"/>
                    <a:gd name="T6" fmla="*/ 105 w 330"/>
                    <a:gd name="T7" fmla="*/ 360 h 681"/>
                    <a:gd name="T8" fmla="*/ 75 w 330"/>
                    <a:gd name="T9" fmla="*/ 405 h 681"/>
                    <a:gd name="T10" fmla="*/ 0 w 330"/>
                    <a:gd name="T11" fmla="*/ 345 h 681"/>
                    <a:gd name="T12" fmla="*/ 15 w 330"/>
                    <a:gd name="T13" fmla="*/ 300 h 681"/>
                    <a:gd name="T14" fmla="*/ 150 w 330"/>
                    <a:gd name="T15" fmla="*/ 330 h 681"/>
                    <a:gd name="T16" fmla="*/ 120 w 330"/>
                    <a:gd name="T17" fmla="*/ 615 h 681"/>
                    <a:gd name="T18" fmla="*/ 330 w 330"/>
                    <a:gd name="T19" fmla="*/ 570 h 681"/>
                    <a:gd name="T20" fmla="*/ 285 w 330"/>
                    <a:gd name="T21" fmla="*/ 540 h 681"/>
                    <a:gd name="T22" fmla="*/ 240 w 330"/>
                    <a:gd name="T23" fmla="*/ 555 h 6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0"/>
                    <a:gd name="T37" fmla="*/ 0 h 681"/>
                    <a:gd name="T38" fmla="*/ 330 w 330"/>
                    <a:gd name="T39" fmla="*/ 681 h 6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0" h="681">
                      <a:moveTo>
                        <a:pt x="105" y="0"/>
                      </a:moveTo>
                      <a:cubicBezTo>
                        <a:pt x="120" y="10"/>
                        <a:pt x="140" y="15"/>
                        <a:pt x="150" y="30"/>
                      </a:cubicBezTo>
                      <a:cubicBezTo>
                        <a:pt x="170" y="60"/>
                        <a:pt x="168" y="100"/>
                        <a:pt x="180" y="135"/>
                      </a:cubicBezTo>
                      <a:cubicBezTo>
                        <a:pt x="168" y="253"/>
                        <a:pt x="194" y="301"/>
                        <a:pt x="105" y="360"/>
                      </a:cubicBezTo>
                      <a:cubicBezTo>
                        <a:pt x="95" y="375"/>
                        <a:pt x="92" y="398"/>
                        <a:pt x="75" y="405"/>
                      </a:cubicBezTo>
                      <a:cubicBezTo>
                        <a:pt x="37" y="420"/>
                        <a:pt x="11" y="362"/>
                        <a:pt x="0" y="345"/>
                      </a:cubicBezTo>
                      <a:cubicBezTo>
                        <a:pt x="5" y="330"/>
                        <a:pt x="0" y="304"/>
                        <a:pt x="15" y="300"/>
                      </a:cubicBezTo>
                      <a:cubicBezTo>
                        <a:pt x="43" y="292"/>
                        <a:pt x="116" y="319"/>
                        <a:pt x="150" y="330"/>
                      </a:cubicBezTo>
                      <a:cubicBezTo>
                        <a:pt x="182" y="427"/>
                        <a:pt x="177" y="529"/>
                        <a:pt x="120" y="615"/>
                      </a:cubicBezTo>
                      <a:cubicBezTo>
                        <a:pt x="206" y="636"/>
                        <a:pt x="293" y="681"/>
                        <a:pt x="330" y="570"/>
                      </a:cubicBezTo>
                      <a:cubicBezTo>
                        <a:pt x="315" y="560"/>
                        <a:pt x="303" y="543"/>
                        <a:pt x="285" y="540"/>
                      </a:cubicBezTo>
                      <a:cubicBezTo>
                        <a:pt x="269" y="537"/>
                        <a:pt x="240" y="555"/>
                        <a:pt x="240" y="55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29" name="Freeform 41"/>
                <p:cNvSpPr>
                  <a:spLocks/>
                </p:cNvSpPr>
                <p:nvPr/>
              </p:nvSpPr>
              <p:spPr bwMode="auto">
                <a:xfrm rot="16200000">
                  <a:off x="1419443" y="2224413"/>
                  <a:ext cx="78286" cy="167698"/>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30" name="Freeform 40"/>
                <p:cNvSpPr>
                  <a:spLocks/>
                </p:cNvSpPr>
                <p:nvPr/>
              </p:nvSpPr>
              <p:spPr bwMode="auto">
                <a:xfrm rot="19782647">
                  <a:off x="1002016" y="2086995"/>
                  <a:ext cx="92541" cy="187017"/>
                </a:xfrm>
                <a:custGeom>
                  <a:avLst/>
                  <a:gdLst>
                    <a:gd name="T0" fmla="*/ 41 w 291"/>
                    <a:gd name="T1" fmla="*/ 0 h 1005"/>
                    <a:gd name="T2" fmla="*/ 11 w 291"/>
                    <a:gd name="T3" fmla="*/ 90 h 1005"/>
                    <a:gd name="T4" fmla="*/ 26 w 291"/>
                    <a:gd name="T5" fmla="*/ 195 h 1005"/>
                    <a:gd name="T6" fmla="*/ 56 w 291"/>
                    <a:gd name="T7" fmla="*/ 330 h 1005"/>
                    <a:gd name="T8" fmla="*/ 146 w 291"/>
                    <a:gd name="T9" fmla="*/ 315 h 1005"/>
                    <a:gd name="T10" fmla="*/ 86 w 291"/>
                    <a:gd name="T11" fmla="*/ 225 h 1005"/>
                    <a:gd name="T12" fmla="*/ 56 w 291"/>
                    <a:gd name="T13" fmla="*/ 270 h 1005"/>
                    <a:gd name="T14" fmla="*/ 71 w 291"/>
                    <a:gd name="T15" fmla="*/ 315 h 1005"/>
                    <a:gd name="T16" fmla="*/ 86 w 291"/>
                    <a:gd name="T17" fmla="*/ 405 h 1005"/>
                    <a:gd name="T18" fmla="*/ 71 w 291"/>
                    <a:gd name="T19" fmla="*/ 465 h 1005"/>
                    <a:gd name="T20" fmla="*/ 116 w 291"/>
                    <a:gd name="T21" fmla="*/ 480 h 1005"/>
                    <a:gd name="T22" fmla="*/ 221 w 291"/>
                    <a:gd name="T23" fmla="*/ 600 h 1005"/>
                    <a:gd name="T24" fmla="*/ 221 w 291"/>
                    <a:gd name="T25" fmla="*/ 495 h 1005"/>
                    <a:gd name="T26" fmla="*/ 146 w 291"/>
                    <a:gd name="T27" fmla="*/ 510 h 1005"/>
                    <a:gd name="T28" fmla="*/ 56 w 291"/>
                    <a:gd name="T29" fmla="*/ 645 h 1005"/>
                    <a:gd name="T30" fmla="*/ 41 w 291"/>
                    <a:gd name="T31" fmla="*/ 690 h 1005"/>
                    <a:gd name="T32" fmla="*/ 161 w 291"/>
                    <a:gd name="T33" fmla="*/ 735 h 1005"/>
                    <a:gd name="T34" fmla="*/ 236 w 291"/>
                    <a:gd name="T35" fmla="*/ 810 h 1005"/>
                    <a:gd name="T36" fmla="*/ 146 w 291"/>
                    <a:gd name="T37" fmla="*/ 870 h 1005"/>
                    <a:gd name="T38" fmla="*/ 86 w 291"/>
                    <a:gd name="T39" fmla="*/ 855 h 1005"/>
                    <a:gd name="T40" fmla="*/ 131 w 291"/>
                    <a:gd name="T41" fmla="*/ 870 h 1005"/>
                    <a:gd name="T42" fmla="*/ 176 w 291"/>
                    <a:gd name="T43" fmla="*/ 1005 h 10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1"/>
                    <a:gd name="T67" fmla="*/ 0 h 1005"/>
                    <a:gd name="T68" fmla="*/ 291 w 291"/>
                    <a:gd name="T69" fmla="*/ 1005 h 10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1" h="1005">
                      <a:moveTo>
                        <a:pt x="41" y="0"/>
                      </a:moveTo>
                      <a:cubicBezTo>
                        <a:pt x="31" y="30"/>
                        <a:pt x="21" y="60"/>
                        <a:pt x="11" y="90"/>
                      </a:cubicBezTo>
                      <a:cubicBezTo>
                        <a:pt x="0" y="124"/>
                        <a:pt x="21" y="160"/>
                        <a:pt x="26" y="195"/>
                      </a:cubicBezTo>
                      <a:cubicBezTo>
                        <a:pt x="41" y="293"/>
                        <a:pt x="33" y="260"/>
                        <a:pt x="56" y="330"/>
                      </a:cubicBezTo>
                      <a:cubicBezTo>
                        <a:pt x="86" y="325"/>
                        <a:pt x="119" y="329"/>
                        <a:pt x="146" y="315"/>
                      </a:cubicBezTo>
                      <a:cubicBezTo>
                        <a:pt x="239" y="269"/>
                        <a:pt x="115" y="235"/>
                        <a:pt x="86" y="225"/>
                      </a:cubicBezTo>
                      <a:cubicBezTo>
                        <a:pt x="76" y="240"/>
                        <a:pt x="59" y="252"/>
                        <a:pt x="56" y="270"/>
                      </a:cubicBezTo>
                      <a:cubicBezTo>
                        <a:pt x="53" y="286"/>
                        <a:pt x="68" y="300"/>
                        <a:pt x="71" y="315"/>
                      </a:cubicBezTo>
                      <a:cubicBezTo>
                        <a:pt x="78" y="345"/>
                        <a:pt x="81" y="375"/>
                        <a:pt x="86" y="405"/>
                      </a:cubicBezTo>
                      <a:cubicBezTo>
                        <a:pt x="81" y="425"/>
                        <a:pt x="63" y="446"/>
                        <a:pt x="71" y="465"/>
                      </a:cubicBezTo>
                      <a:cubicBezTo>
                        <a:pt x="77" y="480"/>
                        <a:pt x="105" y="469"/>
                        <a:pt x="116" y="480"/>
                      </a:cubicBezTo>
                      <a:cubicBezTo>
                        <a:pt x="291" y="655"/>
                        <a:pt x="94" y="515"/>
                        <a:pt x="221" y="600"/>
                      </a:cubicBezTo>
                      <a:cubicBezTo>
                        <a:pt x="228" y="579"/>
                        <a:pt x="259" y="514"/>
                        <a:pt x="221" y="495"/>
                      </a:cubicBezTo>
                      <a:cubicBezTo>
                        <a:pt x="198" y="484"/>
                        <a:pt x="171" y="505"/>
                        <a:pt x="146" y="510"/>
                      </a:cubicBezTo>
                      <a:cubicBezTo>
                        <a:pt x="105" y="571"/>
                        <a:pt x="110" y="591"/>
                        <a:pt x="56" y="645"/>
                      </a:cubicBezTo>
                      <a:cubicBezTo>
                        <a:pt x="51" y="660"/>
                        <a:pt x="35" y="675"/>
                        <a:pt x="41" y="690"/>
                      </a:cubicBezTo>
                      <a:cubicBezTo>
                        <a:pt x="54" y="724"/>
                        <a:pt x="143" y="731"/>
                        <a:pt x="161" y="735"/>
                      </a:cubicBezTo>
                      <a:cubicBezTo>
                        <a:pt x="167" y="739"/>
                        <a:pt x="250" y="786"/>
                        <a:pt x="236" y="810"/>
                      </a:cubicBezTo>
                      <a:cubicBezTo>
                        <a:pt x="218" y="841"/>
                        <a:pt x="146" y="870"/>
                        <a:pt x="146" y="870"/>
                      </a:cubicBezTo>
                      <a:cubicBezTo>
                        <a:pt x="126" y="865"/>
                        <a:pt x="107" y="855"/>
                        <a:pt x="86" y="855"/>
                      </a:cubicBezTo>
                      <a:cubicBezTo>
                        <a:pt x="70" y="855"/>
                        <a:pt x="119" y="860"/>
                        <a:pt x="131" y="870"/>
                      </a:cubicBezTo>
                      <a:cubicBezTo>
                        <a:pt x="150" y="885"/>
                        <a:pt x="238" y="1005"/>
                        <a:pt x="176" y="100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31" name="Freeform 39"/>
                <p:cNvSpPr>
                  <a:spLocks/>
                </p:cNvSpPr>
                <p:nvPr/>
              </p:nvSpPr>
              <p:spPr bwMode="auto">
                <a:xfrm rot="1515602">
                  <a:off x="1083309" y="2490386"/>
                  <a:ext cx="80782" cy="210938"/>
                </a:xfrm>
                <a:custGeom>
                  <a:avLst/>
                  <a:gdLst>
                    <a:gd name="T0" fmla="*/ 214 w 394"/>
                    <a:gd name="T1" fmla="*/ 29 h 1139"/>
                    <a:gd name="T2" fmla="*/ 394 w 394"/>
                    <a:gd name="T3" fmla="*/ 119 h 1139"/>
                    <a:gd name="T4" fmla="*/ 379 w 394"/>
                    <a:gd name="T5" fmla="*/ 164 h 1139"/>
                    <a:gd name="T6" fmla="*/ 199 w 394"/>
                    <a:gd name="T7" fmla="*/ 254 h 1139"/>
                    <a:gd name="T8" fmla="*/ 274 w 394"/>
                    <a:gd name="T9" fmla="*/ 404 h 1139"/>
                    <a:gd name="T10" fmla="*/ 334 w 394"/>
                    <a:gd name="T11" fmla="*/ 524 h 1139"/>
                    <a:gd name="T12" fmla="*/ 304 w 394"/>
                    <a:gd name="T13" fmla="*/ 569 h 1139"/>
                    <a:gd name="T14" fmla="*/ 199 w 394"/>
                    <a:gd name="T15" fmla="*/ 554 h 1139"/>
                    <a:gd name="T16" fmla="*/ 169 w 394"/>
                    <a:gd name="T17" fmla="*/ 509 h 1139"/>
                    <a:gd name="T18" fmla="*/ 154 w 394"/>
                    <a:gd name="T19" fmla="*/ 464 h 1139"/>
                    <a:gd name="T20" fmla="*/ 289 w 394"/>
                    <a:gd name="T21" fmla="*/ 479 h 1139"/>
                    <a:gd name="T22" fmla="*/ 334 w 394"/>
                    <a:gd name="T23" fmla="*/ 494 h 1139"/>
                    <a:gd name="T24" fmla="*/ 379 w 394"/>
                    <a:gd name="T25" fmla="*/ 479 h 1139"/>
                    <a:gd name="T26" fmla="*/ 364 w 394"/>
                    <a:gd name="T27" fmla="*/ 629 h 1139"/>
                    <a:gd name="T28" fmla="*/ 349 w 394"/>
                    <a:gd name="T29" fmla="*/ 674 h 1139"/>
                    <a:gd name="T30" fmla="*/ 304 w 394"/>
                    <a:gd name="T31" fmla="*/ 704 h 1139"/>
                    <a:gd name="T32" fmla="*/ 199 w 394"/>
                    <a:gd name="T33" fmla="*/ 689 h 1139"/>
                    <a:gd name="T34" fmla="*/ 244 w 394"/>
                    <a:gd name="T35" fmla="*/ 674 h 1139"/>
                    <a:gd name="T36" fmla="*/ 334 w 394"/>
                    <a:gd name="T37" fmla="*/ 704 h 1139"/>
                    <a:gd name="T38" fmla="*/ 319 w 394"/>
                    <a:gd name="T39" fmla="*/ 929 h 1139"/>
                    <a:gd name="T40" fmla="*/ 229 w 394"/>
                    <a:gd name="T41" fmla="*/ 899 h 1139"/>
                    <a:gd name="T42" fmla="*/ 184 w 394"/>
                    <a:gd name="T43" fmla="*/ 884 h 1139"/>
                    <a:gd name="T44" fmla="*/ 124 w 394"/>
                    <a:gd name="T45" fmla="*/ 809 h 1139"/>
                    <a:gd name="T46" fmla="*/ 64 w 394"/>
                    <a:gd name="T47" fmla="*/ 719 h 1139"/>
                    <a:gd name="T48" fmla="*/ 19 w 394"/>
                    <a:gd name="T49" fmla="*/ 734 h 1139"/>
                    <a:gd name="T50" fmla="*/ 94 w 394"/>
                    <a:gd name="T51" fmla="*/ 914 h 1139"/>
                    <a:gd name="T52" fmla="*/ 124 w 394"/>
                    <a:gd name="T53" fmla="*/ 959 h 1139"/>
                    <a:gd name="T54" fmla="*/ 274 w 394"/>
                    <a:gd name="T55" fmla="*/ 1139 h 11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94"/>
                    <a:gd name="T85" fmla="*/ 0 h 1139"/>
                    <a:gd name="T86" fmla="*/ 394 w 394"/>
                    <a:gd name="T87" fmla="*/ 1139 h 11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94" h="1139">
                      <a:moveTo>
                        <a:pt x="214" y="29"/>
                      </a:moveTo>
                      <a:cubicBezTo>
                        <a:pt x="302" y="0"/>
                        <a:pt x="345" y="46"/>
                        <a:pt x="394" y="119"/>
                      </a:cubicBezTo>
                      <a:cubicBezTo>
                        <a:pt x="389" y="134"/>
                        <a:pt x="389" y="152"/>
                        <a:pt x="379" y="164"/>
                      </a:cubicBezTo>
                      <a:cubicBezTo>
                        <a:pt x="348" y="203"/>
                        <a:pt x="253" y="218"/>
                        <a:pt x="199" y="254"/>
                      </a:cubicBezTo>
                      <a:cubicBezTo>
                        <a:pt x="213" y="340"/>
                        <a:pt x="194" y="377"/>
                        <a:pt x="274" y="404"/>
                      </a:cubicBezTo>
                      <a:cubicBezTo>
                        <a:pt x="294" y="435"/>
                        <a:pt x="334" y="487"/>
                        <a:pt x="334" y="524"/>
                      </a:cubicBezTo>
                      <a:cubicBezTo>
                        <a:pt x="334" y="542"/>
                        <a:pt x="314" y="554"/>
                        <a:pt x="304" y="569"/>
                      </a:cubicBezTo>
                      <a:cubicBezTo>
                        <a:pt x="269" y="564"/>
                        <a:pt x="231" y="568"/>
                        <a:pt x="199" y="554"/>
                      </a:cubicBezTo>
                      <a:cubicBezTo>
                        <a:pt x="183" y="547"/>
                        <a:pt x="177" y="525"/>
                        <a:pt x="169" y="509"/>
                      </a:cubicBezTo>
                      <a:cubicBezTo>
                        <a:pt x="162" y="495"/>
                        <a:pt x="139" y="468"/>
                        <a:pt x="154" y="464"/>
                      </a:cubicBezTo>
                      <a:cubicBezTo>
                        <a:pt x="198" y="453"/>
                        <a:pt x="244" y="474"/>
                        <a:pt x="289" y="479"/>
                      </a:cubicBezTo>
                      <a:cubicBezTo>
                        <a:pt x="304" y="484"/>
                        <a:pt x="318" y="494"/>
                        <a:pt x="334" y="494"/>
                      </a:cubicBezTo>
                      <a:cubicBezTo>
                        <a:pt x="350" y="494"/>
                        <a:pt x="376" y="464"/>
                        <a:pt x="379" y="479"/>
                      </a:cubicBezTo>
                      <a:cubicBezTo>
                        <a:pt x="390" y="528"/>
                        <a:pt x="372" y="579"/>
                        <a:pt x="364" y="629"/>
                      </a:cubicBezTo>
                      <a:cubicBezTo>
                        <a:pt x="362" y="645"/>
                        <a:pt x="359" y="662"/>
                        <a:pt x="349" y="674"/>
                      </a:cubicBezTo>
                      <a:cubicBezTo>
                        <a:pt x="338" y="688"/>
                        <a:pt x="319" y="694"/>
                        <a:pt x="304" y="704"/>
                      </a:cubicBezTo>
                      <a:cubicBezTo>
                        <a:pt x="269" y="699"/>
                        <a:pt x="231" y="705"/>
                        <a:pt x="199" y="689"/>
                      </a:cubicBezTo>
                      <a:cubicBezTo>
                        <a:pt x="185" y="682"/>
                        <a:pt x="228" y="672"/>
                        <a:pt x="244" y="674"/>
                      </a:cubicBezTo>
                      <a:cubicBezTo>
                        <a:pt x="275" y="677"/>
                        <a:pt x="334" y="704"/>
                        <a:pt x="334" y="704"/>
                      </a:cubicBezTo>
                      <a:cubicBezTo>
                        <a:pt x="359" y="780"/>
                        <a:pt x="344" y="854"/>
                        <a:pt x="319" y="929"/>
                      </a:cubicBezTo>
                      <a:cubicBezTo>
                        <a:pt x="289" y="919"/>
                        <a:pt x="259" y="909"/>
                        <a:pt x="229" y="899"/>
                      </a:cubicBezTo>
                      <a:cubicBezTo>
                        <a:pt x="214" y="894"/>
                        <a:pt x="184" y="884"/>
                        <a:pt x="184" y="884"/>
                      </a:cubicBezTo>
                      <a:cubicBezTo>
                        <a:pt x="150" y="783"/>
                        <a:pt x="197" y="893"/>
                        <a:pt x="124" y="809"/>
                      </a:cubicBezTo>
                      <a:cubicBezTo>
                        <a:pt x="100" y="782"/>
                        <a:pt x="64" y="719"/>
                        <a:pt x="64" y="719"/>
                      </a:cubicBezTo>
                      <a:cubicBezTo>
                        <a:pt x="49" y="724"/>
                        <a:pt x="23" y="719"/>
                        <a:pt x="19" y="734"/>
                      </a:cubicBezTo>
                      <a:cubicBezTo>
                        <a:pt x="0" y="800"/>
                        <a:pt x="64" y="869"/>
                        <a:pt x="94" y="914"/>
                      </a:cubicBezTo>
                      <a:cubicBezTo>
                        <a:pt x="104" y="929"/>
                        <a:pt x="124" y="959"/>
                        <a:pt x="124" y="959"/>
                      </a:cubicBezTo>
                      <a:cubicBezTo>
                        <a:pt x="142" y="1048"/>
                        <a:pt x="161" y="1139"/>
                        <a:pt x="274" y="1139"/>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32" name="Freeform 38"/>
                <p:cNvSpPr>
                  <a:spLocks/>
                </p:cNvSpPr>
                <p:nvPr/>
              </p:nvSpPr>
              <p:spPr bwMode="auto">
                <a:xfrm rot="17596374">
                  <a:off x="911110" y="2331564"/>
                  <a:ext cx="151136" cy="134977"/>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33" name="Freeform 37"/>
                <p:cNvSpPr>
                  <a:spLocks/>
                </p:cNvSpPr>
                <p:nvPr/>
              </p:nvSpPr>
              <p:spPr bwMode="auto">
                <a:xfrm rot="10280422">
                  <a:off x="1083309" y="2054919"/>
                  <a:ext cx="73624" cy="178319"/>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34" name="Freeform 36"/>
                <p:cNvSpPr>
                  <a:spLocks/>
                </p:cNvSpPr>
                <p:nvPr/>
              </p:nvSpPr>
              <p:spPr bwMode="auto">
                <a:xfrm rot="11269306">
                  <a:off x="1242827" y="2021213"/>
                  <a:ext cx="70556" cy="184842"/>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35" name="Oval 434"/>
                <p:cNvSpPr>
                  <a:spLocks noChangeAspect="1"/>
                </p:cNvSpPr>
                <p:nvPr/>
              </p:nvSpPr>
              <p:spPr>
                <a:xfrm>
                  <a:off x="1058621" y="2200311"/>
                  <a:ext cx="317003" cy="317004"/>
                </a:xfrm>
                <a:prstGeom prst="ellipse">
                  <a:avLst/>
                </a:prstGeom>
                <a:gradFill flip="none" rotWithShape="1">
                  <a:gsLst>
                    <a:gs pos="0">
                      <a:schemeClr val="bg1"/>
                    </a:gs>
                    <a:gs pos="80000">
                      <a:srgbClr val="3900F9"/>
                    </a:gs>
                  </a:gsLst>
                  <a:path path="circle">
                    <a:fillToRect l="50000" t="50000" r="50000" b="50000"/>
                  </a:path>
                  <a:tileRect/>
                </a:gradFill>
                <a:ln w="127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14" name="Freeform 413"/>
              <p:cNvSpPr/>
              <p:nvPr/>
            </p:nvSpPr>
            <p:spPr>
              <a:xfrm>
                <a:off x="2545174" y="2952712"/>
                <a:ext cx="277132" cy="629623"/>
              </a:xfrm>
              <a:custGeom>
                <a:avLst/>
                <a:gdLst>
                  <a:gd name="connsiteX0" fmla="*/ 277132 w 277132"/>
                  <a:gd name="connsiteY0" fmla="*/ 173689 h 629623"/>
                  <a:gd name="connsiteX1" fmla="*/ 266277 w 277132"/>
                  <a:gd name="connsiteY1" fmla="*/ 75989 h 629623"/>
                  <a:gd name="connsiteX2" fmla="*/ 190292 w 277132"/>
                  <a:gd name="connsiteY2" fmla="*/ 21711 h 629623"/>
                  <a:gd name="connsiteX3" fmla="*/ 157727 w 277132"/>
                  <a:gd name="connsiteY3" fmla="*/ 0 h 629623"/>
                  <a:gd name="connsiteX4" fmla="*/ 81742 w 277132"/>
                  <a:gd name="connsiteY4" fmla="*/ 21711 h 629623"/>
                  <a:gd name="connsiteX5" fmla="*/ 38321 w 277132"/>
                  <a:gd name="connsiteY5" fmla="*/ 86845 h 629623"/>
                  <a:gd name="connsiteX6" fmla="*/ 16611 w 277132"/>
                  <a:gd name="connsiteY6" fmla="*/ 119411 h 629623"/>
                  <a:gd name="connsiteX7" fmla="*/ 16611 w 277132"/>
                  <a:gd name="connsiteY7" fmla="*/ 260534 h 629623"/>
                  <a:gd name="connsiteX8" fmla="*/ 81742 w 277132"/>
                  <a:gd name="connsiteY8" fmla="*/ 293100 h 629623"/>
                  <a:gd name="connsiteX9" fmla="*/ 103452 w 277132"/>
                  <a:gd name="connsiteY9" fmla="*/ 314812 h 629623"/>
                  <a:gd name="connsiteX10" fmla="*/ 168582 w 277132"/>
                  <a:gd name="connsiteY10" fmla="*/ 336523 h 629623"/>
                  <a:gd name="connsiteX11" fmla="*/ 157727 w 277132"/>
                  <a:gd name="connsiteY11" fmla="*/ 466789 h 629623"/>
                  <a:gd name="connsiteX12" fmla="*/ 103452 w 277132"/>
                  <a:gd name="connsiteY12" fmla="*/ 521067 h 629623"/>
                  <a:gd name="connsiteX13" fmla="*/ 70887 w 277132"/>
                  <a:gd name="connsiteY13" fmla="*/ 553634 h 629623"/>
                  <a:gd name="connsiteX14" fmla="*/ 60032 w 277132"/>
                  <a:gd name="connsiteY14" fmla="*/ 586201 h 629623"/>
                  <a:gd name="connsiteX15" fmla="*/ 103452 w 277132"/>
                  <a:gd name="connsiteY15" fmla="*/ 629623 h 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132" h="629623">
                    <a:moveTo>
                      <a:pt x="277132" y="173689"/>
                    </a:moveTo>
                    <a:cubicBezTo>
                      <a:pt x="273514" y="141122"/>
                      <a:pt x="274224" y="107778"/>
                      <a:pt x="266277" y="75989"/>
                    </a:cubicBezTo>
                    <a:cubicBezTo>
                      <a:pt x="255716" y="33745"/>
                      <a:pt x="223885" y="38509"/>
                      <a:pt x="190292" y="21711"/>
                    </a:cubicBezTo>
                    <a:cubicBezTo>
                      <a:pt x="178623" y="15876"/>
                      <a:pt x="168582" y="7237"/>
                      <a:pt x="157727" y="0"/>
                    </a:cubicBezTo>
                    <a:cubicBezTo>
                      <a:pt x="157354" y="93"/>
                      <a:pt x="86931" y="16521"/>
                      <a:pt x="81742" y="21711"/>
                    </a:cubicBezTo>
                    <a:cubicBezTo>
                      <a:pt x="63291" y="40162"/>
                      <a:pt x="52795" y="65134"/>
                      <a:pt x="38321" y="86845"/>
                    </a:cubicBezTo>
                    <a:lnTo>
                      <a:pt x="16611" y="119411"/>
                    </a:lnTo>
                    <a:cubicBezTo>
                      <a:pt x="-1340" y="173268"/>
                      <a:pt x="-9375" y="182572"/>
                      <a:pt x="16611" y="260534"/>
                    </a:cubicBezTo>
                    <a:cubicBezTo>
                      <a:pt x="21872" y="276318"/>
                      <a:pt x="69097" y="288885"/>
                      <a:pt x="81742" y="293100"/>
                    </a:cubicBezTo>
                    <a:cubicBezTo>
                      <a:pt x="88979" y="300337"/>
                      <a:pt x="94298" y="310235"/>
                      <a:pt x="103452" y="314812"/>
                    </a:cubicBezTo>
                    <a:cubicBezTo>
                      <a:pt x="123920" y="325047"/>
                      <a:pt x="168582" y="336523"/>
                      <a:pt x="168582" y="336523"/>
                    </a:cubicBezTo>
                    <a:cubicBezTo>
                      <a:pt x="164964" y="379945"/>
                      <a:pt x="172228" y="425700"/>
                      <a:pt x="157727" y="466789"/>
                    </a:cubicBezTo>
                    <a:cubicBezTo>
                      <a:pt x="149212" y="490917"/>
                      <a:pt x="121544" y="502974"/>
                      <a:pt x="103452" y="521067"/>
                    </a:cubicBezTo>
                    <a:lnTo>
                      <a:pt x="70887" y="553634"/>
                    </a:lnTo>
                    <a:cubicBezTo>
                      <a:pt x="67269" y="564490"/>
                      <a:pt x="58151" y="574914"/>
                      <a:pt x="60032" y="586201"/>
                    </a:cubicBezTo>
                    <a:cubicBezTo>
                      <a:pt x="64795" y="614781"/>
                      <a:pt x="83367" y="619579"/>
                      <a:pt x="103452" y="629623"/>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5" name="Freeform 414"/>
              <p:cNvSpPr/>
              <p:nvPr/>
            </p:nvSpPr>
            <p:spPr>
              <a:xfrm>
                <a:off x="4265106" y="3097052"/>
                <a:ext cx="672365" cy="298893"/>
              </a:xfrm>
              <a:custGeom>
                <a:avLst/>
                <a:gdLst>
                  <a:gd name="connsiteX0" fmla="*/ 0 w 672365"/>
                  <a:gd name="connsiteY0" fmla="*/ 122252 h 298893"/>
                  <a:gd name="connsiteX1" fmla="*/ 135831 w 672365"/>
                  <a:gd name="connsiteY1" fmla="*/ 108668 h 298893"/>
                  <a:gd name="connsiteX2" fmla="*/ 156206 w 672365"/>
                  <a:gd name="connsiteY2" fmla="*/ 95085 h 298893"/>
                  <a:gd name="connsiteX3" fmla="*/ 190164 w 672365"/>
                  <a:gd name="connsiteY3" fmla="*/ 67918 h 298893"/>
                  <a:gd name="connsiteX4" fmla="*/ 210539 w 672365"/>
                  <a:gd name="connsiteY4" fmla="*/ 54334 h 298893"/>
                  <a:gd name="connsiteX5" fmla="*/ 251288 w 672365"/>
                  <a:gd name="connsiteY5" fmla="*/ 40750 h 298893"/>
                  <a:gd name="connsiteX6" fmla="*/ 271663 w 672365"/>
                  <a:gd name="connsiteY6" fmla="*/ 27167 h 298893"/>
                  <a:gd name="connsiteX7" fmla="*/ 312412 w 672365"/>
                  <a:gd name="connsiteY7" fmla="*/ 13583 h 298893"/>
                  <a:gd name="connsiteX8" fmla="*/ 359953 w 672365"/>
                  <a:gd name="connsiteY8" fmla="*/ 0 h 298893"/>
                  <a:gd name="connsiteX9" fmla="*/ 488993 w 672365"/>
                  <a:gd name="connsiteY9" fmla="*/ 6792 h 298893"/>
                  <a:gd name="connsiteX10" fmla="*/ 495785 w 672365"/>
                  <a:gd name="connsiteY10" fmla="*/ 27167 h 298893"/>
                  <a:gd name="connsiteX11" fmla="*/ 488993 w 672365"/>
                  <a:gd name="connsiteY11" fmla="*/ 74709 h 298893"/>
                  <a:gd name="connsiteX12" fmla="*/ 448244 w 672365"/>
                  <a:gd name="connsiteY12" fmla="*/ 101876 h 298893"/>
                  <a:gd name="connsiteX13" fmla="*/ 414286 w 672365"/>
                  <a:gd name="connsiteY13" fmla="*/ 47542 h 298893"/>
                  <a:gd name="connsiteX14" fmla="*/ 455035 w 672365"/>
                  <a:gd name="connsiteY14" fmla="*/ 33959 h 298893"/>
                  <a:gd name="connsiteX15" fmla="*/ 543326 w 672365"/>
                  <a:gd name="connsiteY15" fmla="*/ 40750 h 298893"/>
                  <a:gd name="connsiteX16" fmla="*/ 604450 w 672365"/>
                  <a:gd name="connsiteY16" fmla="*/ 74709 h 298893"/>
                  <a:gd name="connsiteX17" fmla="*/ 624824 w 672365"/>
                  <a:gd name="connsiteY17" fmla="*/ 81501 h 298893"/>
                  <a:gd name="connsiteX18" fmla="*/ 665574 w 672365"/>
                  <a:gd name="connsiteY18" fmla="*/ 163002 h 298893"/>
                  <a:gd name="connsiteX19" fmla="*/ 672365 w 672365"/>
                  <a:gd name="connsiteY19" fmla="*/ 183378 h 298893"/>
                  <a:gd name="connsiteX20" fmla="*/ 651991 w 672365"/>
                  <a:gd name="connsiteY20" fmla="*/ 271671 h 298893"/>
                  <a:gd name="connsiteX21" fmla="*/ 624824 w 672365"/>
                  <a:gd name="connsiteY21" fmla="*/ 278463 h 298893"/>
                  <a:gd name="connsiteX22" fmla="*/ 611241 w 672365"/>
                  <a:gd name="connsiteY22" fmla="*/ 298838 h 29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2365" h="298893">
                    <a:moveTo>
                      <a:pt x="0" y="122252"/>
                    </a:moveTo>
                    <a:cubicBezTo>
                      <a:pt x="6763" y="121854"/>
                      <a:pt x="100394" y="126387"/>
                      <a:pt x="135831" y="108668"/>
                    </a:cubicBezTo>
                    <a:cubicBezTo>
                      <a:pt x="143132" y="105018"/>
                      <a:pt x="149414" y="99613"/>
                      <a:pt x="156206" y="95085"/>
                    </a:cubicBezTo>
                    <a:cubicBezTo>
                      <a:pt x="179104" y="60736"/>
                      <a:pt x="157358" y="84321"/>
                      <a:pt x="190164" y="67918"/>
                    </a:cubicBezTo>
                    <a:cubicBezTo>
                      <a:pt x="197465" y="64268"/>
                      <a:pt x="203080" y="57649"/>
                      <a:pt x="210539" y="54334"/>
                    </a:cubicBezTo>
                    <a:cubicBezTo>
                      <a:pt x="223623" y="48519"/>
                      <a:pt x="239375" y="48692"/>
                      <a:pt x="251288" y="40750"/>
                    </a:cubicBezTo>
                    <a:cubicBezTo>
                      <a:pt x="258080" y="36222"/>
                      <a:pt x="264204" y="30482"/>
                      <a:pt x="271663" y="27167"/>
                    </a:cubicBezTo>
                    <a:cubicBezTo>
                      <a:pt x="284747" y="21352"/>
                      <a:pt x="298829" y="18111"/>
                      <a:pt x="312412" y="13583"/>
                    </a:cubicBezTo>
                    <a:cubicBezTo>
                      <a:pt x="341629" y="3844"/>
                      <a:pt x="325859" y="8524"/>
                      <a:pt x="359953" y="0"/>
                    </a:cubicBezTo>
                    <a:cubicBezTo>
                      <a:pt x="402966" y="2264"/>
                      <a:pt x="446757" y="-1655"/>
                      <a:pt x="488993" y="6792"/>
                    </a:cubicBezTo>
                    <a:cubicBezTo>
                      <a:pt x="496013" y="8196"/>
                      <a:pt x="495785" y="20008"/>
                      <a:pt x="495785" y="27167"/>
                    </a:cubicBezTo>
                    <a:cubicBezTo>
                      <a:pt x="495785" y="43175"/>
                      <a:pt x="497587" y="61203"/>
                      <a:pt x="488993" y="74709"/>
                    </a:cubicBezTo>
                    <a:cubicBezTo>
                      <a:pt x="480229" y="88482"/>
                      <a:pt x="448244" y="101876"/>
                      <a:pt x="448244" y="101876"/>
                    </a:cubicBezTo>
                    <a:cubicBezTo>
                      <a:pt x="421280" y="97382"/>
                      <a:pt x="371163" y="102987"/>
                      <a:pt x="414286" y="47542"/>
                    </a:cubicBezTo>
                    <a:cubicBezTo>
                      <a:pt x="423076" y="36240"/>
                      <a:pt x="455035" y="33959"/>
                      <a:pt x="455035" y="33959"/>
                    </a:cubicBezTo>
                    <a:cubicBezTo>
                      <a:pt x="484465" y="36223"/>
                      <a:pt x="514037" y="37089"/>
                      <a:pt x="543326" y="40750"/>
                    </a:cubicBezTo>
                    <a:cubicBezTo>
                      <a:pt x="576088" y="44845"/>
                      <a:pt x="564811" y="61495"/>
                      <a:pt x="604450" y="74709"/>
                    </a:cubicBezTo>
                    <a:lnTo>
                      <a:pt x="624824" y="81501"/>
                    </a:lnTo>
                    <a:cubicBezTo>
                      <a:pt x="659931" y="134163"/>
                      <a:pt x="646830" y="106767"/>
                      <a:pt x="665574" y="163002"/>
                    </a:cubicBezTo>
                    <a:lnTo>
                      <a:pt x="672365" y="183378"/>
                    </a:lnTo>
                    <a:cubicBezTo>
                      <a:pt x="671283" y="194202"/>
                      <a:pt x="675855" y="255761"/>
                      <a:pt x="651991" y="271671"/>
                    </a:cubicBezTo>
                    <a:cubicBezTo>
                      <a:pt x="644224" y="276849"/>
                      <a:pt x="633880" y="276199"/>
                      <a:pt x="624824" y="278463"/>
                    </a:cubicBezTo>
                    <a:cubicBezTo>
                      <a:pt x="617317" y="300986"/>
                      <a:pt x="625192" y="298838"/>
                      <a:pt x="611241" y="298838"/>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6" name="Freeform 415"/>
              <p:cNvSpPr/>
              <p:nvPr/>
            </p:nvSpPr>
            <p:spPr>
              <a:xfrm>
                <a:off x="4733724" y="3776230"/>
                <a:ext cx="427869" cy="896515"/>
              </a:xfrm>
              <a:custGeom>
                <a:avLst/>
                <a:gdLst>
                  <a:gd name="connsiteX0" fmla="*/ 67916 w 427869"/>
                  <a:gd name="connsiteY0" fmla="*/ 896515 h 896515"/>
                  <a:gd name="connsiteX1" fmla="*/ 54333 w 427869"/>
                  <a:gd name="connsiteY1" fmla="*/ 842180 h 896515"/>
                  <a:gd name="connsiteX2" fmla="*/ 33958 w 427869"/>
                  <a:gd name="connsiteY2" fmla="*/ 828597 h 896515"/>
                  <a:gd name="connsiteX3" fmla="*/ 20375 w 427869"/>
                  <a:gd name="connsiteY3" fmla="*/ 787846 h 896515"/>
                  <a:gd name="connsiteX4" fmla="*/ 13583 w 427869"/>
                  <a:gd name="connsiteY4" fmla="*/ 767471 h 896515"/>
                  <a:gd name="connsiteX5" fmla="*/ 0 w 427869"/>
                  <a:gd name="connsiteY5" fmla="*/ 706345 h 896515"/>
                  <a:gd name="connsiteX6" fmla="*/ 6792 w 427869"/>
                  <a:gd name="connsiteY6" fmla="*/ 672386 h 896515"/>
                  <a:gd name="connsiteX7" fmla="*/ 47541 w 427869"/>
                  <a:gd name="connsiteY7" fmla="*/ 658802 h 896515"/>
                  <a:gd name="connsiteX8" fmla="*/ 142623 w 427869"/>
                  <a:gd name="connsiteY8" fmla="*/ 665594 h 896515"/>
                  <a:gd name="connsiteX9" fmla="*/ 162998 w 427869"/>
                  <a:gd name="connsiteY9" fmla="*/ 679178 h 896515"/>
                  <a:gd name="connsiteX10" fmla="*/ 169790 w 427869"/>
                  <a:gd name="connsiteY10" fmla="*/ 740304 h 896515"/>
                  <a:gd name="connsiteX11" fmla="*/ 176581 w 427869"/>
                  <a:gd name="connsiteY11" fmla="*/ 760679 h 896515"/>
                  <a:gd name="connsiteX12" fmla="*/ 203747 w 427869"/>
                  <a:gd name="connsiteY12" fmla="*/ 767471 h 896515"/>
                  <a:gd name="connsiteX13" fmla="*/ 264871 w 427869"/>
                  <a:gd name="connsiteY13" fmla="*/ 760679 h 896515"/>
                  <a:gd name="connsiteX14" fmla="*/ 305621 w 427869"/>
                  <a:gd name="connsiteY14" fmla="*/ 726720 h 896515"/>
                  <a:gd name="connsiteX15" fmla="*/ 298829 w 427869"/>
                  <a:gd name="connsiteY15" fmla="*/ 611260 h 896515"/>
                  <a:gd name="connsiteX16" fmla="*/ 271663 w 427869"/>
                  <a:gd name="connsiteY16" fmla="*/ 590885 h 896515"/>
                  <a:gd name="connsiteX17" fmla="*/ 251288 w 427869"/>
                  <a:gd name="connsiteY17" fmla="*/ 570509 h 896515"/>
                  <a:gd name="connsiteX18" fmla="*/ 183373 w 427869"/>
                  <a:gd name="connsiteY18" fmla="*/ 536550 h 896515"/>
                  <a:gd name="connsiteX19" fmla="*/ 162998 w 427869"/>
                  <a:gd name="connsiteY19" fmla="*/ 522967 h 896515"/>
                  <a:gd name="connsiteX20" fmla="*/ 142623 w 427869"/>
                  <a:gd name="connsiteY20" fmla="*/ 502591 h 896515"/>
                  <a:gd name="connsiteX21" fmla="*/ 115457 w 427869"/>
                  <a:gd name="connsiteY21" fmla="*/ 489008 h 896515"/>
                  <a:gd name="connsiteX22" fmla="*/ 101874 w 427869"/>
                  <a:gd name="connsiteY22" fmla="*/ 461841 h 896515"/>
                  <a:gd name="connsiteX23" fmla="*/ 88291 w 427869"/>
                  <a:gd name="connsiteY23" fmla="*/ 441465 h 896515"/>
                  <a:gd name="connsiteX24" fmla="*/ 95082 w 427869"/>
                  <a:gd name="connsiteY24" fmla="*/ 359964 h 896515"/>
                  <a:gd name="connsiteX25" fmla="*/ 142623 w 427869"/>
                  <a:gd name="connsiteY25" fmla="*/ 326005 h 896515"/>
                  <a:gd name="connsiteX26" fmla="*/ 183373 w 427869"/>
                  <a:gd name="connsiteY26" fmla="*/ 285255 h 896515"/>
                  <a:gd name="connsiteX27" fmla="*/ 203747 w 427869"/>
                  <a:gd name="connsiteY27" fmla="*/ 264879 h 896515"/>
                  <a:gd name="connsiteX28" fmla="*/ 224122 w 427869"/>
                  <a:gd name="connsiteY28" fmla="*/ 244504 h 896515"/>
                  <a:gd name="connsiteX29" fmla="*/ 237705 w 427869"/>
                  <a:gd name="connsiteY29" fmla="*/ 217337 h 896515"/>
                  <a:gd name="connsiteX30" fmla="*/ 298829 w 427869"/>
                  <a:gd name="connsiteY30" fmla="*/ 190170 h 896515"/>
                  <a:gd name="connsiteX31" fmla="*/ 332787 w 427869"/>
                  <a:gd name="connsiteY31" fmla="*/ 183378 h 896515"/>
                  <a:gd name="connsiteX32" fmla="*/ 353162 w 427869"/>
                  <a:gd name="connsiteY32" fmla="*/ 176586 h 896515"/>
                  <a:gd name="connsiteX33" fmla="*/ 427869 w 427869"/>
                  <a:gd name="connsiteY33" fmla="*/ 169794 h 896515"/>
                  <a:gd name="connsiteX34" fmla="*/ 414286 w 427869"/>
                  <a:gd name="connsiteY34" fmla="*/ 88293 h 896515"/>
                  <a:gd name="connsiteX35" fmla="*/ 373537 w 427869"/>
                  <a:gd name="connsiteY35" fmla="*/ 61126 h 896515"/>
                  <a:gd name="connsiteX36" fmla="*/ 359953 w 427869"/>
                  <a:gd name="connsiteY36" fmla="*/ 47542 h 896515"/>
                  <a:gd name="connsiteX37" fmla="*/ 319204 w 427869"/>
                  <a:gd name="connsiteY37" fmla="*/ 33959 h 896515"/>
                  <a:gd name="connsiteX38" fmla="*/ 292038 w 427869"/>
                  <a:gd name="connsiteY38" fmla="*/ 0 h 89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27869" h="896515">
                    <a:moveTo>
                      <a:pt x="67916" y="896515"/>
                    </a:moveTo>
                    <a:cubicBezTo>
                      <a:pt x="67579" y="894828"/>
                      <a:pt x="59900" y="849139"/>
                      <a:pt x="54333" y="842180"/>
                    </a:cubicBezTo>
                    <a:cubicBezTo>
                      <a:pt x="49234" y="835806"/>
                      <a:pt x="40750" y="833125"/>
                      <a:pt x="33958" y="828597"/>
                    </a:cubicBezTo>
                    <a:lnTo>
                      <a:pt x="20375" y="787846"/>
                    </a:lnTo>
                    <a:cubicBezTo>
                      <a:pt x="18111" y="781054"/>
                      <a:pt x="14987" y="774491"/>
                      <a:pt x="13583" y="767471"/>
                    </a:cubicBezTo>
                    <a:cubicBezTo>
                      <a:pt x="4962" y="724359"/>
                      <a:pt x="9592" y="744711"/>
                      <a:pt x="0" y="706345"/>
                    </a:cubicBezTo>
                    <a:cubicBezTo>
                      <a:pt x="2264" y="695025"/>
                      <a:pt x="-1371" y="680549"/>
                      <a:pt x="6792" y="672386"/>
                    </a:cubicBezTo>
                    <a:cubicBezTo>
                      <a:pt x="16916" y="662262"/>
                      <a:pt x="47541" y="658802"/>
                      <a:pt x="47541" y="658802"/>
                    </a:cubicBezTo>
                    <a:cubicBezTo>
                      <a:pt x="79235" y="661066"/>
                      <a:pt x="111332" y="660072"/>
                      <a:pt x="142623" y="665594"/>
                    </a:cubicBezTo>
                    <a:cubicBezTo>
                      <a:pt x="150661" y="667013"/>
                      <a:pt x="160208" y="671507"/>
                      <a:pt x="162998" y="679178"/>
                    </a:cubicBezTo>
                    <a:cubicBezTo>
                      <a:pt x="170004" y="698444"/>
                      <a:pt x="166420" y="720082"/>
                      <a:pt x="169790" y="740304"/>
                    </a:cubicBezTo>
                    <a:cubicBezTo>
                      <a:pt x="170967" y="747366"/>
                      <a:pt x="170991" y="756207"/>
                      <a:pt x="176581" y="760679"/>
                    </a:cubicBezTo>
                    <a:cubicBezTo>
                      <a:pt x="183870" y="766510"/>
                      <a:pt x="194692" y="765207"/>
                      <a:pt x="203747" y="767471"/>
                    </a:cubicBezTo>
                    <a:cubicBezTo>
                      <a:pt x="224122" y="765207"/>
                      <a:pt x="244983" y="765651"/>
                      <a:pt x="264871" y="760679"/>
                    </a:cubicBezTo>
                    <a:cubicBezTo>
                      <a:pt x="277480" y="757527"/>
                      <a:pt x="298017" y="734324"/>
                      <a:pt x="305621" y="726720"/>
                    </a:cubicBezTo>
                    <a:cubicBezTo>
                      <a:pt x="303357" y="688233"/>
                      <a:pt x="308179" y="648662"/>
                      <a:pt x="298829" y="611260"/>
                    </a:cubicBezTo>
                    <a:cubicBezTo>
                      <a:pt x="296084" y="600279"/>
                      <a:pt x="280257" y="598252"/>
                      <a:pt x="271663" y="590885"/>
                    </a:cubicBezTo>
                    <a:cubicBezTo>
                      <a:pt x="264370" y="584634"/>
                      <a:pt x="258581" y="576760"/>
                      <a:pt x="251288" y="570509"/>
                    </a:cubicBezTo>
                    <a:cubicBezTo>
                      <a:pt x="163184" y="494988"/>
                      <a:pt x="297453" y="612602"/>
                      <a:pt x="183373" y="536550"/>
                    </a:cubicBezTo>
                    <a:cubicBezTo>
                      <a:pt x="176581" y="532022"/>
                      <a:pt x="169269" y="528193"/>
                      <a:pt x="162998" y="522967"/>
                    </a:cubicBezTo>
                    <a:cubicBezTo>
                      <a:pt x="155619" y="516818"/>
                      <a:pt x="150439" y="508174"/>
                      <a:pt x="142623" y="502591"/>
                    </a:cubicBezTo>
                    <a:cubicBezTo>
                      <a:pt x="134385" y="496706"/>
                      <a:pt x="124512" y="493536"/>
                      <a:pt x="115457" y="489008"/>
                    </a:cubicBezTo>
                    <a:cubicBezTo>
                      <a:pt x="110929" y="479952"/>
                      <a:pt x="106897" y="470632"/>
                      <a:pt x="101874" y="461841"/>
                    </a:cubicBezTo>
                    <a:cubicBezTo>
                      <a:pt x="97824" y="454754"/>
                      <a:pt x="88834" y="449610"/>
                      <a:pt x="88291" y="441465"/>
                    </a:cubicBezTo>
                    <a:cubicBezTo>
                      <a:pt x="86478" y="414264"/>
                      <a:pt x="88058" y="386305"/>
                      <a:pt x="95082" y="359964"/>
                    </a:cubicBezTo>
                    <a:cubicBezTo>
                      <a:pt x="100398" y="340029"/>
                      <a:pt x="130286" y="335875"/>
                      <a:pt x="142623" y="326005"/>
                    </a:cubicBezTo>
                    <a:cubicBezTo>
                      <a:pt x="157623" y="314005"/>
                      <a:pt x="169790" y="298839"/>
                      <a:pt x="183373" y="285255"/>
                    </a:cubicBezTo>
                    <a:lnTo>
                      <a:pt x="203747" y="264879"/>
                    </a:lnTo>
                    <a:lnTo>
                      <a:pt x="224122" y="244504"/>
                    </a:lnTo>
                    <a:cubicBezTo>
                      <a:pt x="228650" y="235448"/>
                      <a:pt x="231224" y="225115"/>
                      <a:pt x="237705" y="217337"/>
                    </a:cubicBezTo>
                    <a:cubicBezTo>
                      <a:pt x="249087" y="203678"/>
                      <a:pt x="287006" y="192535"/>
                      <a:pt x="298829" y="190170"/>
                    </a:cubicBezTo>
                    <a:cubicBezTo>
                      <a:pt x="310148" y="187906"/>
                      <a:pt x="321588" y="186178"/>
                      <a:pt x="332787" y="183378"/>
                    </a:cubicBezTo>
                    <a:cubicBezTo>
                      <a:pt x="339732" y="181642"/>
                      <a:pt x="346075" y="177599"/>
                      <a:pt x="353162" y="176586"/>
                    </a:cubicBezTo>
                    <a:cubicBezTo>
                      <a:pt x="377916" y="173050"/>
                      <a:pt x="402967" y="172058"/>
                      <a:pt x="427869" y="169794"/>
                    </a:cubicBezTo>
                    <a:cubicBezTo>
                      <a:pt x="423341" y="142627"/>
                      <a:pt x="426603" y="112927"/>
                      <a:pt x="414286" y="88293"/>
                    </a:cubicBezTo>
                    <a:cubicBezTo>
                      <a:pt x="406985" y="73691"/>
                      <a:pt x="385080" y="72669"/>
                      <a:pt x="373537" y="61126"/>
                    </a:cubicBezTo>
                    <a:cubicBezTo>
                      <a:pt x="369009" y="56598"/>
                      <a:pt x="365680" y="50406"/>
                      <a:pt x="359953" y="47542"/>
                    </a:cubicBezTo>
                    <a:cubicBezTo>
                      <a:pt x="347147" y="41139"/>
                      <a:pt x="319204" y="33959"/>
                      <a:pt x="319204" y="33959"/>
                    </a:cubicBezTo>
                    <a:cubicBezTo>
                      <a:pt x="302069" y="8255"/>
                      <a:pt x="311393" y="19355"/>
                      <a:pt x="292038" y="0"/>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7" name="Freeform 416"/>
              <p:cNvSpPr/>
              <p:nvPr/>
            </p:nvSpPr>
            <p:spPr>
              <a:xfrm>
                <a:off x="3273537" y="5338339"/>
                <a:ext cx="414285" cy="54334"/>
              </a:xfrm>
              <a:custGeom>
                <a:avLst/>
                <a:gdLst>
                  <a:gd name="connsiteX0" fmla="*/ 414285 w 414285"/>
                  <a:gd name="connsiteY0" fmla="*/ 47543 h 54334"/>
                  <a:gd name="connsiteX1" fmla="*/ 339578 w 414285"/>
                  <a:gd name="connsiteY1" fmla="*/ 40751 h 54334"/>
                  <a:gd name="connsiteX2" fmla="*/ 305620 w 414285"/>
                  <a:gd name="connsiteY2" fmla="*/ 27167 h 54334"/>
                  <a:gd name="connsiteX3" fmla="*/ 210538 w 414285"/>
                  <a:gd name="connsiteY3" fmla="*/ 20376 h 54334"/>
                  <a:gd name="connsiteX4" fmla="*/ 169789 w 414285"/>
                  <a:gd name="connsiteY4" fmla="*/ 13584 h 54334"/>
                  <a:gd name="connsiteX5" fmla="*/ 129040 w 414285"/>
                  <a:gd name="connsiteY5" fmla="*/ 0 h 54334"/>
                  <a:gd name="connsiteX6" fmla="*/ 115456 w 414285"/>
                  <a:gd name="connsiteY6" fmla="*/ 20376 h 54334"/>
                  <a:gd name="connsiteX7" fmla="*/ 74707 w 414285"/>
                  <a:gd name="connsiteY7" fmla="*/ 33959 h 54334"/>
                  <a:gd name="connsiteX8" fmla="*/ 54332 w 414285"/>
                  <a:gd name="connsiteY8" fmla="*/ 40751 h 54334"/>
                  <a:gd name="connsiteX9" fmla="*/ 33958 w 414285"/>
                  <a:gd name="connsiteY9" fmla="*/ 54334 h 54334"/>
                  <a:gd name="connsiteX10" fmla="*/ 0 w 414285"/>
                  <a:gd name="connsiteY10" fmla="*/ 47543 h 5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4285" h="54334">
                    <a:moveTo>
                      <a:pt x="414285" y="47543"/>
                    </a:moveTo>
                    <a:cubicBezTo>
                      <a:pt x="389383" y="45279"/>
                      <a:pt x="364155" y="45359"/>
                      <a:pt x="339578" y="40751"/>
                    </a:cubicBezTo>
                    <a:cubicBezTo>
                      <a:pt x="327595" y="38504"/>
                      <a:pt x="317662" y="29068"/>
                      <a:pt x="305620" y="27167"/>
                    </a:cubicBezTo>
                    <a:cubicBezTo>
                      <a:pt x="274234" y="22211"/>
                      <a:pt x="242232" y="22640"/>
                      <a:pt x="210538" y="20376"/>
                    </a:cubicBezTo>
                    <a:cubicBezTo>
                      <a:pt x="196955" y="18112"/>
                      <a:pt x="183148" y="16924"/>
                      <a:pt x="169789" y="13584"/>
                    </a:cubicBezTo>
                    <a:cubicBezTo>
                      <a:pt x="155899" y="10111"/>
                      <a:pt x="129040" y="0"/>
                      <a:pt x="129040" y="0"/>
                    </a:cubicBezTo>
                    <a:cubicBezTo>
                      <a:pt x="124512" y="6792"/>
                      <a:pt x="122378" y="16050"/>
                      <a:pt x="115456" y="20376"/>
                    </a:cubicBezTo>
                    <a:cubicBezTo>
                      <a:pt x="103315" y="27965"/>
                      <a:pt x="88290" y="29431"/>
                      <a:pt x="74707" y="33959"/>
                    </a:cubicBezTo>
                    <a:cubicBezTo>
                      <a:pt x="67915" y="36223"/>
                      <a:pt x="60289" y="36780"/>
                      <a:pt x="54332" y="40751"/>
                    </a:cubicBezTo>
                    <a:lnTo>
                      <a:pt x="33958" y="54334"/>
                    </a:lnTo>
                    <a:lnTo>
                      <a:pt x="0" y="47543"/>
                    </a:ln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8" name="Freeform 417"/>
              <p:cNvSpPr/>
              <p:nvPr/>
            </p:nvSpPr>
            <p:spPr>
              <a:xfrm>
                <a:off x="2605486" y="4598035"/>
                <a:ext cx="199432" cy="427882"/>
              </a:xfrm>
              <a:custGeom>
                <a:avLst/>
                <a:gdLst>
                  <a:gd name="connsiteX0" fmla="*/ 199432 w 199432"/>
                  <a:gd name="connsiteY0" fmla="*/ 427882 h 427882"/>
                  <a:gd name="connsiteX1" fmla="*/ 172266 w 199432"/>
                  <a:gd name="connsiteY1" fmla="*/ 393923 h 427882"/>
                  <a:gd name="connsiteX2" fmla="*/ 158683 w 199432"/>
                  <a:gd name="connsiteY2" fmla="*/ 373548 h 427882"/>
                  <a:gd name="connsiteX3" fmla="*/ 138308 w 199432"/>
                  <a:gd name="connsiteY3" fmla="*/ 366756 h 427882"/>
                  <a:gd name="connsiteX4" fmla="*/ 111142 w 199432"/>
                  <a:gd name="connsiteY4" fmla="*/ 346381 h 427882"/>
                  <a:gd name="connsiteX5" fmla="*/ 97559 w 199432"/>
                  <a:gd name="connsiteY5" fmla="*/ 319214 h 427882"/>
                  <a:gd name="connsiteX6" fmla="*/ 83976 w 199432"/>
                  <a:gd name="connsiteY6" fmla="*/ 298838 h 427882"/>
                  <a:gd name="connsiteX7" fmla="*/ 70393 w 199432"/>
                  <a:gd name="connsiteY7" fmla="*/ 258088 h 427882"/>
                  <a:gd name="connsiteX8" fmla="*/ 77184 w 199432"/>
                  <a:gd name="connsiteY8" fmla="*/ 217337 h 427882"/>
                  <a:gd name="connsiteX9" fmla="*/ 97559 w 199432"/>
                  <a:gd name="connsiteY9" fmla="*/ 203754 h 427882"/>
                  <a:gd name="connsiteX10" fmla="*/ 117934 w 199432"/>
                  <a:gd name="connsiteY10" fmla="*/ 163003 h 427882"/>
                  <a:gd name="connsiteX11" fmla="*/ 111142 w 199432"/>
                  <a:gd name="connsiteY11" fmla="*/ 74710 h 427882"/>
                  <a:gd name="connsiteX12" fmla="*/ 70393 w 199432"/>
                  <a:gd name="connsiteY12" fmla="*/ 33959 h 427882"/>
                  <a:gd name="connsiteX13" fmla="*/ 36435 w 199432"/>
                  <a:gd name="connsiteY13" fmla="*/ 6792 h 427882"/>
                  <a:gd name="connsiteX14" fmla="*/ 16060 w 199432"/>
                  <a:gd name="connsiteY14" fmla="*/ 0 h 427882"/>
                  <a:gd name="connsiteX15" fmla="*/ 9268 w 199432"/>
                  <a:gd name="connsiteY15" fmla="*/ 61126 h 427882"/>
                  <a:gd name="connsiteX16" fmla="*/ 22852 w 199432"/>
                  <a:gd name="connsiteY16" fmla="*/ 67918 h 42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432" h="427882">
                    <a:moveTo>
                      <a:pt x="199432" y="427882"/>
                    </a:moveTo>
                    <a:cubicBezTo>
                      <a:pt x="190377" y="416562"/>
                      <a:pt x="180963" y="405520"/>
                      <a:pt x="172266" y="393923"/>
                    </a:cubicBezTo>
                    <a:cubicBezTo>
                      <a:pt x="167369" y="387393"/>
                      <a:pt x="165057" y="378647"/>
                      <a:pt x="158683" y="373548"/>
                    </a:cubicBezTo>
                    <a:cubicBezTo>
                      <a:pt x="153093" y="369076"/>
                      <a:pt x="145100" y="369020"/>
                      <a:pt x="138308" y="366756"/>
                    </a:cubicBezTo>
                    <a:cubicBezTo>
                      <a:pt x="129253" y="359964"/>
                      <a:pt x="118508" y="354975"/>
                      <a:pt x="111142" y="346381"/>
                    </a:cubicBezTo>
                    <a:cubicBezTo>
                      <a:pt x="104553" y="338694"/>
                      <a:pt x="102582" y="328005"/>
                      <a:pt x="97559" y="319214"/>
                    </a:cubicBezTo>
                    <a:cubicBezTo>
                      <a:pt x="93509" y="312127"/>
                      <a:pt x="87291" y="306297"/>
                      <a:pt x="83976" y="298838"/>
                    </a:cubicBezTo>
                    <a:cubicBezTo>
                      <a:pt x="78161" y="285754"/>
                      <a:pt x="70393" y="258088"/>
                      <a:pt x="70393" y="258088"/>
                    </a:cubicBezTo>
                    <a:cubicBezTo>
                      <a:pt x="72657" y="244504"/>
                      <a:pt x="71026" y="229654"/>
                      <a:pt x="77184" y="217337"/>
                    </a:cubicBezTo>
                    <a:cubicBezTo>
                      <a:pt x="80834" y="210036"/>
                      <a:pt x="91787" y="209526"/>
                      <a:pt x="97559" y="203754"/>
                    </a:cubicBezTo>
                    <a:cubicBezTo>
                      <a:pt x="110723" y="190589"/>
                      <a:pt x="112410" y="179573"/>
                      <a:pt x="117934" y="163003"/>
                    </a:cubicBezTo>
                    <a:cubicBezTo>
                      <a:pt x="115670" y="133572"/>
                      <a:pt x="121346" y="102408"/>
                      <a:pt x="111142" y="74710"/>
                    </a:cubicBezTo>
                    <a:cubicBezTo>
                      <a:pt x="104501" y="56685"/>
                      <a:pt x="83976" y="47543"/>
                      <a:pt x="70393" y="33959"/>
                    </a:cubicBezTo>
                    <a:cubicBezTo>
                      <a:pt x="57760" y="21326"/>
                      <a:pt x="53568" y="15359"/>
                      <a:pt x="36435" y="6792"/>
                    </a:cubicBezTo>
                    <a:cubicBezTo>
                      <a:pt x="30032" y="3590"/>
                      <a:pt x="22852" y="2264"/>
                      <a:pt x="16060" y="0"/>
                    </a:cubicBezTo>
                    <a:cubicBezTo>
                      <a:pt x="-550" y="24916"/>
                      <a:pt x="-6645" y="23994"/>
                      <a:pt x="9268" y="61126"/>
                    </a:cubicBezTo>
                    <a:cubicBezTo>
                      <a:pt x="11262" y="65779"/>
                      <a:pt x="18324" y="65654"/>
                      <a:pt x="22852" y="67918"/>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17" name="Group 316"/>
            <p:cNvGrpSpPr>
              <a:grpSpLocks noChangeAspect="1"/>
            </p:cNvGrpSpPr>
            <p:nvPr/>
          </p:nvGrpSpPr>
          <p:grpSpPr>
            <a:xfrm>
              <a:off x="8181800" y="4704814"/>
              <a:ext cx="669836" cy="679929"/>
              <a:chOff x="2545174" y="2758134"/>
              <a:chExt cx="2616419" cy="2655842"/>
            </a:xfrm>
          </p:grpSpPr>
          <p:grpSp>
            <p:nvGrpSpPr>
              <p:cNvPr id="390" name="Group 389"/>
              <p:cNvGrpSpPr>
                <a:grpSpLocks noChangeAspect="1"/>
              </p:cNvGrpSpPr>
              <p:nvPr/>
            </p:nvGrpSpPr>
            <p:grpSpPr>
              <a:xfrm>
                <a:off x="2593114" y="2758134"/>
                <a:ext cx="2459736" cy="2655842"/>
                <a:chOff x="912543" y="2021213"/>
                <a:chExt cx="629892" cy="680111"/>
              </a:xfrm>
            </p:grpSpPr>
            <p:sp>
              <p:nvSpPr>
                <p:cNvPr id="396" name="Freeform 51"/>
                <p:cNvSpPr>
                  <a:spLocks/>
                </p:cNvSpPr>
                <p:nvPr/>
              </p:nvSpPr>
              <p:spPr bwMode="auto">
                <a:xfrm rot="16200000">
                  <a:off x="957644" y="2187593"/>
                  <a:ext cx="90790" cy="180992"/>
                </a:xfrm>
                <a:custGeom>
                  <a:avLst/>
                  <a:gdLst>
                    <a:gd name="T0" fmla="*/ 520 w 520"/>
                    <a:gd name="T1" fmla="*/ 75 h 1065"/>
                    <a:gd name="T2" fmla="*/ 445 w 520"/>
                    <a:gd name="T3" fmla="*/ 150 h 1065"/>
                    <a:gd name="T4" fmla="*/ 400 w 520"/>
                    <a:gd name="T5" fmla="*/ 120 h 1065"/>
                    <a:gd name="T6" fmla="*/ 355 w 520"/>
                    <a:gd name="T7" fmla="*/ 105 h 1065"/>
                    <a:gd name="T8" fmla="*/ 235 w 520"/>
                    <a:gd name="T9" fmla="*/ 0 h 1065"/>
                    <a:gd name="T10" fmla="*/ 115 w 520"/>
                    <a:gd name="T11" fmla="*/ 15 h 1065"/>
                    <a:gd name="T12" fmla="*/ 70 w 520"/>
                    <a:gd name="T13" fmla="*/ 30 h 1065"/>
                    <a:gd name="T14" fmla="*/ 55 w 520"/>
                    <a:gd name="T15" fmla="*/ 75 h 1065"/>
                    <a:gd name="T16" fmla="*/ 130 w 520"/>
                    <a:gd name="T17" fmla="*/ 225 h 1065"/>
                    <a:gd name="T18" fmla="*/ 220 w 520"/>
                    <a:gd name="T19" fmla="*/ 285 h 1065"/>
                    <a:gd name="T20" fmla="*/ 265 w 520"/>
                    <a:gd name="T21" fmla="*/ 330 h 1065"/>
                    <a:gd name="T22" fmla="*/ 265 w 520"/>
                    <a:gd name="T23" fmla="*/ 420 h 1065"/>
                    <a:gd name="T24" fmla="*/ 175 w 520"/>
                    <a:gd name="T25" fmla="*/ 450 h 1065"/>
                    <a:gd name="T26" fmla="*/ 40 w 520"/>
                    <a:gd name="T27" fmla="*/ 510 h 1065"/>
                    <a:gd name="T28" fmla="*/ 10 w 520"/>
                    <a:gd name="T29" fmla="*/ 555 h 1065"/>
                    <a:gd name="T30" fmla="*/ 115 w 520"/>
                    <a:gd name="T31" fmla="*/ 675 h 1065"/>
                    <a:gd name="T32" fmla="*/ 205 w 520"/>
                    <a:gd name="T33" fmla="*/ 645 h 1065"/>
                    <a:gd name="T34" fmla="*/ 250 w 520"/>
                    <a:gd name="T35" fmla="*/ 630 h 1065"/>
                    <a:gd name="T36" fmla="*/ 295 w 520"/>
                    <a:gd name="T37" fmla="*/ 645 h 1065"/>
                    <a:gd name="T38" fmla="*/ 310 w 520"/>
                    <a:gd name="T39" fmla="*/ 750 h 1065"/>
                    <a:gd name="T40" fmla="*/ 220 w 520"/>
                    <a:gd name="T41" fmla="*/ 780 h 1065"/>
                    <a:gd name="T42" fmla="*/ 85 w 520"/>
                    <a:gd name="T43" fmla="*/ 840 h 1065"/>
                    <a:gd name="T44" fmla="*/ 160 w 520"/>
                    <a:gd name="T45" fmla="*/ 975 h 1065"/>
                    <a:gd name="T46" fmla="*/ 130 w 520"/>
                    <a:gd name="T47" fmla="*/ 1065 h 10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0"/>
                    <a:gd name="T73" fmla="*/ 0 h 1065"/>
                    <a:gd name="T74" fmla="*/ 520 w 520"/>
                    <a:gd name="T75" fmla="*/ 1065 h 10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0" h="1065">
                      <a:moveTo>
                        <a:pt x="520" y="75"/>
                      </a:moveTo>
                      <a:cubicBezTo>
                        <a:pt x="507" y="95"/>
                        <a:pt x="478" y="150"/>
                        <a:pt x="445" y="150"/>
                      </a:cubicBezTo>
                      <a:cubicBezTo>
                        <a:pt x="427" y="150"/>
                        <a:pt x="416" y="128"/>
                        <a:pt x="400" y="120"/>
                      </a:cubicBezTo>
                      <a:cubicBezTo>
                        <a:pt x="386" y="113"/>
                        <a:pt x="370" y="110"/>
                        <a:pt x="355" y="105"/>
                      </a:cubicBezTo>
                      <a:cubicBezTo>
                        <a:pt x="304" y="54"/>
                        <a:pt x="302" y="22"/>
                        <a:pt x="235" y="0"/>
                      </a:cubicBezTo>
                      <a:cubicBezTo>
                        <a:pt x="195" y="5"/>
                        <a:pt x="155" y="8"/>
                        <a:pt x="115" y="15"/>
                      </a:cubicBezTo>
                      <a:cubicBezTo>
                        <a:pt x="99" y="18"/>
                        <a:pt x="81" y="19"/>
                        <a:pt x="70" y="30"/>
                      </a:cubicBezTo>
                      <a:cubicBezTo>
                        <a:pt x="59" y="41"/>
                        <a:pt x="60" y="60"/>
                        <a:pt x="55" y="75"/>
                      </a:cubicBezTo>
                      <a:cubicBezTo>
                        <a:pt x="79" y="170"/>
                        <a:pt x="59" y="118"/>
                        <a:pt x="130" y="225"/>
                      </a:cubicBezTo>
                      <a:cubicBezTo>
                        <a:pt x="150" y="255"/>
                        <a:pt x="190" y="265"/>
                        <a:pt x="220" y="285"/>
                      </a:cubicBezTo>
                      <a:cubicBezTo>
                        <a:pt x="238" y="297"/>
                        <a:pt x="250" y="315"/>
                        <a:pt x="265" y="330"/>
                      </a:cubicBezTo>
                      <a:cubicBezTo>
                        <a:pt x="273" y="353"/>
                        <a:pt x="297" y="397"/>
                        <a:pt x="265" y="420"/>
                      </a:cubicBezTo>
                      <a:cubicBezTo>
                        <a:pt x="239" y="438"/>
                        <a:pt x="205" y="440"/>
                        <a:pt x="175" y="450"/>
                      </a:cubicBezTo>
                      <a:cubicBezTo>
                        <a:pt x="122" y="468"/>
                        <a:pt x="86" y="479"/>
                        <a:pt x="40" y="510"/>
                      </a:cubicBezTo>
                      <a:cubicBezTo>
                        <a:pt x="30" y="525"/>
                        <a:pt x="12" y="537"/>
                        <a:pt x="10" y="555"/>
                      </a:cubicBezTo>
                      <a:cubicBezTo>
                        <a:pt x="0" y="638"/>
                        <a:pt x="53" y="654"/>
                        <a:pt x="115" y="675"/>
                      </a:cubicBezTo>
                      <a:cubicBezTo>
                        <a:pt x="145" y="665"/>
                        <a:pt x="175" y="655"/>
                        <a:pt x="205" y="645"/>
                      </a:cubicBezTo>
                      <a:cubicBezTo>
                        <a:pt x="220" y="640"/>
                        <a:pt x="250" y="630"/>
                        <a:pt x="250" y="630"/>
                      </a:cubicBezTo>
                      <a:cubicBezTo>
                        <a:pt x="265" y="635"/>
                        <a:pt x="283" y="635"/>
                        <a:pt x="295" y="645"/>
                      </a:cubicBezTo>
                      <a:cubicBezTo>
                        <a:pt x="322" y="666"/>
                        <a:pt x="346" y="719"/>
                        <a:pt x="310" y="750"/>
                      </a:cubicBezTo>
                      <a:cubicBezTo>
                        <a:pt x="286" y="771"/>
                        <a:pt x="250" y="770"/>
                        <a:pt x="220" y="780"/>
                      </a:cubicBezTo>
                      <a:cubicBezTo>
                        <a:pt x="167" y="798"/>
                        <a:pt x="131" y="809"/>
                        <a:pt x="85" y="840"/>
                      </a:cubicBezTo>
                      <a:cubicBezTo>
                        <a:pt x="104" y="916"/>
                        <a:pt x="94" y="931"/>
                        <a:pt x="160" y="975"/>
                      </a:cubicBezTo>
                      <a:cubicBezTo>
                        <a:pt x="150" y="1005"/>
                        <a:pt x="130" y="1065"/>
                        <a:pt x="130" y="106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97" name="Freeform 50"/>
                <p:cNvSpPr>
                  <a:spLocks/>
                </p:cNvSpPr>
                <p:nvPr/>
              </p:nvSpPr>
              <p:spPr bwMode="auto">
                <a:xfrm rot="16200000">
                  <a:off x="1107925" y="2070221"/>
                  <a:ext cx="177775" cy="79759"/>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98" name="Freeform 49"/>
                <p:cNvSpPr>
                  <a:spLocks/>
                </p:cNvSpPr>
                <p:nvPr/>
              </p:nvSpPr>
              <p:spPr bwMode="auto">
                <a:xfrm rot="16200000">
                  <a:off x="927982" y="2398861"/>
                  <a:ext cx="151136" cy="165653"/>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99" name="Freeform 48"/>
                <p:cNvSpPr>
                  <a:spLocks/>
                </p:cNvSpPr>
                <p:nvPr/>
              </p:nvSpPr>
              <p:spPr bwMode="auto">
                <a:xfrm rot="17120977">
                  <a:off x="1399043" y="2317986"/>
                  <a:ext cx="110905" cy="169744"/>
                </a:xfrm>
                <a:custGeom>
                  <a:avLst/>
                  <a:gdLst>
                    <a:gd name="T0" fmla="*/ 105 w 540"/>
                    <a:gd name="T1" fmla="*/ 0 h 1230"/>
                    <a:gd name="T2" fmla="*/ 15 w 540"/>
                    <a:gd name="T3" fmla="*/ 15 h 1230"/>
                    <a:gd name="T4" fmla="*/ 0 w 540"/>
                    <a:gd name="T5" fmla="*/ 60 h 1230"/>
                    <a:gd name="T6" fmla="*/ 105 w 540"/>
                    <a:gd name="T7" fmla="*/ 165 h 1230"/>
                    <a:gd name="T8" fmla="*/ 315 w 540"/>
                    <a:gd name="T9" fmla="*/ 150 h 1230"/>
                    <a:gd name="T10" fmla="*/ 255 w 540"/>
                    <a:gd name="T11" fmla="*/ 120 h 1230"/>
                    <a:gd name="T12" fmla="*/ 195 w 540"/>
                    <a:gd name="T13" fmla="*/ 105 h 1230"/>
                    <a:gd name="T14" fmla="*/ 0 w 540"/>
                    <a:gd name="T15" fmla="*/ 195 h 1230"/>
                    <a:gd name="T16" fmla="*/ 105 w 540"/>
                    <a:gd name="T17" fmla="*/ 315 h 1230"/>
                    <a:gd name="T18" fmla="*/ 225 w 540"/>
                    <a:gd name="T19" fmla="*/ 300 h 1230"/>
                    <a:gd name="T20" fmla="*/ 210 w 540"/>
                    <a:gd name="T21" fmla="*/ 255 h 1230"/>
                    <a:gd name="T22" fmla="*/ 255 w 540"/>
                    <a:gd name="T23" fmla="*/ 240 h 1230"/>
                    <a:gd name="T24" fmla="*/ 330 w 540"/>
                    <a:gd name="T25" fmla="*/ 255 h 1230"/>
                    <a:gd name="T26" fmla="*/ 330 w 540"/>
                    <a:gd name="T27" fmla="*/ 390 h 1230"/>
                    <a:gd name="T28" fmla="*/ 240 w 540"/>
                    <a:gd name="T29" fmla="*/ 420 h 1230"/>
                    <a:gd name="T30" fmla="*/ 195 w 540"/>
                    <a:gd name="T31" fmla="*/ 435 h 1230"/>
                    <a:gd name="T32" fmla="*/ 150 w 540"/>
                    <a:gd name="T33" fmla="*/ 600 h 1230"/>
                    <a:gd name="T34" fmla="*/ 165 w 540"/>
                    <a:gd name="T35" fmla="*/ 645 h 1230"/>
                    <a:gd name="T36" fmla="*/ 255 w 540"/>
                    <a:gd name="T37" fmla="*/ 705 h 1230"/>
                    <a:gd name="T38" fmla="*/ 330 w 540"/>
                    <a:gd name="T39" fmla="*/ 600 h 1230"/>
                    <a:gd name="T40" fmla="*/ 285 w 540"/>
                    <a:gd name="T41" fmla="*/ 585 h 1230"/>
                    <a:gd name="T42" fmla="*/ 225 w 540"/>
                    <a:gd name="T43" fmla="*/ 600 h 1230"/>
                    <a:gd name="T44" fmla="*/ 180 w 540"/>
                    <a:gd name="T45" fmla="*/ 615 h 1230"/>
                    <a:gd name="T46" fmla="*/ 135 w 540"/>
                    <a:gd name="T47" fmla="*/ 915 h 1230"/>
                    <a:gd name="T48" fmla="*/ 150 w 540"/>
                    <a:gd name="T49" fmla="*/ 960 h 1230"/>
                    <a:gd name="T50" fmla="*/ 240 w 540"/>
                    <a:gd name="T51" fmla="*/ 915 h 1230"/>
                    <a:gd name="T52" fmla="*/ 450 w 540"/>
                    <a:gd name="T53" fmla="*/ 1035 h 1230"/>
                    <a:gd name="T54" fmla="*/ 240 w 540"/>
                    <a:gd name="T55" fmla="*/ 1080 h 1230"/>
                    <a:gd name="T56" fmla="*/ 270 w 540"/>
                    <a:gd name="T57" fmla="*/ 945 h 1230"/>
                    <a:gd name="T58" fmla="*/ 360 w 540"/>
                    <a:gd name="T59" fmla="*/ 915 h 1230"/>
                    <a:gd name="T60" fmla="*/ 480 w 540"/>
                    <a:gd name="T61" fmla="*/ 945 h 1230"/>
                    <a:gd name="T62" fmla="*/ 510 w 540"/>
                    <a:gd name="T63" fmla="*/ 990 h 1230"/>
                    <a:gd name="T64" fmla="*/ 540 w 540"/>
                    <a:gd name="T65" fmla="*/ 1080 h 1230"/>
                    <a:gd name="T66" fmla="*/ 495 w 540"/>
                    <a:gd name="T67" fmla="*/ 1200 h 1230"/>
                    <a:gd name="T68" fmla="*/ 405 w 540"/>
                    <a:gd name="T69" fmla="*/ 1230 h 12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40"/>
                    <a:gd name="T106" fmla="*/ 0 h 1230"/>
                    <a:gd name="T107" fmla="*/ 540 w 540"/>
                    <a:gd name="T108" fmla="*/ 1230 h 12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40" h="1230">
                      <a:moveTo>
                        <a:pt x="105" y="0"/>
                      </a:moveTo>
                      <a:cubicBezTo>
                        <a:pt x="75" y="5"/>
                        <a:pt x="41" y="0"/>
                        <a:pt x="15" y="15"/>
                      </a:cubicBezTo>
                      <a:cubicBezTo>
                        <a:pt x="1" y="23"/>
                        <a:pt x="0" y="44"/>
                        <a:pt x="0" y="60"/>
                      </a:cubicBezTo>
                      <a:cubicBezTo>
                        <a:pt x="0" y="121"/>
                        <a:pt x="57" y="149"/>
                        <a:pt x="105" y="165"/>
                      </a:cubicBezTo>
                      <a:cubicBezTo>
                        <a:pt x="175" y="160"/>
                        <a:pt x="248" y="170"/>
                        <a:pt x="315" y="150"/>
                      </a:cubicBezTo>
                      <a:cubicBezTo>
                        <a:pt x="336" y="144"/>
                        <a:pt x="276" y="128"/>
                        <a:pt x="255" y="120"/>
                      </a:cubicBezTo>
                      <a:cubicBezTo>
                        <a:pt x="236" y="113"/>
                        <a:pt x="215" y="110"/>
                        <a:pt x="195" y="105"/>
                      </a:cubicBezTo>
                      <a:cubicBezTo>
                        <a:pt x="85" y="117"/>
                        <a:pt x="34" y="92"/>
                        <a:pt x="0" y="195"/>
                      </a:cubicBezTo>
                      <a:cubicBezTo>
                        <a:pt x="19" y="291"/>
                        <a:pt x="16" y="285"/>
                        <a:pt x="105" y="315"/>
                      </a:cubicBezTo>
                      <a:cubicBezTo>
                        <a:pt x="145" y="310"/>
                        <a:pt x="190" y="320"/>
                        <a:pt x="225" y="300"/>
                      </a:cubicBezTo>
                      <a:cubicBezTo>
                        <a:pt x="239" y="292"/>
                        <a:pt x="203" y="269"/>
                        <a:pt x="210" y="255"/>
                      </a:cubicBezTo>
                      <a:cubicBezTo>
                        <a:pt x="217" y="241"/>
                        <a:pt x="240" y="245"/>
                        <a:pt x="255" y="240"/>
                      </a:cubicBezTo>
                      <a:cubicBezTo>
                        <a:pt x="280" y="245"/>
                        <a:pt x="308" y="242"/>
                        <a:pt x="330" y="255"/>
                      </a:cubicBezTo>
                      <a:cubicBezTo>
                        <a:pt x="366" y="276"/>
                        <a:pt x="385" y="372"/>
                        <a:pt x="330" y="390"/>
                      </a:cubicBezTo>
                      <a:cubicBezTo>
                        <a:pt x="300" y="400"/>
                        <a:pt x="270" y="410"/>
                        <a:pt x="240" y="420"/>
                      </a:cubicBezTo>
                      <a:cubicBezTo>
                        <a:pt x="225" y="425"/>
                        <a:pt x="195" y="435"/>
                        <a:pt x="195" y="435"/>
                      </a:cubicBezTo>
                      <a:cubicBezTo>
                        <a:pt x="127" y="538"/>
                        <a:pt x="124" y="496"/>
                        <a:pt x="150" y="600"/>
                      </a:cubicBezTo>
                      <a:cubicBezTo>
                        <a:pt x="154" y="615"/>
                        <a:pt x="154" y="634"/>
                        <a:pt x="165" y="645"/>
                      </a:cubicBezTo>
                      <a:cubicBezTo>
                        <a:pt x="190" y="670"/>
                        <a:pt x="255" y="705"/>
                        <a:pt x="255" y="705"/>
                      </a:cubicBezTo>
                      <a:cubicBezTo>
                        <a:pt x="302" y="689"/>
                        <a:pt x="387" y="672"/>
                        <a:pt x="330" y="600"/>
                      </a:cubicBezTo>
                      <a:cubicBezTo>
                        <a:pt x="320" y="588"/>
                        <a:pt x="300" y="590"/>
                        <a:pt x="285" y="585"/>
                      </a:cubicBezTo>
                      <a:cubicBezTo>
                        <a:pt x="265" y="590"/>
                        <a:pt x="245" y="594"/>
                        <a:pt x="225" y="600"/>
                      </a:cubicBezTo>
                      <a:cubicBezTo>
                        <a:pt x="210" y="604"/>
                        <a:pt x="185" y="600"/>
                        <a:pt x="180" y="615"/>
                      </a:cubicBezTo>
                      <a:cubicBezTo>
                        <a:pt x="149" y="700"/>
                        <a:pt x="167" y="820"/>
                        <a:pt x="135" y="915"/>
                      </a:cubicBezTo>
                      <a:cubicBezTo>
                        <a:pt x="140" y="930"/>
                        <a:pt x="136" y="953"/>
                        <a:pt x="150" y="960"/>
                      </a:cubicBezTo>
                      <a:cubicBezTo>
                        <a:pt x="168" y="969"/>
                        <a:pt x="232" y="920"/>
                        <a:pt x="240" y="915"/>
                      </a:cubicBezTo>
                      <a:cubicBezTo>
                        <a:pt x="370" y="931"/>
                        <a:pt x="408" y="910"/>
                        <a:pt x="450" y="1035"/>
                      </a:cubicBezTo>
                      <a:cubicBezTo>
                        <a:pt x="367" y="1118"/>
                        <a:pt x="368" y="1096"/>
                        <a:pt x="240" y="1080"/>
                      </a:cubicBezTo>
                      <a:cubicBezTo>
                        <a:pt x="226" y="1037"/>
                        <a:pt x="222" y="975"/>
                        <a:pt x="270" y="945"/>
                      </a:cubicBezTo>
                      <a:cubicBezTo>
                        <a:pt x="297" y="928"/>
                        <a:pt x="360" y="915"/>
                        <a:pt x="360" y="915"/>
                      </a:cubicBezTo>
                      <a:cubicBezTo>
                        <a:pt x="364" y="916"/>
                        <a:pt x="465" y="933"/>
                        <a:pt x="480" y="945"/>
                      </a:cubicBezTo>
                      <a:cubicBezTo>
                        <a:pt x="494" y="956"/>
                        <a:pt x="503" y="974"/>
                        <a:pt x="510" y="990"/>
                      </a:cubicBezTo>
                      <a:cubicBezTo>
                        <a:pt x="523" y="1019"/>
                        <a:pt x="540" y="1080"/>
                        <a:pt x="540" y="1080"/>
                      </a:cubicBezTo>
                      <a:cubicBezTo>
                        <a:pt x="534" y="1110"/>
                        <a:pt x="530" y="1178"/>
                        <a:pt x="495" y="1200"/>
                      </a:cubicBezTo>
                      <a:cubicBezTo>
                        <a:pt x="468" y="1217"/>
                        <a:pt x="405" y="1230"/>
                        <a:pt x="405" y="123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00" name="Freeform 47"/>
                <p:cNvSpPr>
                  <a:spLocks/>
                </p:cNvSpPr>
                <p:nvPr/>
              </p:nvSpPr>
              <p:spPr bwMode="auto">
                <a:xfrm rot="19705076">
                  <a:off x="1313384" y="2482231"/>
                  <a:ext cx="73624" cy="208763"/>
                </a:xfrm>
                <a:custGeom>
                  <a:avLst/>
                  <a:gdLst>
                    <a:gd name="T0" fmla="*/ 38 w 361"/>
                    <a:gd name="T1" fmla="*/ 89 h 1110"/>
                    <a:gd name="T2" fmla="*/ 233 w 361"/>
                    <a:gd name="T3" fmla="*/ 44 h 1110"/>
                    <a:gd name="T4" fmla="*/ 218 w 361"/>
                    <a:gd name="T5" fmla="*/ 104 h 1110"/>
                    <a:gd name="T6" fmla="*/ 128 w 361"/>
                    <a:gd name="T7" fmla="*/ 149 h 1110"/>
                    <a:gd name="T8" fmla="*/ 38 w 361"/>
                    <a:gd name="T9" fmla="*/ 194 h 1110"/>
                    <a:gd name="T10" fmla="*/ 83 w 361"/>
                    <a:gd name="T11" fmla="*/ 314 h 1110"/>
                    <a:gd name="T12" fmla="*/ 308 w 361"/>
                    <a:gd name="T13" fmla="*/ 299 h 1110"/>
                    <a:gd name="T14" fmla="*/ 263 w 361"/>
                    <a:gd name="T15" fmla="*/ 269 h 1110"/>
                    <a:gd name="T16" fmla="*/ 53 w 361"/>
                    <a:gd name="T17" fmla="*/ 344 h 1110"/>
                    <a:gd name="T18" fmla="*/ 8 w 361"/>
                    <a:gd name="T19" fmla="*/ 434 h 1110"/>
                    <a:gd name="T20" fmla="*/ 53 w 361"/>
                    <a:gd name="T21" fmla="*/ 464 h 1110"/>
                    <a:gd name="T22" fmla="*/ 323 w 361"/>
                    <a:gd name="T23" fmla="*/ 494 h 1110"/>
                    <a:gd name="T24" fmla="*/ 278 w 361"/>
                    <a:gd name="T25" fmla="*/ 599 h 1110"/>
                    <a:gd name="T26" fmla="*/ 233 w 361"/>
                    <a:gd name="T27" fmla="*/ 614 h 1110"/>
                    <a:gd name="T28" fmla="*/ 188 w 361"/>
                    <a:gd name="T29" fmla="*/ 644 h 1110"/>
                    <a:gd name="T30" fmla="*/ 98 w 361"/>
                    <a:gd name="T31" fmla="*/ 674 h 1110"/>
                    <a:gd name="T32" fmla="*/ 248 w 361"/>
                    <a:gd name="T33" fmla="*/ 794 h 1110"/>
                    <a:gd name="T34" fmla="*/ 308 w 361"/>
                    <a:gd name="T35" fmla="*/ 899 h 1110"/>
                    <a:gd name="T36" fmla="*/ 263 w 361"/>
                    <a:gd name="T37" fmla="*/ 914 h 1110"/>
                    <a:gd name="T38" fmla="*/ 203 w 361"/>
                    <a:gd name="T39" fmla="*/ 1049 h 1110"/>
                    <a:gd name="T40" fmla="*/ 188 w 361"/>
                    <a:gd name="T41" fmla="*/ 1064 h 1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1"/>
                    <a:gd name="T64" fmla="*/ 0 h 1110"/>
                    <a:gd name="T65" fmla="*/ 361 w 361"/>
                    <a:gd name="T66" fmla="*/ 1110 h 11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1" h="1110">
                      <a:moveTo>
                        <a:pt x="38" y="89"/>
                      </a:moveTo>
                      <a:cubicBezTo>
                        <a:pt x="97" y="0"/>
                        <a:pt x="119" y="30"/>
                        <a:pt x="233" y="44"/>
                      </a:cubicBezTo>
                      <a:cubicBezTo>
                        <a:pt x="228" y="64"/>
                        <a:pt x="229" y="87"/>
                        <a:pt x="218" y="104"/>
                      </a:cubicBezTo>
                      <a:cubicBezTo>
                        <a:pt x="197" y="136"/>
                        <a:pt x="158" y="134"/>
                        <a:pt x="128" y="149"/>
                      </a:cubicBezTo>
                      <a:cubicBezTo>
                        <a:pt x="12" y="207"/>
                        <a:pt x="151" y="156"/>
                        <a:pt x="38" y="194"/>
                      </a:cubicBezTo>
                      <a:cubicBezTo>
                        <a:pt x="14" y="267"/>
                        <a:pt x="20" y="272"/>
                        <a:pt x="83" y="314"/>
                      </a:cubicBezTo>
                      <a:cubicBezTo>
                        <a:pt x="158" y="309"/>
                        <a:pt x="235" y="317"/>
                        <a:pt x="308" y="299"/>
                      </a:cubicBezTo>
                      <a:cubicBezTo>
                        <a:pt x="325" y="295"/>
                        <a:pt x="281" y="271"/>
                        <a:pt x="263" y="269"/>
                      </a:cubicBezTo>
                      <a:cubicBezTo>
                        <a:pt x="193" y="260"/>
                        <a:pt x="110" y="306"/>
                        <a:pt x="53" y="344"/>
                      </a:cubicBezTo>
                      <a:cubicBezTo>
                        <a:pt x="47" y="353"/>
                        <a:pt x="0" y="415"/>
                        <a:pt x="8" y="434"/>
                      </a:cubicBezTo>
                      <a:cubicBezTo>
                        <a:pt x="15" y="451"/>
                        <a:pt x="36" y="459"/>
                        <a:pt x="53" y="464"/>
                      </a:cubicBezTo>
                      <a:cubicBezTo>
                        <a:pt x="78" y="471"/>
                        <a:pt x="314" y="493"/>
                        <a:pt x="323" y="494"/>
                      </a:cubicBezTo>
                      <a:cubicBezTo>
                        <a:pt x="314" y="530"/>
                        <a:pt x="310" y="573"/>
                        <a:pt x="278" y="599"/>
                      </a:cubicBezTo>
                      <a:cubicBezTo>
                        <a:pt x="266" y="609"/>
                        <a:pt x="247" y="607"/>
                        <a:pt x="233" y="614"/>
                      </a:cubicBezTo>
                      <a:cubicBezTo>
                        <a:pt x="217" y="622"/>
                        <a:pt x="204" y="637"/>
                        <a:pt x="188" y="644"/>
                      </a:cubicBezTo>
                      <a:cubicBezTo>
                        <a:pt x="159" y="657"/>
                        <a:pt x="98" y="674"/>
                        <a:pt x="98" y="674"/>
                      </a:cubicBezTo>
                      <a:cubicBezTo>
                        <a:pt x="128" y="792"/>
                        <a:pt x="119" y="776"/>
                        <a:pt x="248" y="794"/>
                      </a:cubicBezTo>
                      <a:cubicBezTo>
                        <a:pt x="287" y="807"/>
                        <a:pt x="361" y="846"/>
                        <a:pt x="308" y="899"/>
                      </a:cubicBezTo>
                      <a:cubicBezTo>
                        <a:pt x="297" y="910"/>
                        <a:pt x="278" y="909"/>
                        <a:pt x="263" y="914"/>
                      </a:cubicBezTo>
                      <a:cubicBezTo>
                        <a:pt x="215" y="985"/>
                        <a:pt x="239" y="942"/>
                        <a:pt x="203" y="1049"/>
                      </a:cubicBezTo>
                      <a:cubicBezTo>
                        <a:pt x="185" y="1103"/>
                        <a:pt x="188" y="1110"/>
                        <a:pt x="188" y="106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01" name="Freeform 46"/>
                <p:cNvSpPr>
                  <a:spLocks/>
                </p:cNvSpPr>
                <p:nvPr/>
              </p:nvSpPr>
              <p:spPr bwMode="auto">
                <a:xfrm rot="16200000">
                  <a:off x="993432" y="2438335"/>
                  <a:ext cx="133739" cy="193262"/>
                </a:xfrm>
                <a:custGeom>
                  <a:avLst/>
                  <a:gdLst>
                    <a:gd name="T0" fmla="*/ 0 w 780"/>
                    <a:gd name="T1" fmla="*/ 0 h 1275"/>
                    <a:gd name="T2" fmla="*/ 15 w 780"/>
                    <a:gd name="T3" fmla="*/ 165 h 1275"/>
                    <a:gd name="T4" fmla="*/ 30 w 780"/>
                    <a:gd name="T5" fmla="*/ 210 h 1275"/>
                    <a:gd name="T6" fmla="*/ 75 w 780"/>
                    <a:gd name="T7" fmla="*/ 225 h 1275"/>
                    <a:gd name="T8" fmla="*/ 195 w 780"/>
                    <a:gd name="T9" fmla="*/ 255 h 1275"/>
                    <a:gd name="T10" fmla="*/ 480 w 780"/>
                    <a:gd name="T11" fmla="*/ 240 h 1275"/>
                    <a:gd name="T12" fmla="*/ 525 w 780"/>
                    <a:gd name="T13" fmla="*/ 225 h 1275"/>
                    <a:gd name="T14" fmla="*/ 390 w 780"/>
                    <a:gd name="T15" fmla="*/ 135 h 1275"/>
                    <a:gd name="T16" fmla="*/ 285 w 780"/>
                    <a:gd name="T17" fmla="*/ 150 h 1275"/>
                    <a:gd name="T18" fmla="*/ 210 w 780"/>
                    <a:gd name="T19" fmla="*/ 285 h 1275"/>
                    <a:gd name="T20" fmla="*/ 240 w 780"/>
                    <a:gd name="T21" fmla="*/ 375 h 1275"/>
                    <a:gd name="T22" fmla="*/ 375 w 780"/>
                    <a:gd name="T23" fmla="*/ 450 h 1275"/>
                    <a:gd name="T24" fmla="*/ 465 w 780"/>
                    <a:gd name="T25" fmla="*/ 435 h 1275"/>
                    <a:gd name="T26" fmla="*/ 450 w 780"/>
                    <a:gd name="T27" fmla="*/ 390 h 1275"/>
                    <a:gd name="T28" fmla="*/ 255 w 780"/>
                    <a:gd name="T29" fmla="*/ 405 h 1275"/>
                    <a:gd name="T30" fmla="*/ 210 w 780"/>
                    <a:gd name="T31" fmla="*/ 435 h 1275"/>
                    <a:gd name="T32" fmla="*/ 180 w 780"/>
                    <a:gd name="T33" fmla="*/ 525 h 1275"/>
                    <a:gd name="T34" fmla="*/ 225 w 780"/>
                    <a:gd name="T35" fmla="*/ 630 h 1275"/>
                    <a:gd name="T36" fmla="*/ 375 w 780"/>
                    <a:gd name="T37" fmla="*/ 675 h 1275"/>
                    <a:gd name="T38" fmla="*/ 495 w 780"/>
                    <a:gd name="T39" fmla="*/ 645 h 1275"/>
                    <a:gd name="T40" fmla="*/ 555 w 780"/>
                    <a:gd name="T41" fmla="*/ 630 h 1275"/>
                    <a:gd name="T42" fmla="*/ 600 w 780"/>
                    <a:gd name="T43" fmla="*/ 600 h 1275"/>
                    <a:gd name="T44" fmla="*/ 600 w 780"/>
                    <a:gd name="T45" fmla="*/ 570 h 1275"/>
                    <a:gd name="T46" fmla="*/ 465 w 780"/>
                    <a:gd name="T47" fmla="*/ 585 h 1275"/>
                    <a:gd name="T48" fmla="*/ 375 w 780"/>
                    <a:gd name="T49" fmla="*/ 615 h 1275"/>
                    <a:gd name="T50" fmla="*/ 360 w 780"/>
                    <a:gd name="T51" fmla="*/ 660 h 1275"/>
                    <a:gd name="T52" fmla="*/ 660 w 780"/>
                    <a:gd name="T53" fmla="*/ 855 h 1275"/>
                    <a:gd name="T54" fmla="*/ 780 w 780"/>
                    <a:gd name="T55" fmla="*/ 1050 h 1275"/>
                    <a:gd name="T56" fmla="*/ 555 w 780"/>
                    <a:gd name="T57" fmla="*/ 1095 h 1275"/>
                    <a:gd name="T58" fmla="*/ 390 w 780"/>
                    <a:gd name="T59" fmla="*/ 990 h 1275"/>
                    <a:gd name="T60" fmla="*/ 570 w 780"/>
                    <a:gd name="T61" fmla="*/ 1005 h 1275"/>
                    <a:gd name="T62" fmla="*/ 600 w 780"/>
                    <a:gd name="T63" fmla="*/ 1275 h 12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0"/>
                    <a:gd name="T97" fmla="*/ 0 h 1275"/>
                    <a:gd name="T98" fmla="*/ 780 w 780"/>
                    <a:gd name="T99" fmla="*/ 1275 h 12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0" h="1275">
                      <a:moveTo>
                        <a:pt x="0" y="0"/>
                      </a:moveTo>
                      <a:cubicBezTo>
                        <a:pt x="5" y="55"/>
                        <a:pt x="7" y="110"/>
                        <a:pt x="15" y="165"/>
                      </a:cubicBezTo>
                      <a:cubicBezTo>
                        <a:pt x="17" y="181"/>
                        <a:pt x="19" y="199"/>
                        <a:pt x="30" y="210"/>
                      </a:cubicBezTo>
                      <a:cubicBezTo>
                        <a:pt x="41" y="221"/>
                        <a:pt x="60" y="221"/>
                        <a:pt x="75" y="225"/>
                      </a:cubicBezTo>
                      <a:cubicBezTo>
                        <a:pt x="115" y="236"/>
                        <a:pt x="195" y="255"/>
                        <a:pt x="195" y="255"/>
                      </a:cubicBezTo>
                      <a:cubicBezTo>
                        <a:pt x="290" y="250"/>
                        <a:pt x="385" y="249"/>
                        <a:pt x="480" y="240"/>
                      </a:cubicBezTo>
                      <a:cubicBezTo>
                        <a:pt x="496" y="239"/>
                        <a:pt x="519" y="240"/>
                        <a:pt x="525" y="225"/>
                      </a:cubicBezTo>
                      <a:cubicBezTo>
                        <a:pt x="557" y="145"/>
                        <a:pt x="425" y="142"/>
                        <a:pt x="390" y="135"/>
                      </a:cubicBezTo>
                      <a:cubicBezTo>
                        <a:pt x="355" y="140"/>
                        <a:pt x="315" y="131"/>
                        <a:pt x="285" y="150"/>
                      </a:cubicBezTo>
                      <a:cubicBezTo>
                        <a:pt x="241" y="178"/>
                        <a:pt x="225" y="239"/>
                        <a:pt x="210" y="285"/>
                      </a:cubicBezTo>
                      <a:cubicBezTo>
                        <a:pt x="220" y="315"/>
                        <a:pt x="230" y="345"/>
                        <a:pt x="240" y="375"/>
                      </a:cubicBezTo>
                      <a:cubicBezTo>
                        <a:pt x="243" y="385"/>
                        <a:pt x="359" y="439"/>
                        <a:pt x="375" y="450"/>
                      </a:cubicBezTo>
                      <a:cubicBezTo>
                        <a:pt x="405" y="445"/>
                        <a:pt x="441" y="454"/>
                        <a:pt x="465" y="435"/>
                      </a:cubicBezTo>
                      <a:cubicBezTo>
                        <a:pt x="477" y="425"/>
                        <a:pt x="466" y="392"/>
                        <a:pt x="450" y="390"/>
                      </a:cubicBezTo>
                      <a:cubicBezTo>
                        <a:pt x="385" y="381"/>
                        <a:pt x="320" y="400"/>
                        <a:pt x="255" y="405"/>
                      </a:cubicBezTo>
                      <a:cubicBezTo>
                        <a:pt x="240" y="415"/>
                        <a:pt x="220" y="420"/>
                        <a:pt x="210" y="435"/>
                      </a:cubicBezTo>
                      <a:cubicBezTo>
                        <a:pt x="193" y="462"/>
                        <a:pt x="180" y="525"/>
                        <a:pt x="180" y="525"/>
                      </a:cubicBezTo>
                      <a:cubicBezTo>
                        <a:pt x="189" y="561"/>
                        <a:pt x="193" y="604"/>
                        <a:pt x="225" y="630"/>
                      </a:cubicBezTo>
                      <a:cubicBezTo>
                        <a:pt x="259" y="657"/>
                        <a:pt x="333" y="661"/>
                        <a:pt x="375" y="675"/>
                      </a:cubicBezTo>
                      <a:cubicBezTo>
                        <a:pt x="415" y="665"/>
                        <a:pt x="455" y="655"/>
                        <a:pt x="495" y="645"/>
                      </a:cubicBezTo>
                      <a:cubicBezTo>
                        <a:pt x="515" y="640"/>
                        <a:pt x="555" y="630"/>
                        <a:pt x="555" y="630"/>
                      </a:cubicBezTo>
                      <a:cubicBezTo>
                        <a:pt x="570" y="620"/>
                        <a:pt x="584" y="608"/>
                        <a:pt x="600" y="600"/>
                      </a:cubicBezTo>
                      <a:cubicBezTo>
                        <a:pt x="648" y="576"/>
                        <a:pt x="672" y="594"/>
                        <a:pt x="600" y="570"/>
                      </a:cubicBezTo>
                      <a:cubicBezTo>
                        <a:pt x="555" y="575"/>
                        <a:pt x="509" y="576"/>
                        <a:pt x="465" y="585"/>
                      </a:cubicBezTo>
                      <a:cubicBezTo>
                        <a:pt x="434" y="591"/>
                        <a:pt x="375" y="615"/>
                        <a:pt x="375" y="615"/>
                      </a:cubicBezTo>
                      <a:cubicBezTo>
                        <a:pt x="370" y="630"/>
                        <a:pt x="360" y="644"/>
                        <a:pt x="360" y="660"/>
                      </a:cubicBezTo>
                      <a:cubicBezTo>
                        <a:pt x="360" y="827"/>
                        <a:pt x="535" y="839"/>
                        <a:pt x="660" y="855"/>
                      </a:cubicBezTo>
                      <a:cubicBezTo>
                        <a:pt x="696" y="927"/>
                        <a:pt x="754" y="972"/>
                        <a:pt x="780" y="1050"/>
                      </a:cubicBezTo>
                      <a:cubicBezTo>
                        <a:pt x="698" y="1060"/>
                        <a:pt x="632" y="1069"/>
                        <a:pt x="555" y="1095"/>
                      </a:cubicBezTo>
                      <a:cubicBezTo>
                        <a:pt x="421" y="1078"/>
                        <a:pt x="428" y="1104"/>
                        <a:pt x="390" y="990"/>
                      </a:cubicBezTo>
                      <a:cubicBezTo>
                        <a:pt x="465" y="940"/>
                        <a:pt x="499" y="958"/>
                        <a:pt x="570" y="1005"/>
                      </a:cubicBezTo>
                      <a:cubicBezTo>
                        <a:pt x="619" y="1152"/>
                        <a:pt x="600" y="1063"/>
                        <a:pt x="600" y="127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02" name="Freeform 45"/>
                <p:cNvSpPr>
                  <a:spLocks/>
                </p:cNvSpPr>
                <p:nvPr/>
              </p:nvSpPr>
              <p:spPr bwMode="auto">
                <a:xfrm rot="2304084">
                  <a:off x="1314406" y="2458311"/>
                  <a:ext cx="167187" cy="84810"/>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03" name="Freeform 44"/>
                <p:cNvSpPr>
                  <a:spLocks/>
                </p:cNvSpPr>
                <p:nvPr/>
              </p:nvSpPr>
              <p:spPr bwMode="auto">
                <a:xfrm rot="15161848">
                  <a:off x="1385747" y="2133606"/>
                  <a:ext cx="76655" cy="167187"/>
                </a:xfrm>
                <a:custGeom>
                  <a:avLst/>
                  <a:gdLst>
                    <a:gd name="T0" fmla="*/ 75 w 255"/>
                    <a:gd name="T1" fmla="*/ 0 h 990"/>
                    <a:gd name="T2" fmla="*/ 120 w 255"/>
                    <a:gd name="T3" fmla="*/ 15 h 990"/>
                    <a:gd name="T4" fmla="*/ 30 w 255"/>
                    <a:gd name="T5" fmla="*/ 195 h 990"/>
                    <a:gd name="T6" fmla="*/ 135 w 255"/>
                    <a:gd name="T7" fmla="*/ 315 h 990"/>
                    <a:gd name="T8" fmla="*/ 165 w 255"/>
                    <a:gd name="T9" fmla="*/ 360 h 990"/>
                    <a:gd name="T10" fmla="*/ 90 w 255"/>
                    <a:gd name="T11" fmla="*/ 480 h 990"/>
                    <a:gd name="T12" fmla="*/ 60 w 255"/>
                    <a:gd name="T13" fmla="*/ 525 h 990"/>
                    <a:gd name="T14" fmla="*/ 0 w 255"/>
                    <a:gd name="T15" fmla="*/ 450 h 990"/>
                    <a:gd name="T16" fmla="*/ 135 w 255"/>
                    <a:gd name="T17" fmla="*/ 465 h 990"/>
                    <a:gd name="T18" fmla="*/ 255 w 255"/>
                    <a:gd name="T19" fmla="*/ 555 h 990"/>
                    <a:gd name="T20" fmla="*/ 240 w 255"/>
                    <a:gd name="T21" fmla="*/ 510 h 990"/>
                    <a:gd name="T22" fmla="*/ 150 w 255"/>
                    <a:gd name="T23" fmla="*/ 570 h 990"/>
                    <a:gd name="T24" fmla="*/ 105 w 255"/>
                    <a:gd name="T25" fmla="*/ 600 h 990"/>
                    <a:gd name="T26" fmla="*/ 45 w 255"/>
                    <a:gd name="T27" fmla="*/ 675 h 990"/>
                    <a:gd name="T28" fmla="*/ 30 w 255"/>
                    <a:gd name="T29" fmla="*/ 720 h 990"/>
                    <a:gd name="T30" fmla="*/ 0 w 255"/>
                    <a:gd name="T31" fmla="*/ 765 h 990"/>
                    <a:gd name="T32" fmla="*/ 120 w 255"/>
                    <a:gd name="T33" fmla="*/ 780 h 990"/>
                    <a:gd name="T34" fmla="*/ 210 w 255"/>
                    <a:gd name="T35" fmla="*/ 750 h 990"/>
                    <a:gd name="T36" fmla="*/ 240 w 255"/>
                    <a:gd name="T37" fmla="*/ 795 h 990"/>
                    <a:gd name="T38" fmla="*/ 165 w 255"/>
                    <a:gd name="T39" fmla="*/ 885 h 990"/>
                    <a:gd name="T40" fmla="*/ 150 w 255"/>
                    <a:gd name="T41" fmla="*/ 930 h 990"/>
                    <a:gd name="T42" fmla="*/ 165 w 255"/>
                    <a:gd name="T43" fmla="*/ 990 h 9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5"/>
                    <a:gd name="T67" fmla="*/ 0 h 990"/>
                    <a:gd name="T68" fmla="*/ 255 w 255"/>
                    <a:gd name="T69" fmla="*/ 990 h 9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5" h="990">
                      <a:moveTo>
                        <a:pt x="75" y="0"/>
                      </a:moveTo>
                      <a:cubicBezTo>
                        <a:pt x="90" y="5"/>
                        <a:pt x="109" y="4"/>
                        <a:pt x="120" y="15"/>
                      </a:cubicBezTo>
                      <a:cubicBezTo>
                        <a:pt x="171" y="66"/>
                        <a:pt x="58" y="153"/>
                        <a:pt x="30" y="195"/>
                      </a:cubicBezTo>
                      <a:cubicBezTo>
                        <a:pt x="49" y="291"/>
                        <a:pt x="46" y="285"/>
                        <a:pt x="135" y="315"/>
                      </a:cubicBezTo>
                      <a:cubicBezTo>
                        <a:pt x="145" y="330"/>
                        <a:pt x="165" y="342"/>
                        <a:pt x="165" y="360"/>
                      </a:cubicBezTo>
                      <a:cubicBezTo>
                        <a:pt x="165" y="443"/>
                        <a:pt x="141" y="446"/>
                        <a:pt x="90" y="480"/>
                      </a:cubicBezTo>
                      <a:cubicBezTo>
                        <a:pt x="80" y="495"/>
                        <a:pt x="78" y="521"/>
                        <a:pt x="60" y="525"/>
                      </a:cubicBezTo>
                      <a:cubicBezTo>
                        <a:pt x="18" y="533"/>
                        <a:pt x="7" y="471"/>
                        <a:pt x="0" y="450"/>
                      </a:cubicBezTo>
                      <a:cubicBezTo>
                        <a:pt x="69" y="404"/>
                        <a:pt x="69" y="421"/>
                        <a:pt x="135" y="465"/>
                      </a:cubicBezTo>
                      <a:cubicBezTo>
                        <a:pt x="170" y="517"/>
                        <a:pt x="196" y="535"/>
                        <a:pt x="255" y="555"/>
                      </a:cubicBezTo>
                      <a:cubicBezTo>
                        <a:pt x="250" y="540"/>
                        <a:pt x="255" y="516"/>
                        <a:pt x="240" y="510"/>
                      </a:cubicBezTo>
                      <a:cubicBezTo>
                        <a:pt x="182" y="487"/>
                        <a:pt x="175" y="545"/>
                        <a:pt x="150" y="570"/>
                      </a:cubicBezTo>
                      <a:cubicBezTo>
                        <a:pt x="137" y="583"/>
                        <a:pt x="120" y="590"/>
                        <a:pt x="105" y="600"/>
                      </a:cubicBezTo>
                      <a:cubicBezTo>
                        <a:pt x="67" y="713"/>
                        <a:pt x="123" y="578"/>
                        <a:pt x="45" y="675"/>
                      </a:cubicBezTo>
                      <a:cubicBezTo>
                        <a:pt x="35" y="687"/>
                        <a:pt x="37" y="706"/>
                        <a:pt x="30" y="720"/>
                      </a:cubicBezTo>
                      <a:cubicBezTo>
                        <a:pt x="22" y="736"/>
                        <a:pt x="10" y="750"/>
                        <a:pt x="0" y="765"/>
                      </a:cubicBezTo>
                      <a:cubicBezTo>
                        <a:pt x="61" y="806"/>
                        <a:pt x="34" y="803"/>
                        <a:pt x="120" y="780"/>
                      </a:cubicBezTo>
                      <a:cubicBezTo>
                        <a:pt x="151" y="772"/>
                        <a:pt x="210" y="750"/>
                        <a:pt x="210" y="750"/>
                      </a:cubicBezTo>
                      <a:cubicBezTo>
                        <a:pt x="220" y="765"/>
                        <a:pt x="240" y="777"/>
                        <a:pt x="240" y="795"/>
                      </a:cubicBezTo>
                      <a:cubicBezTo>
                        <a:pt x="240" y="816"/>
                        <a:pt x="174" y="876"/>
                        <a:pt x="165" y="885"/>
                      </a:cubicBezTo>
                      <a:cubicBezTo>
                        <a:pt x="160" y="900"/>
                        <a:pt x="150" y="914"/>
                        <a:pt x="150" y="930"/>
                      </a:cubicBezTo>
                      <a:cubicBezTo>
                        <a:pt x="150" y="951"/>
                        <a:pt x="165" y="969"/>
                        <a:pt x="165" y="99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04" name="Freeform 43"/>
                <p:cNvSpPr>
                  <a:spLocks/>
                </p:cNvSpPr>
                <p:nvPr/>
              </p:nvSpPr>
              <p:spPr bwMode="auto">
                <a:xfrm rot="11188437">
                  <a:off x="1185053" y="2514307"/>
                  <a:ext cx="88962" cy="184842"/>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05" name="Freeform 42"/>
                <p:cNvSpPr>
                  <a:spLocks/>
                </p:cNvSpPr>
                <p:nvPr/>
              </p:nvSpPr>
              <p:spPr bwMode="auto">
                <a:xfrm rot="13314741">
                  <a:off x="1299579" y="2122332"/>
                  <a:ext cx="67488" cy="105469"/>
                </a:xfrm>
                <a:custGeom>
                  <a:avLst/>
                  <a:gdLst>
                    <a:gd name="T0" fmla="*/ 105 w 330"/>
                    <a:gd name="T1" fmla="*/ 0 h 681"/>
                    <a:gd name="T2" fmla="*/ 150 w 330"/>
                    <a:gd name="T3" fmla="*/ 30 h 681"/>
                    <a:gd name="T4" fmla="*/ 180 w 330"/>
                    <a:gd name="T5" fmla="*/ 135 h 681"/>
                    <a:gd name="T6" fmla="*/ 105 w 330"/>
                    <a:gd name="T7" fmla="*/ 360 h 681"/>
                    <a:gd name="T8" fmla="*/ 75 w 330"/>
                    <a:gd name="T9" fmla="*/ 405 h 681"/>
                    <a:gd name="T10" fmla="*/ 0 w 330"/>
                    <a:gd name="T11" fmla="*/ 345 h 681"/>
                    <a:gd name="T12" fmla="*/ 15 w 330"/>
                    <a:gd name="T13" fmla="*/ 300 h 681"/>
                    <a:gd name="T14" fmla="*/ 150 w 330"/>
                    <a:gd name="T15" fmla="*/ 330 h 681"/>
                    <a:gd name="T16" fmla="*/ 120 w 330"/>
                    <a:gd name="T17" fmla="*/ 615 h 681"/>
                    <a:gd name="T18" fmla="*/ 330 w 330"/>
                    <a:gd name="T19" fmla="*/ 570 h 681"/>
                    <a:gd name="T20" fmla="*/ 285 w 330"/>
                    <a:gd name="T21" fmla="*/ 540 h 681"/>
                    <a:gd name="T22" fmla="*/ 240 w 330"/>
                    <a:gd name="T23" fmla="*/ 555 h 6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0"/>
                    <a:gd name="T37" fmla="*/ 0 h 681"/>
                    <a:gd name="T38" fmla="*/ 330 w 330"/>
                    <a:gd name="T39" fmla="*/ 681 h 6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0" h="681">
                      <a:moveTo>
                        <a:pt x="105" y="0"/>
                      </a:moveTo>
                      <a:cubicBezTo>
                        <a:pt x="120" y="10"/>
                        <a:pt x="140" y="15"/>
                        <a:pt x="150" y="30"/>
                      </a:cubicBezTo>
                      <a:cubicBezTo>
                        <a:pt x="170" y="60"/>
                        <a:pt x="168" y="100"/>
                        <a:pt x="180" y="135"/>
                      </a:cubicBezTo>
                      <a:cubicBezTo>
                        <a:pt x="168" y="253"/>
                        <a:pt x="194" y="301"/>
                        <a:pt x="105" y="360"/>
                      </a:cubicBezTo>
                      <a:cubicBezTo>
                        <a:pt x="95" y="375"/>
                        <a:pt x="92" y="398"/>
                        <a:pt x="75" y="405"/>
                      </a:cubicBezTo>
                      <a:cubicBezTo>
                        <a:pt x="37" y="420"/>
                        <a:pt x="11" y="362"/>
                        <a:pt x="0" y="345"/>
                      </a:cubicBezTo>
                      <a:cubicBezTo>
                        <a:pt x="5" y="330"/>
                        <a:pt x="0" y="304"/>
                        <a:pt x="15" y="300"/>
                      </a:cubicBezTo>
                      <a:cubicBezTo>
                        <a:pt x="43" y="292"/>
                        <a:pt x="116" y="319"/>
                        <a:pt x="150" y="330"/>
                      </a:cubicBezTo>
                      <a:cubicBezTo>
                        <a:pt x="182" y="427"/>
                        <a:pt x="177" y="529"/>
                        <a:pt x="120" y="615"/>
                      </a:cubicBezTo>
                      <a:cubicBezTo>
                        <a:pt x="206" y="636"/>
                        <a:pt x="293" y="681"/>
                        <a:pt x="330" y="570"/>
                      </a:cubicBezTo>
                      <a:cubicBezTo>
                        <a:pt x="315" y="560"/>
                        <a:pt x="303" y="543"/>
                        <a:pt x="285" y="540"/>
                      </a:cubicBezTo>
                      <a:cubicBezTo>
                        <a:pt x="269" y="537"/>
                        <a:pt x="240" y="555"/>
                        <a:pt x="240" y="55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06" name="Freeform 41"/>
                <p:cNvSpPr>
                  <a:spLocks/>
                </p:cNvSpPr>
                <p:nvPr/>
              </p:nvSpPr>
              <p:spPr bwMode="auto">
                <a:xfrm rot="16200000">
                  <a:off x="1419443" y="2224413"/>
                  <a:ext cx="78286" cy="167698"/>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07" name="Freeform 40"/>
                <p:cNvSpPr>
                  <a:spLocks/>
                </p:cNvSpPr>
                <p:nvPr/>
              </p:nvSpPr>
              <p:spPr bwMode="auto">
                <a:xfrm rot="19782647">
                  <a:off x="1002016" y="2086995"/>
                  <a:ext cx="92541" cy="187017"/>
                </a:xfrm>
                <a:custGeom>
                  <a:avLst/>
                  <a:gdLst>
                    <a:gd name="T0" fmla="*/ 41 w 291"/>
                    <a:gd name="T1" fmla="*/ 0 h 1005"/>
                    <a:gd name="T2" fmla="*/ 11 w 291"/>
                    <a:gd name="T3" fmla="*/ 90 h 1005"/>
                    <a:gd name="T4" fmla="*/ 26 w 291"/>
                    <a:gd name="T5" fmla="*/ 195 h 1005"/>
                    <a:gd name="T6" fmla="*/ 56 w 291"/>
                    <a:gd name="T7" fmla="*/ 330 h 1005"/>
                    <a:gd name="T8" fmla="*/ 146 w 291"/>
                    <a:gd name="T9" fmla="*/ 315 h 1005"/>
                    <a:gd name="T10" fmla="*/ 86 w 291"/>
                    <a:gd name="T11" fmla="*/ 225 h 1005"/>
                    <a:gd name="T12" fmla="*/ 56 w 291"/>
                    <a:gd name="T13" fmla="*/ 270 h 1005"/>
                    <a:gd name="T14" fmla="*/ 71 w 291"/>
                    <a:gd name="T15" fmla="*/ 315 h 1005"/>
                    <a:gd name="T16" fmla="*/ 86 w 291"/>
                    <a:gd name="T17" fmla="*/ 405 h 1005"/>
                    <a:gd name="T18" fmla="*/ 71 w 291"/>
                    <a:gd name="T19" fmla="*/ 465 h 1005"/>
                    <a:gd name="T20" fmla="*/ 116 w 291"/>
                    <a:gd name="T21" fmla="*/ 480 h 1005"/>
                    <a:gd name="T22" fmla="*/ 221 w 291"/>
                    <a:gd name="T23" fmla="*/ 600 h 1005"/>
                    <a:gd name="T24" fmla="*/ 221 w 291"/>
                    <a:gd name="T25" fmla="*/ 495 h 1005"/>
                    <a:gd name="T26" fmla="*/ 146 w 291"/>
                    <a:gd name="T27" fmla="*/ 510 h 1005"/>
                    <a:gd name="T28" fmla="*/ 56 w 291"/>
                    <a:gd name="T29" fmla="*/ 645 h 1005"/>
                    <a:gd name="T30" fmla="*/ 41 w 291"/>
                    <a:gd name="T31" fmla="*/ 690 h 1005"/>
                    <a:gd name="T32" fmla="*/ 161 w 291"/>
                    <a:gd name="T33" fmla="*/ 735 h 1005"/>
                    <a:gd name="T34" fmla="*/ 236 w 291"/>
                    <a:gd name="T35" fmla="*/ 810 h 1005"/>
                    <a:gd name="T36" fmla="*/ 146 w 291"/>
                    <a:gd name="T37" fmla="*/ 870 h 1005"/>
                    <a:gd name="T38" fmla="*/ 86 w 291"/>
                    <a:gd name="T39" fmla="*/ 855 h 1005"/>
                    <a:gd name="T40" fmla="*/ 131 w 291"/>
                    <a:gd name="T41" fmla="*/ 870 h 1005"/>
                    <a:gd name="T42" fmla="*/ 176 w 291"/>
                    <a:gd name="T43" fmla="*/ 1005 h 10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1"/>
                    <a:gd name="T67" fmla="*/ 0 h 1005"/>
                    <a:gd name="T68" fmla="*/ 291 w 291"/>
                    <a:gd name="T69" fmla="*/ 1005 h 10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1" h="1005">
                      <a:moveTo>
                        <a:pt x="41" y="0"/>
                      </a:moveTo>
                      <a:cubicBezTo>
                        <a:pt x="31" y="30"/>
                        <a:pt x="21" y="60"/>
                        <a:pt x="11" y="90"/>
                      </a:cubicBezTo>
                      <a:cubicBezTo>
                        <a:pt x="0" y="124"/>
                        <a:pt x="21" y="160"/>
                        <a:pt x="26" y="195"/>
                      </a:cubicBezTo>
                      <a:cubicBezTo>
                        <a:pt x="41" y="293"/>
                        <a:pt x="33" y="260"/>
                        <a:pt x="56" y="330"/>
                      </a:cubicBezTo>
                      <a:cubicBezTo>
                        <a:pt x="86" y="325"/>
                        <a:pt x="119" y="329"/>
                        <a:pt x="146" y="315"/>
                      </a:cubicBezTo>
                      <a:cubicBezTo>
                        <a:pt x="239" y="269"/>
                        <a:pt x="115" y="235"/>
                        <a:pt x="86" y="225"/>
                      </a:cubicBezTo>
                      <a:cubicBezTo>
                        <a:pt x="76" y="240"/>
                        <a:pt x="59" y="252"/>
                        <a:pt x="56" y="270"/>
                      </a:cubicBezTo>
                      <a:cubicBezTo>
                        <a:pt x="53" y="286"/>
                        <a:pt x="68" y="300"/>
                        <a:pt x="71" y="315"/>
                      </a:cubicBezTo>
                      <a:cubicBezTo>
                        <a:pt x="78" y="345"/>
                        <a:pt x="81" y="375"/>
                        <a:pt x="86" y="405"/>
                      </a:cubicBezTo>
                      <a:cubicBezTo>
                        <a:pt x="81" y="425"/>
                        <a:pt x="63" y="446"/>
                        <a:pt x="71" y="465"/>
                      </a:cubicBezTo>
                      <a:cubicBezTo>
                        <a:pt x="77" y="480"/>
                        <a:pt x="105" y="469"/>
                        <a:pt x="116" y="480"/>
                      </a:cubicBezTo>
                      <a:cubicBezTo>
                        <a:pt x="291" y="655"/>
                        <a:pt x="94" y="515"/>
                        <a:pt x="221" y="600"/>
                      </a:cubicBezTo>
                      <a:cubicBezTo>
                        <a:pt x="228" y="579"/>
                        <a:pt x="259" y="514"/>
                        <a:pt x="221" y="495"/>
                      </a:cubicBezTo>
                      <a:cubicBezTo>
                        <a:pt x="198" y="484"/>
                        <a:pt x="171" y="505"/>
                        <a:pt x="146" y="510"/>
                      </a:cubicBezTo>
                      <a:cubicBezTo>
                        <a:pt x="105" y="571"/>
                        <a:pt x="110" y="591"/>
                        <a:pt x="56" y="645"/>
                      </a:cubicBezTo>
                      <a:cubicBezTo>
                        <a:pt x="51" y="660"/>
                        <a:pt x="35" y="675"/>
                        <a:pt x="41" y="690"/>
                      </a:cubicBezTo>
                      <a:cubicBezTo>
                        <a:pt x="54" y="724"/>
                        <a:pt x="143" y="731"/>
                        <a:pt x="161" y="735"/>
                      </a:cubicBezTo>
                      <a:cubicBezTo>
                        <a:pt x="167" y="739"/>
                        <a:pt x="250" y="786"/>
                        <a:pt x="236" y="810"/>
                      </a:cubicBezTo>
                      <a:cubicBezTo>
                        <a:pt x="218" y="841"/>
                        <a:pt x="146" y="870"/>
                        <a:pt x="146" y="870"/>
                      </a:cubicBezTo>
                      <a:cubicBezTo>
                        <a:pt x="126" y="865"/>
                        <a:pt x="107" y="855"/>
                        <a:pt x="86" y="855"/>
                      </a:cubicBezTo>
                      <a:cubicBezTo>
                        <a:pt x="70" y="855"/>
                        <a:pt x="119" y="860"/>
                        <a:pt x="131" y="870"/>
                      </a:cubicBezTo>
                      <a:cubicBezTo>
                        <a:pt x="150" y="885"/>
                        <a:pt x="238" y="1005"/>
                        <a:pt x="176" y="100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08" name="Freeform 39"/>
                <p:cNvSpPr>
                  <a:spLocks/>
                </p:cNvSpPr>
                <p:nvPr/>
              </p:nvSpPr>
              <p:spPr bwMode="auto">
                <a:xfrm rot="1515602">
                  <a:off x="1083309" y="2490386"/>
                  <a:ext cx="80782" cy="210938"/>
                </a:xfrm>
                <a:custGeom>
                  <a:avLst/>
                  <a:gdLst>
                    <a:gd name="T0" fmla="*/ 214 w 394"/>
                    <a:gd name="T1" fmla="*/ 29 h 1139"/>
                    <a:gd name="T2" fmla="*/ 394 w 394"/>
                    <a:gd name="T3" fmla="*/ 119 h 1139"/>
                    <a:gd name="T4" fmla="*/ 379 w 394"/>
                    <a:gd name="T5" fmla="*/ 164 h 1139"/>
                    <a:gd name="T6" fmla="*/ 199 w 394"/>
                    <a:gd name="T7" fmla="*/ 254 h 1139"/>
                    <a:gd name="T8" fmla="*/ 274 w 394"/>
                    <a:gd name="T9" fmla="*/ 404 h 1139"/>
                    <a:gd name="T10" fmla="*/ 334 w 394"/>
                    <a:gd name="T11" fmla="*/ 524 h 1139"/>
                    <a:gd name="T12" fmla="*/ 304 w 394"/>
                    <a:gd name="T13" fmla="*/ 569 h 1139"/>
                    <a:gd name="T14" fmla="*/ 199 w 394"/>
                    <a:gd name="T15" fmla="*/ 554 h 1139"/>
                    <a:gd name="T16" fmla="*/ 169 w 394"/>
                    <a:gd name="T17" fmla="*/ 509 h 1139"/>
                    <a:gd name="T18" fmla="*/ 154 w 394"/>
                    <a:gd name="T19" fmla="*/ 464 h 1139"/>
                    <a:gd name="T20" fmla="*/ 289 w 394"/>
                    <a:gd name="T21" fmla="*/ 479 h 1139"/>
                    <a:gd name="T22" fmla="*/ 334 w 394"/>
                    <a:gd name="T23" fmla="*/ 494 h 1139"/>
                    <a:gd name="T24" fmla="*/ 379 w 394"/>
                    <a:gd name="T25" fmla="*/ 479 h 1139"/>
                    <a:gd name="T26" fmla="*/ 364 w 394"/>
                    <a:gd name="T27" fmla="*/ 629 h 1139"/>
                    <a:gd name="T28" fmla="*/ 349 w 394"/>
                    <a:gd name="T29" fmla="*/ 674 h 1139"/>
                    <a:gd name="T30" fmla="*/ 304 w 394"/>
                    <a:gd name="T31" fmla="*/ 704 h 1139"/>
                    <a:gd name="T32" fmla="*/ 199 w 394"/>
                    <a:gd name="T33" fmla="*/ 689 h 1139"/>
                    <a:gd name="T34" fmla="*/ 244 w 394"/>
                    <a:gd name="T35" fmla="*/ 674 h 1139"/>
                    <a:gd name="T36" fmla="*/ 334 w 394"/>
                    <a:gd name="T37" fmla="*/ 704 h 1139"/>
                    <a:gd name="T38" fmla="*/ 319 w 394"/>
                    <a:gd name="T39" fmla="*/ 929 h 1139"/>
                    <a:gd name="T40" fmla="*/ 229 w 394"/>
                    <a:gd name="T41" fmla="*/ 899 h 1139"/>
                    <a:gd name="T42" fmla="*/ 184 w 394"/>
                    <a:gd name="T43" fmla="*/ 884 h 1139"/>
                    <a:gd name="T44" fmla="*/ 124 w 394"/>
                    <a:gd name="T45" fmla="*/ 809 h 1139"/>
                    <a:gd name="T46" fmla="*/ 64 w 394"/>
                    <a:gd name="T47" fmla="*/ 719 h 1139"/>
                    <a:gd name="T48" fmla="*/ 19 w 394"/>
                    <a:gd name="T49" fmla="*/ 734 h 1139"/>
                    <a:gd name="T50" fmla="*/ 94 w 394"/>
                    <a:gd name="T51" fmla="*/ 914 h 1139"/>
                    <a:gd name="T52" fmla="*/ 124 w 394"/>
                    <a:gd name="T53" fmla="*/ 959 h 1139"/>
                    <a:gd name="T54" fmla="*/ 274 w 394"/>
                    <a:gd name="T55" fmla="*/ 1139 h 11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94"/>
                    <a:gd name="T85" fmla="*/ 0 h 1139"/>
                    <a:gd name="T86" fmla="*/ 394 w 394"/>
                    <a:gd name="T87" fmla="*/ 1139 h 11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94" h="1139">
                      <a:moveTo>
                        <a:pt x="214" y="29"/>
                      </a:moveTo>
                      <a:cubicBezTo>
                        <a:pt x="302" y="0"/>
                        <a:pt x="345" y="46"/>
                        <a:pt x="394" y="119"/>
                      </a:cubicBezTo>
                      <a:cubicBezTo>
                        <a:pt x="389" y="134"/>
                        <a:pt x="389" y="152"/>
                        <a:pt x="379" y="164"/>
                      </a:cubicBezTo>
                      <a:cubicBezTo>
                        <a:pt x="348" y="203"/>
                        <a:pt x="253" y="218"/>
                        <a:pt x="199" y="254"/>
                      </a:cubicBezTo>
                      <a:cubicBezTo>
                        <a:pt x="213" y="340"/>
                        <a:pt x="194" y="377"/>
                        <a:pt x="274" y="404"/>
                      </a:cubicBezTo>
                      <a:cubicBezTo>
                        <a:pt x="294" y="435"/>
                        <a:pt x="334" y="487"/>
                        <a:pt x="334" y="524"/>
                      </a:cubicBezTo>
                      <a:cubicBezTo>
                        <a:pt x="334" y="542"/>
                        <a:pt x="314" y="554"/>
                        <a:pt x="304" y="569"/>
                      </a:cubicBezTo>
                      <a:cubicBezTo>
                        <a:pt x="269" y="564"/>
                        <a:pt x="231" y="568"/>
                        <a:pt x="199" y="554"/>
                      </a:cubicBezTo>
                      <a:cubicBezTo>
                        <a:pt x="183" y="547"/>
                        <a:pt x="177" y="525"/>
                        <a:pt x="169" y="509"/>
                      </a:cubicBezTo>
                      <a:cubicBezTo>
                        <a:pt x="162" y="495"/>
                        <a:pt x="139" y="468"/>
                        <a:pt x="154" y="464"/>
                      </a:cubicBezTo>
                      <a:cubicBezTo>
                        <a:pt x="198" y="453"/>
                        <a:pt x="244" y="474"/>
                        <a:pt x="289" y="479"/>
                      </a:cubicBezTo>
                      <a:cubicBezTo>
                        <a:pt x="304" y="484"/>
                        <a:pt x="318" y="494"/>
                        <a:pt x="334" y="494"/>
                      </a:cubicBezTo>
                      <a:cubicBezTo>
                        <a:pt x="350" y="494"/>
                        <a:pt x="376" y="464"/>
                        <a:pt x="379" y="479"/>
                      </a:cubicBezTo>
                      <a:cubicBezTo>
                        <a:pt x="390" y="528"/>
                        <a:pt x="372" y="579"/>
                        <a:pt x="364" y="629"/>
                      </a:cubicBezTo>
                      <a:cubicBezTo>
                        <a:pt x="362" y="645"/>
                        <a:pt x="359" y="662"/>
                        <a:pt x="349" y="674"/>
                      </a:cubicBezTo>
                      <a:cubicBezTo>
                        <a:pt x="338" y="688"/>
                        <a:pt x="319" y="694"/>
                        <a:pt x="304" y="704"/>
                      </a:cubicBezTo>
                      <a:cubicBezTo>
                        <a:pt x="269" y="699"/>
                        <a:pt x="231" y="705"/>
                        <a:pt x="199" y="689"/>
                      </a:cubicBezTo>
                      <a:cubicBezTo>
                        <a:pt x="185" y="682"/>
                        <a:pt x="228" y="672"/>
                        <a:pt x="244" y="674"/>
                      </a:cubicBezTo>
                      <a:cubicBezTo>
                        <a:pt x="275" y="677"/>
                        <a:pt x="334" y="704"/>
                        <a:pt x="334" y="704"/>
                      </a:cubicBezTo>
                      <a:cubicBezTo>
                        <a:pt x="359" y="780"/>
                        <a:pt x="344" y="854"/>
                        <a:pt x="319" y="929"/>
                      </a:cubicBezTo>
                      <a:cubicBezTo>
                        <a:pt x="289" y="919"/>
                        <a:pt x="259" y="909"/>
                        <a:pt x="229" y="899"/>
                      </a:cubicBezTo>
                      <a:cubicBezTo>
                        <a:pt x="214" y="894"/>
                        <a:pt x="184" y="884"/>
                        <a:pt x="184" y="884"/>
                      </a:cubicBezTo>
                      <a:cubicBezTo>
                        <a:pt x="150" y="783"/>
                        <a:pt x="197" y="893"/>
                        <a:pt x="124" y="809"/>
                      </a:cubicBezTo>
                      <a:cubicBezTo>
                        <a:pt x="100" y="782"/>
                        <a:pt x="64" y="719"/>
                        <a:pt x="64" y="719"/>
                      </a:cubicBezTo>
                      <a:cubicBezTo>
                        <a:pt x="49" y="724"/>
                        <a:pt x="23" y="719"/>
                        <a:pt x="19" y="734"/>
                      </a:cubicBezTo>
                      <a:cubicBezTo>
                        <a:pt x="0" y="800"/>
                        <a:pt x="64" y="869"/>
                        <a:pt x="94" y="914"/>
                      </a:cubicBezTo>
                      <a:cubicBezTo>
                        <a:pt x="104" y="929"/>
                        <a:pt x="124" y="959"/>
                        <a:pt x="124" y="959"/>
                      </a:cubicBezTo>
                      <a:cubicBezTo>
                        <a:pt x="142" y="1048"/>
                        <a:pt x="161" y="1139"/>
                        <a:pt x="274" y="1139"/>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09" name="Freeform 38"/>
                <p:cNvSpPr>
                  <a:spLocks/>
                </p:cNvSpPr>
                <p:nvPr/>
              </p:nvSpPr>
              <p:spPr bwMode="auto">
                <a:xfrm rot="17596374">
                  <a:off x="911110" y="2331564"/>
                  <a:ext cx="151136" cy="134977"/>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10" name="Freeform 37"/>
                <p:cNvSpPr>
                  <a:spLocks/>
                </p:cNvSpPr>
                <p:nvPr/>
              </p:nvSpPr>
              <p:spPr bwMode="auto">
                <a:xfrm rot="10280422">
                  <a:off x="1083309" y="2054919"/>
                  <a:ext cx="73624" cy="178319"/>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11" name="Freeform 36"/>
                <p:cNvSpPr>
                  <a:spLocks/>
                </p:cNvSpPr>
                <p:nvPr/>
              </p:nvSpPr>
              <p:spPr bwMode="auto">
                <a:xfrm rot="11269306">
                  <a:off x="1242827" y="2021213"/>
                  <a:ext cx="70556" cy="184842"/>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412" name="Oval 411"/>
                <p:cNvSpPr>
                  <a:spLocks noChangeAspect="1"/>
                </p:cNvSpPr>
                <p:nvPr/>
              </p:nvSpPr>
              <p:spPr>
                <a:xfrm>
                  <a:off x="1058621" y="2200311"/>
                  <a:ext cx="317003" cy="317004"/>
                </a:xfrm>
                <a:prstGeom prst="ellipse">
                  <a:avLst/>
                </a:prstGeom>
                <a:gradFill flip="none" rotWithShape="1">
                  <a:gsLst>
                    <a:gs pos="0">
                      <a:schemeClr val="bg1"/>
                    </a:gs>
                    <a:gs pos="80000">
                      <a:srgbClr val="3900F9"/>
                    </a:gs>
                  </a:gsLst>
                  <a:path path="circle">
                    <a:fillToRect l="50000" t="50000" r="50000" b="50000"/>
                  </a:path>
                  <a:tileRect/>
                </a:gradFill>
                <a:ln w="127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91" name="Freeform 390"/>
              <p:cNvSpPr/>
              <p:nvPr/>
            </p:nvSpPr>
            <p:spPr>
              <a:xfrm>
                <a:off x="2545174" y="2952712"/>
                <a:ext cx="277132" cy="629623"/>
              </a:xfrm>
              <a:custGeom>
                <a:avLst/>
                <a:gdLst>
                  <a:gd name="connsiteX0" fmla="*/ 277132 w 277132"/>
                  <a:gd name="connsiteY0" fmla="*/ 173689 h 629623"/>
                  <a:gd name="connsiteX1" fmla="*/ 266277 w 277132"/>
                  <a:gd name="connsiteY1" fmla="*/ 75989 h 629623"/>
                  <a:gd name="connsiteX2" fmla="*/ 190292 w 277132"/>
                  <a:gd name="connsiteY2" fmla="*/ 21711 h 629623"/>
                  <a:gd name="connsiteX3" fmla="*/ 157727 w 277132"/>
                  <a:gd name="connsiteY3" fmla="*/ 0 h 629623"/>
                  <a:gd name="connsiteX4" fmla="*/ 81742 w 277132"/>
                  <a:gd name="connsiteY4" fmla="*/ 21711 h 629623"/>
                  <a:gd name="connsiteX5" fmla="*/ 38321 w 277132"/>
                  <a:gd name="connsiteY5" fmla="*/ 86845 h 629623"/>
                  <a:gd name="connsiteX6" fmla="*/ 16611 w 277132"/>
                  <a:gd name="connsiteY6" fmla="*/ 119411 h 629623"/>
                  <a:gd name="connsiteX7" fmla="*/ 16611 w 277132"/>
                  <a:gd name="connsiteY7" fmla="*/ 260534 h 629623"/>
                  <a:gd name="connsiteX8" fmla="*/ 81742 w 277132"/>
                  <a:gd name="connsiteY8" fmla="*/ 293100 h 629623"/>
                  <a:gd name="connsiteX9" fmla="*/ 103452 w 277132"/>
                  <a:gd name="connsiteY9" fmla="*/ 314812 h 629623"/>
                  <a:gd name="connsiteX10" fmla="*/ 168582 w 277132"/>
                  <a:gd name="connsiteY10" fmla="*/ 336523 h 629623"/>
                  <a:gd name="connsiteX11" fmla="*/ 157727 w 277132"/>
                  <a:gd name="connsiteY11" fmla="*/ 466789 h 629623"/>
                  <a:gd name="connsiteX12" fmla="*/ 103452 w 277132"/>
                  <a:gd name="connsiteY12" fmla="*/ 521067 h 629623"/>
                  <a:gd name="connsiteX13" fmla="*/ 70887 w 277132"/>
                  <a:gd name="connsiteY13" fmla="*/ 553634 h 629623"/>
                  <a:gd name="connsiteX14" fmla="*/ 60032 w 277132"/>
                  <a:gd name="connsiteY14" fmla="*/ 586201 h 629623"/>
                  <a:gd name="connsiteX15" fmla="*/ 103452 w 277132"/>
                  <a:gd name="connsiteY15" fmla="*/ 629623 h 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132" h="629623">
                    <a:moveTo>
                      <a:pt x="277132" y="173689"/>
                    </a:moveTo>
                    <a:cubicBezTo>
                      <a:pt x="273514" y="141122"/>
                      <a:pt x="274224" y="107778"/>
                      <a:pt x="266277" y="75989"/>
                    </a:cubicBezTo>
                    <a:cubicBezTo>
                      <a:pt x="255716" y="33745"/>
                      <a:pt x="223885" y="38509"/>
                      <a:pt x="190292" y="21711"/>
                    </a:cubicBezTo>
                    <a:cubicBezTo>
                      <a:pt x="178623" y="15876"/>
                      <a:pt x="168582" y="7237"/>
                      <a:pt x="157727" y="0"/>
                    </a:cubicBezTo>
                    <a:cubicBezTo>
                      <a:pt x="157354" y="93"/>
                      <a:pt x="86931" y="16521"/>
                      <a:pt x="81742" y="21711"/>
                    </a:cubicBezTo>
                    <a:cubicBezTo>
                      <a:pt x="63291" y="40162"/>
                      <a:pt x="52795" y="65134"/>
                      <a:pt x="38321" y="86845"/>
                    </a:cubicBezTo>
                    <a:lnTo>
                      <a:pt x="16611" y="119411"/>
                    </a:lnTo>
                    <a:cubicBezTo>
                      <a:pt x="-1340" y="173268"/>
                      <a:pt x="-9375" y="182572"/>
                      <a:pt x="16611" y="260534"/>
                    </a:cubicBezTo>
                    <a:cubicBezTo>
                      <a:pt x="21872" y="276318"/>
                      <a:pt x="69097" y="288885"/>
                      <a:pt x="81742" y="293100"/>
                    </a:cubicBezTo>
                    <a:cubicBezTo>
                      <a:pt x="88979" y="300337"/>
                      <a:pt x="94298" y="310235"/>
                      <a:pt x="103452" y="314812"/>
                    </a:cubicBezTo>
                    <a:cubicBezTo>
                      <a:pt x="123920" y="325047"/>
                      <a:pt x="168582" y="336523"/>
                      <a:pt x="168582" y="336523"/>
                    </a:cubicBezTo>
                    <a:cubicBezTo>
                      <a:pt x="164964" y="379945"/>
                      <a:pt x="172228" y="425700"/>
                      <a:pt x="157727" y="466789"/>
                    </a:cubicBezTo>
                    <a:cubicBezTo>
                      <a:pt x="149212" y="490917"/>
                      <a:pt x="121544" y="502974"/>
                      <a:pt x="103452" y="521067"/>
                    </a:cubicBezTo>
                    <a:lnTo>
                      <a:pt x="70887" y="553634"/>
                    </a:lnTo>
                    <a:cubicBezTo>
                      <a:pt x="67269" y="564490"/>
                      <a:pt x="58151" y="574914"/>
                      <a:pt x="60032" y="586201"/>
                    </a:cubicBezTo>
                    <a:cubicBezTo>
                      <a:pt x="64795" y="614781"/>
                      <a:pt x="83367" y="619579"/>
                      <a:pt x="103452" y="629623"/>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2" name="Freeform 391"/>
              <p:cNvSpPr/>
              <p:nvPr/>
            </p:nvSpPr>
            <p:spPr>
              <a:xfrm>
                <a:off x="4265106" y="3097052"/>
                <a:ext cx="672365" cy="298893"/>
              </a:xfrm>
              <a:custGeom>
                <a:avLst/>
                <a:gdLst>
                  <a:gd name="connsiteX0" fmla="*/ 0 w 672365"/>
                  <a:gd name="connsiteY0" fmla="*/ 122252 h 298893"/>
                  <a:gd name="connsiteX1" fmla="*/ 135831 w 672365"/>
                  <a:gd name="connsiteY1" fmla="*/ 108668 h 298893"/>
                  <a:gd name="connsiteX2" fmla="*/ 156206 w 672365"/>
                  <a:gd name="connsiteY2" fmla="*/ 95085 h 298893"/>
                  <a:gd name="connsiteX3" fmla="*/ 190164 w 672365"/>
                  <a:gd name="connsiteY3" fmla="*/ 67918 h 298893"/>
                  <a:gd name="connsiteX4" fmla="*/ 210539 w 672365"/>
                  <a:gd name="connsiteY4" fmla="*/ 54334 h 298893"/>
                  <a:gd name="connsiteX5" fmla="*/ 251288 w 672365"/>
                  <a:gd name="connsiteY5" fmla="*/ 40750 h 298893"/>
                  <a:gd name="connsiteX6" fmla="*/ 271663 w 672365"/>
                  <a:gd name="connsiteY6" fmla="*/ 27167 h 298893"/>
                  <a:gd name="connsiteX7" fmla="*/ 312412 w 672365"/>
                  <a:gd name="connsiteY7" fmla="*/ 13583 h 298893"/>
                  <a:gd name="connsiteX8" fmla="*/ 359953 w 672365"/>
                  <a:gd name="connsiteY8" fmla="*/ 0 h 298893"/>
                  <a:gd name="connsiteX9" fmla="*/ 488993 w 672365"/>
                  <a:gd name="connsiteY9" fmla="*/ 6792 h 298893"/>
                  <a:gd name="connsiteX10" fmla="*/ 495785 w 672365"/>
                  <a:gd name="connsiteY10" fmla="*/ 27167 h 298893"/>
                  <a:gd name="connsiteX11" fmla="*/ 488993 w 672365"/>
                  <a:gd name="connsiteY11" fmla="*/ 74709 h 298893"/>
                  <a:gd name="connsiteX12" fmla="*/ 448244 w 672365"/>
                  <a:gd name="connsiteY12" fmla="*/ 101876 h 298893"/>
                  <a:gd name="connsiteX13" fmla="*/ 414286 w 672365"/>
                  <a:gd name="connsiteY13" fmla="*/ 47542 h 298893"/>
                  <a:gd name="connsiteX14" fmla="*/ 455035 w 672365"/>
                  <a:gd name="connsiteY14" fmla="*/ 33959 h 298893"/>
                  <a:gd name="connsiteX15" fmla="*/ 543326 w 672365"/>
                  <a:gd name="connsiteY15" fmla="*/ 40750 h 298893"/>
                  <a:gd name="connsiteX16" fmla="*/ 604450 w 672365"/>
                  <a:gd name="connsiteY16" fmla="*/ 74709 h 298893"/>
                  <a:gd name="connsiteX17" fmla="*/ 624824 w 672365"/>
                  <a:gd name="connsiteY17" fmla="*/ 81501 h 298893"/>
                  <a:gd name="connsiteX18" fmla="*/ 665574 w 672365"/>
                  <a:gd name="connsiteY18" fmla="*/ 163002 h 298893"/>
                  <a:gd name="connsiteX19" fmla="*/ 672365 w 672365"/>
                  <a:gd name="connsiteY19" fmla="*/ 183378 h 298893"/>
                  <a:gd name="connsiteX20" fmla="*/ 651991 w 672365"/>
                  <a:gd name="connsiteY20" fmla="*/ 271671 h 298893"/>
                  <a:gd name="connsiteX21" fmla="*/ 624824 w 672365"/>
                  <a:gd name="connsiteY21" fmla="*/ 278463 h 298893"/>
                  <a:gd name="connsiteX22" fmla="*/ 611241 w 672365"/>
                  <a:gd name="connsiteY22" fmla="*/ 298838 h 29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2365" h="298893">
                    <a:moveTo>
                      <a:pt x="0" y="122252"/>
                    </a:moveTo>
                    <a:cubicBezTo>
                      <a:pt x="6763" y="121854"/>
                      <a:pt x="100394" y="126387"/>
                      <a:pt x="135831" y="108668"/>
                    </a:cubicBezTo>
                    <a:cubicBezTo>
                      <a:pt x="143132" y="105018"/>
                      <a:pt x="149414" y="99613"/>
                      <a:pt x="156206" y="95085"/>
                    </a:cubicBezTo>
                    <a:cubicBezTo>
                      <a:pt x="179104" y="60736"/>
                      <a:pt x="157358" y="84321"/>
                      <a:pt x="190164" y="67918"/>
                    </a:cubicBezTo>
                    <a:cubicBezTo>
                      <a:pt x="197465" y="64268"/>
                      <a:pt x="203080" y="57649"/>
                      <a:pt x="210539" y="54334"/>
                    </a:cubicBezTo>
                    <a:cubicBezTo>
                      <a:pt x="223623" y="48519"/>
                      <a:pt x="239375" y="48692"/>
                      <a:pt x="251288" y="40750"/>
                    </a:cubicBezTo>
                    <a:cubicBezTo>
                      <a:pt x="258080" y="36222"/>
                      <a:pt x="264204" y="30482"/>
                      <a:pt x="271663" y="27167"/>
                    </a:cubicBezTo>
                    <a:cubicBezTo>
                      <a:pt x="284747" y="21352"/>
                      <a:pt x="298829" y="18111"/>
                      <a:pt x="312412" y="13583"/>
                    </a:cubicBezTo>
                    <a:cubicBezTo>
                      <a:pt x="341629" y="3844"/>
                      <a:pt x="325859" y="8524"/>
                      <a:pt x="359953" y="0"/>
                    </a:cubicBezTo>
                    <a:cubicBezTo>
                      <a:pt x="402966" y="2264"/>
                      <a:pt x="446757" y="-1655"/>
                      <a:pt x="488993" y="6792"/>
                    </a:cubicBezTo>
                    <a:cubicBezTo>
                      <a:pt x="496013" y="8196"/>
                      <a:pt x="495785" y="20008"/>
                      <a:pt x="495785" y="27167"/>
                    </a:cubicBezTo>
                    <a:cubicBezTo>
                      <a:pt x="495785" y="43175"/>
                      <a:pt x="497587" y="61203"/>
                      <a:pt x="488993" y="74709"/>
                    </a:cubicBezTo>
                    <a:cubicBezTo>
                      <a:pt x="480229" y="88482"/>
                      <a:pt x="448244" y="101876"/>
                      <a:pt x="448244" y="101876"/>
                    </a:cubicBezTo>
                    <a:cubicBezTo>
                      <a:pt x="421280" y="97382"/>
                      <a:pt x="371163" y="102987"/>
                      <a:pt x="414286" y="47542"/>
                    </a:cubicBezTo>
                    <a:cubicBezTo>
                      <a:pt x="423076" y="36240"/>
                      <a:pt x="455035" y="33959"/>
                      <a:pt x="455035" y="33959"/>
                    </a:cubicBezTo>
                    <a:cubicBezTo>
                      <a:pt x="484465" y="36223"/>
                      <a:pt x="514037" y="37089"/>
                      <a:pt x="543326" y="40750"/>
                    </a:cubicBezTo>
                    <a:cubicBezTo>
                      <a:pt x="576088" y="44845"/>
                      <a:pt x="564811" y="61495"/>
                      <a:pt x="604450" y="74709"/>
                    </a:cubicBezTo>
                    <a:lnTo>
                      <a:pt x="624824" y="81501"/>
                    </a:lnTo>
                    <a:cubicBezTo>
                      <a:pt x="659931" y="134163"/>
                      <a:pt x="646830" y="106767"/>
                      <a:pt x="665574" y="163002"/>
                    </a:cubicBezTo>
                    <a:lnTo>
                      <a:pt x="672365" y="183378"/>
                    </a:lnTo>
                    <a:cubicBezTo>
                      <a:pt x="671283" y="194202"/>
                      <a:pt x="675855" y="255761"/>
                      <a:pt x="651991" y="271671"/>
                    </a:cubicBezTo>
                    <a:cubicBezTo>
                      <a:pt x="644224" y="276849"/>
                      <a:pt x="633880" y="276199"/>
                      <a:pt x="624824" y="278463"/>
                    </a:cubicBezTo>
                    <a:cubicBezTo>
                      <a:pt x="617317" y="300986"/>
                      <a:pt x="625192" y="298838"/>
                      <a:pt x="611241" y="298838"/>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3" name="Freeform 392"/>
              <p:cNvSpPr/>
              <p:nvPr/>
            </p:nvSpPr>
            <p:spPr>
              <a:xfrm>
                <a:off x="4733724" y="3776230"/>
                <a:ext cx="427869" cy="896515"/>
              </a:xfrm>
              <a:custGeom>
                <a:avLst/>
                <a:gdLst>
                  <a:gd name="connsiteX0" fmla="*/ 67916 w 427869"/>
                  <a:gd name="connsiteY0" fmla="*/ 896515 h 896515"/>
                  <a:gd name="connsiteX1" fmla="*/ 54333 w 427869"/>
                  <a:gd name="connsiteY1" fmla="*/ 842180 h 896515"/>
                  <a:gd name="connsiteX2" fmla="*/ 33958 w 427869"/>
                  <a:gd name="connsiteY2" fmla="*/ 828597 h 896515"/>
                  <a:gd name="connsiteX3" fmla="*/ 20375 w 427869"/>
                  <a:gd name="connsiteY3" fmla="*/ 787846 h 896515"/>
                  <a:gd name="connsiteX4" fmla="*/ 13583 w 427869"/>
                  <a:gd name="connsiteY4" fmla="*/ 767471 h 896515"/>
                  <a:gd name="connsiteX5" fmla="*/ 0 w 427869"/>
                  <a:gd name="connsiteY5" fmla="*/ 706345 h 896515"/>
                  <a:gd name="connsiteX6" fmla="*/ 6792 w 427869"/>
                  <a:gd name="connsiteY6" fmla="*/ 672386 h 896515"/>
                  <a:gd name="connsiteX7" fmla="*/ 47541 w 427869"/>
                  <a:gd name="connsiteY7" fmla="*/ 658802 h 896515"/>
                  <a:gd name="connsiteX8" fmla="*/ 142623 w 427869"/>
                  <a:gd name="connsiteY8" fmla="*/ 665594 h 896515"/>
                  <a:gd name="connsiteX9" fmla="*/ 162998 w 427869"/>
                  <a:gd name="connsiteY9" fmla="*/ 679178 h 896515"/>
                  <a:gd name="connsiteX10" fmla="*/ 169790 w 427869"/>
                  <a:gd name="connsiteY10" fmla="*/ 740304 h 896515"/>
                  <a:gd name="connsiteX11" fmla="*/ 176581 w 427869"/>
                  <a:gd name="connsiteY11" fmla="*/ 760679 h 896515"/>
                  <a:gd name="connsiteX12" fmla="*/ 203747 w 427869"/>
                  <a:gd name="connsiteY12" fmla="*/ 767471 h 896515"/>
                  <a:gd name="connsiteX13" fmla="*/ 264871 w 427869"/>
                  <a:gd name="connsiteY13" fmla="*/ 760679 h 896515"/>
                  <a:gd name="connsiteX14" fmla="*/ 305621 w 427869"/>
                  <a:gd name="connsiteY14" fmla="*/ 726720 h 896515"/>
                  <a:gd name="connsiteX15" fmla="*/ 298829 w 427869"/>
                  <a:gd name="connsiteY15" fmla="*/ 611260 h 896515"/>
                  <a:gd name="connsiteX16" fmla="*/ 271663 w 427869"/>
                  <a:gd name="connsiteY16" fmla="*/ 590885 h 896515"/>
                  <a:gd name="connsiteX17" fmla="*/ 251288 w 427869"/>
                  <a:gd name="connsiteY17" fmla="*/ 570509 h 896515"/>
                  <a:gd name="connsiteX18" fmla="*/ 183373 w 427869"/>
                  <a:gd name="connsiteY18" fmla="*/ 536550 h 896515"/>
                  <a:gd name="connsiteX19" fmla="*/ 162998 w 427869"/>
                  <a:gd name="connsiteY19" fmla="*/ 522967 h 896515"/>
                  <a:gd name="connsiteX20" fmla="*/ 142623 w 427869"/>
                  <a:gd name="connsiteY20" fmla="*/ 502591 h 896515"/>
                  <a:gd name="connsiteX21" fmla="*/ 115457 w 427869"/>
                  <a:gd name="connsiteY21" fmla="*/ 489008 h 896515"/>
                  <a:gd name="connsiteX22" fmla="*/ 101874 w 427869"/>
                  <a:gd name="connsiteY22" fmla="*/ 461841 h 896515"/>
                  <a:gd name="connsiteX23" fmla="*/ 88291 w 427869"/>
                  <a:gd name="connsiteY23" fmla="*/ 441465 h 896515"/>
                  <a:gd name="connsiteX24" fmla="*/ 95082 w 427869"/>
                  <a:gd name="connsiteY24" fmla="*/ 359964 h 896515"/>
                  <a:gd name="connsiteX25" fmla="*/ 142623 w 427869"/>
                  <a:gd name="connsiteY25" fmla="*/ 326005 h 896515"/>
                  <a:gd name="connsiteX26" fmla="*/ 183373 w 427869"/>
                  <a:gd name="connsiteY26" fmla="*/ 285255 h 896515"/>
                  <a:gd name="connsiteX27" fmla="*/ 203747 w 427869"/>
                  <a:gd name="connsiteY27" fmla="*/ 264879 h 896515"/>
                  <a:gd name="connsiteX28" fmla="*/ 224122 w 427869"/>
                  <a:gd name="connsiteY28" fmla="*/ 244504 h 896515"/>
                  <a:gd name="connsiteX29" fmla="*/ 237705 w 427869"/>
                  <a:gd name="connsiteY29" fmla="*/ 217337 h 896515"/>
                  <a:gd name="connsiteX30" fmla="*/ 298829 w 427869"/>
                  <a:gd name="connsiteY30" fmla="*/ 190170 h 896515"/>
                  <a:gd name="connsiteX31" fmla="*/ 332787 w 427869"/>
                  <a:gd name="connsiteY31" fmla="*/ 183378 h 896515"/>
                  <a:gd name="connsiteX32" fmla="*/ 353162 w 427869"/>
                  <a:gd name="connsiteY32" fmla="*/ 176586 h 896515"/>
                  <a:gd name="connsiteX33" fmla="*/ 427869 w 427869"/>
                  <a:gd name="connsiteY33" fmla="*/ 169794 h 896515"/>
                  <a:gd name="connsiteX34" fmla="*/ 414286 w 427869"/>
                  <a:gd name="connsiteY34" fmla="*/ 88293 h 896515"/>
                  <a:gd name="connsiteX35" fmla="*/ 373537 w 427869"/>
                  <a:gd name="connsiteY35" fmla="*/ 61126 h 896515"/>
                  <a:gd name="connsiteX36" fmla="*/ 359953 w 427869"/>
                  <a:gd name="connsiteY36" fmla="*/ 47542 h 896515"/>
                  <a:gd name="connsiteX37" fmla="*/ 319204 w 427869"/>
                  <a:gd name="connsiteY37" fmla="*/ 33959 h 896515"/>
                  <a:gd name="connsiteX38" fmla="*/ 292038 w 427869"/>
                  <a:gd name="connsiteY38" fmla="*/ 0 h 89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27869" h="896515">
                    <a:moveTo>
                      <a:pt x="67916" y="896515"/>
                    </a:moveTo>
                    <a:cubicBezTo>
                      <a:pt x="67579" y="894828"/>
                      <a:pt x="59900" y="849139"/>
                      <a:pt x="54333" y="842180"/>
                    </a:cubicBezTo>
                    <a:cubicBezTo>
                      <a:pt x="49234" y="835806"/>
                      <a:pt x="40750" y="833125"/>
                      <a:pt x="33958" y="828597"/>
                    </a:cubicBezTo>
                    <a:lnTo>
                      <a:pt x="20375" y="787846"/>
                    </a:lnTo>
                    <a:cubicBezTo>
                      <a:pt x="18111" y="781054"/>
                      <a:pt x="14987" y="774491"/>
                      <a:pt x="13583" y="767471"/>
                    </a:cubicBezTo>
                    <a:cubicBezTo>
                      <a:pt x="4962" y="724359"/>
                      <a:pt x="9592" y="744711"/>
                      <a:pt x="0" y="706345"/>
                    </a:cubicBezTo>
                    <a:cubicBezTo>
                      <a:pt x="2264" y="695025"/>
                      <a:pt x="-1371" y="680549"/>
                      <a:pt x="6792" y="672386"/>
                    </a:cubicBezTo>
                    <a:cubicBezTo>
                      <a:pt x="16916" y="662262"/>
                      <a:pt x="47541" y="658802"/>
                      <a:pt x="47541" y="658802"/>
                    </a:cubicBezTo>
                    <a:cubicBezTo>
                      <a:pt x="79235" y="661066"/>
                      <a:pt x="111332" y="660072"/>
                      <a:pt x="142623" y="665594"/>
                    </a:cubicBezTo>
                    <a:cubicBezTo>
                      <a:pt x="150661" y="667013"/>
                      <a:pt x="160208" y="671507"/>
                      <a:pt x="162998" y="679178"/>
                    </a:cubicBezTo>
                    <a:cubicBezTo>
                      <a:pt x="170004" y="698444"/>
                      <a:pt x="166420" y="720082"/>
                      <a:pt x="169790" y="740304"/>
                    </a:cubicBezTo>
                    <a:cubicBezTo>
                      <a:pt x="170967" y="747366"/>
                      <a:pt x="170991" y="756207"/>
                      <a:pt x="176581" y="760679"/>
                    </a:cubicBezTo>
                    <a:cubicBezTo>
                      <a:pt x="183870" y="766510"/>
                      <a:pt x="194692" y="765207"/>
                      <a:pt x="203747" y="767471"/>
                    </a:cubicBezTo>
                    <a:cubicBezTo>
                      <a:pt x="224122" y="765207"/>
                      <a:pt x="244983" y="765651"/>
                      <a:pt x="264871" y="760679"/>
                    </a:cubicBezTo>
                    <a:cubicBezTo>
                      <a:pt x="277480" y="757527"/>
                      <a:pt x="298017" y="734324"/>
                      <a:pt x="305621" y="726720"/>
                    </a:cubicBezTo>
                    <a:cubicBezTo>
                      <a:pt x="303357" y="688233"/>
                      <a:pt x="308179" y="648662"/>
                      <a:pt x="298829" y="611260"/>
                    </a:cubicBezTo>
                    <a:cubicBezTo>
                      <a:pt x="296084" y="600279"/>
                      <a:pt x="280257" y="598252"/>
                      <a:pt x="271663" y="590885"/>
                    </a:cubicBezTo>
                    <a:cubicBezTo>
                      <a:pt x="264370" y="584634"/>
                      <a:pt x="258581" y="576760"/>
                      <a:pt x="251288" y="570509"/>
                    </a:cubicBezTo>
                    <a:cubicBezTo>
                      <a:pt x="163184" y="494988"/>
                      <a:pt x="297453" y="612602"/>
                      <a:pt x="183373" y="536550"/>
                    </a:cubicBezTo>
                    <a:cubicBezTo>
                      <a:pt x="176581" y="532022"/>
                      <a:pt x="169269" y="528193"/>
                      <a:pt x="162998" y="522967"/>
                    </a:cubicBezTo>
                    <a:cubicBezTo>
                      <a:pt x="155619" y="516818"/>
                      <a:pt x="150439" y="508174"/>
                      <a:pt x="142623" y="502591"/>
                    </a:cubicBezTo>
                    <a:cubicBezTo>
                      <a:pt x="134385" y="496706"/>
                      <a:pt x="124512" y="493536"/>
                      <a:pt x="115457" y="489008"/>
                    </a:cubicBezTo>
                    <a:cubicBezTo>
                      <a:pt x="110929" y="479952"/>
                      <a:pt x="106897" y="470632"/>
                      <a:pt x="101874" y="461841"/>
                    </a:cubicBezTo>
                    <a:cubicBezTo>
                      <a:pt x="97824" y="454754"/>
                      <a:pt x="88834" y="449610"/>
                      <a:pt x="88291" y="441465"/>
                    </a:cubicBezTo>
                    <a:cubicBezTo>
                      <a:pt x="86478" y="414264"/>
                      <a:pt x="88058" y="386305"/>
                      <a:pt x="95082" y="359964"/>
                    </a:cubicBezTo>
                    <a:cubicBezTo>
                      <a:pt x="100398" y="340029"/>
                      <a:pt x="130286" y="335875"/>
                      <a:pt x="142623" y="326005"/>
                    </a:cubicBezTo>
                    <a:cubicBezTo>
                      <a:pt x="157623" y="314005"/>
                      <a:pt x="169790" y="298839"/>
                      <a:pt x="183373" y="285255"/>
                    </a:cubicBezTo>
                    <a:lnTo>
                      <a:pt x="203747" y="264879"/>
                    </a:lnTo>
                    <a:lnTo>
                      <a:pt x="224122" y="244504"/>
                    </a:lnTo>
                    <a:cubicBezTo>
                      <a:pt x="228650" y="235448"/>
                      <a:pt x="231224" y="225115"/>
                      <a:pt x="237705" y="217337"/>
                    </a:cubicBezTo>
                    <a:cubicBezTo>
                      <a:pt x="249087" y="203678"/>
                      <a:pt x="287006" y="192535"/>
                      <a:pt x="298829" y="190170"/>
                    </a:cubicBezTo>
                    <a:cubicBezTo>
                      <a:pt x="310148" y="187906"/>
                      <a:pt x="321588" y="186178"/>
                      <a:pt x="332787" y="183378"/>
                    </a:cubicBezTo>
                    <a:cubicBezTo>
                      <a:pt x="339732" y="181642"/>
                      <a:pt x="346075" y="177599"/>
                      <a:pt x="353162" y="176586"/>
                    </a:cubicBezTo>
                    <a:cubicBezTo>
                      <a:pt x="377916" y="173050"/>
                      <a:pt x="402967" y="172058"/>
                      <a:pt x="427869" y="169794"/>
                    </a:cubicBezTo>
                    <a:cubicBezTo>
                      <a:pt x="423341" y="142627"/>
                      <a:pt x="426603" y="112927"/>
                      <a:pt x="414286" y="88293"/>
                    </a:cubicBezTo>
                    <a:cubicBezTo>
                      <a:pt x="406985" y="73691"/>
                      <a:pt x="385080" y="72669"/>
                      <a:pt x="373537" y="61126"/>
                    </a:cubicBezTo>
                    <a:cubicBezTo>
                      <a:pt x="369009" y="56598"/>
                      <a:pt x="365680" y="50406"/>
                      <a:pt x="359953" y="47542"/>
                    </a:cubicBezTo>
                    <a:cubicBezTo>
                      <a:pt x="347147" y="41139"/>
                      <a:pt x="319204" y="33959"/>
                      <a:pt x="319204" y="33959"/>
                    </a:cubicBezTo>
                    <a:cubicBezTo>
                      <a:pt x="302069" y="8255"/>
                      <a:pt x="311393" y="19355"/>
                      <a:pt x="292038" y="0"/>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4" name="Freeform 393"/>
              <p:cNvSpPr/>
              <p:nvPr/>
            </p:nvSpPr>
            <p:spPr>
              <a:xfrm>
                <a:off x="3273537" y="5338339"/>
                <a:ext cx="414285" cy="54334"/>
              </a:xfrm>
              <a:custGeom>
                <a:avLst/>
                <a:gdLst>
                  <a:gd name="connsiteX0" fmla="*/ 414285 w 414285"/>
                  <a:gd name="connsiteY0" fmla="*/ 47543 h 54334"/>
                  <a:gd name="connsiteX1" fmla="*/ 339578 w 414285"/>
                  <a:gd name="connsiteY1" fmla="*/ 40751 h 54334"/>
                  <a:gd name="connsiteX2" fmla="*/ 305620 w 414285"/>
                  <a:gd name="connsiteY2" fmla="*/ 27167 h 54334"/>
                  <a:gd name="connsiteX3" fmla="*/ 210538 w 414285"/>
                  <a:gd name="connsiteY3" fmla="*/ 20376 h 54334"/>
                  <a:gd name="connsiteX4" fmla="*/ 169789 w 414285"/>
                  <a:gd name="connsiteY4" fmla="*/ 13584 h 54334"/>
                  <a:gd name="connsiteX5" fmla="*/ 129040 w 414285"/>
                  <a:gd name="connsiteY5" fmla="*/ 0 h 54334"/>
                  <a:gd name="connsiteX6" fmla="*/ 115456 w 414285"/>
                  <a:gd name="connsiteY6" fmla="*/ 20376 h 54334"/>
                  <a:gd name="connsiteX7" fmla="*/ 74707 w 414285"/>
                  <a:gd name="connsiteY7" fmla="*/ 33959 h 54334"/>
                  <a:gd name="connsiteX8" fmla="*/ 54332 w 414285"/>
                  <a:gd name="connsiteY8" fmla="*/ 40751 h 54334"/>
                  <a:gd name="connsiteX9" fmla="*/ 33958 w 414285"/>
                  <a:gd name="connsiteY9" fmla="*/ 54334 h 54334"/>
                  <a:gd name="connsiteX10" fmla="*/ 0 w 414285"/>
                  <a:gd name="connsiteY10" fmla="*/ 47543 h 5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4285" h="54334">
                    <a:moveTo>
                      <a:pt x="414285" y="47543"/>
                    </a:moveTo>
                    <a:cubicBezTo>
                      <a:pt x="389383" y="45279"/>
                      <a:pt x="364155" y="45359"/>
                      <a:pt x="339578" y="40751"/>
                    </a:cubicBezTo>
                    <a:cubicBezTo>
                      <a:pt x="327595" y="38504"/>
                      <a:pt x="317662" y="29068"/>
                      <a:pt x="305620" y="27167"/>
                    </a:cubicBezTo>
                    <a:cubicBezTo>
                      <a:pt x="274234" y="22211"/>
                      <a:pt x="242232" y="22640"/>
                      <a:pt x="210538" y="20376"/>
                    </a:cubicBezTo>
                    <a:cubicBezTo>
                      <a:pt x="196955" y="18112"/>
                      <a:pt x="183148" y="16924"/>
                      <a:pt x="169789" y="13584"/>
                    </a:cubicBezTo>
                    <a:cubicBezTo>
                      <a:pt x="155899" y="10111"/>
                      <a:pt x="129040" y="0"/>
                      <a:pt x="129040" y="0"/>
                    </a:cubicBezTo>
                    <a:cubicBezTo>
                      <a:pt x="124512" y="6792"/>
                      <a:pt x="122378" y="16050"/>
                      <a:pt x="115456" y="20376"/>
                    </a:cubicBezTo>
                    <a:cubicBezTo>
                      <a:pt x="103315" y="27965"/>
                      <a:pt x="88290" y="29431"/>
                      <a:pt x="74707" y="33959"/>
                    </a:cubicBezTo>
                    <a:cubicBezTo>
                      <a:pt x="67915" y="36223"/>
                      <a:pt x="60289" y="36780"/>
                      <a:pt x="54332" y="40751"/>
                    </a:cubicBezTo>
                    <a:lnTo>
                      <a:pt x="33958" y="54334"/>
                    </a:lnTo>
                    <a:lnTo>
                      <a:pt x="0" y="47543"/>
                    </a:ln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5" name="Freeform 394"/>
              <p:cNvSpPr/>
              <p:nvPr/>
            </p:nvSpPr>
            <p:spPr>
              <a:xfrm>
                <a:off x="2605486" y="4598035"/>
                <a:ext cx="199432" cy="427882"/>
              </a:xfrm>
              <a:custGeom>
                <a:avLst/>
                <a:gdLst>
                  <a:gd name="connsiteX0" fmla="*/ 199432 w 199432"/>
                  <a:gd name="connsiteY0" fmla="*/ 427882 h 427882"/>
                  <a:gd name="connsiteX1" fmla="*/ 172266 w 199432"/>
                  <a:gd name="connsiteY1" fmla="*/ 393923 h 427882"/>
                  <a:gd name="connsiteX2" fmla="*/ 158683 w 199432"/>
                  <a:gd name="connsiteY2" fmla="*/ 373548 h 427882"/>
                  <a:gd name="connsiteX3" fmla="*/ 138308 w 199432"/>
                  <a:gd name="connsiteY3" fmla="*/ 366756 h 427882"/>
                  <a:gd name="connsiteX4" fmla="*/ 111142 w 199432"/>
                  <a:gd name="connsiteY4" fmla="*/ 346381 h 427882"/>
                  <a:gd name="connsiteX5" fmla="*/ 97559 w 199432"/>
                  <a:gd name="connsiteY5" fmla="*/ 319214 h 427882"/>
                  <a:gd name="connsiteX6" fmla="*/ 83976 w 199432"/>
                  <a:gd name="connsiteY6" fmla="*/ 298838 h 427882"/>
                  <a:gd name="connsiteX7" fmla="*/ 70393 w 199432"/>
                  <a:gd name="connsiteY7" fmla="*/ 258088 h 427882"/>
                  <a:gd name="connsiteX8" fmla="*/ 77184 w 199432"/>
                  <a:gd name="connsiteY8" fmla="*/ 217337 h 427882"/>
                  <a:gd name="connsiteX9" fmla="*/ 97559 w 199432"/>
                  <a:gd name="connsiteY9" fmla="*/ 203754 h 427882"/>
                  <a:gd name="connsiteX10" fmla="*/ 117934 w 199432"/>
                  <a:gd name="connsiteY10" fmla="*/ 163003 h 427882"/>
                  <a:gd name="connsiteX11" fmla="*/ 111142 w 199432"/>
                  <a:gd name="connsiteY11" fmla="*/ 74710 h 427882"/>
                  <a:gd name="connsiteX12" fmla="*/ 70393 w 199432"/>
                  <a:gd name="connsiteY12" fmla="*/ 33959 h 427882"/>
                  <a:gd name="connsiteX13" fmla="*/ 36435 w 199432"/>
                  <a:gd name="connsiteY13" fmla="*/ 6792 h 427882"/>
                  <a:gd name="connsiteX14" fmla="*/ 16060 w 199432"/>
                  <a:gd name="connsiteY14" fmla="*/ 0 h 427882"/>
                  <a:gd name="connsiteX15" fmla="*/ 9268 w 199432"/>
                  <a:gd name="connsiteY15" fmla="*/ 61126 h 427882"/>
                  <a:gd name="connsiteX16" fmla="*/ 22852 w 199432"/>
                  <a:gd name="connsiteY16" fmla="*/ 67918 h 42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432" h="427882">
                    <a:moveTo>
                      <a:pt x="199432" y="427882"/>
                    </a:moveTo>
                    <a:cubicBezTo>
                      <a:pt x="190377" y="416562"/>
                      <a:pt x="180963" y="405520"/>
                      <a:pt x="172266" y="393923"/>
                    </a:cubicBezTo>
                    <a:cubicBezTo>
                      <a:pt x="167369" y="387393"/>
                      <a:pt x="165057" y="378647"/>
                      <a:pt x="158683" y="373548"/>
                    </a:cubicBezTo>
                    <a:cubicBezTo>
                      <a:pt x="153093" y="369076"/>
                      <a:pt x="145100" y="369020"/>
                      <a:pt x="138308" y="366756"/>
                    </a:cubicBezTo>
                    <a:cubicBezTo>
                      <a:pt x="129253" y="359964"/>
                      <a:pt x="118508" y="354975"/>
                      <a:pt x="111142" y="346381"/>
                    </a:cubicBezTo>
                    <a:cubicBezTo>
                      <a:pt x="104553" y="338694"/>
                      <a:pt x="102582" y="328005"/>
                      <a:pt x="97559" y="319214"/>
                    </a:cubicBezTo>
                    <a:cubicBezTo>
                      <a:pt x="93509" y="312127"/>
                      <a:pt x="87291" y="306297"/>
                      <a:pt x="83976" y="298838"/>
                    </a:cubicBezTo>
                    <a:cubicBezTo>
                      <a:pt x="78161" y="285754"/>
                      <a:pt x="70393" y="258088"/>
                      <a:pt x="70393" y="258088"/>
                    </a:cubicBezTo>
                    <a:cubicBezTo>
                      <a:pt x="72657" y="244504"/>
                      <a:pt x="71026" y="229654"/>
                      <a:pt x="77184" y="217337"/>
                    </a:cubicBezTo>
                    <a:cubicBezTo>
                      <a:pt x="80834" y="210036"/>
                      <a:pt x="91787" y="209526"/>
                      <a:pt x="97559" y="203754"/>
                    </a:cubicBezTo>
                    <a:cubicBezTo>
                      <a:pt x="110723" y="190589"/>
                      <a:pt x="112410" y="179573"/>
                      <a:pt x="117934" y="163003"/>
                    </a:cubicBezTo>
                    <a:cubicBezTo>
                      <a:pt x="115670" y="133572"/>
                      <a:pt x="121346" y="102408"/>
                      <a:pt x="111142" y="74710"/>
                    </a:cubicBezTo>
                    <a:cubicBezTo>
                      <a:pt x="104501" y="56685"/>
                      <a:pt x="83976" y="47543"/>
                      <a:pt x="70393" y="33959"/>
                    </a:cubicBezTo>
                    <a:cubicBezTo>
                      <a:pt x="57760" y="21326"/>
                      <a:pt x="53568" y="15359"/>
                      <a:pt x="36435" y="6792"/>
                    </a:cubicBezTo>
                    <a:cubicBezTo>
                      <a:pt x="30032" y="3590"/>
                      <a:pt x="22852" y="2264"/>
                      <a:pt x="16060" y="0"/>
                    </a:cubicBezTo>
                    <a:cubicBezTo>
                      <a:pt x="-550" y="24916"/>
                      <a:pt x="-6645" y="23994"/>
                      <a:pt x="9268" y="61126"/>
                    </a:cubicBezTo>
                    <a:cubicBezTo>
                      <a:pt x="11262" y="65779"/>
                      <a:pt x="18324" y="65654"/>
                      <a:pt x="22852" y="67918"/>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18" name="Group 317"/>
            <p:cNvGrpSpPr>
              <a:grpSpLocks noChangeAspect="1"/>
            </p:cNvGrpSpPr>
            <p:nvPr/>
          </p:nvGrpSpPr>
          <p:grpSpPr>
            <a:xfrm>
              <a:off x="8051272" y="4813215"/>
              <a:ext cx="669836" cy="679929"/>
              <a:chOff x="2545174" y="2758134"/>
              <a:chExt cx="2616419" cy="2655842"/>
            </a:xfrm>
          </p:grpSpPr>
          <p:grpSp>
            <p:nvGrpSpPr>
              <p:cNvPr id="367" name="Group 366"/>
              <p:cNvGrpSpPr>
                <a:grpSpLocks noChangeAspect="1"/>
              </p:cNvGrpSpPr>
              <p:nvPr/>
            </p:nvGrpSpPr>
            <p:grpSpPr>
              <a:xfrm>
                <a:off x="2593114" y="2758134"/>
                <a:ext cx="2459736" cy="2655842"/>
                <a:chOff x="912543" y="2021213"/>
                <a:chExt cx="629892" cy="680111"/>
              </a:xfrm>
            </p:grpSpPr>
            <p:sp>
              <p:nvSpPr>
                <p:cNvPr id="373" name="Freeform 51"/>
                <p:cNvSpPr>
                  <a:spLocks/>
                </p:cNvSpPr>
                <p:nvPr/>
              </p:nvSpPr>
              <p:spPr bwMode="auto">
                <a:xfrm rot="16200000">
                  <a:off x="957644" y="2187593"/>
                  <a:ext cx="90790" cy="180992"/>
                </a:xfrm>
                <a:custGeom>
                  <a:avLst/>
                  <a:gdLst>
                    <a:gd name="T0" fmla="*/ 520 w 520"/>
                    <a:gd name="T1" fmla="*/ 75 h 1065"/>
                    <a:gd name="T2" fmla="*/ 445 w 520"/>
                    <a:gd name="T3" fmla="*/ 150 h 1065"/>
                    <a:gd name="T4" fmla="*/ 400 w 520"/>
                    <a:gd name="T5" fmla="*/ 120 h 1065"/>
                    <a:gd name="T6" fmla="*/ 355 w 520"/>
                    <a:gd name="T7" fmla="*/ 105 h 1065"/>
                    <a:gd name="T8" fmla="*/ 235 w 520"/>
                    <a:gd name="T9" fmla="*/ 0 h 1065"/>
                    <a:gd name="T10" fmla="*/ 115 w 520"/>
                    <a:gd name="T11" fmla="*/ 15 h 1065"/>
                    <a:gd name="T12" fmla="*/ 70 w 520"/>
                    <a:gd name="T13" fmla="*/ 30 h 1065"/>
                    <a:gd name="T14" fmla="*/ 55 w 520"/>
                    <a:gd name="T15" fmla="*/ 75 h 1065"/>
                    <a:gd name="T16" fmla="*/ 130 w 520"/>
                    <a:gd name="T17" fmla="*/ 225 h 1065"/>
                    <a:gd name="T18" fmla="*/ 220 w 520"/>
                    <a:gd name="T19" fmla="*/ 285 h 1065"/>
                    <a:gd name="T20" fmla="*/ 265 w 520"/>
                    <a:gd name="T21" fmla="*/ 330 h 1065"/>
                    <a:gd name="T22" fmla="*/ 265 w 520"/>
                    <a:gd name="T23" fmla="*/ 420 h 1065"/>
                    <a:gd name="T24" fmla="*/ 175 w 520"/>
                    <a:gd name="T25" fmla="*/ 450 h 1065"/>
                    <a:gd name="T26" fmla="*/ 40 w 520"/>
                    <a:gd name="T27" fmla="*/ 510 h 1065"/>
                    <a:gd name="T28" fmla="*/ 10 w 520"/>
                    <a:gd name="T29" fmla="*/ 555 h 1065"/>
                    <a:gd name="T30" fmla="*/ 115 w 520"/>
                    <a:gd name="T31" fmla="*/ 675 h 1065"/>
                    <a:gd name="T32" fmla="*/ 205 w 520"/>
                    <a:gd name="T33" fmla="*/ 645 h 1065"/>
                    <a:gd name="T34" fmla="*/ 250 w 520"/>
                    <a:gd name="T35" fmla="*/ 630 h 1065"/>
                    <a:gd name="T36" fmla="*/ 295 w 520"/>
                    <a:gd name="T37" fmla="*/ 645 h 1065"/>
                    <a:gd name="T38" fmla="*/ 310 w 520"/>
                    <a:gd name="T39" fmla="*/ 750 h 1065"/>
                    <a:gd name="T40" fmla="*/ 220 w 520"/>
                    <a:gd name="T41" fmla="*/ 780 h 1065"/>
                    <a:gd name="T42" fmla="*/ 85 w 520"/>
                    <a:gd name="T43" fmla="*/ 840 h 1065"/>
                    <a:gd name="T44" fmla="*/ 160 w 520"/>
                    <a:gd name="T45" fmla="*/ 975 h 1065"/>
                    <a:gd name="T46" fmla="*/ 130 w 520"/>
                    <a:gd name="T47" fmla="*/ 1065 h 10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0"/>
                    <a:gd name="T73" fmla="*/ 0 h 1065"/>
                    <a:gd name="T74" fmla="*/ 520 w 520"/>
                    <a:gd name="T75" fmla="*/ 1065 h 10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0" h="1065">
                      <a:moveTo>
                        <a:pt x="520" y="75"/>
                      </a:moveTo>
                      <a:cubicBezTo>
                        <a:pt x="507" y="95"/>
                        <a:pt x="478" y="150"/>
                        <a:pt x="445" y="150"/>
                      </a:cubicBezTo>
                      <a:cubicBezTo>
                        <a:pt x="427" y="150"/>
                        <a:pt x="416" y="128"/>
                        <a:pt x="400" y="120"/>
                      </a:cubicBezTo>
                      <a:cubicBezTo>
                        <a:pt x="386" y="113"/>
                        <a:pt x="370" y="110"/>
                        <a:pt x="355" y="105"/>
                      </a:cubicBezTo>
                      <a:cubicBezTo>
                        <a:pt x="304" y="54"/>
                        <a:pt x="302" y="22"/>
                        <a:pt x="235" y="0"/>
                      </a:cubicBezTo>
                      <a:cubicBezTo>
                        <a:pt x="195" y="5"/>
                        <a:pt x="155" y="8"/>
                        <a:pt x="115" y="15"/>
                      </a:cubicBezTo>
                      <a:cubicBezTo>
                        <a:pt x="99" y="18"/>
                        <a:pt x="81" y="19"/>
                        <a:pt x="70" y="30"/>
                      </a:cubicBezTo>
                      <a:cubicBezTo>
                        <a:pt x="59" y="41"/>
                        <a:pt x="60" y="60"/>
                        <a:pt x="55" y="75"/>
                      </a:cubicBezTo>
                      <a:cubicBezTo>
                        <a:pt x="79" y="170"/>
                        <a:pt x="59" y="118"/>
                        <a:pt x="130" y="225"/>
                      </a:cubicBezTo>
                      <a:cubicBezTo>
                        <a:pt x="150" y="255"/>
                        <a:pt x="190" y="265"/>
                        <a:pt x="220" y="285"/>
                      </a:cubicBezTo>
                      <a:cubicBezTo>
                        <a:pt x="238" y="297"/>
                        <a:pt x="250" y="315"/>
                        <a:pt x="265" y="330"/>
                      </a:cubicBezTo>
                      <a:cubicBezTo>
                        <a:pt x="273" y="353"/>
                        <a:pt x="297" y="397"/>
                        <a:pt x="265" y="420"/>
                      </a:cubicBezTo>
                      <a:cubicBezTo>
                        <a:pt x="239" y="438"/>
                        <a:pt x="205" y="440"/>
                        <a:pt x="175" y="450"/>
                      </a:cubicBezTo>
                      <a:cubicBezTo>
                        <a:pt x="122" y="468"/>
                        <a:pt x="86" y="479"/>
                        <a:pt x="40" y="510"/>
                      </a:cubicBezTo>
                      <a:cubicBezTo>
                        <a:pt x="30" y="525"/>
                        <a:pt x="12" y="537"/>
                        <a:pt x="10" y="555"/>
                      </a:cubicBezTo>
                      <a:cubicBezTo>
                        <a:pt x="0" y="638"/>
                        <a:pt x="53" y="654"/>
                        <a:pt x="115" y="675"/>
                      </a:cubicBezTo>
                      <a:cubicBezTo>
                        <a:pt x="145" y="665"/>
                        <a:pt x="175" y="655"/>
                        <a:pt x="205" y="645"/>
                      </a:cubicBezTo>
                      <a:cubicBezTo>
                        <a:pt x="220" y="640"/>
                        <a:pt x="250" y="630"/>
                        <a:pt x="250" y="630"/>
                      </a:cubicBezTo>
                      <a:cubicBezTo>
                        <a:pt x="265" y="635"/>
                        <a:pt x="283" y="635"/>
                        <a:pt x="295" y="645"/>
                      </a:cubicBezTo>
                      <a:cubicBezTo>
                        <a:pt x="322" y="666"/>
                        <a:pt x="346" y="719"/>
                        <a:pt x="310" y="750"/>
                      </a:cubicBezTo>
                      <a:cubicBezTo>
                        <a:pt x="286" y="771"/>
                        <a:pt x="250" y="770"/>
                        <a:pt x="220" y="780"/>
                      </a:cubicBezTo>
                      <a:cubicBezTo>
                        <a:pt x="167" y="798"/>
                        <a:pt x="131" y="809"/>
                        <a:pt x="85" y="840"/>
                      </a:cubicBezTo>
                      <a:cubicBezTo>
                        <a:pt x="104" y="916"/>
                        <a:pt x="94" y="931"/>
                        <a:pt x="160" y="975"/>
                      </a:cubicBezTo>
                      <a:cubicBezTo>
                        <a:pt x="150" y="1005"/>
                        <a:pt x="130" y="1065"/>
                        <a:pt x="130" y="106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74" name="Freeform 50"/>
                <p:cNvSpPr>
                  <a:spLocks/>
                </p:cNvSpPr>
                <p:nvPr/>
              </p:nvSpPr>
              <p:spPr bwMode="auto">
                <a:xfrm rot="16200000">
                  <a:off x="1107925" y="2070221"/>
                  <a:ext cx="177775" cy="79759"/>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75" name="Freeform 49"/>
                <p:cNvSpPr>
                  <a:spLocks/>
                </p:cNvSpPr>
                <p:nvPr/>
              </p:nvSpPr>
              <p:spPr bwMode="auto">
                <a:xfrm rot="16200000">
                  <a:off x="927982" y="2398861"/>
                  <a:ext cx="151136" cy="165653"/>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76" name="Freeform 48"/>
                <p:cNvSpPr>
                  <a:spLocks/>
                </p:cNvSpPr>
                <p:nvPr/>
              </p:nvSpPr>
              <p:spPr bwMode="auto">
                <a:xfrm rot="17120977">
                  <a:off x="1399043" y="2317986"/>
                  <a:ext cx="110905" cy="169744"/>
                </a:xfrm>
                <a:custGeom>
                  <a:avLst/>
                  <a:gdLst>
                    <a:gd name="T0" fmla="*/ 105 w 540"/>
                    <a:gd name="T1" fmla="*/ 0 h 1230"/>
                    <a:gd name="T2" fmla="*/ 15 w 540"/>
                    <a:gd name="T3" fmla="*/ 15 h 1230"/>
                    <a:gd name="T4" fmla="*/ 0 w 540"/>
                    <a:gd name="T5" fmla="*/ 60 h 1230"/>
                    <a:gd name="T6" fmla="*/ 105 w 540"/>
                    <a:gd name="T7" fmla="*/ 165 h 1230"/>
                    <a:gd name="T8" fmla="*/ 315 w 540"/>
                    <a:gd name="T9" fmla="*/ 150 h 1230"/>
                    <a:gd name="T10" fmla="*/ 255 w 540"/>
                    <a:gd name="T11" fmla="*/ 120 h 1230"/>
                    <a:gd name="T12" fmla="*/ 195 w 540"/>
                    <a:gd name="T13" fmla="*/ 105 h 1230"/>
                    <a:gd name="T14" fmla="*/ 0 w 540"/>
                    <a:gd name="T15" fmla="*/ 195 h 1230"/>
                    <a:gd name="T16" fmla="*/ 105 w 540"/>
                    <a:gd name="T17" fmla="*/ 315 h 1230"/>
                    <a:gd name="T18" fmla="*/ 225 w 540"/>
                    <a:gd name="T19" fmla="*/ 300 h 1230"/>
                    <a:gd name="T20" fmla="*/ 210 w 540"/>
                    <a:gd name="T21" fmla="*/ 255 h 1230"/>
                    <a:gd name="T22" fmla="*/ 255 w 540"/>
                    <a:gd name="T23" fmla="*/ 240 h 1230"/>
                    <a:gd name="T24" fmla="*/ 330 w 540"/>
                    <a:gd name="T25" fmla="*/ 255 h 1230"/>
                    <a:gd name="T26" fmla="*/ 330 w 540"/>
                    <a:gd name="T27" fmla="*/ 390 h 1230"/>
                    <a:gd name="T28" fmla="*/ 240 w 540"/>
                    <a:gd name="T29" fmla="*/ 420 h 1230"/>
                    <a:gd name="T30" fmla="*/ 195 w 540"/>
                    <a:gd name="T31" fmla="*/ 435 h 1230"/>
                    <a:gd name="T32" fmla="*/ 150 w 540"/>
                    <a:gd name="T33" fmla="*/ 600 h 1230"/>
                    <a:gd name="T34" fmla="*/ 165 w 540"/>
                    <a:gd name="T35" fmla="*/ 645 h 1230"/>
                    <a:gd name="T36" fmla="*/ 255 w 540"/>
                    <a:gd name="T37" fmla="*/ 705 h 1230"/>
                    <a:gd name="T38" fmla="*/ 330 w 540"/>
                    <a:gd name="T39" fmla="*/ 600 h 1230"/>
                    <a:gd name="T40" fmla="*/ 285 w 540"/>
                    <a:gd name="T41" fmla="*/ 585 h 1230"/>
                    <a:gd name="T42" fmla="*/ 225 w 540"/>
                    <a:gd name="T43" fmla="*/ 600 h 1230"/>
                    <a:gd name="T44" fmla="*/ 180 w 540"/>
                    <a:gd name="T45" fmla="*/ 615 h 1230"/>
                    <a:gd name="T46" fmla="*/ 135 w 540"/>
                    <a:gd name="T47" fmla="*/ 915 h 1230"/>
                    <a:gd name="T48" fmla="*/ 150 w 540"/>
                    <a:gd name="T49" fmla="*/ 960 h 1230"/>
                    <a:gd name="T50" fmla="*/ 240 w 540"/>
                    <a:gd name="T51" fmla="*/ 915 h 1230"/>
                    <a:gd name="T52" fmla="*/ 450 w 540"/>
                    <a:gd name="T53" fmla="*/ 1035 h 1230"/>
                    <a:gd name="T54" fmla="*/ 240 w 540"/>
                    <a:gd name="T55" fmla="*/ 1080 h 1230"/>
                    <a:gd name="T56" fmla="*/ 270 w 540"/>
                    <a:gd name="T57" fmla="*/ 945 h 1230"/>
                    <a:gd name="T58" fmla="*/ 360 w 540"/>
                    <a:gd name="T59" fmla="*/ 915 h 1230"/>
                    <a:gd name="T60" fmla="*/ 480 w 540"/>
                    <a:gd name="T61" fmla="*/ 945 h 1230"/>
                    <a:gd name="T62" fmla="*/ 510 w 540"/>
                    <a:gd name="T63" fmla="*/ 990 h 1230"/>
                    <a:gd name="T64" fmla="*/ 540 w 540"/>
                    <a:gd name="T65" fmla="*/ 1080 h 1230"/>
                    <a:gd name="T66" fmla="*/ 495 w 540"/>
                    <a:gd name="T67" fmla="*/ 1200 h 1230"/>
                    <a:gd name="T68" fmla="*/ 405 w 540"/>
                    <a:gd name="T69" fmla="*/ 1230 h 12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40"/>
                    <a:gd name="T106" fmla="*/ 0 h 1230"/>
                    <a:gd name="T107" fmla="*/ 540 w 540"/>
                    <a:gd name="T108" fmla="*/ 1230 h 12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40" h="1230">
                      <a:moveTo>
                        <a:pt x="105" y="0"/>
                      </a:moveTo>
                      <a:cubicBezTo>
                        <a:pt x="75" y="5"/>
                        <a:pt x="41" y="0"/>
                        <a:pt x="15" y="15"/>
                      </a:cubicBezTo>
                      <a:cubicBezTo>
                        <a:pt x="1" y="23"/>
                        <a:pt x="0" y="44"/>
                        <a:pt x="0" y="60"/>
                      </a:cubicBezTo>
                      <a:cubicBezTo>
                        <a:pt x="0" y="121"/>
                        <a:pt x="57" y="149"/>
                        <a:pt x="105" y="165"/>
                      </a:cubicBezTo>
                      <a:cubicBezTo>
                        <a:pt x="175" y="160"/>
                        <a:pt x="248" y="170"/>
                        <a:pt x="315" y="150"/>
                      </a:cubicBezTo>
                      <a:cubicBezTo>
                        <a:pt x="336" y="144"/>
                        <a:pt x="276" y="128"/>
                        <a:pt x="255" y="120"/>
                      </a:cubicBezTo>
                      <a:cubicBezTo>
                        <a:pt x="236" y="113"/>
                        <a:pt x="215" y="110"/>
                        <a:pt x="195" y="105"/>
                      </a:cubicBezTo>
                      <a:cubicBezTo>
                        <a:pt x="85" y="117"/>
                        <a:pt x="34" y="92"/>
                        <a:pt x="0" y="195"/>
                      </a:cubicBezTo>
                      <a:cubicBezTo>
                        <a:pt x="19" y="291"/>
                        <a:pt x="16" y="285"/>
                        <a:pt x="105" y="315"/>
                      </a:cubicBezTo>
                      <a:cubicBezTo>
                        <a:pt x="145" y="310"/>
                        <a:pt x="190" y="320"/>
                        <a:pt x="225" y="300"/>
                      </a:cubicBezTo>
                      <a:cubicBezTo>
                        <a:pt x="239" y="292"/>
                        <a:pt x="203" y="269"/>
                        <a:pt x="210" y="255"/>
                      </a:cubicBezTo>
                      <a:cubicBezTo>
                        <a:pt x="217" y="241"/>
                        <a:pt x="240" y="245"/>
                        <a:pt x="255" y="240"/>
                      </a:cubicBezTo>
                      <a:cubicBezTo>
                        <a:pt x="280" y="245"/>
                        <a:pt x="308" y="242"/>
                        <a:pt x="330" y="255"/>
                      </a:cubicBezTo>
                      <a:cubicBezTo>
                        <a:pt x="366" y="276"/>
                        <a:pt x="385" y="372"/>
                        <a:pt x="330" y="390"/>
                      </a:cubicBezTo>
                      <a:cubicBezTo>
                        <a:pt x="300" y="400"/>
                        <a:pt x="270" y="410"/>
                        <a:pt x="240" y="420"/>
                      </a:cubicBezTo>
                      <a:cubicBezTo>
                        <a:pt x="225" y="425"/>
                        <a:pt x="195" y="435"/>
                        <a:pt x="195" y="435"/>
                      </a:cubicBezTo>
                      <a:cubicBezTo>
                        <a:pt x="127" y="538"/>
                        <a:pt x="124" y="496"/>
                        <a:pt x="150" y="600"/>
                      </a:cubicBezTo>
                      <a:cubicBezTo>
                        <a:pt x="154" y="615"/>
                        <a:pt x="154" y="634"/>
                        <a:pt x="165" y="645"/>
                      </a:cubicBezTo>
                      <a:cubicBezTo>
                        <a:pt x="190" y="670"/>
                        <a:pt x="255" y="705"/>
                        <a:pt x="255" y="705"/>
                      </a:cubicBezTo>
                      <a:cubicBezTo>
                        <a:pt x="302" y="689"/>
                        <a:pt x="387" y="672"/>
                        <a:pt x="330" y="600"/>
                      </a:cubicBezTo>
                      <a:cubicBezTo>
                        <a:pt x="320" y="588"/>
                        <a:pt x="300" y="590"/>
                        <a:pt x="285" y="585"/>
                      </a:cubicBezTo>
                      <a:cubicBezTo>
                        <a:pt x="265" y="590"/>
                        <a:pt x="245" y="594"/>
                        <a:pt x="225" y="600"/>
                      </a:cubicBezTo>
                      <a:cubicBezTo>
                        <a:pt x="210" y="604"/>
                        <a:pt x="185" y="600"/>
                        <a:pt x="180" y="615"/>
                      </a:cubicBezTo>
                      <a:cubicBezTo>
                        <a:pt x="149" y="700"/>
                        <a:pt x="167" y="820"/>
                        <a:pt x="135" y="915"/>
                      </a:cubicBezTo>
                      <a:cubicBezTo>
                        <a:pt x="140" y="930"/>
                        <a:pt x="136" y="953"/>
                        <a:pt x="150" y="960"/>
                      </a:cubicBezTo>
                      <a:cubicBezTo>
                        <a:pt x="168" y="969"/>
                        <a:pt x="232" y="920"/>
                        <a:pt x="240" y="915"/>
                      </a:cubicBezTo>
                      <a:cubicBezTo>
                        <a:pt x="370" y="931"/>
                        <a:pt x="408" y="910"/>
                        <a:pt x="450" y="1035"/>
                      </a:cubicBezTo>
                      <a:cubicBezTo>
                        <a:pt x="367" y="1118"/>
                        <a:pt x="368" y="1096"/>
                        <a:pt x="240" y="1080"/>
                      </a:cubicBezTo>
                      <a:cubicBezTo>
                        <a:pt x="226" y="1037"/>
                        <a:pt x="222" y="975"/>
                        <a:pt x="270" y="945"/>
                      </a:cubicBezTo>
                      <a:cubicBezTo>
                        <a:pt x="297" y="928"/>
                        <a:pt x="360" y="915"/>
                        <a:pt x="360" y="915"/>
                      </a:cubicBezTo>
                      <a:cubicBezTo>
                        <a:pt x="364" y="916"/>
                        <a:pt x="465" y="933"/>
                        <a:pt x="480" y="945"/>
                      </a:cubicBezTo>
                      <a:cubicBezTo>
                        <a:pt x="494" y="956"/>
                        <a:pt x="503" y="974"/>
                        <a:pt x="510" y="990"/>
                      </a:cubicBezTo>
                      <a:cubicBezTo>
                        <a:pt x="523" y="1019"/>
                        <a:pt x="540" y="1080"/>
                        <a:pt x="540" y="1080"/>
                      </a:cubicBezTo>
                      <a:cubicBezTo>
                        <a:pt x="534" y="1110"/>
                        <a:pt x="530" y="1178"/>
                        <a:pt x="495" y="1200"/>
                      </a:cubicBezTo>
                      <a:cubicBezTo>
                        <a:pt x="468" y="1217"/>
                        <a:pt x="405" y="1230"/>
                        <a:pt x="405" y="123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77" name="Freeform 47"/>
                <p:cNvSpPr>
                  <a:spLocks/>
                </p:cNvSpPr>
                <p:nvPr/>
              </p:nvSpPr>
              <p:spPr bwMode="auto">
                <a:xfrm rot="19705076">
                  <a:off x="1313384" y="2482231"/>
                  <a:ext cx="73624" cy="208763"/>
                </a:xfrm>
                <a:custGeom>
                  <a:avLst/>
                  <a:gdLst>
                    <a:gd name="T0" fmla="*/ 38 w 361"/>
                    <a:gd name="T1" fmla="*/ 89 h 1110"/>
                    <a:gd name="T2" fmla="*/ 233 w 361"/>
                    <a:gd name="T3" fmla="*/ 44 h 1110"/>
                    <a:gd name="T4" fmla="*/ 218 w 361"/>
                    <a:gd name="T5" fmla="*/ 104 h 1110"/>
                    <a:gd name="T6" fmla="*/ 128 w 361"/>
                    <a:gd name="T7" fmla="*/ 149 h 1110"/>
                    <a:gd name="T8" fmla="*/ 38 w 361"/>
                    <a:gd name="T9" fmla="*/ 194 h 1110"/>
                    <a:gd name="T10" fmla="*/ 83 w 361"/>
                    <a:gd name="T11" fmla="*/ 314 h 1110"/>
                    <a:gd name="T12" fmla="*/ 308 w 361"/>
                    <a:gd name="T13" fmla="*/ 299 h 1110"/>
                    <a:gd name="T14" fmla="*/ 263 w 361"/>
                    <a:gd name="T15" fmla="*/ 269 h 1110"/>
                    <a:gd name="T16" fmla="*/ 53 w 361"/>
                    <a:gd name="T17" fmla="*/ 344 h 1110"/>
                    <a:gd name="T18" fmla="*/ 8 w 361"/>
                    <a:gd name="T19" fmla="*/ 434 h 1110"/>
                    <a:gd name="T20" fmla="*/ 53 w 361"/>
                    <a:gd name="T21" fmla="*/ 464 h 1110"/>
                    <a:gd name="T22" fmla="*/ 323 w 361"/>
                    <a:gd name="T23" fmla="*/ 494 h 1110"/>
                    <a:gd name="T24" fmla="*/ 278 w 361"/>
                    <a:gd name="T25" fmla="*/ 599 h 1110"/>
                    <a:gd name="T26" fmla="*/ 233 w 361"/>
                    <a:gd name="T27" fmla="*/ 614 h 1110"/>
                    <a:gd name="T28" fmla="*/ 188 w 361"/>
                    <a:gd name="T29" fmla="*/ 644 h 1110"/>
                    <a:gd name="T30" fmla="*/ 98 w 361"/>
                    <a:gd name="T31" fmla="*/ 674 h 1110"/>
                    <a:gd name="T32" fmla="*/ 248 w 361"/>
                    <a:gd name="T33" fmla="*/ 794 h 1110"/>
                    <a:gd name="T34" fmla="*/ 308 w 361"/>
                    <a:gd name="T35" fmla="*/ 899 h 1110"/>
                    <a:gd name="T36" fmla="*/ 263 w 361"/>
                    <a:gd name="T37" fmla="*/ 914 h 1110"/>
                    <a:gd name="T38" fmla="*/ 203 w 361"/>
                    <a:gd name="T39" fmla="*/ 1049 h 1110"/>
                    <a:gd name="T40" fmla="*/ 188 w 361"/>
                    <a:gd name="T41" fmla="*/ 1064 h 1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1"/>
                    <a:gd name="T64" fmla="*/ 0 h 1110"/>
                    <a:gd name="T65" fmla="*/ 361 w 361"/>
                    <a:gd name="T66" fmla="*/ 1110 h 11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1" h="1110">
                      <a:moveTo>
                        <a:pt x="38" y="89"/>
                      </a:moveTo>
                      <a:cubicBezTo>
                        <a:pt x="97" y="0"/>
                        <a:pt x="119" y="30"/>
                        <a:pt x="233" y="44"/>
                      </a:cubicBezTo>
                      <a:cubicBezTo>
                        <a:pt x="228" y="64"/>
                        <a:pt x="229" y="87"/>
                        <a:pt x="218" y="104"/>
                      </a:cubicBezTo>
                      <a:cubicBezTo>
                        <a:pt x="197" y="136"/>
                        <a:pt x="158" y="134"/>
                        <a:pt x="128" y="149"/>
                      </a:cubicBezTo>
                      <a:cubicBezTo>
                        <a:pt x="12" y="207"/>
                        <a:pt x="151" y="156"/>
                        <a:pt x="38" y="194"/>
                      </a:cubicBezTo>
                      <a:cubicBezTo>
                        <a:pt x="14" y="267"/>
                        <a:pt x="20" y="272"/>
                        <a:pt x="83" y="314"/>
                      </a:cubicBezTo>
                      <a:cubicBezTo>
                        <a:pt x="158" y="309"/>
                        <a:pt x="235" y="317"/>
                        <a:pt x="308" y="299"/>
                      </a:cubicBezTo>
                      <a:cubicBezTo>
                        <a:pt x="325" y="295"/>
                        <a:pt x="281" y="271"/>
                        <a:pt x="263" y="269"/>
                      </a:cubicBezTo>
                      <a:cubicBezTo>
                        <a:pt x="193" y="260"/>
                        <a:pt x="110" y="306"/>
                        <a:pt x="53" y="344"/>
                      </a:cubicBezTo>
                      <a:cubicBezTo>
                        <a:pt x="47" y="353"/>
                        <a:pt x="0" y="415"/>
                        <a:pt x="8" y="434"/>
                      </a:cubicBezTo>
                      <a:cubicBezTo>
                        <a:pt x="15" y="451"/>
                        <a:pt x="36" y="459"/>
                        <a:pt x="53" y="464"/>
                      </a:cubicBezTo>
                      <a:cubicBezTo>
                        <a:pt x="78" y="471"/>
                        <a:pt x="314" y="493"/>
                        <a:pt x="323" y="494"/>
                      </a:cubicBezTo>
                      <a:cubicBezTo>
                        <a:pt x="314" y="530"/>
                        <a:pt x="310" y="573"/>
                        <a:pt x="278" y="599"/>
                      </a:cubicBezTo>
                      <a:cubicBezTo>
                        <a:pt x="266" y="609"/>
                        <a:pt x="247" y="607"/>
                        <a:pt x="233" y="614"/>
                      </a:cubicBezTo>
                      <a:cubicBezTo>
                        <a:pt x="217" y="622"/>
                        <a:pt x="204" y="637"/>
                        <a:pt x="188" y="644"/>
                      </a:cubicBezTo>
                      <a:cubicBezTo>
                        <a:pt x="159" y="657"/>
                        <a:pt x="98" y="674"/>
                        <a:pt x="98" y="674"/>
                      </a:cubicBezTo>
                      <a:cubicBezTo>
                        <a:pt x="128" y="792"/>
                        <a:pt x="119" y="776"/>
                        <a:pt x="248" y="794"/>
                      </a:cubicBezTo>
                      <a:cubicBezTo>
                        <a:pt x="287" y="807"/>
                        <a:pt x="361" y="846"/>
                        <a:pt x="308" y="899"/>
                      </a:cubicBezTo>
                      <a:cubicBezTo>
                        <a:pt x="297" y="910"/>
                        <a:pt x="278" y="909"/>
                        <a:pt x="263" y="914"/>
                      </a:cubicBezTo>
                      <a:cubicBezTo>
                        <a:pt x="215" y="985"/>
                        <a:pt x="239" y="942"/>
                        <a:pt x="203" y="1049"/>
                      </a:cubicBezTo>
                      <a:cubicBezTo>
                        <a:pt x="185" y="1103"/>
                        <a:pt x="188" y="1110"/>
                        <a:pt x="188" y="106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78" name="Freeform 46"/>
                <p:cNvSpPr>
                  <a:spLocks/>
                </p:cNvSpPr>
                <p:nvPr/>
              </p:nvSpPr>
              <p:spPr bwMode="auto">
                <a:xfrm rot="16200000">
                  <a:off x="993432" y="2438335"/>
                  <a:ext cx="133739" cy="193262"/>
                </a:xfrm>
                <a:custGeom>
                  <a:avLst/>
                  <a:gdLst>
                    <a:gd name="T0" fmla="*/ 0 w 780"/>
                    <a:gd name="T1" fmla="*/ 0 h 1275"/>
                    <a:gd name="T2" fmla="*/ 15 w 780"/>
                    <a:gd name="T3" fmla="*/ 165 h 1275"/>
                    <a:gd name="T4" fmla="*/ 30 w 780"/>
                    <a:gd name="T5" fmla="*/ 210 h 1275"/>
                    <a:gd name="T6" fmla="*/ 75 w 780"/>
                    <a:gd name="T7" fmla="*/ 225 h 1275"/>
                    <a:gd name="T8" fmla="*/ 195 w 780"/>
                    <a:gd name="T9" fmla="*/ 255 h 1275"/>
                    <a:gd name="T10" fmla="*/ 480 w 780"/>
                    <a:gd name="T11" fmla="*/ 240 h 1275"/>
                    <a:gd name="T12" fmla="*/ 525 w 780"/>
                    <a:gd name="T13" fmla="*/ 225 h 1275"/>
                    <a:gd name="T14" fmla="*/ 390 w 780"/>
                    <a:gd name="T15" fmla="*/ 135 h 1275"/>
                    <a:gd name="T16" fmla="*/ 285 w 780"/>
                    <a:gd name="T17" fmla="*/ 150 h 1275"/>
                    <a:gd name="T18" fmla="*/ 210 w 780"/>
                    <a:gd name="T19" fmla="*/ 285 h 1275"/>
                    <a:gd name="T20" fmla="*/ 240 w 780"/>
                    <a:gd name="T21" fmla="*/ 375 h 1275"/>
                    <a:gd name="T22" fmla="*/ 375 w 780"/>
                    <a:gd name="T23" fmla="*/ 450 h 1275"/>
                    <a:gd name="T24" fmla="*/ 465 w 780"/>
                    <a:gd name="T25" fmla="*/ 435 h 1275"/>
                    <a:gd name="T26" fmla="*/ 450 w 780"/>
                    <a:gd name="T27" fmla="*/ 390 h 1275"/>
                    <a:gd name="T28" fmla="*/ 255 w 780"/>
                    <a:gd name="T29" fmla="*/ 405 h 1275"/>
                    <a:gd name="T30" fmla="*/ 210 w 780"/>
                    <a:gd name="T31" fmla="*/ 435 h 1275"/>
                    <a:gd name="T32" fmla="*/ 180 w 780"/>
                    <a:gd name="T33" fmla="*/ 525 h 1275"/>
                    <a:gd name="T34" fmla="*/ 225 w 780"/>
                    <a:gd name="T35" fmla="*/ 630 h 1275"/>
                    <a:gd name="T36" fmla="*/ 375 w 780"/>
                    <a:gd name="T37" fmla="*/ 675 h 1275"/>
                    <a:gd name="T38" fmla="*/ 495 w 780"/>
                    <a:gd name="T39" fmla="*/ 645 h 1275"/>
                    <a:gd name="T40" fmla="*/ 555 w 780"/>
                    <a:gd name="T41" fmla="*/ 630 h 1275"/>
                    <a:gd name="T42" fmla="*/ 600 w 780"/>
                    <a:gd name="T43" fmla="*/ 600 h 1275"/>
                    <a:gd name="T44" fmla="*/ 600 w 780"/>
                    <a:gd name="T45" fmla="*/ 570 h 1275"/>
                    <a:gd name="T46" fmla="*/ 465 w 780"/>
                    <a:gd name="T47" fmla="*/ 585 h 1275"/>
                    <a:gd name="T48" fmla="*/ 375 w 780"/>
                    <a:gd name="T49" fmla="*/ 615 h 1275"/>
                    <a:gd name="T50" fmla="*/ 360 w 780"/>
                    <a:gd name="T51" fmla="*/ 660 h 1275"/>
                    <a:gd name="T52" fmla="*/ 660 w 780"/>
                    <a:gd name="T53" fmla="*/ 855 h 1275"/>
                    <a:gd name="T54" fmla="*/ 780 w 780"/>
                    <a:gd name="T55" fmla="*/ 1050 h 1275"/>
                    <a:gd name="T56" fmla="*/ 555 w 780"/>
                    <a:gd name="T57" fmla="*/ 1095 h 1275"/>
                    <a:gd name="T58" fmla="*/ 390 w 780"/>
                    <a:gd name="T59" fmla="*/ 990 h 1275"/>
                    <a:gd name="T60" fmla="*/ 570 w 780"/>
                    <a:gd name="T61" fmla="*/ 1005 h 1275"/>
                    <a:gd name="T62" fmla="*/ 600 w 780"/>
                    <a:gd name="T63" fmla="*/ 1275 h 12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0"/>
                    <a:gd name="T97" fmla="*/ 0 h 1275"/>
                    <a:gd name="T98" fmla="*/ 780 w 780"/>
                    <a:gd name="T99" fmla="*/ 1275 h 12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0" h="1275">
                      <a:moveTo>
                        <a:pt x="0" y="0"/>
                      </a:moveTo>
                      <a:cubicBezTo>
                        <a:pt x="5" y="55"/>
                        <a:pt x="7" y="110"/>
                        <a:pt x="15" y="165"/>
                      </a:cubicBezTo>
                      <a:cubicBezTo>
                        <a:pt x="17" y="181"/>
                        <a:pt x="19" y="199"/>
                        <a:pt x="30" y="210"/>
                      </a:cubicBezTo>
                      <a:cubicBezTo>
                        <a:pt x="41" y="221"/>
                        <a:pt x="60" y="221"/>
                        <a:pt x="75" y="225"/>
                      </a:cubicBezTo>
                      <a:cubicBezTo>
                        <a:pt x="115" y="236"/>
                        <a:pt x="195" y="255"/>
                        <a:pt x="195" y="255"/>
                      </a:cubicBezTo>
                      <a:cubicBezTo>
                        <a:pt x="290" y="250"/>
                        <a:pt x="385" y="249"/>
                        <a:pt x="480" y="240"/>
                      </a:cubicBezTo>
                      <a:cubicBezTo>
                        <a:pt x="496" y="239"/>
                        <a:pt x="519" y="240"/>
                        <a:pt x="525" y="225"/>
                      </a:cubicBezTo>
                      <a:cubicBezTo>
                        <a:pt x="557" y="145"/>
                        <a:pt x="425" y="142"/>
                        <a:pt x="390" y="135"/>
                      </a:cubicBezTo>
                      <a:cubicBezTo>
                        <a:pt x="355" y="140"/>
                        <a:pt x="315" y="131"/>
                        <a:pt x="285" y="150"/>
                      </a:cubicBezTo>
                      <a:cubicBezTo>
                        <a:pt x="241" y="178"/>
                        <a:pt x="225" y="239"/>
                        <a:pt x="210" y="285"/>
                      </a:cubicBezTo>
                      <a:cubicBezTo>
                        <a:pt x="220" y="315"/>
                        <a:pt x="230" y="345"/>
                        <a:pt x="240" y="375"/>
                      </a:cubicBezTo>
                      <a:cubicBezTo>
                        <a:pt x="243" y="385"/>
                        <a:pt x="359" y="439"/>
                        <a:pt x="375" y="450"/>
                      </a:cubicBezTo>
                      <a:cubicBezTo>
                        <a:pt x="405" y="445"/>
                        <a:pt x="441" y="454"/>
                        <a:pt x="465" y="435"/>
                      </a:cubicBezTo>
                      <a:cubicBezTo>
                        <a:pt x="477" y="425"/>
                        <a:pt x="466" y="392"/>
                        <a:pt x="450" y="390"/>
                      </a:cubicBezTo>
                      <a:cubicBezTo>
                        <a:pt x="385" y="381"/>
                        <a:pt x="320" y="400"/>
                        <a:pt x="255" y="405"/>
                      </a:cubicBezTo>
                      <a:cubicBezTo>
                        <a:pt x="240" y="415"/>
                        <a:pt x="220" y="420"/>
                        <a:pt x="210" y="435"/>
                      </a:cubicBezTo>
                      <a:cubicBezTo>
                        <a:pt x="193" y="462"/>
                        <a:pt x="180" y="525"/>
                        <a:pt x="180" y="525"/>
                      </a:cubicBezTo>
                      <a:cubicBezTo>
                        <a:pt x="189" y="561"/>
                        <a:pt x="193" y="604"/>
                        <a:pt x="225" y="630"/>
                      </a:cubicBezTo>
                      <a:cubicBezTo>
                        <a:pt x="259" y="657"/>
                        <a:pt x="333" y="661"/>
                        <a:pt x="375" y="675"/>
                      </a:cubicBezTo>
                      <a:cubicBezTo>
                        <a:pt x="415" y="665"/>
                        <a:pt x="455" y="655"/>
                        <a:pt x="495" y="645"/>
                      </a:cubicBezTo>
                      <a:cubicBezTo>
                        <a:pt x="515" y="640"/>
                        <a:pt x="555" y="630"/>
                        <a:pt x="555" y="630"/>
                      </a:cubicBezTo>
                      <a:cubicBezTo>
                        <a:pt x="570" y="620"/>
                        <a:pt x="584" y="608"/>
                        <a:pt x="600" y="600"/>
                      </a:cubicBezTo>
                      <a:cubicBezTo>
                        <a:pt x="648" y="576"/>
                        <a:pt x="672" y="594"/>
                        <a:pt x="600" y="570"/>
                      </a:cubicBezTo>
                      <a:cubicBezTo>
                        <a:pt x="555" y="575"/>
                        <a:pt x="509" y="576"/>
                        <a:pt x="465" y="585"/>
                      </a:cubicBezTo>
                      <a:cubicBezTo>
                        <a:pt x="434" y="591"/>
                        <a:pt x="375" y="615"/>
                        <a:pt x="375" y="615"/>
                      </a:cubicBezTo>
                      <a:cubicBezTo>
                        <a:pt x="370" y="630"/>
                        <a:pt x="360" y="644"/>
                        <a:pt x="360" y="660"/>
                      </a:cubicBezTo>
                      <a:cubicBezTo>
                        <a:pt x="360" y="827"/>
                        <a:pt x="535" y="839"/>
                        <a:pt x="660" y="855"/>
                      </a:cubicBezTo>
                      <a:cubicBezTo>
                        <a:pt x="696" y="927"/>
                        <a:pt x="754" y="972"/>
                        <a:pt x="780" y="1050"/>
                      </a:cubicBezTo>
                      <a:cubicBezTo>
                        <a:pt x="698" y="1060"/>
                        <a:pt x="632" y="1069"/>
                        <a:pt x="555" y="1095"/>
                      </a:cubicBezTo>
                      <a:cubicBezTo>
                        <a:pt x="421" y="1078"/>
                        <a:pt x="428" y="1104"/>
                        <a:pt x="390" y="990"/>
                      </a:cubicBezTo>
                      <a:cubicBezTo>
                        <a:pt x="465" y="940"/>
                        <a:pt x="499" y="958"/>
                        <a:pt x="570" y="1005"/>
                      </a:cubicBezTo>
                      <a:cubicBezTo>
                        <a:pt x="619" y="1152"/>
                        <a:pt x="600" y="1063"/>
                        <a:pt x="600" y="127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79" name="Freeform 45"/>
                <p:cNvSpPr>
                  <a:spLocks/>
                </p:cNvSpPr>
                <p:nvPr/>
              </p:nvSpPr>
              <p:spPr bwMode="auto">
                <a:xfrm rot="2304084">
                  <a:off x="1314406" y="2458311"/>
                  <a:ext cx="167187" cy="84810"/>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80" name="Freeform 44"/>
                <p:cNvSpPr>
                  <a:spLocks/>
                </p:cNvSpPr>
                <p:nvPr/>
              </p:nvSpPr>
              <p:spPr bwMode="auto">
                <a:xfrm rot="15161848">
                  <a:off x="1385747" y="2133606"/>
                  <a:ext cx="76655" cy="167187"/>
                </a:xfrm>
                <a:custGeom>
                  <a:avLst/>
                  <a:gdLst>
                    <a:gd name="T0" fmla="*/ 75 w 255"/>
                    <a:gd name="T1" fmla="*/ 0 h 990"/>
                    <a:gd name="T2" fmla="*/ 120 w 255"/>
                    <a:gd name="T3" fmla="*/ 15 h 990"/>
                    <a:gd name="T4" fmla="*/ 30 w 255"/>
                    <a:gd name="T5" fmla="*/ 195 h 990"/>
                    <a:gd name="T6" fmla="*/ 135 w 255"/>
                    <a:gd name="T7" fmla="*/ 315 h 990"/>
                    <a:gd name="T8" fmla="*/ 165 w 255"/>
                    <a:gd name="T9" fmla="*/ 360 h 990"/>
                    <a:gd name="T10" fmla="*/ 90 w 255"/>
                    <a:gd name="T11" fmla="*/ 480 h 990"/>
                    <a:gd name="T12" fmla="*/ 60 w 255"/>
                    <a:gd name="T13" fmla="*/ 525 h 990"/>
                    <a:gd name="T14" fmla="*/ 0 w 255"/>
                    <a:gd name="T15" fmla="*/ 450 h 990"/>
                    <a:gd name="T16" fmla="*/ 135 w 255"/>
                    <a:gd name="T17" fmla="*/ 465 h 990"/>
                    <a:gd name="T18" fmla="*/ 255 w 255"/>
                    <a:gd name="T19" fmla="*/ 555 h 990"/>
                    <a:gd name="T20" fmla="*/ 240 w 255"/>
                    <a:gd name="T21" fmla="*/ 510 h 990"/>
                    <a:gd name="T22" fmla="*/ 150 w 255"/>
                    <a:gd name="T23" fmla="*/ 570 h 990"/>
                    <a:gd name="T24" fmla="*/ 105 w 255"/>
                    <a:gd name="T25" fmla="*/ 600 h 990"/>
                    <a:gd name="T26" fmla="*/ 45 w 255"/>
                    <a:gd name="T27" fmla="*/ 675 h 990"/>
                    <a:gd name="T28" fmla="*/ 30 w 255"/>
                    <a:gd name="T29" fmla="*/ 720 h 990"/>
                    <a:gd name="T30" fmla="*/ 0 w 255"/>
                    <a:gd name="T31" fmla="*/ 765 h 990"/>
                    <a:gd name="T32" fmla="*/ 120 w 255"/>
                    <a:gd name="T33" fmla="*/ 780 h 990"/>
                    <a:gd name="T34" fmla="*/ 210 w 255"/>
                    <a:gd name="T35" fmla="*/ 750 h 990"/>
                    <a:gd name="T36" fmla="*/ 240 w 255"/>
                    <a:gd name="T37" fmla="*/ 795 h 990"/>
                    <a:gd name="T38" fmla="*/ 165 w 255"/>
                    <a:gd name="T39" fmla="*/ 885 h 990"/>
                    <a:gd name="T40" fmla="*/ 150 w 255"/>
                    <a:gd name="T41" fmla="*/ 930 h 990"/>
                    <a:gd name="T42" fmla="*/ 165 w 255"/>
                    <a:gd name="T43" fmla="*/ 990 h 9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5"/>
                    <a:gd name="T67" fmla="*/ 0 h 990"/>
                    <a:gd name="T68" fmla="*/ 255 w 255"/>
                    <a:gd name="T69" fmla="*/ 990 h 9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5" h="990">
                      <a:moveTo>
                        <a:pt x="75" y="0"/>
                      </a:moveTo>
                      <a:cubicBezTo>
                        <a:pt x="90" y="5"/>
                        <a:pt x="109" y="4"/>
                        <a:pt x="120" y="15"/>
                      </a:cubicBezTo>
                      <a:cubicBezTo>
                        <a:pt x="171" y="66"/>
                        <a:pt x="58" y="153"/>
                        <a:pt x="30" y="195"/>
                      </a:cubicBezTo>
                      <a:cubicBezTo>
                        <a:pt x="49" y="291"/>
                        <a:pt x="46" y="285"/>
                        <a:pt x="135" y="315"/>
                      </a:cubicBezTo>
                      <a:cubicBezTo>
                        <a:pt x="145" y="330"/>
                        <a:pt x="165" y="342"/>
                        <a:pt x="165" y="360"/>
                      </a:cubicBezTo>
                      <a:cubicBezTo>
                        <a:pt x="165" y="443"/>
                        <a:pt x="141" y="446"/>
                        <a:pt x="90" y="480"/>
                      </a:cubicBezTo>
                      <a:cubicBezTo>
                        <a:pt x="80" y="495"/>
                        <a:pt x="78" y="521"/>
                        <a:pt x="60" y="525"/>
                      </a:cubicBezTo>
                      <a:cubicBezTo>
                        <a:pt x="18" y="533"/>
                        <a:pt x="7" y="471"/>
                        <a:pt x="0" y="450"/>
                      </a:cubicBezTo>
                      <a:cubicBezTo>
                        <a:pt x="69" y="404"/>
                        <a:pt x="69" y="421"/>
                        <a:pt x="135" y="465"/>
                      </a:cubicBezTo>
                      <a:cubicBezTo>
                        <a:pt x="170" y="517"/>
                        <a:pt x="196" y="535"/>
                        <a:pt x="255" y="555"/>
                      </a:cubicBezTo>
                      <a:cubicBezTo>
                        <a:pt x="250" y="540"/>
                        <a:pt x="255" y="516"/>
                        <a:pt x="240" y="510"/>
                      </a:cubicBezTo>
                      <a:cubicBezTo>
                        <a:pt x="182" y="487"/>
                        <a:pt x="175" y="545"/>
                        <a:pt x="150" y="570"/>
                      </a:cubicBezTo>
                      <a:cubicBezTo>
                        <a:pt x="137" y="583"/>
                        <a:pt x="120" y="590"/>
                        <a:pt x="105" y="600"/>
                      </a:cubicBezTo>
                      <a:cubicBezTo>
                        <a:pt x="67" y="713"/>
                        <a:pt x="123" y="578"/>
                        <a:pt x="45" y="675"/>
                      </a:cubicBezTo>
                      <a:cubicBezTo>
                        <a:pt x="35" y="687"/>
                        <a:pt x="37" y="706"/>
                        <a:pt x="30" y="720"/>
                      </a:cubicBezTo>
                      <a:cubicBezTo>
                        <a:pt x="22" y="736"/>
                        <a:pt x="10" y="750"/>
                        <a:pt x="0" y="765"/>
                      </a:cubicBezTo>
                      <a:cubicBezTo>
                        <a:pt x="61" y="806"/>
                        <a:pt x="34" y="803"/>
                        <a:pt x="120" y="780"/>
                      </a:cubicBezTo>
                      <a:cubicBezTo>
                        <a:pt x="151" y="772"/>
                        <a:pt x="210" y="750"/>
                        <a:pt x="210" y="750"/>
                      </a:cubicBezTo>
                      <a:cubicBezTo>
                        <a:pt x="220" y="765"/>
                        <a:pt x="240" y="777"/>
                        <a:pt x="240" y="795"/>
                      </a:cubicBezTo>
                      <a:cubicBezTo>
                        <a:pt x="240" y="816"/>
                        <a:pt x="174" y="876"/>
                        <a:pt x="165" y="885"/>
                      </a:cubicBezTo>
                      <a:cubicBezTo>
                        <a:pt x="160" y="900"/>
                        <a:pt x="150" y="914"/>
                        <a:pt x="150" y="930"/>
                      </a:cubicBezTo>
                      <a:cubicBezTo>
                        <a:pt x="150" y="951"/>
                        <a:pt x="165" y="969"/>
                        <a:pt x="165" y="99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81" name="Freeform 43"/>
                <p:cNvSpPr>
                  <a:spLocks/>
                </p:cNvSpPr>
                <p:nvPr/>
              </p:nvSpPr>
              <p:spPr bwMode="auto">
                <a:xfrm rot="11188437">
                  <a:off x="1185053" y="2514307"/>
                  <a:ext cx="88962" cy="184842"/>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82" name="Freeform 42"/>
                <p:cNvSpPr>
                  <a:spLocks/>
                </p:cNvSpPr>
                <p:nvPr/>
              </p:nvSpPr>
              <p:spPr bwMode="auto">
                <a:xfrm rot="13314741">
                  <a:off x="1299579" y="2122332"/>
                  <a:ext cx="67488" cy="105469"/>
                </a:xfrm>
                <a:custGeom>
                  <a:avLst/>
                  <a:gdLst>
                    <a:gd name="T0" fmla="*/ 105 w 330"/>
                    <a:gd name="T1" fmla="*/ 0 h 681"/>
                    <a:gd name="T2" fmla="*/ 150 w 330"/>
                    <a:gd name="T3" fmla="*/ 30 h 681"/>
                    <a:gd name="T4" fmla="*/ 180 w 330"/>
                    <a:gd name="T5" fmla="*/ 135 h 681"/>
                    <a:gd name="T6" fmla="*/ 105 w 330"/>
                    <a:gd name="T7" fmla="*/ 360 h 681"/>
                    <a:gd name="T8" fmla="*/ 75 w 330"/>
                    <a:gd name="T9" fmla="*/ 405 h 681"/>
                    <a:gd name="T10" fmla="*/ 0 w 330"/>
                    <a:gd name="T11" fmla="*/ 345 h 681"/>
                    <a:gd name="T12" fmla="*/ 15 w 330"/>
                    <a:gd name="T13" fmla="*/ 300 h 681"/>
                    <a:gd name="T14" fmla="*/ 150 w 330"/>
                    <a:gd name="T15" fmla="*/ 330 h 681"/>
                    <a:gd name="T16" fmla="*/ 120 w 330"/>
                    <a:gd name="T17" fmla="*/ 615 h 681"/>
                    <a:gd name="T18" fmla="*/ 330 w 330"/>
                    <a:gd name="T19" fmla="*/ 570 h 681"/>
                    <a:gd name="T20" fmla="*/ 285 w 330"/>
                    <a:gd name="T21" fmla="*/ 540 h 681"/>
                    <a:gd name="T22" fmla="*/ 240 w 330"/>
                    <a:gd name="T23" fmla="*/ 555 h 6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0"/>
                    <a:gd name="T37" fmla="*/ 0 h 681"/>
                    <a:gd name="T38" fmla="*/ 330 w 330"/>
                    <a:gd name="T39" fmla="*/ 681 h 6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0" h="681">
                      <a:moveTo>
                        <a:pt x="105" y="0"/>
                      </a:moveTo>
                      <a:cubicBezTo>
                        <a:pt x="120" y="10"/>
                        <a:pt x="140" y="15"/>
                        <a:pt x="150" y="30"/>
                      </a:cubicBezTo>
                      <a:cubicBezTo>
                        <a:pt x="170" y="60"/>
                        <a:pt x="168" y="100"/>
                        <a:pt x="180" y="135"/>
                      </a:cubicBezTo>
                      <a:cubicBezTo>
                        <a:pt x="168" y="253"/>
                        <a:pt x="194" y="301"/>
                        <a:pt x="105" y="360"/>
                      </a:cubicBezTo>
                      <a:cubicBezTo>
                        <a:pt x="95" y="375"/>
                        <a:pt x="92" y="398"/>
                        <a:pt x="75" y="405"/>
                      </a:cubicBezTo>
                      <a:cubicBezTo>
                        <a:pt x="37" y="420"/>
                        <a:pt x="11" y="362"/>
                        <a:pt x="0" y="345"/>
                      </a:cubicBezTo>
                      <a:cubicBezTo>
                        <a:pt x="5" y="330"/>
                        <a:pt x="0" y="304"/>
                        <a:pt x="15" y="300"/>
                      </a:cubicBezTo>
                      <a:cubicBezTo>
                        <a:pt x="43" y="292"/>
                        <a:pt x="116" y="319"/>
                        <a:pt x="150" y="330"/>
                      </a:cubicBezTo>
                      <a:cubicBezTo>
                        <a:pt x="182" y="427"/>
                        <a:pt x="177" y="529"/>
                        <a:pt x="120" y="615"/>
                      </a:cubicBezTo>
                      <a:cubicBezTo>
                        <a:pt x="206" y="636"/>
                        <a:pt x="293" y="681"/>
                        <a:pt x="330" y="570"/>
                      </a:cubicBezTo>
                      <a:cubicBezTo>
                        <a:pt x="315" y="560"/>
                        <a:pt x="303" y="543"/>
                        <a:pt x="285" y="540"/>
                      </a:cubicBezTo>
                      <a:cubicBezTo>
                        <a:pt x="269" y="537"/>
                        <a:pt x="240" y="555"/>
                        <a:pt x="240" y="55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83" name="Freeform 41"/>
                <p:cNvSpPr>
                  <a:spLocks/>
                </p:cNvSpPr>
                <p:nvPr/>
              </p:nvSpPr>
              <p:spPr bwMode="auto">
                <a:xfrm rot="16200000">
                  <a:off x="1419443" y="2224413"/>
                  <a:ext cx="78286" cy="167698"/>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84" name="Freeform 40"/>
                <p:cNvSpPr>
                  <a:spLocks/>
                </p:cNvSpPr>
                <p:nvPr/>
              </p:nvSpPr>
              <p:spPr bwMode="auto">
                <a:xfrm rot="19782647">
                  <a:off x="1002016" y="2086995"/>
                  <a:ext cx="92541" cy="187017"/>
                </a:xfrm>
                <a:custGeom>
                  <a:avLst/>
                  <a:gdLst>
                    <a:gd name="T0" fmla="*/ 41 w 291"/>
                    <a:gd name="T1" fmla="*/ 0 h 1005"/>
                    <a:gd name="T2" fmla="*/ 11 w 291"/>
                    <a:gd name="T3" fmla="*/ 90 h 1005"/>
                    <a:gd name="T4" fmla="*/ 26 w 291"/>
                    <a:gd name="T5" fmla="*/ 195 h 1005"/>
                    <a:gd name="T6" fmla="*/ 56 w 291"/>
                    <a:gd name="T7" fmla="*/ 330 h 1005"/>
                    <a:gd name="T8" fmla="*/ 146 w 291"/>
                    <a:gd name="T9" fmla="*/ 315 h 1005"/>
                    <a:gd name="T10" fmla="*/ 86 w 291"/>
                    <a:gd name="T11" fmla="*/ 225 h 1005"/>
                    <a:gd name="T12" fmla="*/ 56 w 291"/>
                    <a:gd name="T13" fmla="*/ 270 h 1005"/>
                    <a:gd name="T14" fmla="*/ 71 w 291"/>
                    <a:gd name="T15" fmla="*/ 315 h 1005"/>
                    <a:gd name="T16" fmla="*/ 86 w 291"/>
                    <a:gd name="T17" fmla="*/ 405 h 1005"/>
                    <a:gd name="T18" fmla="*/ 71 w 291"/>
                    <a:gd name="T19" fmla="*/ 465 h 1005"/>
                    <a:gd name="T20" fmla="*/ 116 w 291"/>
                    <a:gd name="T21" fmla="*/ 480 h 1005"/>
                    <a:gd name="T22" fmla="*/ 221 w 291"/>
                    <a:gd name="T23" fmla="*/ 600 h 1005"/>
                    <a:gd name="T24" fmla="*/ 221 w 291"/>
                    <a:gd name="T25" fmla="*/ 495 h 1005"/>
                    <a:gd name="T26" fmla="*/ 146 w 291"/>
                    <a:gd name="T27" fmla="*/ 510 h 1005"/>
                    <a:gd name="T28" fmla="*/ 56 w 291"/>
                    <a:gd name="T29" fmla="*/ 645 h 1005"/>
                    <a:gd name="T30" fmla="*/ 41 w 291"/>
                    <a:gd name="T31" fmla="*/ 690 h 1005"/>
                    <a:gd name="T32" fmla="*/ 161 w 291"/>
                    <a:gd name="T33" fmla="*/ 735 h 1005"/>
                    <a:gd name="T34" fmla="*/ 236 w 291"/>
                    <a:gd name="T35" fmla="*/ 810 h 1005"/>
                    <a:gd name="T36" fmla="*/ 146 w 291"/>
                    <a:gd name="T37" fmla="*/ 870 h 1005"/>
                    <a:gd name="T38" fmla="*/ 86 w 291"/>
                    <a:gd name="T39" fmla="*/ 855 h 1005"/>
                    <a:gd name="T40" fmla="*/ 131 w 291"/>
                    <a:gd name="T41" fmla="*/ 870 h 1005"/>
                    <a:gd name="T42" fmla="*/ 176 w 291"/>
                    <a:gd name="T43" fmla="*/ 1005 h 10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1"/>
                    <a:gd name="T67" fmla="*/ 0 h 1005"/>
                    <a:gd name="T68" fmla="*/ 291 w 291"/>
                    <a:gd name="T69" fmla="*/ 1005 h 10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1" h="1005">
                      <a:moveTo>
                        <a:pt x="41" y="0"/>
                      </a:moveTo>
                      <a:cubicBezTo>
                        <a:pt x="31" y="30"/>
                        <a:pt x="21" y="60"/>
                        <a:pt x="11" y="90"/>
                      </a:cubicBezTo>
                      <a:cubicBezTo>
                        <a:pt x="0" y="124"/>
                        <a:pt x="21" y="160"/>
                        <a:pt x="26" y="195"/>
                      </a:cubicBezTo>
                      <a:cubicBezTo>
                        <a:pt x="41" y="293"/>
                        <a:pt x="33" y="260"/>
                        <a:pt x="56" y="330"/>
                      </a:cubicBezTo>
                      <a:cubicBezTo>
                        <a:pt x="86" y="325"/>
                        <a:pt x="119" y="329"/>
                        <a:pt x="146" y="315"/>
                      </a:cubicBezTo>
                      <a:cubicBezTo>
                        <a:pt x="239" y="269"/>
                        <a:pt x="115" y="235"/>
                        <a:pt x="86" y="225"/>
                      </a:cubicBezTo>
                      <a:cubicBezTo>
                        <a:pt x="76" y="240"/>
                        <a:pt x="59" y="252"/>
                        <a:pt x="56" y="270"/>
                      </a:cubicBezTo>
                      <a:cubicBezTo>
                        <a:pt x="53" y="286"/>
                        <a:pt x="68" y="300"/>
                        <a:pt x="71" y="315"/>
                      </a:cubicBezTo>
                      <a:cubicBezTo>
                        <a:pt x="78" y="345"/>
                        <a:pt x="81" y="375"/>
                        <a:pt x="86" y="405"/>
                      </a:cubicBezTo>
                      <a:cubicBezTo>
                        <a:pt x="81" y="425"/>
                        <a:pt x="63" y="446"/>
                        <a:pt x="71" y="465"/>
                      </a:cubicBezTo>
                      <a:cubicBezTo>
                        <a:pt x="77" y="480"/>
                        <a:pt x="105" y="469"/>
                        <a:pt x="116" y="480"/>
                      </a:cubicBezTo>
                      <a:cubicBezTo>
                        <a:pt x="291" y="655"/>
                        <a:pt x="94" y="515"/>
                        <a:pt x="221" y="600"/>
                      </a:cubicBezTo>
                      <a:cubicBezTo>
                        <a:pt x="228" y="579"/>
                        <a:pt x="259" y="514"/>
                        <a:pt x="221" y="495"/>
                      </a:cubicBezTo>
                      <a:cubicBezTo>
                        <a:pt x="198" y="484"/>
                        <a:pt x="171" y="505"/>
                        <a:pt x="146" y="510"/>
                      </a:cubicBezTo>
                      <a:cubicBezTo>
                        <a:pt x="105" y="571"/>
                        <a:pt x="110" y="591"/>
                        <a:pt x="56" y="645"/>
                      </a:cubicBezTo>
                      <a:cubicBezTo>
                        <a:pt x="51" y="660"/>
                        <a:pt x="35" y="675"/>
                        <a:pt x="41" y="690"/>
                      </a:cubicBezTo>
                      <a:cubicBezTo>
                        <a:pt x="54" y="724"/>
                        <a:pt x="143" y="731"/>
                        <a:pt x="161" y="735"/>
                      </a:cubicBezTo>
                      <a:cubicBezTo>
                        <a:pt x="167" y="739"/>
                        <a:pt x="250" y="786"/>
                        <a:pt x="236" y="810"/>
                      </a:cubicBezTo>
                      <a:cubicBezTo>
                        <a:pt x="218" y="841"/>
                        <a:pt x="146" y="870"/>
                        <a:pt x="146" y="870"/>
                      </a:cubicBezTo>
                      <a:cubicBezTo>
                        <a:pt x="126" y="865"/>
                        <a:pt x="107" y="855"/>
                        <a:pt x="86" y="855"/>
                      </a:cubicBezTo>
                      <a:cubicBezTo>
                        <a:pt x="70" y="855"/>
                        <a:pt x="119" y="860"/>
                        <a:pt x="131" y="870"/>
                      </a:cubicBezTo>
                      <a:cubicBezTo>
                        <a:pt x="150" y="885"/>
                        <a:pt x="238" y="1005"/>
                        <a:pt x="176" y="100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85" name="Freeform 39"/>
                <p:cNvSpPr>
                  <a:spLocks/>
                </p:cNvSpPr>
                <p:nvPr/>
              </p:nvSpPr>
              <p:spPr bwMode="auto">
                <a:xfrm rot="1515602">
                  <a:off x="1083309" y="2490386"/>
                  <a:ext cx="80782" cy="210938"/>
                </a:xfrm>
                <a:custGeom>
                  <a:avLst/>
                  <a:gdLst>
                    <a:gd name="T0" fmla="*/ 214 w 394"/>
                    <a:gd name="T1" fmla="*/ 29 h 1139"/>
                    <a:gd name="T2" fmla="*/ 394 w 394"/>
                    <a:gd name="T3" fmla="*/ 119 h 1139"/>
                    <a:gd name="T4" fmla="*/ 379 w 394"/>
                    <a:gd name="T5" fmla="*/ 164 h 1139"/>
                    <a:gd name="T6" fmla="*/ 199 w 394"/>
                    <a:gd name="T7" fmla="*/ 254 h 1139"/>
                    <a:gd name="T8" fmla="*/ 274 w 394"/>
                    <a:gd name="T9" fmla="*/ 404 h 1139"/>
                    <a:gd name="T10" fmla="*/ 334 w 394"/>
                    <a:gd name="T11" fmla="*/ 524 h 1139"/>
                    <a:gd name="T12" fmla="*/ 304 w 394"/>
                    <a:gd name="T13" fmla="*/ 569 h 1139"/>
                    <a:gd name="T14" fmla="*/ 199 w 394"/>
                    <a:gd name="T15" fmla="*/ 554 h 1139"/>
                    <a:gd name="T16" fmla="*/ 169 w 394"/>
                    <a:gd name="T17" fmla="*/ 509 h 1139"/>
                    <a:gd name="T18" fmla="*/ 154 w 394"/>
                    <a:gd name="T19" fmla="*/ 464 h 1139"/>
                    <a:gd name="T20" fmla="*/ 289 w 394"/>
                    <a:gd name="T21" fmla="*/ 479 h 1139"/>
                    <a:gd name="T22" fmla="*/ 334 w 394"/>
                    <a:gd name="T23" fmla="*/ 494 h 1139"/>
                    <a:gd name="T24" fmla="*/ 379 w 394"/>
                    <a:gd name="T25" fmla="*/ 479 h 1139"/>
                    <a:gd name="T26" fmla="*/ 364 w 394"/>
                    <a:gd name="T27" fmla="*/ 629 h 1139"/>
                    <a:gd name="T28" fmla="*/ 349 w 394"/>
                    <a:gd name="T29" fmla="*/ 674 h 1139"/>
                    <a:gd name="T30" fmla="*/ 304 w 394"/>
                    <a:gd name="T31" fmla="*/ 704 h 1139"/>
                    <a:gd name="T32" fmla="*/ 199 w 394"/>
                    <a:gd name="T33" fmla="*/ 689 h 1139"/>
                    <a:gd name="T34" fmla="*/ 244 w 394"/>
                    <a:gd name="T35" fmla="*/ 674 h 1139"/>
                    <a:gd name="T36" fmla="*/ 334 w 394"/>
                    <a:gd name="T37" fmla="*/ 704 h 1139"/>
                    <a:gd name="T38" fmla="*/ 319 w 394"/>
                    <a:gd name="T39" fmla="*/ 929 h 1139"/>
                    <a:gd name="T40" fmla="*/ 229 w 394"/>
                    <a:gd name="T41" fmla="*/ 899 h 1139"/>
                    <a:gd name="T42" fmla="*/ 184 w 394"/>
                    <a:gd name="T43" fmla="*/ 884 h 1139"/>
                    <a:gd name="T44" fmla="*/ 124 w 394"/>
                    <a:gd name="T45" fmla="*/ 809 h 1139"/>
                    <a:gd name="T46" fmla="*/ 64 w 394"/>
                    <a:gd name="T47" fmla="*/ 719 h 1139"/>
                    <a:gd name="T48" fmla="*/ 19 w 394"/>
                    <a:gd name="T49" fmla="*/ 734 h 1139"/>
                    <a:gd name="T50" fmla="*/ 94 w 394"/>
                    <a:gd name="T51" fmla="*/ 914 h 1139"/>
                    <a:gd name="T52" fmla="*/ 124 w 394"/>
                    <a:gd name="T53" fmla="*/ 959 h 1139"/>
                    <a:gd name="T54" fmla="*/ 274 w 394"/>
                    <a:gd name="T55" fmla="*/ 1139 h 11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94"/>
                    <a:gd name="T85" fmla="*/ 0 h 1139"/>
                    <a:gd name="T86" fmla="*/ 394 w 394"/>
                    <a:gd name="T87" fmla="*/ 1139 h 11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94" h="1139">
                      <a:moveTo>
                        <a:pt x="214" y="29"/>
                      </a:moveTo>
                      <a:cubicBezTo>
                        <a:pt x="302" y="0"/>
                        <a:pt x="345" y="46"/>
                        <a:pt x="394" y="119"/>
                      </a:cubicBezTo>
                      <a:cubicBezTo>
                        <a:pt x="389" y="134"/>
                        <a:pt x="389" y="152"/>
                        <a:pt x="379" y="164"/>
                      </a:cubicBezTo>
                      <a:cubicBezTo>
                        <a:pt x="348" y="203"/>
                        <a:pt x="253" y="218"/>
                        <a:pt x="199" y="254"/>
                      </a:cubicBezTo>
                      <a:cubicBezTo>
                        <a:pt x="213" y="340"/>
                        <a:pt x="194" y="377"/>
                        <a:pt x="274" y="404"/>
                      </a:cubicBezTo>
                      <a:cubicBezTo>
                        <a:pt x="294" y="435"/>
                        <a:pt x="334" y="487"/>
                        <a:pt x="334" y="524"/>
                      </a:cubicBezTo>
                      <a:cubicBezTo>
                        <a:pt x="334" y="542"/>
                        <a:pt x="314" y="554"/>
                        <a:pt x="304" y="569"/>
                      </a:cubicBezTo>
                      <a:cubicBezTo>
                        <a:pt x="269" y="564"/>
                        <a:pt x="231" y="568"/>
                        <a:pt x="199" y="554"/>
                      </a:cubicBezTo>
                      <a:cubicBezTo>
                        <a:pt x="183" y="547"/>
                        <a:pt x="177" y="525"/>
                        <a:pt x="169" y="509"/>
                      </a:cubicBezTo>
                      <a:cubicBezTo>
                        <a:pt x="162" y="495"/>
                        <a:pt x="139" y="468"/>
                        <a:pt x="154" y="464"/>
                      </a:cubicBezTo>
                      <a:cubicBezTo>
                        <a:pt x="198" y="453"/>
                        <a:pt x="244" y="474"/>
                        <a:pt x="289" y="479"/>
                      </a:cubicBezTo>
                      <a:cubicBezTo>
                        <a:pt x="304" y="484"/>
                        <a:pt x="318" y="494"/>
                        <a:pt x="334" y="494"/>
                      </a:cubicBezTo>
                      <a:cubicBezTo>
                        <a:pt x="350" y="494"/>
                        <a:pt x="376" y="464"/>
                        <a:pt x="379" y="479"/>
                      </a:cubicBezTo>
                      <a:cubicBezTo>
                        <a:pt x="390" y="528"/>
                        <a:pt x="372" y="579"/>
                        <a:pt x="364" y="629"/>
                      </a:cubicBezTo>
                      <a:cubicBezTo>
                        <a:pt x="362" y="645"/>
                        <a:pt x="359" y="662"/>
                        <a:pt x="349" y="674"/>
                      </a:cubicBezTo>
                      <a:cubicBezTo>
                        <a:pt x="338" y="688"/>
                        <a:pt x="319" y="694"/>
                        <a:pt x="304" y="704"/>
                      </a:cubicBezTo>
                      <a:cubicBezTo>
                        <a:pt x="269" y="699"/>
                        <a:pt x="231" y="705"/>
                        <a:pt x="199" y="689"/>
                      </a:cubicBezTo>
                      <a:cubicBezTo>
                        <a:pt x="185" y="682"/>
                        <a:pt x="228" y="672"/>
                        <a:pt x="244" y="674"/>
                      </a:cubicBezTo>
                      <a:cubicBezTo>
                        <a:pt x="275" y="677"/>
                        <a:pt x="334" y="704"/>
                        <a:pt x="334" y="704"/>
                      </a:cubicBezTo>
                      <a:cubicBezTo>
                        <a:pt x="359" y="780"/>
                        <a:pt x="344" y="854"/>
                        <a:pt x="319" y="929"/>
                      </a:cubicBezTo>
                      <a:cubicBezTo>
                        <a:pt x="289" y="919"/>
                        <a:pt x="259" y="909"/>
                        <a:pt x="229" y="899"/>
                      </a:cubicBezTo>
                      <a:cubicBezTo>
                        <a:pt x="214" y="894"/>
                        <a:pt x="184" y="884"/>
                        <a:pt x="184" y="884"/>
                      </a:cubicBezTo>
                      <a:cubicBezTo>
                        <a:pt x="150" y="783"/>
                        <a:pt x="197" y="893"/>
                        <a:pt x="124" y="809"/>
                      </a:cubicBezTo>
                      <a:cubicBezTo>
                        <a:pt x="100" y="782"/>
                        <a:pt x="64" y="719"/>
                        <a:pt x="64" y="719"/>
                      </a:cubicBezTo>
                      <a:cubicBezTo>
                        <a:pt x="49" y="724"/>
                        <a:pt x="23" y="719"/>
                        <a:pt x="19" y="734"/>
                      </a:cubicBezTo>
                      <a:cubicBezTo>
                        <a:pt x="0" y="800"/>
                        <a:pt x="64" y="869"/>
                        <a:pt x="94" y="914"/>
                      </a:cubicBezTo>
                      <a:cubicBezTo>
                        <a:pt x="104" y="929"/>
                        <a:pt x="124" y="959"/>
                        <a:pt x="124" y="959"/>
                      </a:cubicBezTo>
                      <a:cubicBezTo>
                        <a:pt x="142" y="1048"/>
                        <a:pt x="161" y="1139"/>
                        <a:pt x="274" y="1139"/>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86" name="Freeform 38"/>
                <p:cNvSpPr>
                  <a:spLocks/>
                </p:cNvSpPr>
                <p:nvPr/>
              </p:nvSpPr>
              <p:spPr bwMode="auto">
                <a:xfrm rot="17596374">
                  <a:off x="911110" y="2331564"/>
                  <a:ext cx="151136" cy="134977"/>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87" name="Freeform 37"/>
                <p:cNvSpPr>
                  <a:spLocks/>
                </p:cNvSpPr>
                <p:nvPr/>
              </p:nvSpPr>
              <p:spPr bwMode="auto">
                <a:xfrm rot="10280422">
                  <a:off x="1083309" y="2054919"/>
                  <a:ext cx="73624" cy="178319"/>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88" name="Freeform 36"/>
                <p:cNvSpPr>
                  <a:spLocks/>
                </p:cNvSpPr>
                <p:nvPr/>
              </p:nvSpPr>
              <p:spPr bwMode="auto">
                <a:xfrm rot="11269306">
                  <a:off x="1242827" y="2021213"/>
                  <a:ext cx="70556" cy="184842"/>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89" name="Oval 388"/>
                <p:cNvSpPr>
                  <a:spLocks noChangeAspect="1"/>
                </p:cNvSpPr>
                <p:nvPr/>
              </p:nvSpPr>
              <p:spPr>
                <a:xfrm>
                  <a:off x="1058621" y="2200311"/>
                  <a:ext cx="317003" cy="317004"/>
                </a:xfrm>
                <a:prstGeom prst="ellipse">
                  <a:avLst/>
                </a:prstGeom>
                <a:gradFill flip="none" rotWithShape="1">
                  <a:gsLst>
                    <a:gs pos="0">
                      <a:schemeClr val="bg1"/>
                    </a:gs>
                    <a:gs pos="80000">
                      <a:srgbClr val="3900F9"/>
                    </a:gs>
                  </a:gsLst>
                  <a:path path="circle">
                    <a:fillToRect l="50000" t="50000" r="50000" b="50000"/>
                  </a:path>
                  <a:tileRect/>
                </a:gradFill>
                <a:ln w="127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68" name="Freeform 367"/>
              <p:cNvSpPr/>
              <p:nvPr/>
            </p:nvSpPr>
            <p:spPr>
              <a:xfrm>
                <a:off x="2545174" y="2952712"/>
                <a:ext cx="277132" cy="629623"/>
              </a:xfrm>
              <a:custGeom>
                <a:avLst/>
                <a:gdLst>
                  <a:gd name="connsiteX0" fmla="*/ 277132 w 277132"/>
                  <a:gd name="connsiteY0" fmla="*/ 173689 h 629623"/>
                  <a:gd name="connsiteX1" fmla="*/ 266277 w 277132"/>
                  <a:gd name="connsiteY1" fmla="*/ 75989 h 629623"/>
                  <a:gd name="connsiteX2" fmla="*/ 190292 w 277132"/>
                  <a:gd name="connsiteY2" fmla="*/ 21711 h 629623"/>
                  <a:gd name="connsiteX3" fmla="*/ 157727 w 277132"/>
                  <a:gd name="connsiteY3" fmla="*/ 0 h 629623"/>
                  <a:gd name="connsiteX4" fmla="*/ 81742 w 277132"/>
                  <a:gd name="connsiteY4" fmla="*/ 21711 h 629623"/>
                  <a:gd name="connsiteX5" fmla="*/ 38321 w 277132"/>
                  <a:gd name="connsiteY5" fmla="*/ 86845 h 629623"/>
                  <a:gd name="connsiteX6" fmla="*/ 16611 w 277132"/>
                  <a:gd name="connsiteY6" fmla="*/ 119411 h 629623"/>
                  <a:gd name="connsiteX7" fmla="*/ 16611 w 277132"/>
                  <a:gd name="connsiteY7" fmla="*/ 260534 h 629623"/>
                  <a:gd name="connsiteX8" fmla="*/ 81742 w 277132"/>
                  <a:gd name="connsiteY8" fmla="*/ 293100 h 629623"/>
                  <a:gd name="connsiteX9" fmla="*/ 103452 w 277132"/>
                  <a:gd name="connsiteY9" fmla="*/ 314812 h 629623"/>
                  <a:gd name="connsiteX10" fmla="*/ 168582 w 277132"/>
                  <a:gd name="connsiteY10" fmla="*/ 336523 h 629623"/>
                  <a:gd name="connsiteX11" fmla="*/ 157727 w 277132"/>
                  <a:gd name="connsiteY11" fmla="*/ 466789 h 629623"/>
                  <a:gd name="connsiteX12" fmla="*/ 103452 w 277132"/>
                  <a:gd name="connsiteY12" fmla="*/ 521067 h 629623"/>
                  <a:gd name="connsiteX13" fmla="*/ 70887 w 277132"/>
                  <a:gd name="connsiteY13" fmla="*/ 553634 h 629623"/>
                  <a:gd name="connsiteX14" fmla="*/ 60032 w 277132"/>
                  <a:gd name="connsiteY14" fmla="*/ 586201 h 629623"/>
                  <a:gd name="connsiteX15" fmla="*/ 103452 w 277132"/>
                  <a:gd name="connsiteY15" fmla="*/ 629623 h 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132" h="629623">
                    <a:moveTo>
                      <a:pt x="277132" y="173689"/>
                    </a:moveTo>
                    <a:cubicBezTo>
                      <a:pt x="273514" y="141122"/>
                      <a:pt x="274224" y="107778"/>
                      <a:pt x="266277" y="75989"/>
                    </a:cubicBezTo>
                    <a:cubicBezTo>
                      <a:pt x="255716" y="33745"/>
                      <a:pt x="223885" y="38509"/>
                      <a:pt x="190292" y="21711"/>
                    </a:cubicBezTo>
                    <a:cubicBezTo>
                      <a:pt x="178623" y="15876"/>
                      <a:pt x="168582" y="7237"/>
                      <a:pt x="157727" y="0"/>
                    </a:cubicBezTo>
                    <a:cubicBezTo>
                      <a:pt x="157354" y="93"/>
                      <a:pt x="86931" y="16521"/>
                      <a:pt x="81742" y="21711"/>
                    </a:cubicBezTo>
                    <a:cubicBezTo>
                      <a:pt x="63291" y="40162"/>
                      <a:pt x="52795" y="65134"/>
                      <a:pt x="38321" y="86845"/>
                    </a:cubicBezTo>
                    <a:lnTo>
                      <a:pt x="16611" y="119411"/>
                    </a:lnTo>
                    <a:cubicBezTo>
                      <a:pt x="-1340" y="173268"/>
                      <a:pt x="-9375" y="182572"/>
                      <a:pt x="16611" y="260534"/>
                    </a:cubicBezTo>
                    <a:cubicBezTo>
                      <a:pt x="21872" y="276318"/>
                      <a:pt x="69097" y="288885"/>
                      <a:pt x="81742" y="293100"/>
                    </a:cubicBezTo>
                    <a:cubicBezTo>
                      <a:pt x="88979" y="300337"/>
                      <a:pt x="94298" y="310235"/>
                      <a:pt x="103452" y="314812"/>
                    </a:cubicBezTo>
                    <a:cubicBezTo>
                      <a:pt x="123920" y="325047"/>
                      <a:pt x="168582" y="336523"/>
                      <a:pt x="168582" y="336523"/>
                    </a:cubicBezTo>
                    <a:cubicBezTo>
                      <a:pt x="164964" y="379945"/>
                      <a:pt x="172228" y="425700"/>
                      <a:pt x="157727" y="466789"/>
                    </a:cubicBezTo>
                    <a:cubicBezTo>
                      <a:pt x="149212" y="490917"/>
                      <a:pt x="121544" y="502974"/>
                      <a:pt x="103452" y="521067"/>
                    </a:cubicBezTo>
                    <a:lnTo>
                      <a:pt x="70887" y="553634"/>
                    </a:lnTo>
                    <a:cubicBezTo>
                      <a:pt x="67269" y="564490"/>
                      <a:pt x="58151" y="574914"/>
                      <a:pt x="60032" y="586201"/>
                    </a:cubicBezTo>
                    <a:cubicBezTo>
                      <a:pt x="64795" y="614781"/>
                      <a:pt x="83367" y="619579"/>
                      <a:pt x="103452" y="629623"/>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9" name="Freeform 368"/>
              <p:cNvSpPr/>
              <p:nvPr/>
            </p:nvSpPr>
            <p:spPr>
              <a:xfrm>
                <a:off x="4265106" y="3097052"/>
                <a:ext cx="672365" cy="298893"/>
              </a:xfrm>
              <a:custGeom>
                <a:avLst/>
                <a:gdLst>
                  <a:gd name="connsiteX0" fmla="*/ 0 w 672365"/>
                  <a:gd name="connsiteY0" fmla="*/ 122252 h 298893"/>
                  <a:gd name="connsiteX1" fmla="*/ 135831 w 672365"/>
                  <a:gd name="connsiteY1" fmla="*/ 108668 h 298893"/>
                  <a:gd name="connsiteX2" fmla="*/ 156206 w 672365"/>
                  <a:gd name="connsiteY2" fmla="*/ 95085 h 298893"/>
                  <a:gd name="connsiteX3" fmla="*/ 190164 w 672365"/>
                  <a:gd name="connsiteY3" fmla="*/ 67918 h 298893"/>
                  <a:gd name="connsiteX4" fmla="*/ 210539 w 672365"/>
                  <a:gd name="connsiteY4" fmla="*/ 54334 h 298893"/>
                  <a:gd name="connsiteX5" fmla="*/ 251288 w 672365"/>
                  <a:gd name="connsiteY5" fmla="*/ 40750 h 298893"/>
                  <a:gd name="connsiteX6" fmla="*/ 271663 w 672365"/>
                  <a:gd name="connsiteY6" fmla="*/ 27167 h 298893"/>
                  <a:gd name="connsiteX7" fmla="*/ 312412 w 672365"/>
                  <a:gd name="connsiteY7" fmla="*/ 13583 h 298893"/>
                  <a:gd name="connsiteX8" fmla="*/ 359953 w 672365"/>
                  <a:gd name="connsiteY8" fmla="*/ 0 h 298893"/>
                  <a:gd name="connsiteX9" fmla="*/ 488993 w 672365"/>
                  <a:gd name="connsiteY9" fmla="*/ 6792 h 298893"/>
                  <a:gd name="connsiteX10" fmla="*/ 495785 w 672365"/>
                  <a:gd name="connsiteY10" fmla="*/ 27167 h 298893"/>
                  <a:gd name="connsiteX11" fmla="*/ 488993 w 672365"/>
                  <a:gd name="connsiteY11" fmla="*/ 74709 h 298893"/>
                  <a:gd name="connsiteX12" fmla="*/ 448244 w 672365"/>
                  <a:gd name="connsiteY12" fmla="*/ 101876 h 298893"/>
                  <a:gd name="connsiteX13" fmla="*/ 414286 w 672365"/>
                  <a:gd name="connsiteY13" fmla="*/ 47542 h 298893"/>
                  <a:gd name="connsiteX14" fmla="*/ 455035 w 672365"/>
                  <a:gd name="connsiteY14" fmla="*/ 33959 h 298893"/>
                  <a:gd name="connsiteX15" fmla="*/ 543326 w 672365"/>
                  <a:gd name="connsiteY15" fmla="*/ 40750 h 298893"/>
                  <a:gd name="connsiteX16" fmla="*/ 604450 w 672365"/>
                  <a:gd name="connsiteY16" fmla="*/ 74709 h 298893"/>
                  <a:gd name="connsiteX17" fmla="*/ 624824 w 672365"/>
                  <a:gd name="connsiteY17" fmla="*/ 81501 h 298893"/>
                  <a:gd name="connsiteX18" fmla="*/ 665574 w 672365"/>
                  <a:gd name="connsiteY18" fmla="*/ 163002 h 298893"/>
                  <a:gd name="connsiteX19" fmla="*/ 672365 w 672365"/>
                  <a:gd name="connsiteY19" fmla="*/ 183378 h 298893"/>
                  <a:gd name="connsiteX20" fmla="*/ 651991 w 672365"/>
                  <a:gd name="connsiteY20" fmla="*/ 271671 h 298893"/>
                  <a:gd name="connsiteX21" fmla="*/ 624824 w 672365"/>
                  <a:gd name="connsiteY21" fmla="*/ 278463 h 298893"/>
                  <a:gd name="connsiteX22" fmla="*/ 611241 w 672365"/>
                  <a:gd name="connsiteY22" fmla="*/ 298838 h 29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2365" h="298893">
                    <a:moveTo>
                      <a:pt x="0" y="122252"/>
                    </a:moveTo>
                    <a:cubicBezTo>
                      <a:pt x="6763" y="121854"/>
                      <a:pt x="100394" y="126387"/>
                      <a:pt x="135831" y="108668"/>
                    </a:cubicBezTo>
                    <a:cubicBezTo>
                      <a:pt x="143132" y="105018"/>
                      <a:pt x="149414" y="99613"/>
                      <a:pt x="156206" y="95085"/>
                    </a:cubicBezTo>
                    <a:cubicBezTo>
                      <a:pt x="179104" y="60736"/>
                      <a:pt x="157358" y="84321"/>
                      <a:pt x="190164" y="67918"/>
                    </a:cubicBezTo>
                    <a:cubicBezTo>
                      <a:pt x="197465" y="64268"/>
                      <a:pt x="203080" y="57649"/>
                      <a:pt x="210539" y="54334"/>
                    </a:cubicBezTo>
                    <a:cubicBezTo>
                      <a:pt x="223623" y="48519"/>
                      <a:pt x="239375" y="48692"/>
                      <a:pt x="251288" y="40750"/>
                    </a:cubicBezTo>
                    <a:cubicBezTo>
                      <a:pt x="258080" y="36222"/>
                      <a:pt x="264204" y="30482"/>
                      <a:pt x="271663" y="27167"/>
                    </a:cubicBezTo>
                    <a:cubicBezTo>
                      <a:pt x="284747" y="21352"/>
                      <a:pt x="298829" y="18111"/>
                      <a:pt x="312412" y="13583"/>
                    </a:cubicBezTo>
                    <a:cubicBezTo>
                      <a:pt x="341629" y="3844"/>
                      <a:pt x="325859" y="8524"/>
                      <a:pt x="359953" y="0"/>
                    </a:cubicBezTo>
                    <a:cubicBezTo>
                      <a:pt x="402966" y="2264"/>
                      <a:pt x="446757" y="-1655"/>
                      <a:pt x="488993" y="6792"/>
                    </a:cubicBezTo>
                    <a:cubicBezTo>
                      <a:pt x="496013" y="8196"/>
                      <a:pt x="495785" y="20008"/>
                      <a:pt x="495785" y="27167"/>
                    </a:cubicBezTo>
                    <a:cubicBezTo>
                      <a:pt x="495785" y="43175"/>
                      <a:pt x="497587" y="61203"/>
                      <a:pt x="488993" y="74709"/>
                    </a:cubicBezTo>
                    <a:cubicBezTo>
                      <a:pt x="480229" y="88482"/>
                      <a:pt x="448244" y="101876"/>
                      <a:pt x="448244" y="101876"/>
                    </a:cubicBezTo>
                    <a:cubicBezTo>
                      <a:pt x="421280" y="97382"/>
                      <a:pt x="371163" y="102987"/>
                      <a:pt x="414286" y="47542"/>
                    </a:cubicBezTo>
                    <a:cubicBezTo>
                      <a:pt x="423076" y="36240"/>
                      <a:pt x="455035" y="33959"/>
                      <a:pt x="455035" y="33959"/>
                    </a:cubicBezTo>
                    <a:cubicBezTo>
                      <a:pt x="484465" y="36223"/>
                      <a:pt x="514037" y="37089"/>
                      <a:pt x="543326" y="40750"/>
                    </a:cubicBezTo>
                    <a:cubicBezTo>
                      <a:pt x="576088" y="44845"/>
                      <a:pt x="564811" y="61495"/>
                      <a:pt x="604450" y="74709"/>
                    </a:cubicBezTo>
                    <a:lnTo>
                      <a:pt x="624824" y="81501"/>
                    </a:lnTo>
                    <a:cubicBezTo>
                      <a:pt x="659931" y="134163"/>
                      <a:pt x="646830" y="106767"/>
                      <a:pt x="665574" y="163002"/>
                    </a:cubicBezTo>
                    <a:lnTo>
                      <a:pt x="672365" y="183378"/>
                    </a:lnTo>
                    <a:cubicBezTo>
                      <a:pt x="671283" y="194202"/>
                      <a:pt x="675855" y="255761"/>
                      <a:pt x="651991" y="271671"/>
                    </a:cubicBezTo>
                    <a:cubicBezTo>
                      <a:pt x="644224" y="276849"/>
                      <a:pt x="633880" y="276199"/>
                      <a:pt x="624824" y="278463"/>
                    </a:cubicBezTo>
                    <a:cubicBezTo>
                      <a:pt x="617317" y="300986"/>
                      <a:pt x="625192" y="298838"/>
                      <a:pt x="611241" y="298838"/>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0" name="Freeform 369"/>
              <p:cNvSpPr/>
              <p:nvPr/>
            </p:nvSpPr>
            <p:spPr>
              <a:xfrm>
                <a:off x="4733724" y="3776230"/>
                <a:ext cx="427869" cy="896515"/>
              </a:xfrm>
              <a:custGeom>
                <a:avLst/>
                <a:gdLst>
                  <a:gd name="connsiteX0" fmla="*/ 67916 w 427869"/>
                  <a:gd name="connsiteY0" fmla="*/ 896515 h 896515"/>
                  <a:gd name="connsiteX1" fmla="*/ 54333 w 427869"/>
                  <a:gd name="connsiteY1" fmla="*/ 842180 h 896515"/>
                  <a:gd name="connsiteX2" fmla="*/ 33958 w 427869"/>
                  <a:gd name="connsiteY2" fmla="*/ 828597 h 896515"/>
                  <a:gd name="connsiteX3" fmla="*/ 20375 w 427869"/>
                  <a:gd name="connsiteY3" fmla="*/ 787846 h 896515"/>
                  <a:gd name="connsiteX4" fmla="*/ 13583 w 427869"/>
                  <a:gd name="connsiteY4" fmla="*/ 767471 h 896515"/>
                  <a:gd name="connsiteX5" fmla="*/ 0 w 427869"/>
                  <a:gd name="connsiteY5" fmla="*/ 706345 h 896515"/>
                  <a:gd name="connsiteX6" fmla="*/ 6792 w 427869"/>
                  <a:gd name="connsiteY6" fmla="*/ 672386 h 896515"/>
                  <a:gd name="connsiteX7" fmla="*/ 47541 w 427869"/>
                  <a:gd name="connsiteY7" fmla="*/ 658802 h 896515"/>
                  <a:gd name="connsiteX8" fmla="*/ 142623 w 427869"/>
                  <a:gd name="connsiteY8" fmla="*/ 665594 h 896515"/>
                  <a:gd name="connsiteX9" fmla="*/ 162998 w 427869"/>
                  <a:gd name="connsiteY9" fmla="*/ 679178 h 896515"/>
                  <a:gd name="connsiteX10" fmla="*/ 169790 w 427869"/>
                  <a:gd name="connsiteY10" fmla="*/ 740304 h 896515"/>
                  <a:gd name="connsiteX11" fmla="*/ 176581 w 427869"/>
                  <a:gd name="connsiteY11" fmla="*/ 760679 h 896515"/>
                  <a:gd name="connsiteX12" fmla="*/ 203747 w 427869"/>
                  <a:gd name="connsiteY12" fmla="*/ 767471 h 896515"/>
                  <a:gd name="connsiteX13" fmla="*/ 264871 w 427869"/>
                  <a:gd name="connsiteY13" fmla="*/ 760679 h 896515"/>
                  <a:gd name="connsiteX14" fmla="*/ 305621 w 427869"/>
                  <a:gd name="connsiteY14" fmla="*/ 726720 h 896515"/>
                  <a:gd name="connsiteX15" fmla="*/ 298829 w 427869"/>
                  <a:gd name="connsiteY15" fmla="*/ 611260 h 896515"/>
                  <a:gd name="connsiteX16" fmla="*/ 271663 w 427869"/>
                  <a:gd name="connsiteY16" fmla="*/ 590885 h 896515"/>
                  <a:gd name="connsiteX17" fmla="*/ 251288 w 427869"/>
                  <a:gd name="connsiteY17" fmla="*/ 570509 h 896515"/>
                  <a:gd name="connsiteX18" fmla="*/ 183373 w 427869"/>
                  <a:gd name="connsiteY18" fmla="*/ 536550 h 896515"/>
                  <a:gd name="connsiteX19" fmla="*/ 162998 w 427869"/>
                  <a:gd name="connsiteY19" fmla="*/ 522967 h 896515"/>
                  <a:gd name="connsiteX20" fmla="*/ 142623 w 427869"/>
                  <a:gd name="connsiteY20" fmla="*/ 502591 h 896515"/>
                  <a:gd name="connsiteX21" fmla="*/ 115457 w 427869"/>
                  <a:gd name="connsiteY21" fmla="*/ 489008 h 896515"/>
                  <a:gd name="connsiteX22" fmla="*/ 101874 w 427869"/>
                  <a:gd name="connsiteY22" fmla="*/ 461841 h 896515"/>
                  <a:gd name="connsiteX23" fmla="*/ 88291 w 427869"/>
                  <a:gd name="connsiteY23" fmla="*/ 441465 h 896515"/>
                  <a:gd name="connsiteX24" fmla="*/ 95082 w 427869"/>
                  <a:gd name="connsiteY24" fmla="*/ 359964 h 896515"/>
                  <a:gd name="connsiteX25" fmla="*/ 142623 w 427869"/>
                  <a:gd name="connsiteY25" fmla="*/ 326005 h 896515"/>
                  <a:gd name="connsiteX26" fmla="*/ 183373 w 427869"/>
                  <a:gd name="connsiteY26" fmla="*/ 285255 h 896515"/>
                  <a:gd name="connsiteX27" fmla="*/ 203747 w 427869"/>
                  <a:gd name="connsiteY27" fmla="*/ 264879 h 896515"/>
                  <a:gd name="connsiteX28" fmla="*/ 224122 w 427869"/>
                  <a:gd name="connsiteY28" fmla="*/ 244504 h 896515"/>
                  <a:gd name="connsiteX29" fmla="*/ 237705 w 427869"/>
                  <a:gd name="connsiteY29" fmla="*/ 217337 h 896515"/>
                  <a:gd name="connsiteX30" fmla="*/ 298829 w 427869"/>
                  <a:gd name="connsiteY30" fmla="*/ 190170 h 896515"/>
                  <a:gd name="connsiteX31" fmla="*/ 332787 w 427869"/>
                  <a:gd name="connsiteY31" fmla="*/ 183378 h 896515"/>
                  <a:gd name="connsiteX32" fmla="*/ 353162 w 427869"/>
                  <a:gd name="connsiteY32" fmla="*/ 176586 h 896515"/>
                  <a:gd name="connsiteX33" fmla="*/ 427869 w 427869"/>
                  <a:gd name="connsiteY33" fmla="*/ 169794 h 896515"/>
                  <a:gd name="connsiteX34" fmla="*/ 414286 w 427869"/>
                  <a:gd name="connsiteY34" fmla="*/ 88293 h 896515"/>
                  <a:gd name="connsiteX35" fmla="*/ 373537 w 427869"/>
                  <a:gd name="connsiteY35" fmla="*/ 61126 h 896515"/>
                  <a:gd name="connsiteX36" fmla="*/ 359953 w 427869"/>
                  <a:gd name="connsiteY36" fmla="*/ 47542 h 896515"/>
                  <a:gd name="connsiteX37" fmla="*/ 319204 w 427869"/>
                  <a:gd name="connsiteY37" fmla="*/ 33959 h 896515"/>
                  <a:gd name="connsiteX38" fmla="*/ 292038 w 427869"/>
                  <a:gd name="connsiteY38" fmla="*/ 0 h 89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27869" h="896515">
                    <a:moveTo>
                      <a:pt x="67916" y="896515"/>
                    </a:moveTo>
                    <a:cubicBezTo>
                      <a:pt x="67579" y="894828"/>
                      <a:pt x="59900" y="849139"/>
                      <a:pt x="54333" y="842180"/>
                    </a:cubicBezTo>
                    <a:cubicBezTo>
                      <a:pt x="49234" y="835806"/>
                      <a:pt x="40750" y="833125"/>
                      <a:pt x="33958" y="828597"/>
                    </a:cubicBezTo>
                    <a:lnTo>
                      <a:pt x="20375" y="787846"/>
                    </a:lnTo>
                    <a:cubicBezTo>
                      <a:pt x="18111" y="781054"/>
                      <a:pt x="14987" y="774491"/>
                      <a:pt x="13583" y="767471"/>
                    </a:cubicBezTo>
                    <a:cubicBezTo>
                      <a:pt x="4962" y="724359"/>
                      <a:pt x="9592" y="744711"/>
                      <a:pt x="0" y="706345"/>
                    </a:cubicBezTo>
                    <a:cubicBezTo>
                      <a:pt x="2264" y="695025"/>
                      <a:pt x="-1371" y="680549"/>
                      <a:pt x="6792" y="672386"/>
                    </a:cubicBezTo>
                    <a:cubicBezTo>
                      <a:pt x="16916" y="662262"/>
                      <a:pt x="47541" y="658802"/>
                      <a:pt x="47541" y="658802"/>
                    </a:cubicBezTo>
                    <a:cubicBezTo>
                      <a:pt x="79235" y="661066"/>
                      <a:pt x="111332" y="660072"/>
                      <a:pt x="142623" y="665594"/>
                    </a:cubicBezTo>
                    <a:cubicBezTo>
                      <a:pt x="150661" y="667013"/>
                      <a:pt x="160208" y="671507"/>
                      <a:pt x="162998" y="679178"/>
                    </a:cubicBezTo>
                    <a:cubicBezTo>
                      <a:pt x="170004" y="698444"/>
                      <a:pt x="166420" y="720082"/>
                      <a:pt x="169790" y="740304"/>
                    </a:cubicBezTo>
                    <a:cubicBezTo>
                      <a:pt x="170967" y="747366"/>
                      <a:pt x="170991" y="756207"/>
                      <a:pt x="176581" y="760679"/>
                    </a:cubicBezTo>
                    <a:cubicBezTo>
                      <a:pt x="183870" y="766510"/>
                      <a:pt x="194692" y="765207"/>
                      <a:pt x="203747" y="767471"/>
                    </a:cubicBezTo>
                    <a:cubicBezTo>
                      <a:pt x="224122" y="765207"/>
                      <a:pt x="244983" y="765651"/>
                      <a:pt x="264871" y="760679"/>
                    </a:cubicBezTo>
                    <a:cubicBezTo>
                      <a:pt x="277480" y="757527"/>
                      <a:pt x="298017" y="734324"/>
                      <a:pt x="305621" y="726720"/>
                    </a:cubicBezTo>
                    <a:cubicBezTo>
                      <a:pt x="303357" y="688233"/>
                      <a:pt x="308179" y="648662"/>
                      <a:pt x="298829" y="611260"/>
                    </a:cubicBezTo>
                    <a:cubicBezTo>
                      <a:pt x="296084" y="600279"/>
                      <a:pt x="280257" y="598252"/>
                      <a:pt x="271663" y="590885"/>
                    </a:cubicBezTo>
                    <a:cubicBezTo>
                      <a:pt x="264370" y="584634"/>
                      <a:pt x="258581" y="576760"/>
                      <a:pt x="251288" y="570509"/>
                    </a:cubicBezTo>
                    <a:cubicBezTo>
                      <a:pt x="163184" y="494988"/>
                      <a:pt x="297453" y="612602"/>
                      <a:pt x="183373" y="536550"/>
                    </a:cubicBezTo>
                    <a:cubicBezTo>
                      <a:pt x="176581" y="532022"/>
                      <a:pt x="169269" y="528193"/>
                      <a:pt x="162998" y="522967"/>
                    </a:cubicBezTo>
                    <a:cubicBezTo>
                      <a:pt x="155619" y="516818"/>
                      <a:pt x="150439" y="508174"/>
                      <a:pt x="142623" y="502591"/>
                    </a:cubicBezTo>
                    <a:cubicBezTo>
                      <a:pt x="134385" y="496706"/>
                      <a:pt x="124512" y="493536"/>
                      <a:pt x="115457" y="489008"/>
                    </a:cubicBezTo>
                    <a:cubicBezTo>
                      <a:pt x="110929" y="479952"/>
                      <a:pt x="106897" y="470632"/>
                      <a:pt x="101874" y="461841"/>
                    </a:cubicBezTo>
                    <a:cubicBezTo>
                      <a:pt x="97824" y="454754"/>
                      <a:pt x="88834" y="449610"/>
                      <a:pt x="88291" y="441465"/>
                    </a:cubicBezTo>
                    <a:cubicBezTo>
                      <a:pt x="86478" y="414264"/>
                      <a:pt x="88058" y="386305"/>
                      <a:pt x="95082" y="359964"/>
                    </a:cubicBezTo>
                    <a:cubicBezTo>
                      <a:pt x="100398" y="340029"/>
                      <a:pt x="130286" y="335875"/>
                      <a:pt x="142623" y="326005"/>
                    </a:cubicBezTo>
                    <a:cubicBezTo>
                      <a:pt x="157623" y="314005"/>
                      <a:pt x="169790" y="298839"/>
                      <a:pt x="183373" y="285255"/>
                    </a:cubicBezTo>
                    <a:lnTo>
                      <a:pt x="203747" y="264879"/>
                    </a:lnTo>
                    <a:lnTo>
                      <a:pt x="224122" y="244504"/>
                    </a:lnTo>
                    <a:cubicBezTo>
                      <a:pt x="228650" y="235448"/>
                      <a:pt x="231224" y="225115"/>
                      <a:pt x="237705" y="217337"/>
                    </a:cubicBezTo>
                    <a:cubicBezTo>
                      <a:pt x="249087" y="203678"/>
                      <a:pt x="287006" y="192535"/>
                      <a:pt x="298829" y="190170"/>
                    </a:cubicBezTo>
                    <a:cubicBezTo>
                      <a:pt x="310148" y="187906"/>
                      <a:pt x="321588" y="186178"/>
                      <a:pt x="332787" y="183378"/>
                    </a:cubicBezTo>
                    <a:cubicBezTo>
                      <a:pt x="339732" y="181642"/>
                      <a:pt x="346075" y="177599"/>
                      <a:pt x="353162" y="176586"/>
                    </a:cubicBezTo>
                    <a:cubicBezTo>
                      <a:pt x="377916" y="173050"/>
                      <a:pt x="402967" y="172058"/>
                      <a:pt x="427869" y="169794"/>
                    </a:cubicBezTo>
                    <a:cubicBezTo>
                      <a:pt x="423341" y="142627"/>
                      <a:pt x="426603" y="112927"/>
                      <a:pt x="414286" y="88293"/>
                    </a:cubicBezTo>
                    <a:cubicBezTo>
                      <a:pt x="406985" y="73691"/>
                      <a:pt x="385080" y="72669"/>
                      <a:pt x="373537" y="61126"/>
                    </a:cubicBezTo>
                    <a:cubicBezTo>
                      <a:pt x="369009" y="56598"/>
                      <a:pt x="365680" y="50406"/>
                      <a:pt x="359953" y="47542"/>
                    </a:cubicBezTo>
                    <a:cubicBezTo>
                      <a:pt x="347147" y="41139"/>
                      <a:pt x="319204" y="33959"/>
                      <a:pt x="319204" y="33959"/>
                    </a:cubicBezTo>
                    <a:cubicBezTo>
                      <a:pt x="302069" y="8255"/>
                      <a:pt x="311393" y="19355"/>
                      <a:pt x="292038" y="0"/>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1" name="Freeform 370"/>
              <p:cNvSpPr/>
              <p:nvPr/>
            </p:nvSpPr>
            <p:spPr>
              <a:xfrm>
                <a:off x="3273537" y="5338339"/>
                <a:ext cx="414285" cy="54334"/>
              </a:xfrm>
              <a:custGeom>
                <a:avLst/>
                <a:gdLst>
                  <a:gd name="connsiteX0" fmla="*/ 414285 w 414285"/>
                  <a:gd name="connsiteY0" fmla="*/ 47543 h 54334"/>
                  <a:gd name="connsiteX1" fmla="*/ 339578 w 414285"/>
                  <a:gd name="connsiteY1" fmla="*/ 40751 h 54334"/>
                  <a:gd name="connsiteX2" fmla="*/ 305620 w 414285"/>
                  <a:gd name="connsiteY2" fmla="*/ 27167 h 54334"/>
                  <a:gd name="connsiteX3" fmla="*/ 210538 w 414285"/>
                  <a:gd name="connsiteY3" fmla="*/ 20376 h 54334"/>
                  <a:gd name="connsiteX4" fmla="*/ 169789 w 414285"/>
                  <a:gd name="connsiteY4" fmla="*/ 13584 h 54334"/>
                  <a:gd name="connsiteX5" fmla="*/ 129040 w 414285"/>
                  <a:gd name="connsiteY5" fmla="*/ 0 h 54334"/>
                  <a:gd name="connsiteX6" fmla="*/ 115456 w 414285"/>
                  <a:gd name="connsiteY6" fmla="*/ 20376 h 54334"/>
                  <a:gd name="connsiteX7" fmla="*/ 74707 w 414285"/>
                  <a:gd name="connsiteY7" fmla="*/ 33959 h 54334"/>
                  <a:gd name="connsiteX8" fmla="*/ 54332 w 414285"/>
                  <a:gd name="connsiteY8" fmla="*/ 40751 h 54334"/>
                  <a:gd name="connsiteX9" fmla="*/ 33958 w 414285"/>
                  <a:gd name="connsiteY9" fmla="*/ 54334 h 54334"/>
                  <a:gd name="connsiteX10" fmla="*/ 0 w 414285"/>
                  <a:gd name="connsiteY10" fmla="*/ 47543 h 5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4285" h="54334">
                    <a:moveTo>
                      <a:pt x="414285" y="47543"/>
                    </a:moveTo>
                    <a:cubicBezTo>
                      <a:pt x="389383" y="45279"/>
                      <a:pt x="364155" y="45359"/>
                      <a:pt x="339578" y="40751"/>
                    </a:cubicBezTo>
                    <a:cubicBezTo>
                      <a:pt x="327595" y="38504"/>
                      <a:pt x="317662" y="29068"/>
                      <a:pt x="305620" y="27167"/>
                    </a:cubicBezTo>
                    <a:cubicBezTo>
                      <a:pt x="274234" y="22211"/>
                      <a:pt x="242232" y="22640"/>
                      <a:pt x="210538" y="20376"/>
                    </a:cubicBezTo>
                    <a:cubicBezTo>
                      <a:pt x="196955" y="18112"/>
                      <a:pt x="183148" y="16924"/>
                      <a:pt x="169789" y="13584"/>
                    </a:cubicBezTo>
                    <a:cubicBezTo>
                      <a:pt x="155899" y="10111"/>
                      <a:pt x="129040" y="0"/>
                      <a:pt x="129040" y="0"/>
                    </a:cubicBezTo>
                    <a:cubicBezTo>
                      <a:pt x="124512" y="6792"/>
                      <a:pt x="122378" y="16050"/>
                      <a:pt x="115456" y="20376"/>
                    </a:cubicBezTo>
                    <a:cubicBezTo>
                      <a:pt x="103315" y="27965"/>
                      <a:pt x="88290" y="29431"/>
                      <a:pt x="74707" y="33959"/>
                    </a:cubicBezTo>
                    <a:cubicBezTo>
                      <a:pt x="67915" y="36223"/>
                      <a:pt x="60289" y="36780"/>
                      <a:pt x="54332" y="40751"/>
                    </a:cubicBezTo>
                    <a:lnTo>
                      <a:pt x="33958" y="54334"/>
                    </a:lnTo>
                    <a:lnTo>
                      <a:pt x="0" y="47543"/>
                    </a:ln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2" name="Freeform 371"/>
              <p:cNvSpPr/>
              <p:nvPr/>
            </p:nvSpPr>
            <p:spPr>
              <a:xfrm>
                <a:off x="2605486" y="4598035"/>
                <a:ext cx="199432" cy="427882"/>
              </a:xfrm>
              <a:custGeom>
                <a:avLst/>
                <a:gdLst>
                  <a:gd name="connsiteX0" fmla="*/ 199432 w 199432"/>
                  <a:gd name="connsiteY0" fmla="*/ 427882 h 427882"/>
                  <a:gd name="connsiteX1" fmla="*/ 172266 w 199432"/>
                  <a:gd name="connsiteY1" fmla="*/ 393923 h 427882"/>
                  <a:gd name="connsiteX2" fmla="*/ 158683 w 199432"/>
                  <a:gd name="connsiteY2" fmla="*/ 373548 h 427882"/>
                  <a:gd name="connsiteX3" fmla="*/ 138308 w 199432"/>
                  <a:gd name="connsiteY3" fmla="*/ 366756 h 427882"/>
                  <a:gd name="connsiteX4" fmla="*/ 111142 w 199432"/>
                  <a:gd name="connsiteY4" fmla="*/ 346381 h 427882"/>
                  <a:gd name="connsiteX5" fmla="*/ 97559 w 199432"/>
                  <a:gd name="connsiteY5" fmla="*/ 319214 h 427882"/>
                  <a:gd name="connsiteX6" fmla="*/ 83976 w 199432"/>
                  <a:gd name="connsiteY6" fmla="*/ 298838 h 427882"/>
                  <a:gd name="connsiteX7" fmla="*/ 70393 w 199432"/>
                  <a:gd name="connsiteY7" fmla="*/ 258088 h 427882"/>
                  <a:gd name="connsiteX8" fmla="*/ 77184 w 199432"/>
                  <a:gd name="connsiteY8" fmla="*/ 217337 h 427882"/>
                  <a:gd name="connsiteX9" fmla="*/ 97559 w 199432"/>
                  <a:gd name="connsiteY9" fmla="*/ 203754 h 427882"/>
                  <a:gd name="connsiteX10" fmla="*/ 117934 w 199432"/>
                  <a:gd name="connsiteY10" fmla="*/ 163003 h 427882"/>
                  <a:gd name="connsiteX11" fmla="*/ 111142 w 199432"/>
                  <a:gd name="connsiteY11" fmla="*/ 74710 h 427882"/>
                  <a:gd name="connsiteX12" fmla="*/ 70393 w 199432"/>
                  <a:gd name="connsiteY12" fmla="*/ 33959 h 427882"/>
                  <a:gd name="connsiteX13" fmla="*/ 36435 w 199432"/>
                  <a:gd name="connsiteY13" fmla="*/ 6792 h 427882"/>
                  <a:gd name="connsiteX14" fmla="*/ 16060 w 199432"/>
                  <a:gd name="connsiteY14" fmla="*/ 0 h 427882"/>
                  <a:gd name="connsiteX15" fmla="*/ 9268 w 199432"/>
                  <a:gd name="connsiteY15" fmla="*/ 61126 h 427882"/>
                  <a:gd name="connsiteX16" fmla="*/ 22852 w 199432"/>
                  <a:gd name="connsiteY16" fmla="*/ 67918 h 42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432" h="427882">
                    <a:moveTo>
                      <a:pt x="199432" y="427882"/>
                    </a:moveTo>
                    <a:cubicBezTo>
                      <a:pt x="190377" y="416562"/>
                      <a:pt x="180963" y="405520"/>
                      <a:pt x="172266" y="393923"/>
                    </a:cubicBezTo>
                    <a:cubicBezTo>
                      <a:pt x="167369" y="387393"/>
                      <a:pt x="165057" y="378647"/>
                      <a:pt x="158683" y="373548"/>
                    </a:cubicBezTo>
                    <a:cubicBezTo>
                      <a:pt x="153093" y="369076"/>
                      <a:pt x="145100" y="369020"/>
                      <a:pt x="138308" y="366756"/>
                    </a:cubicBezTo>
                    <a:cubicBezTo>
                      <a:pt x="129253" y="359964"/>
                      <a:pt x="118508" y="354975"/>
                      <a:pt x="111142" y="346381"/>
                    </a:cubicBezTo>
                    <a:cubicBezTo>
                      <a:pt x="104553" y="338694"/>
                      <a:pt x="102582" y="328005"/>
                      <a:pt x="97559" y="319214"/>
                    </a:cubicBezTo>
                    <a:cubicBezTo>
                      <a:pt x="93509" y="312127"/>
                      <a:pt x="87291" y="306297"/>
                      <a:pt x="83976" y="298838"/>
                    </a:cubicBezTo>
                    <a:cubicBezTo>
                      <a:pt x="78161" y="285754"/>
                      <a:pt x="70393" y="258088"/>
                      <a:pt x="70393" y="258088"/>
                    </a:cubicBezTo>
                    <a:cubicBezTo>
                      <a:pt x="72657" y="244504"/>
                      <a:pt x="71026" y="229654"/>
                      <a:pt x="77184" y="217337"/>
                    </a:cubicBezTo>
                    <a:cubicBezTo>
                      <a:pt x="80834" y="210036"/>
                      <a:pt x="91787" y="209526"/>
                      <a:pt x="97559" y="203754"/>
                    </a:cubicBezTo>
                    <a:cubicBezTo>
                      <a:pt x="110723" y="190589"/>
                      <a:pt x="112410" y="179573"/>
                      <a:pt x="117934" y="163003"/>
                    </a:cubicBezTo>
                    <a:cubicBezTo>
                      <a:pt x="115670" y="133572"/>
                      <a:pt x="121346" y="102408"/>
                      <a:pt x="111142" y="74710"/>
                    </a:cubicBezTo>
                    <a:cubicBezTo>
                      <a:pt x="104501" y="56685"/>
                      <a:pt x="83976" y="47543"/>
                      <a:pt x="70393" y="33959"/>
                    </a:cubicBezTo>
                    <a:cubicBezTo>
                      <a:pt x="57760" y="21326"/>
                      <a:pt x="53568" y="15359"/>
                      <a:pt x="36435" y="6792"/>
                    </a:cubicBezTo>
                    <a:cubicBezTo>
                      <a:pt x="30032" y="3590"/>
                      <a:pt x="22852" y="2264"/>
                      <a:pt x="16060" y="0"/>
                    </a:cubicBezTo>
                    <a:cubicBezTo>
                      <a:pt x="-550" y="24916"/>
                      <a:pt x="-6645" y="23994"/>
                      <a:pt x="9268" y="61126"/>
                    </a:cubicBezTo>
                    <a:cubicBezTo>
                      <a:pt x="11262" y="65779"/>
                      <a:pt x="18324" y="65654"/>
                      <a:pt x="22852" y="67918"/>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19" name="Group 318"/>
            <p:cNvGrpSpPr>
              <a:grpSpLocks noChangeAspect="1"/>
            </p:cNvGrpSpPr>
            <p:nvPr/>
          </p:nvGrpSpPr>
          <p:grpSpPr>
            <a:xfrm>
              <a:off x="7433064" y="4704814"/>
              <a:ext cx="669836" cy="679929"/>
              <a:chOff x="2545174" y="2758134"/>
              <a:chExt cx="2616419" cy="2655842"/>
            </a:xfrm>
          </p:grpSpPr>
          <p:grpSp>
            <p:nvGrpSpPr>
              <p:cNvPr id="344" name="Group 343"/>
              <p:cNvGrpSpPr>
                <a:grpSpLocks noChangeAspect="1"/>
              </p:cNvGrpSpPr>
              <p:nvPr/>
            </p:nvGrpSpPr>
            <p:grpSpPr>
              <a:xfrm>
                <a:off x="2593114" y="2758134"/>
                <a:ext cx="2459736" cy="2655842"/>
                <a:chOff x="912543" y="2021213"/>
                <a:chExt cx="629892" cy="680111"/>
              </a:xfrm>
            </p:grpSpPr>
            <p:sp>
              <p:nvSpPr>
                <p:cNvPr id="350" name="Freeform 51"/>
                <p:cNvSpPr>
                  <a:spLocks/>
                </p:cNvSpPr>
                <p:nvPr/>
              </p:nvSpPr>
              <p:spPr bwMode="auto">
                <a:xfrm rot="16200000">
                  <a:off x="957644" y="2187593"/>
                  <a:ext cx="90790" cy="180992"/>
                </a:xfrm>
                <a:custGeom>
                  <a:avLst/>
                  <a:gdLst>
                    <a:gd name="T0" fmla="*/ 520 w 520"/>
                    <a:gd name="T1" fmla="*/ 75 h 1065"/>
                    <a:gd name="T2" fmla="*/ 445 w 520"/>
                    <a:gd name="T3" fmla="*/ 150 h 1065"/>
                    <a:gd name="T4" fmla="*/ 400 w 520"/>
                    <a:gd name="T5" fmla="*/ 120 h 1065"/>
                    <a:gd name="T6" fmla="*/ 355 w 520"/>
                    <a:gd name="T7" fmla="*/ 105 h 1065"/>
                    <a:gd name="T8" fmla="*/ 235 w 520"/>
                    <a:gd name="T9" fmla="*/ 0 h 1065"/>
                    <a:gd name="T10" fmla="*/ 115 w 520"/>
                    <a:gd name="T11" fmla="*/ 15 h 1065"/>
                    <a:gd name="T12" fmla="*/ 70 w 520"/>
                    <a:gd name="T13" fmla="*/ 30 h 1065"/>
                    <a:gd name="T14" fmla="*/ 55 w 520"/>
                    <a:gd name="T15" fmla="*/ 75 h 1065"/>
                    <a:gd name="T16" fmla="*/ 130 w 520"/>
                    <a:gd name="T17" fmla="*/ 225 h 1065"/>
                    <a:gd name="T18" fmla="*/ 220 w 520"/>
                    <a:gd name="T19" fmla="*/ 285 h 1065"/>
                    <a:gd name="T20" fmla="*/ 265 w 520"/>
                    <a:gd name="T21" fmla="*/ 330 h 1065"/>
                    <a:gd name="T22" fmla="*/ 265 w 520"/>
                    <a:gd name="T23" fmla="*/ 420 h 1065"/>
                    <a:gd name="T24" fmla="*/ 175 w 520"/>
                    <a:gd name="T25" fmla="*/ 450 h 1065"/>
                    <a:gd name="T26" fmla="*/ 40 w 520"/>
                    <a:gd name="T27" fmla="*/ 510 h 1065"/>
                    <a:gd name="T28" fmla="*/ 10 w 520"/>
                    <a:gd name="T29" fmla="*/ 555 h 1065"/>
                    <a:gd name="T30" fmla="*/ 115 w 520"/>
                    <a:gd name="T31" fmla="*/ 675 h 1065"/>
                    <a:gd name="T32" fmla="*/ 205 w 520"/>
                    <a:gd name="T33" fmla="*/ 645 h 1065"/>
                    <a:gd name="T34" fmla="*/ 250 w 520"/>
                    <a:gd name="T35" fmla="*/ 630 h 1065"/>
                    <a:gd name="T36" fmla="*/ 295 w 520"/>
                    <a:gd name="T37" fmla="*/ 645 h 1065"/>
                    <a:gd name="T38" fmla="*/ 310 w 520"/>
                    <a:gd name="T39" fmla="*/ 750 h 1065"/>
                    <a:gd name="T40" fmla="*/ 220 w 520"/>
                    <a:gd name="T41" fmla="*/ 780 h 1065"/>
                    <a:gd name="T42" fmla="*/ 85 w 520"/>
                    <a:gd name="T43" fmla="*/ 840 h 1065"/>
                    <a:gd name="T44" fmla="*/ 160 w 520"/>
                    <a:gd name="T45" fmla="*/ 975 h 1065"/>
                    <a:gd name="T46" fmla="*/ 130 w 520"/>
                    <a:gd name="T47" fmla="*/ 1065 h 10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0"/>
                    <a:gd name="T73" fmla="*/ 0 h 1065"/>
                    <a:gd name="T74" fmla="*/ 520 w 520"/>
                    <a:gd name="T75" fmla="*/ 1065 h 10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0" h="1065">
                      <a:moveTo>
                        <a:pt x="520" y="75"/>
                      </a:moveTo>
                      <a:cubicBezTo>
                        <a:pt x="507" y="95"/>
                        <a:pt x="478" y="150"/>
                        <a:pt x="445" y="150"/>
                      </a:cubicBezTo>
                      <a:cubicBezTo>
                        <a:pt x="427" y="150"/>
                        <a:pt x="416" y="128"/>
                        <a:pt x="400" y="120"/>
                      </a:cubicBezTo>
                      <a:cubicBezTo>
                        <a:pt x="386" y="113"/>
                        <a:pt x="370" y="110"/>
                        <a:pt x="355" y="105"/>
                      </a:cubicBezTo>
                      <a:cubicBezTo>
                        <a:pt x="304" y="54"/>
                        <a:pt x="302" y="22"/>
                        <a:pt x="235" y="0"/>
                      </a:cubicBezTo>
                      <a:cubicBezTo>
                        <a:pt x="195" y="5"/>
                        <a:pt x="155" y="8"/>
                        <a:pt x="115" y="15"/>
                      </a:cubicBezTo>
                      <a:cubicBezTo>
                        <a:pt x="99" y="18"/>
                        <a:pt x="81" y="19"/>
                        <a:pt x="70" y="30"/>
                      </a:cubicBezTo>
                      <a:cubicBezTo>
                        <a:pt x="59" y="41"/>
                        <a:pt x="60" y="60"/>
                        <a:pt x="55" y="75"/>
                      </a:cubicBezTo>
                      <a:cubicBezTo>
                        <a:pt x="79" y="170"/>
                        <a:pt x="59" y="118"/>
                        <a:pt x="130" y="225"/>
                      </a:cubicBezTo>
                      <a:cubicBezTo>
                        <a:pt x="150" y="255"/>
                        <a:pt x="190" y="265"/>
                        <a:pt x="220" y="285"/>
                      </a:cubicBezTo>
                      <a:cubicBezTo>
                        <a:pt x="238" y="297"/>
                        <a:pt x="250" y="315"/>
                        <a:pt x="265" y="330"/>
                      </a:cubicBezTo>
                      <a:cubicBezTo>
                        <a:pt x="273" y="353"/>
                        <a:pt x="297" y="397"/>
                        <a:pt x="265" y="420"/>
                      </a:cubicBezTo>
                      <a:cubicBezTo>
                        <a:pt x="239" y="438"/>
                        <a:pt x="205" y="440"/>
                        <a:pt x="175" y="450"/>
                      </a:cubicBezTo>
                      <a:cubicBezTo>
                        <a:pt x="122" y="468"/>
                        <a:pt x="86" y="479"/>
                        <a:pt x="40" y="510"/>
                      </a:cubicBezTo>
                      <a:cubicBezTo>
                        <a:pt x="30" y="525"/>
                        <a:pt x="12" y="537"/>
                        <a:pt x="10" y="555"/>
                      </a:cubicBezTo>
                      <a:cubicBezTo>
                        <a:pt x="0" y="638"/>
                        <a:pt x="53" y="654"/>
                        <a:pt x="115" y="675"/>
                      </a:cubicBezTo>
                      <a:cubicBezTo>
                        <a:pt x="145" y="665"/>
                        <a:pt x="175" y="655"/>
                        <a:pt x="205" y="645"/>
                      </a:cubicBezTo>
                      <a:cubicBezTo>
                        <a:pt x="220" y="640"/>
                        <a:pt x="250" y="630"/>
                        <a:pt x="250" y="630"/>
                      </a:cubicBezTo>
                      <a:cubicBezTo>
                        <a:pt x="265" y="635"/>
                        <a:pt x="283" y="635"/>
                        <a:pt x="295" y="645"/>
                      </a:cubicBezTo>
                      <a:cubicBezTo>
                        <a:pt x="322" y="666"/>
                        <a:pt x="346" y="719"/>
                        <a:pt x="310" y="750"/>
                      </a:cubicBezTo>
                      <a:cubicBezTo>
                        <a:pt x="286" y="771"/>
                        <a:pt x="250" y="770"/>
                        <a:pt x="220" y="780"/>
                      </a:cubicBezTo>
                      <a:cubicBezTo>
                        <a:pt x="167" y="798"/>
                        <a:pt x="131" y="809"/>
                        <a:pt x="85" y="840"/>
                      </a:cubicBezTo>
                      <a:cubicBezTo>
                        <a:pt x="104" y="916"/>
                        <a:pt x="94" y="931"/>
                        <a:pt x="160" y="975"/>
                      </a:cubicBezTo>
                      <a:cubicBezTo>
                        <a:pt x="150" y="1005"/>
                        <a:pt x="130" y="1065"/>
                        <a:pt x="130" y="106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51" name="Freeform 50"/>
                <p:cNvSpPr>
                  <a:spLocks/>
                </p:cNvSpPr>
                <p:nvPr/>
              </p:nvSpPr>
              <p:spPr bwMode="auto">
                <a:xfrm rot="16200000">
                  <a:off x="1107925" y="2070221"/>
                  <a:ext cx="177775" cy="79759"/>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52" name="Freeform 49"/>
                <p:cNvSpPr>
                  <a:spLocks/>
                </p:cNvSpPr>
                <p:nvPr/>
              </p:nvSpPr>
              <p:spPr bwMode="auto">
                <a:xfrm rot="16200000">
                  <a:off x="927982" y="2398861"/>
                  <a:ext cx="151136" cy="165653"/>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53" name="Freeform 48"/>
                <p:cNvSpPr>
                  <a:spLocks/>
                </p:cNvSpPr>
                <p:nvPr/>
              </p:nvSpPr>
              <p:spPr bwMode="auto">
                <a:xfrm rot="17120977">
                  <a:off x="1399043" y="2317986"/>
                  <a:ext cx="110905" cy="169744"/>
                </a:xfrm>
                <a:custGeom>
                  <a:avLst/>
                  <a:gdLst>
                    <a:gd name="T0" fmla="*/ 105 w 540"/>
                    <a:gd name="T1" fmla="*/ 0 h 1230"/>
                    <a:gd name="T2" fmla="*/ 15 w 540"/>
                    <a:gd name="T3" fmla="*/ 15 h 1230"/>
                    <a:gd name="T4" fmla="*/ 0 w 540"/>
                    <a:gd name="T5" fmla="*/ 60 h 1230"/>
                    <a:gd name="T6" fmla="*/ 105 w 540"/>
                    <a:gd name="T7" fmla="*/ 165 h 1230"/>
                    <a:gd name="T8" fmla="*/ 315 w 540"/>
                    <a:gd name="T9" fmla="*/ 150 h 1230"/>
                    <a:gd name="T10" fmla="*/ 255 w 540"/>
                    <a:gd name="T11" fmla="*/ 120 h 1230"/>
                    <a:gd name="T12" fmla="*/ 195 w 540"/>
                    <a:gd name="T13" fmla="*/ 105 h 1230"/>
                    <a:gd name="T14" fmla="*/ 0 w 540"/>
                    <a:gd name="T15" fmla="*/ 195 h 1230"/>
                    <a:gd name="T16" fmla="*/ 105 w 540"/>
                    <a:gd name="T17" fmla="*/ 315 h 1230"/>
                    <a:gd name="T18" fmla="*/ 225 w 540"/>
                    <a:gd name="T19" fmla="*/ 300 h 1230"/>
                    <a:gd name="T20" fmla="*/ 210 w 540"/>
                    <a:gd name="T21" fmla="*/ 255 h 1230"/>
                    <a:gd name="T22" fmla="*/ 255 w 540"/>
                    <a:gd name="T23" fmla="*/ 240 h 1230"/>
                    <a:gd name="T24" fmla="*/ 330 w 540"/>
                    <a:gd name="T25" fmla="*/ 255 h 1230"/>
                    <a:gd name="T26" fmla="*/ 330 w 540"/>
                    <a:gd name="T27" fmla="*/ 390 h 1230"/>
                    <a:gd name="T28" fmla="*/ 240 w 540"/>
                    <a:gd name="T29" fmla="*/ 420 h 1230"/>
                    <a:gd name="T30" fmla="*/ 195 w 540"/>
                    <a:gd name="T31" fmla="*/ 435 h 1230"/>
                    <a:gd name="T32" fmla="*/ 150 w 540"/>
                    <a:gd name="T33" fmla="*/ 600 h 1230"/>
                    <a:gd name="T34" fmla="*/ 165 w 540"/>
                    <a:gd name="T35" fmla="*/ 645 h 1230"/>
                    <a:gd name="T36" fmla="*/ 255 w 540"/>
                    <a:gd name="T37" fmla="*/ 705 h 1230"/>
                    <a:gd name="T38" fmla="*/ 330 w 540"/>
                    <a:gd name="T39" fmla="*/ 600 h 1230"/>
                    <a:gd name="T40" fmla="*/ 285 w 540"/>
                    <a:gd name="T41" fmla="*/ 585 h 1230"/>
                    <a:gd name="T42" fmla="*/ 225 w 540"/>
                    <a:gd name="T43" fmla="*/ 600 h 1230"/>
                    <a:gd name="T44" fmla="*/ 180 w 540"/>
                    <a:gd name="T45" fmla="*/ 615 h 1230"/>
                    <a:gd name="T46" fmla="*/ 135 w 540"/>
                    <a:gd name="T47" fmla="*/ 915 h 1230"/>
                    <a:gd name="T48" fmla="*/ 150 w 540"/>
                    <a:gd name="T49" fmla="*/ 960 h 1230"/>
                    <a:gd name="T50" fmla="*/ 240 w 540"/>
                    <a:gd name="T51" fmla="*/ 915 h 1230"/>
                    <a:gd name="T52" fmla="*/ 450 w 540"/>
                    <a:gd name="T53" fmla="*/ 1035 h 1230"/>
                    <a:gd name="T54" fmla="*/ 240 w 540"/>
                    <a:gd name="T55" fmla="*/ 1080 h 1230"/>
                    <a:gd name="T56" fmla="*/ 270 w 540"/>
                    <a:gd name="T57" fmla="*/ 945 h 1230"/>
                    <a:gd name="T58" fmla="*/ 360 w 540"/>
                    <a:gd name="T59" fmla="*/ 915 h 1230"/>
                    <a:gd name="T60" fmla="*/ 480 w 540"/>
                    <a:gd name="T61" fmla="*/ 945 h 1230"/>
                    <a:gd name="T62" fmla="*/ 510 w 540"/>
                    <a:gd name="T63" fmla="*/ 990 h 1230"/>
                    <a:gd name="T64" fmla="*/ 540 w 540"/>
                    <a:gd name="T65" fmla="*/ 1080 h 1230"/>
                    <a:gd name="T66" fmla="*/ 495 w 540"/>
                    <a:gd name="T67" fmla="*/ 1200 h 1230"/>
                    <a:gd name="T68" fmla="*/ 405 w 540"/>
                    <a:gd name="T69" fmla="*/ 1230 h 12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40"/>
                    <a:gd name="T106" fmla="*/ 0 h 1230"/>
                    <a:gd name="T107" fmla="*/ 540 w 540"/>
                    <a:gd name="T108" fmla="*/ 1230 h 12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40" h="1230">
                      <a:moveTo>
                        <a:pt x="105" y="0"/>
                      </a:moveTo>
                      <a:cubicBezTo>
                        <a:pt x="75" y="5"/>
                        <a:pt x="41" y="0"/>
                        <a:pt x="15" y="15"/>
                      </a:cubicBezTo>
                      <a:cubicBezTo>
                        <a:pt x="1" y="23"/>
                        <a:pt x="0" y="44"/>
                        <a:pt x="0" y="60"/>
                      </a:cubicBezTo>
                      <a:cubicBezTo>
                        <a:pt x="0" y="121"/>
                        <a:pt x="57" y="149"/>
                        <a:pt x="105" y="165"/>
                      </a:cubicBezTo>
                      <a:cubicBezTo>
                        <a:pt x="175" y="160"/>
                        <a:pt x="248" y="170"/>
                        <a:pt x="315" y="150"/>
                      </a:cubicBezTo>
                      <a:cubicBezTo>
                        <a:pt x="336" y="144"/>
                        <a:pt x="276" y="128"/>
                        <a:pt x="255" y="120"/>
                      </a:cubicBezTo>
                      <a:cubicBezTo>
                        <a:pt x="236" y="113"/>
                        <a:pt x="215" y="110"/>
                        <a:pt x="195" y="105"/>
                      </a:cubicBezTo>
                      <a:cubicBezTo>
                        <a:pt x="85" y="117"/>
                        <a:pt x="34" y="92"/>
                        <a:pt x="0" y="195"/>
                      </a:cubicBezTo>
                      <a:cubicBezTo>
                        <a:pt x="19" y="291"/>
                        <a:pt x="16" y="285"/>
                        <a:pt x="105" y="315"/>
                      </a:cubicBezTo>
                      <a:cubicBezTo>
                        <a:pt x="145" y="310"/>
                        <a:pt x="190" y="320"/>
                        <a:pt x="225" y="300"/>
                      </a:cubicBezTo>
                      <a:cubicBezTo>
                        <a:pt x="239" y="292"/>
                        <a:pt x="203" y="269"/>
                        <a:pt x="210" y="255"/>
                      </a:cubicBezTo>
                      <a:cubicBezTo>
                        <a:pt x="217" y="241"/>
                        <a:pt x="240" y="245"/>
                        <a:pt x="255" y="240"/>
                      </a:cubicBezTo>
                      <a:cubicBezTo>
                        <a:pt x="280" y="245"/>
                        <a:pt x="308" y="242"/>
                        <a:pt x="330" y="255"/>
                      </a:cubicBezTo>
                      <a:cubicBezTo>
                        <a:pt x="366" y="276"/>
                        <a:pt x="385" y="372"/>
                        <a:pt x="330" y="390"/>
                      </a:cubicBezTo>
                      <a:cubicBezTo>
                        <a:pt x="300" y="400"/>
                        <a:pt x="270" y="410"/>
                        <a:pt x="240" y="420"/>
                      </a:cubicBezTo>
                      <a:cubicBezTo>
                        <a:pt x="225" y="425"/>
                        <a:pt x="195" y="435"/>
                        <a:pt x="195" y="435"/>
                      </a:cubicBezTo>
                      <a:cubicBezTo>
                        <a:pt x="127" y="538"/>
                        <a:pt x="124" y="496"/>
                        <a:pt x="150" y="600"/>
                      </a:cubicBezTo>
                      <a:cubicBezTo>
                        <a:pt x="154" y="615"/>
                        <a:pt x="154" y="634"/>
                        <a:pt x="165" y="645"/>
                      </a:cubicBezTo>
                      <a:cubicBezTo>
                        <a:pt x="190" y="670"/>
                        <a:pt x="255" y="705"/>
                        <a:pt x="255" y="705"/>
                      </a:cubicBezTo>
                      <a:cubicBezTo>
                        <a:pt x="302" y="689"/>
                        <a:pt x="387" y="672"/>
                        <a:pt x="330" y="600"/>
                      </a:cubicBezTo>
                      <a:cubicBezTo>
                        <a:pt x="320" y="588"/>
                        <a:pt x="300" y="590"/>
                        <a:pt x="285" y="585"/>
                      </a:cubicBezTo>
                      <a:cubicBezTo>
                        <a:pt x="265" y="590"/>
                        <a:pt x="245" y="594"/>
                        <a:pt x="225" y="600"/>
                      </a:cubicBezTo>
                      <a:cubicBezTo>
                        <a:pt x="210" y="604"/>
                        <a:pt x="185" y="600"/>
                        <a:pt x="180" y="615"/>
                      </a:cubicBezTo>
                      <a:cubicBezTo>
                        <a:pt x="149" y="700"/>
                        <a:pt x="167" y="820"/>
                        <a:pt x="135" y="915"/>
                      </a:cubicBezTo>
                      <a:cubicBezTo>
                        <a:pt x="140" y="930"/>
                        <a:pt x="136" y="953"/>
                        <a:pt x="150" y="960"/>
                      </a:cubicBezTo>
                      <a:cubicBezTo>
                        <a:pt x="168" y="969"/>
                        <a:pt x="232" y="920"/>
                        <a:pt x="240" y="915"/>
                      </a:cubicBezTo>
                      <a:cubicBezTo>
                        <a:pt x="370" y="931"/>
                        <a:pt x="408" y="910"/>
                        <a:pt x="450" y="1035"/>
                      </a:cubicBezTo>
                      <a:cubicBezTo>
                        <a:pt x="367" y="1118"/>
                        <a:pt x="368" y="1096"/>
                        <a:pt x="240" y="1080"/>
                      </a:cubicBezTo>
                      <a:cubicBezTo>
                        <a:pt x="226" y="1037"/>
                        <a:pt x="222" y="975"/>
                        <a:pt x="270" y="945"/>
                      </a:cubicBezTo>
                      <a:cubicBezTo>
                        <a:pt x="297" y="928"/>
                        <a:pt x="360" y="915"/>
                        <a:pt x="360" y="915"/>
                      </a:cubicBezTo>
                      <a:cubicBezTo>
                        <a:pt x="364" y="916"/>
                        <a:pt x="465" y="933"/>
                        <a:pt x="480" y="945"/>
                      </a:cubicBezTo>
                      <a:cubicBezTo>
                        <a:pt x="494" y="956"/>
                        <a:pt x="503" y="974"/>
                        <a:pt x="510" y="990"/>
                      </a:cubicBezTo>
                      <a:cubicBezTo>
                        <a:pt x="523" y="1019"/>
                        <a:pt x="540" y="1080"/>
                        <a:pt x="540" y="1080"/>
                      </a:cubicBezTo>
                      <a:cubicBezTo>
                        <a:pt x="534" y="1110"/>
                        <a:pt x="530" y="1178"/>
                        <a:pt x="495" y="1200"/>
                      </a:cubicBezTo>
                      <a:cubicBezTo>
                        <a:pt x="468" y="1217"/>
                        <a:pt x="405" y="1230"/>
                        <a:pt x="405" y="123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54" name="Freeform 47"/>
                <p:cNvSpPr>
                  <a:spLocks/>
                </p:cNvSpPr>
                <p:nvPr/>
              </p:nvSpPr>
              <p:spPr bwMode="auto">
                <a:xfrm rot="19705076">
                  <a:off x="1313384" y="2482231"/>
                  <a:ext cx="73624" cy="208763"/>
                </a:xfrm>
                <a:custGeom>
                  <a:avLst/>
                  <a:gdLst>
                    <a:gd name="T0" fmla="*/ 38 w 361"/>
                    <a:gd name="T1" fmla="*/ 89 h 1110"/>
                    <a:gd name="T2" fmla="*/ 233 w 361"/>
                    <a:gd name="T3" fmla="*/ 44 h 1110"/>
                    <a:gd name="T4" fmla="*/ 218 w 361"/>
                    <a:gd name="T5" fmla="*/ 104 h 1110"/>
                    <a:gd name="T6" fmla="*/ 128 w 361"/>
                    <a:gd name="T7" fmla="*/ 149 h 1110"/>
                    <a:gd name="T8" fmla="*/ 38 w 361"/>
                    <a:gd name="T9" fmla="*/ 194 h 1110"/>
                    <a:gd name="T10" fmla="*/ 83 w 361"/>
                    <a:gd name="T11" fmla="*/ 314 h 1110"/>
                    <a:gd name="T12" fmla="*/ 308 w 361"/>
                    <a:gd name="T13" fmla="*/ 299 h 1110"/>
                    <a:gd name="T14" fmla="*/ 263 w 361"/>
                    <a:gd name="T15" fmla="*/ 269 h 1110"/>
                    <a:gd name="T16" fmla="*/ 53 w 361"/>
                    <a:gd name="T17" fmla="*/ 344 h 1110"/>
                    <a:gd name="T18" fmla="*/ 8 w 361"/>
                    <a:gd name="T19" fmla="*/ 434 h 1110"/>
                    <a:gd name="T20" fmla="*/ 53 w 361"/>
                    <a:gd name="T21" fmla="*/ 464 h 1110"/>
                    <a:gd name="T22" fmla="*/ 323 w 361"/>
                    <a:gd name="T23" fmla="*/ 494 h 1110"/>
                    <a:gd name="T24" fmla="*/ 278 w 361"/>
                    <a:gd name="T25" fmla="*/ 599 h 1110"/>
                    <a:gd name="T26" fmla="*/ 233 w 361"/>
                    <a:gd name="T27" fmla="*/ 614 h 1110"/>
                    <a:gd name="T28" fmla="*/ 188 w 361"/>
                    <a:gd name="T29" fmla="*/ 644 h 1110"/>
                    <a:gd name="T30" fmla="*/ 98 w 361"/>
                    <a:gd name="T31" fmla="*/ 674 h 1110"/>
                    <a:gd name="T32" fmla="*/ 248 w 361"/>
                    <a:gd name="T33" fmla="*/ 794 h 1110"/>
                    <a:gd name="T34" fmla="*/ 308 w 361"/>
                    <a:gd name="T35" fmla="*/ 899 h 1110"/>
                    <a:gd name="T36" fmla="*/ 263 w 361"/>
                    <a:gd name="T37" fmla="*/ 914 h 1110"/>
                    <a:gd name="T38" fmla="*/ 203 w 361"/>
                    <a:gd name="T39" fmla="*/ 1049 h 1110"/>
                    <a:gd name="T40" fmla="*/ 188 w 361"/>
                    <a:gd name="T41" fmla="*/ 1064 h 1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1"/>
                    <a:gd name="T64" fmla="*/ 0 h 1110"/>
                    <a:gd name="T65" fmla="*/ 361 w 361"/>
                    <a:gd name="T66" fmla="*/ 1110 h 11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1" h="1110">
                      <a:moveTo>
                        <a:pt x="38" y="89"/>
                      </a:moveTo>
                      <a:cubicBezTo>
                        <a:pt x="97" y="0"/>
                        <a:pt x="119" y="30"/>
                        <a:pt x="233" y="44"/>
                      </a:cubicBezTo>
                      <a:cubicBezTo>
                        <a:pt x="228" y="64"/>
                        <a:pt x="229" y="87"/>
                        <a:pt x="218" y="104"/>
                      </a:cubicBezTo>
                      <a:cubicBezTo>
                        <a:pt x="197" y="136"/>
                        <a:pt x="158" y="134"/>
                        <a:pt x="128" y="149"/>
                      </a:cubicBezTo>
                      <a:cubicBezTo>
                        <a:pt x="12" y="207"/>
                        <a:pt x="151" y="156"/>
                        <a:pt x="38" y="194"/>
                      </a:cubicBezTo>
                      <a:cubicBezTo>
                        <a:pt x="14" y="267"/>
                        <a:pt x="20" y="272"/>
                        <a:pt x="83" y="314"/>
                      </a:cubicBezTo>
                      <a:cubicBezTo>
                        <a:pt x="158" y="309"/>
                        <a:pt x="235" y="317"/>
                        <a:pt x="308" y="299"/>
                      </a:cubicBezTo>
                      <a:cubicBezTo>
                        <a:pt x="325" y="295"/>
                        <a:pt x="281" y="271"/>
                        <a:pt x="263" y="269"/>
                      </a:cubicBezTo>
                      <a:cubicBezTo>
                        <a:pt x="193" y="260"/>
                        <a:pt x="110" y="306"/>
                        <a:pt x="53" y="344"/>
                      </a:cubicBezTo>
                      <a:cubicBezTo>
                        <a:pt x="47" y="353"/>
                        <a:pt x="0" y="415"/>
                        <a:pt x="8" y="434"/>
                      </a:cubicBezTo>
                      <a:cubicBezTo>
                        <a:pt x="15" y="451"/>
                        <a:pt x="36" y="459"/>
                        <a:pt x="53" y="464"/>
                      </a:cubicBezTo>
                      <a:cubicBezTo>
                        <a:pt x="78" y="471"/>
                        <a:pt x="314" y="493"/>
                        <a:pt x="323" y="494"/>
                      </a:cubicBezTo>
                      <a:cubicBezTo>
                        <a:pt x="314" y="530"/>
                        <a:pt x="310" y="573"/>
                        <a:pt x="278" y="599"/>
                      </a:cubicBezTo>
                      <a:cubicBezTo>
                        <a:pt x="266" y="609"/>
                        <a:pt x="247" y="607"/>
                        <a:pt x="233" y="614"/>
                      </a:cubicBezTo>
                      <a:cubicBezTo>
                        <a:pt x="217" y="622"/>
                        <a:pt x="204" y="637"/>
                        <a:pt x="188" y="644"/>
                      </a:cubicBezTo>
                      <a:cubicBezTo>
                        <a:pt x="159" y="657"/>
                        <a:pt x="98" y="674"/>
                        <a:pt x="98" y="674"/>
                      </a:cubicBezTo>
                      <a:cubicBezTo>
                        <a:pt x="128" y="792"/>
                        <a:pt x="119" y="776"/>
                        <a:pt x="248" y="794"/>
                      </a:cubicBezTo>
                      <a:cubicBezTo>
                        <a:pt x="287" y="807"/>
                        <a:pt x="361" y="846"/>
                        <a:pt x="308" y="899"/>
                      </a:cubicBezTo>
                      <a:cubicBezTo>
                        <a:pt x="297" y="910"/>
                        <a:pt x="278" y="909"/>
                        <a:pt x="263" y="914"/>
                      </a:cubicBezTo>
                      <a:cubicBezTo>
                        <a:pt x="215" y="985"/>
                        <a:pt x="239" y="942"/>
                        <a:pt x="203" y="1049"/>
                      </a:cubicBezTo>
                      <a:cubicBezTo>
                        <a:pt x="185" y="1103"/>
                        <a:pt x="188" y="1110"/>
                        <a:pt x="188" y="106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55" name="Freeform 46"/>
                <p:cNvSpPr>
                  <a:spLocks/>
                </p:cNvSpPr>
                <p:nvPr/>
              </p:nvSpPr>
              <p:spPr bwMode="auto">
                <a:xfrm rot="16200000">
                  <a:off x="993432" y="2438335"/>
                  <a:ext cx="133739" cy="193262"/>
                </a:xfrm>
                <a:custGeom>
                  <a:avLst/>
                  <a:gdLst>
                    <a:gd name="T0" fmla="*/ 0 w 780"/>
                    <a:gd name="T1" fmla="*/ 0 h 1275"/>
                    <a:gd name="T2" fmla="*/ 15 w 780"/>
                    <a:gd name="T3" fmla="*/ 165 h 1275"/>
                    <a:gd name="T4" fmla="*/ 30 w 780"/>
                    <a:gd name="T5" fmla="*/ 210 h 1275"/>
                    <a:gd name="T6" fmla="*/ 75 w 780"/>
                    <a:gd name="T7" fmla="*/ 225 h 1275"/>
                    <a:gd name="T8" fmla="*/ 195 w 780"/>
                    <a:gd name="T9" fmla="*/ 255 h 1275"/>
                    <a:gd name="T10" fmla="*/ 480 w 780"/>
                    <a:gd name="T11" fmla="*/ 240 h 1275"/>
                    <a:gd name="T12" fmla="*/ 525 w 780"/>
                    <a:gd name="T13" fmla="*/ 225 h 1275"/>
                    <a:gd name="T14" fmla="*/ 390 w 780"/>
                    <a:gd name="T15" fmla="*/ 135 h 1275"/>
                    <a:gd name="T16" fmla="*/ 285 w 780"/>
                    <a:gd name="T17" fmla="*/ 150 h 1275"/>
                    <a:gd name="T18" fmla="*/ 210 w 780"/>
                    <a:gd name="T19" fmla="*/ 285 h 1275"/>
                    <a:gd name="T20" fmla="*/ 240 w 780"/>
                    <a:gd name="T21" fmla="*/ 375 h 1275"/>
                    <a:gd name="T22" fmla="*/ 375 w 780"/>
                    <a:gd name="T23" fmla="*/ 450 h 1275"/>
                    <a:gd name="T24" fmla="*/ 465 w 780"/>
                    <a:gd name="T25" fmla="*/ 435 h 1275"/>
                    <a:gd name="T26" fmla="*/ 450 w 780"/>
                    <a:gd name="T27" fmla="*/ 390 h 1275"/>
                    <a:gd name="T28" fmla="*/ 255 w 780"/>
                    <a:gd name="T29" fmla="*/ 405 h 1275"/>
                    <a:gd name="T30" fmla="*/ 210 w 780"/>
                    <a:gd name="T31" fmla="*/ 435 h 1275"/>
                    <a:gd name="T32" fmla="*/ 180 w 780"/>
                    <a:gd name="T33" fmla="*/ 525 h 1275"/>
                    <a:gd name="T34" fmla="*/ 225 w 780"/>
                    <a:gd name="T35" fmla="*/ 630 h 1275"/>
                    <a:gd name="T36" fmla="*/ 375 w 780"/>
                    <a:gd name="T37" fmla="*/ 675 h 1275"/>
                    <a:gd name="T38" fmla="*/ 495 w 780"/>
                    <a:gd name="T39" fmla="*/ 645 h 1275"/>
                    <a:gd name="T40" fmla="*/ 555 w 780"/>
                    <a:gd name="T41" fmla="*/ 630 h 1275"/>
                    <a:gd name="T42" fmla="*/ 600 w 780"/>
                    <a:gd name="T43" fmla="*/ 600 h 1275"/>
                    <a:gd name="T44" fmla="*/ 600 w 780"/>
                    <a:gd name="T45" fmla="*/ 570 h 1275"/>
                    <a:gd name="T46" fmla="*/ 465 w 780"/>
                    <a:gd name="T47" fmla="*/ 585 h 1275"/>
                    <a:gd name="T48" fmla="*/ 375 w 780"/>
                    <a:gd name="T49" fmla="*/ 615 h 1275"/>
                    <a:gd name="T50" fmla="*/ 360 w 780"/>
                    <a:gd name="T51" fmla="*/ 660 h 1275"/>
                    <a:gd name="T52" fmla="*/ 660 w 780"/>
                    <a:gd name="T53" fmla="*/ 855 h 1275"/>
                    <a:gd name="T54" fmla="*/ 780 w 780"/>
                    <a:gd name="T55" fmla="*/ 1050 h 1275"/>
                    <a:gd name="T56" fmla="*/ 555 w 780"/>
                    <a:gd name="T57" fmla="*/ 1095 h 1275"/>
                    <a:gd name="T58" fmla="*/ 390 w 780"/>
                    <a:gd name="T59" fmla="*/ 990 h 1275"/>
                    <a:gd name="T60" fmla="*/ 570 w 780"/>
                    <a:gd name="T61" fmla="*/ 1005 h 1275"/>
                    <a:gd name="T62" fmla="*/ 600 w 780"/>
                    <a:gd name="T63" fmla="*/ 1275 h 12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0"/>
                    <a:gd name="T97" fmla="*/ 0 h 1275"/>
                    <a:gd name="T98" fmla="*/ 780 w 780"/>
                    <a:gd name="T99" fmla="*/ 1275 h 12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0" h="1275">
                      <a:moveTo>
                        <a:pt x="0" y="0"/>
                      </a:moveTo>
                      <a:cubicBezTo>
                        <a:pt x="5" y="55"/>
                        <a:pt x="7" y="110"/>
                        <a:pt x="15" y="165"/>
                      </a:cubicBezTo>
                      <a:cubicBezTo>
                        <a:pt x="17" y="181"/>
                        <a:pt x="19" y="199"/>
                        <a:pt x="30" y="210"/>
                      </a:cubicBezTo>
                      <a:cubicBezTo>
                        <a:pt x="41" y="221"/>
                        <a:pt x="60" y="221"/>
                        <a:pt x="75" y="225"/>
                      </a:cubicBezTo>
                      <a:cubicBezTo>
                        <a:pt x="115" y="236"/>
                        <a:pt x="195" y="255"/>
                        <a:pt x="195" y="255"/>
                      </a:cubicBezTo>
                      <a:cubicBezTo>
                        <a:pt x="290" y="250"/>
                        <a:pt x="385" y="249"/>
                        <a:pt x="480" y="240"/>
                      </a:cubicBezTo>
                      <a:cubicBezTo>
                        <a:pt x="496" y="239"/>
                        <a:pt x="519" y="240"/>
                        <a:pt x="525" y="225"/>
                      </a:cubicBezTo>
                      <a:cubicBezTo>
                        <a:pt x="557" y="145"/>
                        <a:pt x="425" y="142"/>
                        <a:pt x="390" y="135"/>
                      </a:cubicBezTo>
                      <a:cubicBezTo>
                        <a:pt x="355" y="140"/>
                        <a:pt x="315" y="131"/>
                        <a:pt x="285" y="150"/>
                      </a:cubicBezTo>
                      <a:cubicBezTo>
                        <a:pt x="241" y="178"/>
                        <a:pt x="225" y="239"/>
                        <a:pt x="210" y="285"/>
                      </a:cubicBezTo>
                      <a:cubicBezTo>
                        <a:pt x="220" y="315"/>
                        <a:pt x="230" y="345"/>
                        <a:pt x="240" y="375"/>
                      </a:cubicBezTo>
                      <a:cubicBezTo>
                        <a:pt x="243" y="385"/>
                        <a:pt x="359" y="439"/>
                        <a:pt x="375" y="450"/>
                      </a:cubicBezTo>
                      <a:cubicBezTo>
                        <a:pt x="405" y="445"/>
                        <a:pt x="441" y="454"/>
                        <a:pt x="465" y="435"/>
                      </a:cubicBezTo>
                      <a:cubicBezTo>
                        <a:pt x="477" y="425"/>
                        <a:pt x="466" y="392"/>
                        <a:pt x="450" y="390"/>
                      </a:cubicBezTo>
                      <a:cubicBezTo>
                        <a:pt x="385" y="381"/>
                        <a:pt x="320" y="400"/>
                        <a:pt x="255" y="405"/>
                      </a:cubicBezTo>
                      <a:cubicBezTo>
                        <a:pt x="240" y="415"/>
                        <a:pt x="220" y="420"/>
                        <a:pt x="210" y="435"/>
                      </a:cubicBezTo>
                      <a:cubicBezTo>
                        <a:pt x="193" y="462"/>
                        <a:pt x="180" y="525"/>
                        <a:pt x="180" y="525"/>
                      </a:cubicBezTo>
                      <a:cubicBezTo>
                        <a:pt x="189" y="561"/>
                        <a:pt x="193" y="604"/>
                        <a:pt x="225" y="630"/>
                      </a:cubicBezTo>
                      <a:cubicBezTo>
                        <a:pt x="259" y="657"/>
                        <a:pt x="333" y="661"/>
                        <a:pt x="375" y="675"/>
                      </a:cubicBezTo>
                      <a:cubicBezTo>
                        <a:pt x="415" y="665"/>
                        <a:pt x="455" y="655"/>
                        <a:pt x="495" y="645"/>
                      </a:cubicBezTo>
                      <a:cubicBezTo>
                        <a:pt x="515" y="640"/>
                        <a:pt x="555" y="630"/>
                        <a:pt x="555" y="630"/>
                      </a:cubicBezTo>
                      <a:cubicBezTo>
                        <a:pt x="570" y="620"/>
                        <a:pt x="584" y="608"/>
                        <a:pt x="600" y="600"/>
                      </a:cubicBezTo>
                      <a:cubicBezTo>
                        <a:pt x="648" y="576"/>
                        <a:pt x="672" y="594"/>
                        <a:pt x="600" y="570"/>
                      </a:cubicBezTo>
                      <a:cubicBezTo>
                        <a:pt x="555" y="575"/>
                        <a:pt x="509" y="576"/>
                        <a:pt x="465" y="585"/>
                      </a:cubicBezTo>
                      <a:cubicBezTo>
                        <a:pt x="434" y="591"/>
                        <a:pt x="375" y="615"/>
                        <a:pt x="375" y="615"/>
                      </a:cubicBezTo>
                      <a:cubicBezTo>
                        <a:pt x="370" y="630"/>
                        <a:pt x="360" y="644"/>
                        <a:pt x="360" y="660"/>
                      </a:cubicBezTo>
                      <a:cubicBezTo>
                        <a:pt x="360" y="827"/>
                        <a:pt x="535" y="839"/>
                        <a:pt x="660" y="855"/>
                      </a:cubicBezTo>
                      <a:cubicBezTo>
                        <a:pt x="696" y="927"/>
                        <a:pt x="754" y="972"/>
                        <a:pt x="780" y="1050"/>
                      </a:cubicBezTo>
                      <a:cubicBezTo>
                        <a:pt x="698" y="1060"/>
                        <a:pt x="632" y="1069"/>
                        <a:pt x="555" y="1095"/>
                      </a:cubicBezTo>
                      <a:cubicBezTo>
                        <a:pt x="421" y="1078"/>
                        <a:pt x="428" y="1104"/>
                        <a:pt x="390" y="990"/>
                      </a:cubicBezTo>
                      <a:cubicBezTo>
                        <a:pt x="465" y="940"/>
                        <a:pt x="499" y="958"/>
                        <a:pt x="570" y="1005"/>
                      </a:cubicBezTo>
                      <a:cubicBezTo>
                        <a:pt x="619" y="1152"/>
                        <a:pt x="600" y="1063"/>
                        <a:pt x="600" y="127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56" name="Freeform 45"/>
                <p:cNvSpPr>
                  <a:spLocks/>
                </p:cNvSpPr>
                <p:nvPr/>
              </p:nvSpPr>
              <p:spPr bwMode="auto">
                <a:xfrm rot="2304084">
                  <a:off x="1314406" y="2458311"/>
                  <a:ext cx="167187" cy="84810"/>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57" name="Freeform 44"/>
                <p:cNvSpPr>
                  <a:spLocks/>
                </p:cNvSpPr>
                <p:nvPr/>
              </p:nvSpPr>
              <p:spPr bwMode="auto">
                <a:xfrm rot="15161848">
                  <a:off x="1385747" y="2133606"/>
                  <a:ext cx="76655" cy="167187"/>
                </a:xfrm>
                <a:custGeom>
                  <a:avLst/>
                  <a:gdLst>
                    <a:gd name="T0" fmla="*/ 75 w 255"/>
                    <a:gd name="T1" fmla="*/ 0 h 990"/>
                    <a:gd name="T2" fmla="*/ 120 w 255"/>
                    <a:gd name="T3" fmla="*/ 15 h 990"/>
                    <a:gd name="T4" fmla="*/ 30 w 255"/>
                    <a:gd name="T5" fmla="*/ 195 h 990"/>
                    <a:gd name="T6" fmla="*/ 135 w 255"/>
                    <a:gd name="T7" fmla="*/ 315 h 990"/>
                    <a:gd name="T8" fmla="*/ 165 w 255"/>
                    <a:gd name="T9" fmla="*/ 360 h 990"/>
                    <a:gd name="T10" fmla="*/ 90 w 255"/>
                    <a:gd name="T11" fmla="*/ 480 h 990"/>
                    <a:gd name="T12" fmla="*/ 60 w 255"/>
                    <a:gd name="T13" fmla="*/ 525 h 990"/>
                    <a:gd name="T14" fmla="*/ 0 w 255"/>
                    <a:gd name="T15" fmla="*/ 450 h 990"/>
                    <a:gd name="T16" fmla="*/ 135 w 255"/>
                    <a:gd name="T17" fmla="*/ 465 h 990"/>
                    <a:gd name="T18" fmla="*/ 255 w 255"/>
                    <a:gd name="T19" fmla="*/ 555 h 990"/>
                    <a:gd name="T20" fmla="*/ 240 w 255"/>
                    <a:gd name="T21" fmla="*/ 510 h 990"/>
                    <a:gd name="T22" fmla="*/ 150 w 255"/>
                    <a:gd name="T23" fmla="*/ 570 h 990"/>
                    <a:gd name="T24" fmla="*/ 105 w 255"/>
                    <a:gd name="T25" fmla="*/ 600 h 990"/>
                    <a:gd name="T26" fmla="*/ 45 w 255"/>
                    <a:gd name="T27" fmla="*/ 675 h 990"/>
                    <a:gd name="T28" fmla="*/ 30 w 255"/>
                    <a:gd name="T29" fmla="*/ 720 h 990"/>
                    <a:gd name="T30" fmla="*/ 0 w 255"/>
                    <a:gd name="T31" fmla="*/ 765 h 990"/>
                    <a:gd name="T32" fmla="*/ 120 w 255"/>
                    <a:gd name="T33" fmla="*/ 780 h 990"/>
                    <a:gd name="T34" fmla="*/ 210 w 255"/>
                    <a:gd name="T35" fmla="*/ 750 h 990"/>
                    <a:gd name="T36" fmla="*/ 240 w 255"/>
                    <a:gd name="T37" fmla="*/ 795 h 990"/>
                    <a:gd name="T38" fmla="*/ 165 w 255"/>
                    <a:gd name="T39" fmla="*/ 885 h 990"/>
                    <a:gd name="T40" fmla="*/ 150 w 255"/>
                    <a:gd name="T41" fmla="*/ 930 h 990"/>
                    <a:gd name="T42" fmla="*/ 165 w 255"/>
                    <a:gd name="T43" fmla="*/ 990 h 9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5"/>
                    <a:gd name="T67" fmla="*/ 0 h 990"/>
                    <a:gd name="T68" fmla="*/ 255 w 255"/>
                    <a:gd name="T69" fmla="*/ 990 h 9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5" h="990">
                      <a:moveTo>
                        <a:pt x="75" y="0"/>
                      </a:moveTo>
                      <a:cubicBezTo>
                        <a:pt x="90" y="5"/>
                        <a:pt x="109" y="4"/>
                        <a:pt x="120" y="15"/>
                      </a:cubicBezTo>
                      <a:cubicBezTo>
                        <a:pt x="171" y="66"/>
                        <a:pt x="58" y="153"/>
                        <a:pt x="30" y="195"/>
                      </a:cubicBezTo>
                      <a:cubicBezTo>
                        <a:pt x="49" y="291"/>
                        <a:pt x="46" y="285"/>
                        <a:pt x="135" y="315"/>
                      </a:cubicBezTo>
                      <a:cubicBezTo>
                        <a:pt x="145" y="330"/>
                        <a:pt x="165" y="342"/>
                        <a:pt x="165" y="360"/>
                      </a:cubicBezTo>
                      <a:cubicBezTo>
                        <a:pt x="165" y="443"/>
                        <a:pt x="141" y="446"/>
                        <a:pt x="90" y="480"/>
                      </a:cubicBezTo>
                      <a:cubicBezTo>
                        <a:pt x="80" y="495"/>
                        <a:pt x="78" y="521"/>
                        <a:pt x="60" y="525"/>
                      </a:cubicBezTo>
                      <a:cubicBezTo>
                        <a:pt x="18" y="533"/>
                        <a:pt x="7" y="471"/>
                        <a:pt x="0" y="450"/>
                      </a:cubicBezTo>
                      <a:cubicBezTo>
                        <a:pt x="69" y="404"/>
                        <a:pt x="69" y="421"/>
                        <a:pt x="135" y="465"/>
                      </a:cubicBezTo>
                      <a:cubicBezTo>
                        <a:pt x="170" y="517"/>
                        <a:pt x="196" y="535"/>
                        <a:pt x="255" y="555"/>
                      </a:cubicBezTo>
                      <a:cubicBezTo>
                        <a:pt x="250" y="540"/>
                        <a:pt x="255" y="516"/>
                        <a:pt x="240" y="510"/>
                      </a:cubicBezTo>
                      <a:cubicBezTo>
                        <a:pt x="182" y="487"/>
                        <a:pt x="175" y="545"/>
                        <a:pt x="150" y="570"/>
                      </a:cubicBezTo>
                      <a:cubicBezTo>
                        <a:pt x="137" y="583"/>
                        <a:pt x="120" y="590"/>
                        <a:pt x="105" y="600"/>
                      </a:cubicBezTo>
                      <a:cubicBezTo>
                        <a:pt x="67" y="713"/>
                        <a:pt x="123" y="578"/>
                        <a:pt x="45" y="675"/>
                      </a:cubicBezTo>
                      <a:cubicBezTo>
                        <a:pt x="35" y="687"/>
                        <a:pt x="37" y="706"/>
                        <a:pt x="30" y="720"/>
                      </a:cubicBezTo>
                      <a:cubicBezTo>
                        <a:pt x="22" y="736"/>
                        <a:pt x="10" y="750"/>
                        <a:pt x="0" y="765"/>
                      </a:cubicBezTo>
                      <a:cubicBezTo>
                        <a:pt x="61" y="806"/>
                        <a:pt x="34" y="803"/>
                        <a:pt x="120" y="780"/>
                      </a:cubicBezTo>
                      <a:cubicBezTo>
                        <a:pt x="151" y="772"/>
                        <a:pt x="210" y="750"/>
                        <a:pt x="210" y="750"/>
                      </a:cubicBezTo>
                      <a:cubicBezTo>
                        <a:pt x="220" y="765"/>
                        <a:pt x="240" y="777"/>
                        <a:pt x="240" y="795"/>
                      </a:cubicBezTo>
                      <a:cubicBezTo>
                        <a:pt x="240" y="816"/>
                        <a:pt x="174" y="876"/>
                        <a:pt x="165" y="885"/>
                      </a:cubicBezTo>
                      <a:cubicBezTo>
                        <a:pt x="160" y="900"/>
                        <a:pt x="150" y="914"/>
                        <a:pt x="150" y="930"/>
                      </a:cubicBezTo>
                      <a:cubicBezTo>
                        <a:pt x="150" y="951"/>
                        <a:pt x="165" y="969"/>
                        <a:pt x="165" y="99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58" name="Freeform 43"/>
                <p:cNvSpPr>
                  <a:spLocks/>
                </p:cNvSpPr>
                <p:nvPr/>
              </p:nvSpPr>
              <p:spPr bwMode="auto">
                <a:xfrm rot="11188437">
                  <a:off x="1185053" y="2514307"/>
                  <a:ext cx="88962" cy="184842"/>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59" name="Freeform 42"/>
                <p:cNvSpPr>
                  <a:spLocks/>
                </p:cNvSpPr>
                <p:nvPr/>
              </p:nvSpPr>
              <p:spPr bwMode="auto">
                <a:xfrm rot="13314741">
                  <a:off x="1299579" y="2122332"/>
                  <a:ext cx="67488" cy="105469"/>
                </a:xfrm>
                <a:custGeom>
                  <a:avLst/>
                  <a:gdLst>
                    <a:gd name="T0" fmla="*/ 105 w 330"/>
                    <a:gd name="T1" fmla="*/ 0 h 681"/>
                    <a:gd name="T2" fmla="*/ 150 w 330"/>
                    <a:gd name="T3" fmla="*/ 30 h 681"/>
                    <a:gd name="T4" fmla="*/ 180 w 330"/>
                    <a:gd name="T5" fmla="*/ 135 h 681"/>
                    <a:gd name="T6" fmla="*/ 105 w 330"/>
                    <a:gd name="T7" fmla="*/ 360 h 681"/>
                    <a:gd name="T8" fmla="*/ 75 w 330"/>
                    <a:gd name="T9" fmla="*/ 405 h 681"/>
                    <a:gd name="T10" fmla="*/ 0 w 330"/>
                    <a:gd name="T11" fmla="*/ 345 h 681"/>
                    <a:gd name="T12" fmla="*/ 15 w 330"/>
                    <a:gd name="T13" fmla="*/ 300 h 681"/>
                    <a:gd name="T14" fmla="*/ 150 w 330"/>
                    <a:gd name="T15" fmla="*/ 330 h 681"/>
                    <a:gd name="T16" fmla="*/ 120 w 330"/>
                    <a:gd name="T17" fmla="*/ 615 h 681"/>
                    <a:gd name="T18" fmla="*/ 330 w 330"/>
                    <a:gd name="T19" fmla="*/ 570 h 681"/>
                    <a:gd name="T20" fmla="*/ 285 w 330"/>
                    <a:gd name="T21" fmla="*/ 540 h 681"/>
                    <a:gd name="T22" fmla="*/ 240 w 330"/>
                    <a:gd name="T23" fmla="*/ 555 h 6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0"/>
                    <a:gd name="T37" fmla="*/ 0 h 681"/>
                    <a:gd name="T38" fmla="*/ 330 w 330"/>
                    <a:gd name="T39" fmla="*/ 681 h 6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0" h="681">
                      <a:moveTo>
                        <a:pt x="105" y="0"/>
                      </a:moveTo>
                      <a:cubicBezTo>
                        <a:pt x="120" y="10"/>
                        <a:pt x="140" y="15"/>
                        <a:pt x="150" y="30"/>
                      </a:cubicBezTo>
                      <a:cubicBezTo>
                        <a:pt x="170" y="60"/>
                        <a:pt x="168" y="100"/>
                        <a:pt x="180" y="135"/>
                      </a:cubicBezTo>
                      <a:cubicBezTo>
                        <a:pt x="168" y="253"/>
                        <a:pt x="194" y="301"/>
                        <a:pt x="105" y="360"/>
                      </a:cubicBezTo>
                      <a:cubicBezTo>
                        <a:pt x="95" y="375"/>
                        <a:pt x="92" y="398"/>
                        <a:pt x="75" y="405"/>
                      </a:cubicBezTo>
                      <a:cubicBezTo>
                        <a:pt x="37" y="420"/>
                        <a:pt x="11" y="362"/>
                        <a:pt x="0" y="345"/>
                      </a:cubicBezTo>
                      <a:cubicBezTo>
                        <a:pt x="5" y="330"/>
                        <a:pt x="0" y="304"/>
                        <a:pt x="15" y="300"/>
                      </a:cubicBezTo>
                      <a:cubicBezTo>
                        <a:pt x="43" y="292"/>
                        <a:pt x="116" y="319"/>
                        <a:pt x="150" y="330"/>
                      </a:cubicBezTo>
                      <a:cubicBezTo>
                        <a:pt x="182" y="427"/>
                        <a:pt x="177" y="529"/>
                        <a:pt x="120" y="615"/>
                      </a:cubicBezTo>
                      <a:cubicBezTo>
                        <a:pt x="206" y="636"/>
                        <a:pt x="293" y="681"/>
                        <a:pt x="330" y="570"/>
                      </a:cubicBezTo>
                      <a:cubicBezTo>
                        <a:pt x="315" y="560"/>
                        <a:pt x="303" y="543"/>
                        <a:pt x="285" y="540"/>
                      </a:cubicBezTo>
                      <a:cubicBezTo>
                        <a:pt x="269" y="537"/>
                        <a:pt x="240" y="555"/>
                        <a:pt x="240" y="55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60" name="Freeform 41"/>
                <p:cNvSpPr>
                  <a:spLocks/>
                </p:cNvSpPr>
                <p:nvPr/>
              </p:nvSpPr>
              <p:spPr bwMode="auto">
                <a:xfrm rot="16200000">
                  <a:off x="1419443" y="2224413"/>
                  <a:ext cx="78286" cy="167698"/>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61" name="Freeform 40"/>
                <p:cNvSpPr>
                  <a:spLocks/>
                </p:cNvSpPr>
                <p:nvPr/>
              </p:nvSpPr>
              <p:spPr bwMode="auto">
                <a:xfrm rot="19782647">
                  <a:off x="1002016" y="2086995"/>
                  <a:ext cx="92541" cy="187017"/>
                </a:xfrm>
                <a:custGeom>
                  <a:avLst/>
                  <a:gdLst>
                    <a:gd name="T0" fmla="*/ 41 w 291"/>
                    <a:gd name="T1" fmla="*/ 0 h 1005"/>
                    <a:gd name="T2" fmla="*/ 11 w 291"/>
                    <a:gd name="T3" fmla="*/ 90 h 1005"/>
                    <a:gd name="T4" fmla="*/ 26 w 291"/>
                    <a:gd name="T5" fmla="*/ 195 h 1005"/>
                    <a:gd name="T6" fmla="*/ 56 w 291"/>
                    <a:gd name="T7" fmla="*/ 330 h 1005"/>
                    <a:gd name="T8" fmla="*/ 146 w 291"/>
                    <a:gd name="T9" fmla="*/ 315 h 1005"/>
                    <a:gd name="T10" fmla="*/ 86 w 291"/>
                    <a:gd name="T11" fmla="*/ 225 h 1005"/>
                    <a:gd name="T12" fmla="*/ 56 w 291"/>
                    <a:gd name="T13" fmla="*/ 270 h 1005"/>
                    <a:gd name="T14" fmla="*/ 71 w 291"/>
                    <a:gd name="T15" fmla="*/ 315 h 1005"/>
                    <a:gd name="T16" fmla="*/ 86 w 291"/>
                    <a:gd name="T17" fmla="*/ 405 h 1005"/>
                    <a:gd name="T18" fmla="*/ 71 w 291"/>
                    <a:gd name="T19" fmla="*/ 465 h 1005"/>
                    <a:gd name="T20" fmla="*/ 116 w 291"/>
                    <a:gd name="T21" fmla="*/ 480 h 1005"/>
                    <a:gd name="T22" fmla="*/ 221 w 291"/>
                    <a:gd name="T23" fmla="*/ 600 h 1005"/>
                    <a:gd name="T24" fmla="*/ 221 w 291"/>
                    <a:gd name="T25" fmla="*/ 495 h 1005"/>
                    <a:gd name="T26" fmla="*/ 146 w 291"/>
                    <a:gd name="T27" fmla="*/ 510 h 1005"/>
                    <a:gd name="T28" fmla="*/ 56 w 291"/>
                    <a:gd name="T29" fmla="*/ 645 h 1005"/>
                    <a:gd name="T30" fmla="*/ 41 w 291"/>
                    <a:gd name="T31" fmla="*/ 690 h 1005"/>
                    <a:gd name="T32" fmla="*/ 161 w 291"/>
                    <a:gd name="T33" fmla="*/ 735 h 1005"/>
                    <a:gd name="T34" fmla="*/ 236 w 291"/>
                    <a:gd name="T35" fmla="*/ 810 h 1005"/>
                    <a:gd name="T36" fmla="*/ 146 w 291"/>
                    <a:gd name="T37" fmla="*/ 870 h 1005"/>
                    <a:gd name="T38" fmla="*/ 86 w 291"/>
                    <a:gd name="T39" fmla="*/ 855 h 1005"/>
                    <a:gd name="T40" fmla="*/ 131 w 291"/>
                    <a:gd name="T41" fmla="*/ 870 h 1005"/>
                    <a:gd name="T42" fmla="*/ 176 w 291"/>
                    <a:gd name="T43" fmla="*/ 1005 h 10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1"/>
                    <a:gd name="T67" fmla="*/ 0 h 1005"/>
                    <a:gd name="T68" fmla="*/ 291 w 291"/>
                    <a:gd name="T69" fmla="*/ 1005 h 10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1" h="1005">
                      <a:moveTo>
                        <a:pt x="41" y="0"/>
                      </a:moveTo>
                      <a:cubicBezTo>
                        <a:pt x="31" y="30"/>
                        <a:pt x="21" y="60"/>
                        <a:pt x="11" y="90"/>
                      </a:cubicBezTo>
                      <a:cubicBezTo>
                        <a:pt x="0" y="124"/>
                        <a:pt x="21" y="160"/>
                        <a:pt x="26" y="195"/>
                      </a:cubicBezTo>
                      <a:cubicBezTo>
                        <a:pt x="41" y="293"/>
                        <a:pt x="33" y="260"/>
                        <a:pt x="56" y="330"/>
                      </a:cubicBezTo>
                      <a:cubicBezTo>
                        <a:pt x="86" y="325"/>
                        <a:pt x="119" y="329"/>
                        <a:pt x="146" y="315"/>
                      </a:cubicBezTo>
                      <a:cubicBezTo>
                        <a:pt x="239" y="269"/>
                        <a:pt x="115" y="235"/>
                        <a:pt x="86" y="225"/>
                      </a:cubicBezTo>
                      <a:cubicBezTo>
                        <a:pt x="76" y="240"/>
                        <a:pt x="59" y="252"/>
                        <a:pt x="56" y="270"/>
                      </a:cubicBezTo>
                      <a:cubicBezTo>
                        <a:pt x="53" y="286"/>
                        <a:pt x="68" y="300"/>
                        <a:pt x="71" y="315"/>
                      </a:cubicBezTo>
                      <a:cubicBezTo>
                        <a:pt x="78" y="345"/>
                        <a:pt x="81" y="375"/>
                        <a:pt x="86" y="405"/>
                      </a:cubicBezTo>
                      <a:cubicBezTo>
                        <a:pt x="81" y="425"/>
                        <a:pt x="63" y="446"/>
                        <a:pt x="71" y="465"/>
                      </a:cubicBezTo>
                      <a:cubicBezTo>
                        <a:pt x="77" y="480"/>
                        <a:pt x="105" y="469"/>
                        <a:pt x="116" y="480"/>
                      </a:cubicBezTo>
                      <a:cubicBezTo>
                        <a:pt x="291" y="655"/>
                        <a:pt x="94" y="515"/>
                        <a:pt x="221" y="600"/>
                      </a:cubicBezTo>
                      <a:cubicBezTo>
                        <a:pt x="228" y="579"/>
                        <a:pt x="259" y="514"/>
                        <a:pt x="221" y="495"/>
                      </a:cubicBezTo>
                      <a:cubicBezTo>
                        <a:pt x="198" y="484"/>
                        <a:pt x="171" y="505"/>
                        <a:pt x="146" y="510"/>
                      </a:cubicBezTo>
                      <a:cubicBezTo>
                        <a:pt x="105" y="571"/>
                        <a:pt x="110" y="591"/>
                        <a:pt x="56" y="645"/>
                      </a:cubicBezTo>
                      <a:cubicBezTo>
                        <a:pt x="51" y="660"/>
                        <a:pt x="35" y="675"/>
                        <a:pt x="41" y="690"/>
                      </a:cubicBezTo>
                      <a:cubicBezTo>
                        <a:pt x="54" y="724"/>
                        <a:pt x="143" y="731"/>
                        <a:pt x="161" y="735"/>
                      </a:cubicBezTo>
                      <a:cubicBezTo>
                        <a:pt x="167" y="739"/>
                        <a:pt x="250" y="786"/>
                        <a:pt x="236" y="810"/>
                      </a:cubicBezTo>
                      <a:cubicBezTo>
                        <a:pt x="218" y="841"/>
                        <a:pt x="146" y="870"/>
                        <a:pt x="146" y="870"/>
                      </a:cubicBezTo>
                      <a:cubicBezTo>
                        <a:pt x="126" y="865"/>
                        <a:pt x="107" y="855"/>
                        <a:pt x="86" y="855"/>
                      </a:cubicBezTo>
                      <a:cubicBezTo>
                        <a:pt x="70" y="855"/>
                        <a:pt x="119" y="860"/>
                        <a:pt x="131" y="870"/>
                      </a:cubicBezTo>
                      <a:cubicBezTo>
                        <a:pt x="150" y="885"/>
                        <a:pt x="238" y="1005"/>
                        <a:pt x="176" y="100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62" name="Freeform 39"/>
                <p:cNvSpPr>
                  <a:spLocks/>
                </p:cNvSpPr>
                <p:nvPr/>
              </p:nvSpPr>
              <p:spPr bwMode="auto">
                <a:xfrm rot="1515602">
                  <a:off x="1083309" y="2490386"/>
                  <a:ext cx="80782" cy="210938"/>
                </a:xfrm>
                <a:custGeom>
                  <a:avLst/>
                  <a:gdLst>
                    <a:gd name="T0" fmla="*/ 214 w 394"/>
                    <a:gd name="T1" fmla="*/ 29 h 1139"/>
                    <a:gd name="T2" fmla="*/ 394 w 394"/>
                    <a:gd name="T3" fmla="*/ 119 h 1139"/>
                    <a:gd name="T4" fmla="*/ 379 w 394"/>
                    <a:gd name="T5" fmla="*/ 164 h 1139"/>
                    <a:gd name="T6" fmla="*/ 199 w 394"/>
                    <a:gd name="T7" fmla="*/ 254 h 1139"/>
                    <a:gd name="T8" fmla="*/ 274 w 394"/>
                    <a:gd name="T9" fmla="*/ 404 h 1139"/>
                    <a:gd name="T10" fmla="*/ 334 w 394"/>
                    <a:gd name="T11" fmla="*/ 524 h 1139"/>
                    <a:gd name="T12" fmla="*/ 304 w 394"/>
                    <a:gd name="T13" fmla="*/ 569 h 1139"/>
                    <a:gd name="T14" fmla="*/ 199 w 394"/>
                    <a:gd name="T15" fmla="*/ 554 h 1139"/>
                    <a:gd name="T16" fmla="*/ 169 w 394"/>
                    <a:gd name="T17" fmla="*/ 509 h 1139"/>
                    <a:gd name="T18" fmla="*/ 154 w 394"/>
                    <a:gd name="T19" fmla="*/ 464 h 1139"/>
                    <a:gd name="T20" fmla="*/ 289 w 394"/>
                    <a:gd name="T21" fmla="*/ 479 h 1139"/>
                    <a:gd name="T22" fmla="*/ 334 w 394"/>
                    <a:gd name="T23" fmla="*/ 494 h 1139"/>
                    <a:gd name="T24" fmla="*/ 379 w 394"/>
                    <a:gd name="T25" fmla="*/ 479 h 1139"/>
                    <a:gd name="T26" fmla="*/ 364 w 394"/>
                    <a:gd name="T27" fmla="*/ 629 h 1139"/>
                    <a:gd name="T28" fmla="*/ 349 w 394"/>
                    <a:gd name="T29" fmla="*/ 674 h 1139"/>
                    <a:gd name="T30" fmla="*/ 304 w 394"/>
                    <a:gd name="T31" fmla="*/ 704 h 1139"/>
                    <a:gd name="T32" fmla="*/ 199 w 394"/>
                    <a:gd name="T33" fmla="*/ 689 h 1139"/>
                    <a:gd name="T34" fmla="*/ 244 w 394"/>
                    <a:gd name="T35" fmla="*/ 674 h 1139"/>
                    <a:gd name="T36" fmla="*/ 334 w 394"/>
                    <a:gd name="T37" fmla="*/ 704 h 1139"/>
                    <a:gd name="T38" fmla="*/ 319 w 394"/>
                    <a:gd name="T39" fmla="*/ 929 h 1139"/>
                    <a:gd name="T40" fmla="*/ 229 w 394"/>
                    <a:gd name="T41" fmla="*/ 899 h 1139"/>
                    <a:gd name="T42" fmla="*/ 184 w 394"/>
                    <a:gd name="T43" fmla="*/ 884 h 1139"/>
                    <a:gd name="T44" fmla="*/ 124 w 394"/>
                    <a:gd name="T45" fmla="*/ 809 h 1139"/>
                    <a:gd name="T46" fmla="*/ 64 w 394"/>
                    <a:gd name="T47" fmla="*/ 719 h 1139"/>
                    <a:gd name="T48" fmla="*/ 19 w 394"/>
                    <a:gd name="T49" fmla="*/ 734 h 1139"/>
                    <a:gd name="T50" fmla="*/ 94 w 394"/>
                    <a:gd name="T51" fmla="*/ 914 h 1139"/>
                    <a:gd name="T52" fmla="*/ 124 w 394"/>
                    <a:gd name="T53" fmla="*/ 959 h 1139"/>
                    <a:gd name="T54" fmla="*/ 274 w 394"/>
                    <a:gd name="T55" fmla="*/ 1139 h 11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94"/>
                    <a:gd name="T85" fmla="*/ 0 h 1139"/>
                    <a:gd name="T86" fmla="*/ 394 w 394"/>
                    <a:gd name="T87" fmla="*/ 1139 h 11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94" h="1139">
                      <a:moveTo>
                        <a:pt x="214" y="29"/>
                      </a:moveTo>
                      <a:cubicBezTo>
                        <a:pt x="302" y="0"/>
                        <a:pt x="345" y="46"/>
                        <a:pt x="394" y="119"/>
                      </a:cubicBezTo>
                      <a:cubicBezTo>
                        <a:pt x="389" y="134"/>
                        <a:pt x="389" y="152"/>
                        <a:pt x="379" y="164"/>
                      </a:cubicBezTo>
                      <a:cubicBezTo>
                        <a:pt x="348" y="203"/>
                        <a:pt x="253" y="218"/>
                        <a:pt x="199" y="254"/>
                      </a:cubicBezTo>
                      <a:cubicBezTo>
                        <a:pt x="213" y="340"/>
                        <a:pt x="194" y="377"/>
                        <a:pt x="274" y="404"/>
                      </a:cubicBezTo>
                      <a:cubicBezTo>
                        <a:pt x="294" y="435"/>
                        <a:pt x="334" y="487"/>
                        <a:pt x="334" y="524"/>
                      </a:cubicBezTo>
                      <a:cubicBezTo>
                        <a:pt x="334" y="542"/>
                        <a:pt x="314" y="554"/>
                        <a:pt x="304" y="569"/>
                      </a:cubicBezTo>
                      <a:cubicBezTo>
                        <a:pt x="269" y="564"/>
                        <a:pt x="231" y="568"/>
                        <a:pt x="199" y="554"/>
                      </a:cubicBezTo>
                      <a:cubicBezTo>
                        <a:pt x="183" y="547"/>
                        <a:pt x="177" y="525"/>
                        <a:pt x="169" y="509"/>
                      </a:cubicBezTo>
                      <a:cubicBezTo>
                        <a:pt x="162" y="495"/>
                        <a:pt x="139" y="468"/>
                        <a:pt x="154" y="464"/>
                      </a:cubicBezTo>
                      <a:cubicBezTo>
                        <a:pt x="198" y="453"/>
                        <a:pt x="244" y="474"/>
                        <a:pt x="289" y="479"/>
                      </a:cubicBezTo>
                      <a:cubicBezTo>
                        <a:pt x="304" y="484"/>
                        <a:pt x="318" y="494"/>
                        <a:pt x="334" y="494"/>
                      </a:cubicBezTo>
                      <a:cubicBezTo>
                        <a:pt x="350" y="494"/>
                        <a:pt x="376" y="464"/>
                        <a:pt x="379" y="479"/>
                      </a:cubicBezTo>
                      <a:cubicBezTo>
                        <a:pt x="390" y="528"/>
                        <a:pt x="372" y="579"/>
                        <a:pt x="364" y="629"/>
                      </a:cubicBezTo>
                      <a:cubicBezTo>
                        <a:pt x="362" y="645"/>
                        <a:pt x="359" y="662"/>
                        <a:pt x="349" y="674"/>
                      </a:cubicBezTo>
                      <a:cubicBezTo>
                        <a:pt x="338" y="688"/>
                        <a:pt x="319" y="694"/>
                        <a:pt x="304" y="704"/>
                      </a:cubicBezTo>
                      <a:cubicBezTo>
                        <a:pt x="269" y="699"/>
                        <a:pt x="231" y="705"/>
                        <a:pt x="199" y="689"/>
                      </a:cubicBezTo>
                      <a:cubicBezTo>
                        <a:pt x="185" y="682"/>
                        <a:pt x="228" y="672"/>
                        <a:pt x="244" y="674"/>
                      </a:cubicBezTo>
                      <a:cubicBezTo>
                        <a:pt x="275" y="677"/>
                        <a:pt x="334" y="704"/>
                        <a:pt x="334" y="704"/>
                      </a:cubicBezTo>
                      <a:cubicBezTo>
                        <a:pt x="359" y="780"/>
                        <a:pt x="344" y="854"/>
                        <a:pt x="319" y="929"/>
                      </a:cubicBezTo>
                      <a:cubicBezTo>
                        <a:pt x="289" y="919"/>
                        <a:pt x="259" y="909"/>
                        <a:pt x="229" y="899"/>
                      </a:cubicBezTo>
                      <a:cubicBezTo>
                        <a:pt x="214" y="894"/>
                        <a:pt x="184" y="884"/>
                        <a:pt x="184" y="884"/>
                      </a:cubicBezTo>
                      <a:cubicBezTo>
                        <a:pt x="150" y="783"/>
                        <a:pt x="197" y="893"/>
                        <a:pt x="124" y="809"/>
                      </a:cubicBezTo>
                      <a:cubicBezTo>
                        <a:pt x="100" y="782"/>
                        <a:pt x="64" y="719"/>
                        <a:pt x="64" y="719"/>
                      </a:cubicBezTo>
                      <a:cubicBezTo>
                        <a:pt x="49" y="724"/>
                        <a:pt x="23" y="719"/>
                        <a:pt x="19" y="734"/>
                      </a:cubicBezTo>
                      <a:cubicBezTo>
                        <a:pt x="0" y="800"/>
                        <a:pt x="64" y="869"/>
                        <a:pt x="94" y="914"/>
                      </a:cubicBezTo>
                      <a:cubicBezTo>
                        <a:pt x="104" y="929"/>
                        <a:pt x="124" y="959"/>
                        <a:pt x="124" y="959"/>
                      </a:cubicBezTo>
                      <a:cubicBezTo>
                        <a:pt x="142" y="1048"/>
                        <a:pt x="161" y="1139"/>
                        <a:pt x="274" y="1139"/>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63" name="Freeform 38"/>
                <p:cNvSpPr>
                  <a:spLocks/>
                </p:cNvSpPr>
                <p:nvPr/>
              </p:nvSpPr>
              <p:spPr bwMode="auto">
                <a:xfrm rot="17596374">
                  <a:off x="911110" y="2331564"/>
                  <a:ext cx="151136" cy="134977"/>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64" name="Freeform 37"/>
                <p:cNvSpPr>
                  <a:spLocks/>
                </p:cNvSpPr>
                <p:nvPr/>
              </p:nvSpPr>
              <p:spPr bwMode="auto">
                <a:xfrm rot="10280422">
                  <a:off x="1083309" y="2054919"/>
                  <a:ext cx="73624" cy="178319"/>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65" name="Freeform 36"/>
                <p:cNvSpPr>
                  <a:spLocks/>
                </p:cNvSpPr>
                <p:nvPr/>
              </p:nvSpPr>
              <p:spPr bwMode="auto">
                <a:xfrm rot="11269306">
                  <a:off x="1242827" y="2021213"/>
                  <a:ext cx="70556" cy="184842"/>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66" name="Oval 365"/>
                <p:cNvSpPr>
                  <a:spLocks noChangeAspect="1"/>
                </p:cNvSpPr>
                <p:nvPr/>
              </p:nvSpPr>
              <p:spPr>
                <a:xfrm>
                  <a:off x="1058621" y="2200311"/>
                  <a:ext cx="317003" cy="317004"/>
                </a:xfrm>
                <a:prstGeom prst="ellipse">
                  <a:avLst/>
                </a:prstGeom>
                <a:gradFill flip="none" rotWithShape="1">
                  <a:gsLst>
                    <a:gs pos="0">
                      <a:schemeClr val="bg1"/>
                    </a:gs>
                    <a:gs pos="80000">
                      <a:srgbClr val="3900F9"/>
                    </a:gs>
                  </a:gsLst>
                  <a:path path="circle">
                    <a:fillToRect l="50000" t="50000" r="50000" b="50000"/>
                  </a:path>
                  <a:tileRect/>
                </a:gradFill>
                <a:ln w="127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5" name="Freeform 344"/>
              <p:cNvSpPr/>
              <p:nvPr/>
            </p:nvSpPr>
            <p:spPr>
              <a:xfrm>
                <a:off x="2545174" y="2952712"/>
                <a:ext cx="277132" cy="629623"/>
              </a:xfrm>
              <a:custGeom>
                <a:avLst/>
                <a:gdLst>
                  <a:gd name="connsiteX0" fmla="*/ 277132 w 277132"/>
                  <a:gd name="connsiteY0" fmla="*/ 173689 h 629623"/>
                  <a:gd name="connsiteX1" fmla="*/ 266277 w 277132"/>
                  <a:gd name="connsiteY1" fmla="*/ 75989 h 629623"/>
                  <a:gd name="connsiteX2" fmla="*/ 190292 w 277132"/>
                  <a:gd name="connsiteY2" fmla="*/ 21711 h 629623"/>
                  <a:gd name="connsiteX3" fmla="*/ 157727 w 277132"/>
                  <a:gd name="connsiteY3" fmla="*/ 0 h 629623"/>
                  <a:gd name="connsiteX4" fmla="*/ 81742 w 277132"/>
                  <a:gd name="connsiteY4" fmla="*/ 21711 h 629623"/>
                  <a:gd name="connsiteX5" fmla="*/ 38321 w 277132"/>
                  <a:gd name="connsiteY5" fmla="*/ 86845 h 629623"/>
                  <a:gd name="connsiteX6" fmla="*/ 16611 w 277132"/>
                  <a:gd name="connsiteY6" fmla="*/ 119411 h 629623"/>
                  <a:gd name="connsiteX7" fmla="*/ 16611 w 277132"/>
                  <a:gd name="connsiteY7" fmla="*/ 260534 h 629623"/>
                  <a:gd name="connsiteX8" fmla="*/ 81742 w 277132"/>
                  <a:gd name="connsiteY8" fmla="*/ 293100 h 629623"/>
                  <a:gd name="connsiteX9" fmla="*/ 103452 w 277132"/>
                  <a:gd name="connsiteY9" fmla="*/ 314812 h 629623"/>
                  <a:gd name="connsiteX10" fmla="*/ 168582 w 277132"/>
                  <a:gd name="connsiteY10" fmla="*/ 336523 h 629623"/>
                  <a:gd name="connsiteX11" fmla="*/ 157727 w 277132"/>
                  <a:gd name="connsiteY11" fmla="*/ 466789 h 629623"/>
                  <a:gd name="connsiteX12" fmla="*/ 103452 w 277132"/>
                  <a:gd name="connsiteY12" fmla="*/ 521067 h 629623"/>
                  <a:gd name="connsiteX13" fmla="*/ 70887 w 277132"/>
                  <a:gd name="connsiteY13" fmla="*/ 553634 h 629623"/>
                  <a:gd name="connsiteX14" fmla="*/ 60032 w 277132"/>
                  <a:gd name="connsiteY14" fmla="*/ 586201 h 629623"/>
                  <a:gd name="connsiteX15" fmla="*/ 103452 w 277132"/>
                  <a:gd name="connsiteY15" fmla="*/ 629623 h 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132" h="629623">
                    <a:moveTo>
                      <a:pt x="277132" y="173689"/>
                    </a:moveTo>
                    <a:cubicBezTo>
                      <a:pt x="273514" y="141122"/>
                      <a:pt x="274224" y="107778"/>
                      <a:pt x="266277" y="75989"/>
                    </a:cubicBezTo>
                    <a:cubicBezTo>
                      <a:pt x="255716" y="33745"/>
                      <a:pt x="223885" y="38509"/>
                      <a:pt x="190292" y="21711"/>
                    </a:cubicBezTo>
                    <a:cubicBezTo>
                      <a:pt x="178623" y="15876"/>
                      <a:pt x="168582" y="7237"/>
                      <a:pt x="157727" y="0"/>
                    </a:cubicBezTo>
                    <a:cubicBezTo>
                      <a:pt x="157354" y="93"/>
                      <a:pt x="86931" y="16521"/>
                      <a:pt x="81742" y="21711"/>
                    </a:cubicBezTo>
                    <a:cubicBezTo>
                      <a:pt x="63291" y="40162"/>
                      <a:pt x="52795" y="65134"/>
                      <a:pt x="38321" y="86845"/>
                    </a:cubicBezTo>
                    <a:lnTo>
                      <a:pt x="16611" y="119411"/>
                    </a:lnTo>
                    <a:cubicBezTo>
                      <a:pt x="-1340" y="173268"/>
                      <a:pt x="-9375" y="182572"/>
                      <a:pt x="16611" y="260534"/>
                    </a:cubicBezTo>
                    <a:cubicBezTo>
                      <a:pt x="21872" y="276318"/>
                      <a:pt x="69097" y="288885"/>
                      <a:pt x="81742" y="293100"/>
                    </a:cubicBezTo>
                    <a:cubicBezTo>
                      <a:pt x="88979" y="300337"/>
                      <a:pt x="94298" y="310235"/>
                      <a:pt x="103452" y="314812"/>
                    </a:cubicBezTo>
                    <a:cubicBezTo>
                      <a:pt x="123920" y="325047"/>
                      <a:pt x="168582" y="336523"/>
                      <a:pt x="168582" y="336523"/>
                    </a:cubicBezTo>
                    <a:cubicBezTo>
                      <a:pt x="164964" y="379945"/>
                      <a:pt x="172228" y="425700"/>
                      <a:pt x="157727" y="466789"/>
                    </a:cubicBezTo>
                    <a:cubicBezTo>
                      <a:pt x="149212" y="490917"/>
                      <a:pt x="121544" y="502974"/>
                      <a:pt x="103452" y="521067"/>
                    </a:cubicBezTo>
                    <a:lnTo>
                      <a:pt x="70887" y="553634"/>
                    </a:lnTo>
                    <a:cubicBezTo>
                      <a:pt x="67269" y="564490"/>
                      <a:pt x="58151" y="574914"/>
                      <a:pt x="60032" y="586201"/>
                    </a:cubicBezTo>
                    <a:cubicBezTo>
                      <a:pt x="64795" y="614781"/>
                      <a:pt x="83367" y="619579"/>
                      <a:pt x="103452" y="629623"/>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6" name="Freeform 345"/>
              <p:cNvSpPr/>
              <p:nvPr/>
            </p:nvSpPr>
            <p:spPr>
              <a:xfrm>
                <a:off x="4265106" y="3097052"/>
                <a:ext cx="672365" cy="298893"/>
              </a:xfrm>
              <a:custGeom>
                <a:avLst/>
                <a:gdLst>
                  <a:gd name="connsiteX0" fmla="*/ 0 w 672365"/>
                  <a:gd name="connsiteY0" fmla="*/ 122252 h 298893"/>
                  <a:gd name="connsiteX1" fmla="*/ 135831 w 672365"/>
                  <a:gd name="connsiteY1" fmla="*/ 108668 h 298893"/>
                  <a:gd name="connsiteX2" fmla="*/ 156206 w 672365"/>
                  <a:gd name="connsiteY2" fmla="*/ 95085 h 298893"/>
                  <a:gd name="connsiteX3" fmla="*/ 190164 w 672365"/>
                  <a:gd name="connsiteY3" fmla="*/ 67918 h 298893"/>
                  <a:gd name="connsiteX4" fmla="*/ 210539 w 672365"/>
                  <a:gd name="connsiteY4" fmla="*/ 54334 h 298893"/>
                  <a:gd name="connsiteX5" fmla="*/ 251288 w 672365"/>
                  <a:gd name="connsiteY5" fmla="*/ 40750 h 298893"/>
                  <a:gd name="connsiteX6" fmla="*/ 271663 w 672365"/>
                  <a:gd name="connsiteY6" fmla="*/ 27167 h 298893"/>
                  <a:gd name="connsiteX7" fmla="*/ 312412 w 672365"/>
                  <a:gd name="connsiteY7" fmla="*/ 13583 h 298893"/>
                  <a:gd name="connsiteX8" fmla="*/ 359953 w 672365"/>
                  <a:gd name="connsiteY8" fmla="*/ 0 h 298893"/>
                  <a:gd name="connsiteX9" fmla="*/ 488993 w 672365"/>
                  <a:gd name="connsiteY9" fmla="*/ 6792 h 298893"/>
                  <a:gd name="connsiteX10" fmla="*/ 495785 w 672365"/>
                  <a:gd name="connsiteY10" fmla="*/ 27167 h 298893"/>
                  <a:gd name="connsiteX11" fmla="*/ 488993 w 672365"/>
                  <a:gd name="connsiteY11" fmla="*/ 74709 h 298893"/>
                  <a:gd name="connsiteX12" fmla="*/ 448244 w 672365"/>
                  <a:gd name="connsiteY12" fmla="*/ 101876 h 298893"/>
                  <a:gd name="connsiteX13" fmla="*/ 414286 w 672365"/>
                  <a:gd name="connsiteY13" fmla="*/ 47542 h 298893"/>
                  <a:gd name="connsiteX14" fmla="*/ 455035 w 672365"/>
                  <a:gd name="connsiteY14" fmla="*/ 33959 h 298893"/>
                  <a:gd name="connsiteX15" fmla="*/ 543326 w 672365"/>
                  <a:gd name="connsiteY15" fmla="*/ 40750 h 298893"/>
                  <a:gd name="connsiteX16" fmla="*/ 604450 w 672365"/>
                  <a:gd name="connsiteY16" fmla="*/ 74709 h 298893"/>
                  <a:gd name="connsiteX17" fmla="*/ 624824 w 672365"/>
                  <a:gd name="connsiteY17" fmla="*/ 81501 h 298893"/>
                  <a:gd name="connsiteX18" fmla="*/ 665574 w 672365"/>
                  <a:gd name="connsiteY18" fmla="*/ 163002 h 298893"/>
                  <a:gd name="connsiteX19" fmla="*/ 672365 w 672365"/>
                  <a:gd name="connsiteY19" fmla="*/ 183378 h 298893"/>
                  <a:gd name="connsiteX20" fmla="*/ 651991 w 672365"/>
                  <a:gd name="connsiteY20" fmla="*/ 271671 h 298893"/>
                  <a:gd name="connsiteX21" fmla="*/ 624824 w 672365"/>
                  <a:gd name="connsiteY21" fmla="*/ 278463 h 298893"/>
                  <a:gd name="connsiteX22" fmla="*/ 611241 w 672365"/>
                  <a:gd name="connsiteY22" fmla="*/ 298838 h 29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2365" h="298893">
                    <a:moveTo>
                      <a:pt x="0" y="122252"/>
                    </a:moveTo>
                    <a:cubicBezTo>
                      <a:pt x="6763" y="121854"/>
                      <a:pt x="100394" y="126387"/>
                      <a:pt x="135831" y="108668"/>
                    </a:cubicBezTo>
                    <a:cubicBezTo>
                      <a:pt x="143132" y="105018"/>
                      <a:pt x="149414" y="99613"/>
                      <a:pt x="156206" y="95085"/>
                    </a:cubicBezTo>
                    <a:cubicBezTo>
                      <a:pt x="179104" y="60736"/>
                      <a:pt x="157358" y="84321"/>
                      <a:pt x="190164" y="67918"/>
                    </a:cubicBezTo>
                    <a:cubicBezTo>
                      <a:pt x="197465" y="64268"/>
                      <a:pt x="203080" y="57649"/>
                      <a:pt x="210539" y="54334"/>
                    </a:cubicBezTo>
                    <a:cubicBezTo>
                      <a:pt x="223623" y="48519"/>
                      <a:pt x="239375" y="48692"/>
                      <a:pt x="251288" y="40750"/>
                    </a:cubicBezTo>
                    <a:cubicBezTo>
                      <a:pt x="258080" y="36222"/>
                      <a:pt x="264204" y="30482"/>
                      <a:pt x="271663" y="27167"/>
                    </a:cubicBezTo>
                    <a:cubicBezTo>
                      <a:pt x="284747" y="21352"/>
                      <a:pt x="298829" y="18111"/>
                      <a:pt x="312412" y="13583"/>
                    </a:cubicBezTo>
                    <a:cubicBezTo>
                      <a:pt x="341629" y="3844"/>
                      <a:pt x="325859" y="8524"/>
                      <a:pt x="359953" y="0"/>
                    </a:cubicBezTo>
                    <a:cubicBezTo>
                      <a:pt x="402966" y="2264"/>
                      <a:pt x="446757" y="-1655"/>
                      <a:pt x="488993" y="6792"/>
                    </a:cubicBezTo>
                    <a:cubicBezTo>
                      <a:pt x="496013" y="8196"/>
                      <a:pt x="495785" y="20008"/>
                      <a:pt x="495785" y="27167"/>
                    </a:cubicBezTo>
                    <a:cubicBezTo>
                      <a:pt x="495785" y="43175"/>
                      <a:pt x="497587" y="61203"/>
                      <a:pt x="488993" y="74709"/>
                    </a:cubicBezTo>
                    <a:cubicBezTo>
                      <a:pt x="480229" y="88482"/>
                      <a:pt x="448244" y="101876"/>
                      <a:pt x="448244" y="101876"/>
                    </a:cubicBezTo>
                    <a:cubicBezTo>
                      <a:pt x="421280" y="97382"/>
                      <a:pt x="371163" y="102987"/>
                      <a:pt x="414286" y="47542"/>
                    </a:cubicBezTo>
                    <a:cubicBezTo>
                      <a:pt x="423076" y="36240"/>
                      <a:pt x="455035" y="33959"/>
                      <a:pt x="455035" y="33959"/>
                    </a:cubicBezTo>
                    <a:cubicBezTo>
                      <a:pt x="484465" y="36223"/>
                      <a:pt x="514037" y="37089"/>
                      <a:pt x="543326" y="40750"/>
                    </a:cubicBezTo>
                    <a:cubicBezTo>
                      <a:pt x="576088" y="44845"/>
                      <a:pt x="564811" y="61495"/>
                      <a:pt x="604450" y="74709"/>
                    </a:cubicBezTo>
                    <a:lnTo>
                      <a:pt x="624824" y="81501"/>
                    </a:lnTo>
                    <a:cubicBezTo>
                      <a:pt x="659931" y="134163"/>
                      <a:pt x="646830" y="106767"/>
                      <a:pt x="665574" y="163002"/>
                    </a:cubicBezTo>
                    <a:lnTo>
                      <a:pt x="672365" y="183378"/>
                    </a:lnTo>
                    <a:cubicBezTo>
                      <a:pt x="671283" y="194202"/>
                      <a:pt x="675855" y="255761"/>
                      <a:pt x="651991" y="271671"/>
                    </a:cubicBezTo>
                    <a:cubicBezTo>
                      <a:pt x="644224" y="276849"/>
                      <a:pt x="633880" y="276199"/>
                      <a:pt x="624824" y="278463"/>
                    </a:cubicBezTo>
                    <a:cubicBezTo>
                      <a:pt x="617317" y="300986"/>
                      <a:pt x="625192" y="298838"/>
                      <a:pt x="611241" y="298838"/>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7" name="Freeform 346"/>
              <p:cNvSpPr/>
              <p:nvPr/>
            </p:nvSpPr>
            <p:spPr>
              <a:xfrm>
                <a:off x="4733724" y="3776230"/>
                <a:ext cx="427869" cy="896515"/>
              </a:xfrm>
              <a:custGeom>
                <a:avLst/>
                <a:gdLst>
                  <a:gd name="connsiteX0" fmla="*/ 67916 w 427869"/>
                  <a:gd name="connsiteY0" fmla="*/ 896515 h 896515"/>
                  <a:gd name="connsiteX1" fmla="*/ 54333 w 427869"/>
                  <a:gd name="connsiteY1" fmla="*/ 842180 h 896515"/>
                  <a:gd name="connsiteX2" fmla="*/ 33958 w 427869"/>
                  <a:gd name="connsiteY2" fmla="*/ 828597 h 896515"/>
                  <a:gd name="connsiteX3" fmla="*/ 20375 w 427869"/>
                  <a:gd name="connsiteY3" fmla="*/ 787846 h 896515"/>
                  <a:gd name="connsiteX4" fmla="*/ 13583 w 427869"/>
                  <a:gd name="connsiteY4" fmla="*/ 767471 h 896515"/>
                  <a:gd name="connsiteX5" fmla="*/ 0 w 427869"/>
                  <a:gd name="connsiteY5" fmla="*/ 706345 h 896515"/>
                  <a:gd name="connsiteX6" fmla="*/ 6792 w 427869"/>
                  <a:gd name="connsiteY6" fmla="*/ 672386 h 896515"/>
                  <a:gd name="connsiteX7" fmla="*/ 47541 w 427869"/>
                  <a:gd name="connsiteY7" fmla="*/ 658802 h 896515"/>
                  <a:gd name="connsiteX8" fmla="*/ 142623 w 427869"/>
                  <a:gd name="connsiteY8" fmla="*/ 665594 h 896515"/>
                  <a:gd name="connsiteX9" fmla="*/ 162998 w 427869"/>
                  <a:gd name="connsiteY9" fmla="*/ 679178 h 896515"/>
                  <a:gd name="connsiteX10" fmla="*/ 169790 w 427869"/>
                  <a:gd name="connsiteY10" fmla="*/ 740304 h 896515"/>
                  <a:gd name="connsiteX11" fmla="*/ 176581 w 427869"/>
                  <a:gd name="connsiteY11" fmla="*/ 760679 h 896515"/>
                  <a:gd name="connsiteX12" fmla="*/ 203747 w 427869"/>
                  <a:gd name="connsiteY12" fmla="*/ 767471 h 896515"/>
                  <a:gd name="connsiteX13" fmla="*/ 264871 w 427869"/>
                  <a:gd name="connsiteY13" fmla="*/ 760679 h 896515"/>
                  <a:gd name="connsiteX14" fmla="*/ 305621 w 427869"/>
                  <a:gd name="connsiteY14" fmla="*/ 726720 h 896515"/>
                  <a:gd name="connsiteX15" fmla="*/ 298829 w 427869"/>
                  <a:gd name="connsiteY15" fmla="*/ 611260 h 896515"/>
                  <a:gd name="connsiteX16" fmla="*/ 271663 w 427869"/>
                  <a:gd name="connsiteY16" fmla="*/ 590885 h 896515"/>
                  <a:gd name="connsiteX17" fmla="*/ 251288 w 427869"/>
                  <a:gd name="connsiteY17" fmla="*/ 570509 h 896515"/>
                  <a:gd name="connsiteX18" fmla="*/ 183373 w 427869"/>
                  <a:gd name="connsiteY18" fmla="*/ 536550 h 896515"/>
                  <a:gd name="connsiteX19" fmla="*/ 162998 w 427869"/>
                  <a:gd name="connsiteY19" fmla="*/ 522967 h 896515"/>
                  <a:gd name="connsiteX20" fmla="*/ 142623 w 427869"/>
                  <a:gd name="connsiteY20" fmla="*/ 502591 h 896515"/>
                  <a:gd name="connsiteX21" fmla="*/ 115457 w 427869"/>
                  <a:gd name="connsiteY21" fmla="*/ 489008 h 896515"/>
                  <a:gd name="connsiteX22" fmla="*/ 101874 w 427869"/>
                  <a:gd name="connsiteY22" fmla="*/ 461841 h 896515"/>
                  <a:gd name="connsiteX23" fmla="*/ 88291 w 427869"/>
                  <a:gd name="connsiteY23" fmla="*/ 441465 h 896515"/>
                  <a:gd name="connsiteX24" fmla="*/ 95082 w 427869"/>
                  <a:gd name="connsiteY24" fmla="*/ 359964 h 896515"/>
                  <a:gd name="connsiteX25" fmla="*/ 142623 w 427869"/>
                  <a:gd name="connsiteY25" fmla="*/ 326005 h 896515"/>
                  <a:gd name="connsiteX26" fmla="*/ 183373 w 427869"/>
                  <a:gd name="connsiteY26" fmla="*/ 285255 h 896515"/>
                  <a:gd name="connsiteX27" fmla="*/ 203747 w 427869"/>
                  <a:gd name="connsiteY27" fmla="*/ 264879 h 896515"/>
                  <a:gd name="connsiteX28" fmla="*/ 224122 w 427869"/>
                  <a:gd name="connsiteY28" fmla="*/ 244504 h 896515"/>
                  <a:gd name="connsiteX29" fmla="*/ 237705 w 427869"/>
                  <a:gd name="connsiteY29" fmla="*/ 217337 h 896515"/>
                  <a:gd name="connsiteX30" fmla="*/ 298829 w 427869"/>
                  <a:gd name="connsiteY30" fmla="*/ 190170 h 896515"/>
                  <a:gd name="connsiteX31" fmla="*/ 332787 w 427869"/>
                  <a:gd name="connsiteY31" fmla="*/ 183378 h 896515"/>
                  <a:gd name="connsiteX32" fmla="*/ 353162 w 427869"/>
                  <a:gd name="connsiteY32" fmla="*/ 176586 h 896515"/>
                  <a:gd name="connsiteX33" fmla="*/ 427869 w 427869"/>
                  <a:gd name="connsiteY33" fmla="*/ 169794 h 896515"/>
                  <a:gd name="connsiteX34" fmla="*/ 414286 w 427869"/>
                  <a:gd name="connsiteY34" fmla="*/ 88293 h 896515"/>
                  <a:gd name="connsiteX35" fmla="*/ 373537 w 427869"/>
                  <a:gd name="connsiteY35" fmla="*/ 61126 h 896515"/>
                  <a:gd name="connsiteX36" fmla="*/ 359953 w 427869"/>
                  <a:gd name="connsiteY36" fmla="*/ 47542 h 896515"/>
                  <a:gd name="connsiteX37" fmla="*/ 319204 w 427869"/>
                  <a:gd name="connsiteY37" fmla="*/ 33959 h 896515"/>
                  <a:gd name="connsiteX38" fmla="*/ 292038 w 427869"/>
                  <a:gd name="connsiteY38" fmla="*/ 0 h 89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27869" h="896515">
                    <a:moveTo>
                      <a:pt x="67916" y="896515"/>
                    </a:moveTo>
                    <a:cubicBezTo>
                      <a:pt x="67579" y="894828"/>
                      <a:pt x="59900" y="849139"/>
                      <a:pt x="54333" y="842180"/>
                    </a:cubicBezTo>
                    <a:cubicBezTo>
                      <a:pt x="49234" y="835806"/>
                      <a:pt x="40750" y="833125"/>
                      <a:pt x="33958" y="828597"/>
                    </a:cubicBezTo>
                    <a:lnTo>
                      <a:pt x="20375" y="787846"/>
                    </a:lnTo>
                    <a:cubicBezTo>
                      <a:pt x="18111" y="781054"/>
                      <a:pt x="14987" y="774491"/>
                      <a:pt x="13583" y="767471"/>
                    </a:cubicBezTo>
                    <a:cubicBezTo>
                      <a:pt x="4962" y="724359"/>
                      <a:pt x="9592" y="744711"/>
                      <a:pt x="0" y="706345"/>
                    </a:cubicBezTo>
                    <a:cubicBezTo>
                      <a:pt x="2264" y="695025"/>
                      <a:pt x="-1371" y="680549"/>
                      <a:pt x="6792" y="672386"/>
                    </a:cubicBezTo>
                    <a:cubicBezTo>
                      <a:pt x="16916" y="662262"/>
                      <a:pt x="47541" y="658802"/>
                      <a:pt x="47541" y="658802"/>
                    </a:cubicBezTo>
                    <a:cubicBezTo>
                      <a:pt x="79235" y="661066"/>
                      <a:pt x="111332" y="660072"/>
                      <a:pt x="142623" y="665594"/>
                    </a:cubicBezTo>
                    <a:cubicBezTo>
                      <a:pt x="150661" y="667013"/>
                      <a:pt x="160208" y="671507"/>
                      <a:pt x="162998" y="679178"/>
                    </a:cubicBezTo>
                    <a:cubicBezTo>
                      <a:pt x="170004" y="698444"/>
                      <a:pt x="166420" y="720082"/>
                      <a:pt x="169790" y="740304"/>
                    </a:cubicBezTo>
                    <a:cubicBezTo>
                      <a:pt x="170967" y="747366"/>
                      <a:pt x="170991" y="756207"/>
                      <a:pt x="176581" y="760679"/>
                    </a:cubicBezTo>
                    <a:cubicBezTo>
                      <a:pt x="183870" y="766510"/>
                      <a:pt x="194692" y="765207"/>
                      <a:pt x="203747" y="767471"/>
                    </a:cubicBezTo>
                    <a:cubicBezTo>
                      <a:pt x="224122" y="765207"/>
                      <a:pt x="244983" y="765651"/>
                      <a:pt x="264871" y="760679"/>
                    </a:cubicBezTo>
                    <a:cubicBezTo>
                      <a:pt x="277480" y="757527"/>
                      <a:pt x="298017" y="734324"/>
                      <a:pt x="305621" y="726720"/>
                    </a:cubicBezTo>
                    <a:cubicBezTo>
                      <a:pt x="303357" y="688233"/>
                      <a:pt x="308179" y="648662"/>
                      <a:pt x="298829" y="611260"/>
                    </a:cubicBezTo>
                    <a:cubicBezTo>
                      <a:pt x="296084" y="600279"/>
                      <a:pt x="280257" y="598252"/>
                      <a:pt x="271663" y="590885"/>
                    </a:cubicBezTo>
                    <a:cubicBezTo>
                      <a:pt x="264370" y="584634"/>
                      <a:pt x="258581" y="576760"/>
                      <a:pt x="251288" y="570509"/>
                    </a:cubicBezTo>
                    <a:cubicBezTo>
                      <a:pt x="163184" y="494988"/>
                      <a:pt x="297453" y="612602"/>
                      <a:pt x="183373" y="536550"/>
                    </a:cubicBezTo>
                    <a:cubicBezTo>
                      <a:pt x="176581" y="532022"/>
                      <a:pt x="169269" y="528193"/>
                      <a:pt x="162998" y="522967"/>
                    </a:cubicBezTo>
                    <a:cubicBezTo>
                      <a:pt x="155619" y="516818"/>
                      <a:pt x="150439" y="508174"/>
                      <a:pt x="142623" y="502591"/>
                    </a:cubicBezTo>
                    <a:cubicBezTo>
                      <a:pt x="134385" y="496706"/>
                      <a:pt x="124512" y="493536"/>
                      <a:pt x="115457" y="489008"/>
                    </a:cubicBezTo>
                    <a:cubicBezTo>
                      <a:pt x="110929" y="479952"/>
                      <a:pt x="106897" y="470632"/>
                      <a:pt x="101874" y="461841"/>
                    </a:cubicBezTo>
                    <a:cubicBezTo>
                      <a:pt x="97824" y="454754"/>
                      <a:pt x="88834" y="449610"/>
                      <a:pt x="88291" y="441465"/>
                    </a:cubicBezTo>
                    <a:cubicBezTo>
                      <a:pt x="86478" y="414264"/>
                      <a:pt x="88058" y="386305"/>
                      <a:pt x="95082" y="359964"/>
                    </a:cubicBezTo>
                    <a:cubicBezTo>
                      <a:pt x="100398" y="340029"/>
                      <a:pt x="130286" y="335875"/>
                      <a:pt x="142623" y="326005"/>
                    </a:cubicBezTo>
                    <a:cubicBezTo>
                      <a:pt x="157623" y="314005"/>
                      <a:pt x="169790" y="298839"/>
                      <a:pt x="183373" y="285255"/>
                    </a:cubicBezTo>
                    <a:lnTo>
                      <a:pt x="203747" y="264879"/>
                    </a:lnTo>
                    <a:lnTo>
                      <a:pt x="224122" y="244504"/>
                    </a:lnTo>
                    <a:cubicBezTo>
                      <a:pt x="228650" y="235448"/>
                      <a:pt x="231224" y="225115"/>
                      <a:pt x="237705" y="217337"/>
                    </a:cubicBezTo>
                    <a:cubicBezTo>
                      <a:pt x="249087" y="203678"/>
                      <a:pt x="287006" y="192535"/>
                      <a:pt x="298829" y="190170"/>
                    </a:cubicBezTo>
                    <a:cubicBezTo>
                      <a:pt x="310148" y="187906"/>
                      <a:pt x="321588" y="186178"/>
                      <a:pt x="332787" y="183378"/>
                    </a:cubicBezTo>
                    <a:cubicBezTo>
                      <a:pt x="339732" y="181642"/>
                      <a:pt x="346075" y="177599"/>
                      <a:pt x="353162" y="176586"/>
                    </a:cubicBezTo>
                    <a:cubicBezTo>
                      <a:pt x="377916" y="173050"/>
                      <a:pt x="402967" y="172058"/>
                      <a:pt x="427869" y="169794"/>
                    </a:cubicBezTo>
                    <a:cubicBezTo>
                      <a:pt x="423341" y="142627"/>
                      <a:pt x="426603" y="112927"/>
                      <a:pt x="414286" y="88293"/>
                    </a:cubicBezTo>
                    <a:cubicBezTo>
                      <a:pt x="406985" y="73691"/>
                      <a:pt x="385080" y="72669"/>
                      <a:pt x="373537" y="61126"/>
                    </a:cubicBezTo>
                    <a:cubicBezTo>
                      <a:pt x="369009" y="56598"/>
                      <a:pt x="365680" y="50406"/>
                      <a:pt x="359953" y="47542"/>
                    </a:cubicBezTo>
                    <a:cubicBezTo>
                      <a:pt x="347147" y="41139"/>
                      <a:pt x="319204" y="33959"/>
                      <a:pt x="319204" y="33959"/>
                    </a:cubicBezTo>
                    <a:cubicBezTo>
                      <a:pt x="302069" y="8255"/>
                      <a:pt x="311393" y="19355"/>
                      <a:pt x="292038" y="0"/>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8" name="Freeform 347"/>
              <p:cNvSpPr/>
              <p:nvPr/>
            </p:nvSpPr>
            <p:spPr>
              <a:xfrm>
                <a:off x="3273537" y="5338339"/>
                <a:ext cx="414285" cy="54334"/>
              </a:xfrm>
              <a:custGeom>
                <a:avLst/>
                <a:gdLst>
                  <a:gd name="connsiteX0" fmla="*/ 414285 w 414285"/>
                  <a:gd name="connsiteY0" fmla="*/ 47543 h 54334"/>
                  <a:gd name="connsiteX1" fmla="*/ 339578 w 414285"/>
                  <a:gd name="connsiteY1" fmla="*/ 40751 h 54334"/>
                  <a:gd name="connsiteX2" fmla="*/ 305620 w 414285"/>
                  <a:gd name="connsiteY2" fmla="*/ 27167 h 54334"/>
                  <a:gd name="connsiteX3" fmla="*/ 210538 w 414285"/>
                  <a:gd name="connsiteY3" fmla="*/ 20376 h 54334"/>
                  <a:gd name="connsiteX4" fmla="*/ 169789 w 414285"/>
                  <a:gd name="connsiteY4" fmla="*/ 13584 h 54334"/>
                  <a:gd name="connsiteX5" fmla="*/ 129040 w 414285"/>
                  <a:gd name="connsiteY5" fmla="*/ 0 h 54334"/>
                  <a:gd name="connsiteX6" fmla="*/ 115456 w 414285"/>
                  <a:gd name="connsiteY6" fmla="*/ 20376 h 54334"/>
                  <a:gd name="connsiteX7" fmla="*/ 74707 w 414285"/>
                  <a:gd name="connsiteY7" fmla="*/ 33959 h 54334"/>
                  <a:gd name="connsiteX8" fmla="*/ 54332 w 414285"/>
                  <a:gd name="connsiteY8" fmla="*/ 40751 h 54334"/>
                  <a:gd name="connsiteX9" fmla="*/ 33958 w 414285"/>
                  <a:gd name="connsiteY9" fmla="*/ 54334 h 54334"/>
                  <a:gd name="connsiteX10" fmla="*/ 0 w 414285"/>
                  <a:gd name="connsiteY10" fmla="*/ 47543 h 5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4285" h="54334">
                    <a:moveTo>
                      <a:pt x="414285" y="47543"/>
                    </a:moveTo>
                    <a:cubicBezTo>
                      <a:pt x="389383" y="45279"/>
                      <a:pt x="364155" y="45359"/>
                      <a:pt x="339578" y="40751"/>
                    </a:cubicBezTo>
                    <a:cubicBezTo>
                      <a:pt x="327595" y="38504"/>
                      <a:pt x="317662" y="29068"/>
                      <a:pt x="305620" y="27167"/>
                    </a:cubicBezTo>
                    <a:cubicBezTo>
                      <a:pt x="274234" y="22211"/>
                      <a:pt x="242232" y="22640"/>
                      <a:pt x="210538" y="20376"/>
                    </a:cubicBezTo>
                    <a:cubicBezTo>
                      <a:pt x="196955" y="18112"/>
                      <a:pt x="183148" y="16924"/>
                      <a:pt x="169789" y="13584"/>
                    </a:cubicBezTo>
                    <a:cubicBezTo>
                      <a:pt x="155899" y="10111"/>
                      <a:pt x="129040" y="0"/>
                      <a:pt x="129040" y="0"/>
                    </a:cubicBezTo>
                    <a:cubicBezTo>
                      <a:pt x="124512" y="6792"/>
                      <a:pt x="122378" y="16050"/>
                      <a:pt x="115456" y="20376"/>
                    </a:cubicBezTo>
                    <a:cubicBezTo>
                      <a:pt x="103315" y="27965"/>
                      <a:pt x="88290" y="29431"/>
                      <a:pt x="74707" y="33959"/>
                    </a:cubicBezTo>
                    <a:cubicBezTo>
                      <a:pt x="67915" y="36223"/>
                      <a:pt x="60289" y="36780"/>
                      <a:pt x="54332" y="40751"/>
                    </a:cubicBezTo>
                    <a:lnTo>
                      <a:pt x="33958" y="54334"/>
                    </a:lnTo>
                    <a:lnTo>
                      <a:pt x="0" y="47543"/>
                    </a:ln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9" name="Freeform 348"/>
              <p:cNvSpPr/>
              <p:nvPr/>
            </p:nvSpPr>
            <p:spPr>
              <a:xfrm>
                <a:off x="2605486" y="4598035"/>
                <a:ext cx="199432" cy="427882"/>
              </a:xfrm>
              <a:custGeom>
                <a:avLst/>
                <a:gdLst>
                  <a:gd name="connsiteX0" fmla="*/ 199432 w 199432"/>
                  <a:gd name="connsiteY0" fmla="*/ 427882 h 427882"/>
                  <a:gd name="connsiteX1" fmla="*/ 172266 w 199432"/>
                  <a:gd name="connsiteY1" fmla="*/ 393923 h 427882"/>
                  <a:gd name="connsiteX2" fmla="*/ 158683 w 199432"/>
                  <a:gd name="connsiteY2" fmla="*/ 373548 h 427882"/>
                  <a:gd name="connsiteX3" fmla="*/ 138308 w 199432"/>
                  <a:gd name="connsiteY3" fmla="*/ 366756 h 427882"/>
                  <a:gd name="connsiteX4" fmla="*/ 111142 w 199432"/>
                  <a:gd name="connsiteY4" fmla="*/ 346381 h 427882"/>
                  <a:gd name="connsiteX5" fmla="*/ 97559 w 199432"/>
                  <a:gd name="connsiteY5" fmla="*/ 319214 h 427882"/>
                  <a:gd name="connsiteX6" fmla="*/ 83976 w 199432"/>
                  <a:gd name="connsiteY6" fmla="*/ 298838 h 427882"/>
                  <a:gd name="connsiteX7" fmla="*/ 70393 w 199432"/>
                  <a:gd name="connsiteY7" fmla="*/ 258088 h 427882"/>
                  <a:gd name="connsiteX8" fmla="*/ 77184 w 199432"/>
                  <a:gd name="connsiteY8" fmla="*/ 217337 h 427882"/>
                  <a:gd name="connsiteX9" fmla="*/ 97559 w 199432"/>
                  <a:gd name="connsiteY9" fmla="*/ 203754 h 427882"/>
                  <a:gd name="connsiteX10" fmla="*/ 117934 w 199432"/>
                  <a:gd name="connsiteY10" fmla="*/ 163003 h 427882"/>
                  <a:gd name="connsiteX11" fmla="*/ 111142 w 199432"/>
                  <a:gd name="connsiteY11" fmla="*/ 74710 h 427882"/>
                  <a:gd name="connsiteX12" fmla="*/ 70393 w 199432"/>
                  <a:gd name="connsiteY12" fmla="*/ 33959 h 427882"/>
                  <a:gd name="connsiteX13" fmla="*/ 36435 w 199432"/>
                  <a:gd name="connsiteY13" fmla="*/ 6792 h 427882"/>
                  <a:gd name="connsiteX14" fmla="*/ 16060 w 199432"/>
                  <a:gd name="connsiteY14" fmla="*/ 0 h 427882"/>
                  <a:gd name="connsiteX15" fmla="*/ 9268 w 199432"/>
                  <a:gd name="connsiteY15" fmla="*/ 61126 h 427882"/>
                  <a:gd name="connsiteX16" fmla="*/ 22852 w 199432"/>
                  <a:gd name="connsiteY16" fmla="*/ 67918 h 42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432" h="427882">
                    <a:moveTo>
                      <a:pt x="199432" y="427882"/>
                    </a:moveTo>
                    <a:cubicBezTo>
                      <a:pt x="190377" y="416562"/>
                      <a:pt x="180963" y="405520"/>
                      <a:pt x="172266" y="393923"/>
                    </a:cubicBezTo>
                    <a:cubicBezTo>
                      <a:pt x="167369" y="387393"/>
                      <a:pt x="165057" y="378647"/>
                      <a:pt x="158683" y="373548"/>
                    </a:cubicBezTo>
                    <a:cubicBezTo>
                      <a:pt x="153093" y="369076"/>
                      <a:pt x="145100" y="369020"/>
                      <a:pt x="138308" y="366756"/>
                    </a:cubicBezTo>
                    <a:cubicBezTo>
                      <a:pt x="129253" y="359964"/>
                      <a:pt x="118508" y="354975"/>
                      <a:pt x="111142" y="346381"/>
                    </a:cubicBezTo>
                    <a:cubicBezTo>
                      <a:pt x="104553" y="338694"/>
                      <a:pt x="102582" y="328005"/>
                      <a:pt x="97559" y="319214"/>
                    </a:cubicBezTo>
                    <a:cubicBezTo>
                      <a:pt x="93509" y="312127"/>
                      <a:pt x="87291" y="306297"/>
                      <a:pt x="83976" y="298838"/>
                    </a:cubicBezTo>
                    <a:cubicBezTo>
                      <a:pt x="78161" y="285754"/>
                      <a:pt x="70393" y="258088"/>
                      <a:pt x="70393" y="258088"/>
                    </a:cubicBezTo>
                    <a:cubicBezTo>
                      <a:pt x="72657" y="244504"/>
                      <a:pt x="71026" y="229654"/>
                      <a:pt x="77184" y="217337"/>
                    </a:cubicBezTo>
                    <a:cubicBezTo>
                      <a:pt x="80834" y="210036"/>
                      <a:pt x="91787" y="209526"/>
                      <a:pt x="97559" y="203754"/>
                    </a:cubicBezTo>
                    <a:cubicBezTo>
                      <a:pt x="110723" y="190589"/>
                      <a:pt x="112410" y="179573"/>
                      <a:pt x="117934" y="163003"/>
                    </a:cubicBezTo>
                    <a:cubicBezTo>
                      <a:pt x="115670" y="133572"/>
                      <a:pt x="121346" y="102408"/>
                      <a:pt x="111142" y="74710"/>
                    </a:cubicBezTo>
                    <a:cubicBezTo>
                      <a:pt x="104501" y="56685"/>
                      <a:pt x="83976" y="47543"/>
                      <a:pt x="70393" y="33959"/>
                    </a:cubicBezTo>
                    <a:cubicBezTo>
                      <a:pt x="57760" y="21326"/>
                      <a:pt x="53568" y="15359"/>
                      <a:pt x="36435" y="6792"/>
                    </a:cubicBezTo>
                    <a:cubicBezTo>
                      <a:pt x="30032" y="3590"/>
                      <a:pt x="22852" y="2264"/>
                      <a:pt x="16060" y="0"/>
                    </a:cubicBezTo>
                    <a:cubicBezTo>
                      <a:pt x="-550" y="24916"/>
                      <a:pt x="-6645" y="23994"/>
                      <a:pt x="9268" y="61126"/>
                    </a:cubicBezTo>
                    <a:cubicBezTo>
                      <a:pt x="11262" y="65779"/>
                      <a:pt x="18324" y="65654"/>
                      <a:pt x="22852" y="67918"/>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20" name="Group 319"/>
            <p:cNvGrpSpPr>
              <a:grpSpLocks noChangeAspect="1"/>
            </p:cNvGrpSpPr>
            <p:nvPr/>
          </p:nvGrpSpPr>
          <p:grpSpPr>
            <a:xfrm>
              <a:off x="7302323" y="4813215"/>
              <a:ext cx="669836" cy="679929"/>
              <a:chOff x="2545174" y="2758134"/>
              <a:chExt cx="2616419" cy="2655842"/>
            </a:xfrm>
          </p:grpSpPr>
          <p:grpSp>
            <p:nvGrpSpPr>
              <p:cNvPr id="321" name="Group 320"/>
              <p:cNvGrpSpPr>
                <a:grpSpLocks noChangeAspect="1"/>
              </p:cNvGrpSpPr>
              <p:nvPr/>
            </p:nvGrpSpPr>
            <p:grpSpPr>
              <a:xfrm>
                <a:off x="2593114" y="2758134"/>
                <a:ext cx="2459736" cy="2655842"/>
                <a:chOff x="912543" y="2021213"/>
                <a:chExt cx="629892" cy="680111"/>
              </a:xfrm>
            </p:grpSpPr>
            <p:sp>
              <p:nvSpPr>
                <p:cNvPr id="327" name="Freeform 51"/>
                <p:cNvSpPr>
                  <a:spLocks/>
                </p:cNvSpPr>
                <p:nvPr/>
              </p:nvSpPr>
              <p:spPr bwMode="auto">
                <a:xfrm rot="16200000">
                  <a:off x="957644" y="2187593"/>
                  <a:ext cx="90790" cy="180992"/>
                </a:xfrm>
                <a:custGeom>
                  <a:avLst/>
                  <a:gdLst>
                    <a:gd name="T0" fmla="*/ 520 w 520"/>
                    <a:gd name="T1" fmla="*/ 75 h 1065"/>
                    <a:gd name="T2" fmla="*/ 445 w 520"/>
                    <a:gd name="T3" fmla="*/ 150 h 1065"/>
                    <a:gd name="T4" fmla="*/ 400 w 520"/>
                    <a:gd name="T5" fmla="*/ 120 h 1065"/>
                    <a:gd name="T6" fmla="*/ 355 w 520"/>
                    <a:gd name="T7" fmla="*/ 105 h 1065"/>
                    <a:gd name="T8" fmla="*/ 235 w 520"/>
                    <a:gd name="T9" fmla="*/ 0 h 1065"/>
                    <a:gd name="T10" fmla="*/ 115 w 520"/>
                    <a:gd name="T11" fmla="*/ 15 h 1065"/>
                    <a:gd name="T12" fmla="*/ 70 w 520"/>
                    <a:gd name="T13" fmla="*/ 30 h 1065"/>
                    <a:gd name="T14" fmla="*/ 55 w 520"/>
                    <a:gd name="T15" fmla="*/ 75 h 1065"/>
                    <a:gd name="T16" fmla="*/ 130 w 520"/>
                    <a:gd name="T17" fmla="*/ 225 h 1065"/>
                    <a:gd name="T18" fmla="*/ 220 w 520"/>
                    <a:gd name="T19" fmla="*/ 285 h 1065"/>
                    <a:gd name="T20" fmla="*/ 265 w 520"/>
                    <a:gd name="T21" fmla="*/ 330 h 1065"/>
                    <a:gd name="T22" fmla="*/ 265 w 520"/>
                    <a:gd name="T23" fmla="*/ 420 h 1065"/>
                    <a:gd name="T24" fmla="*/ 175 w 520"/>
                    <a:gd name="T25" fmla="*/ 450 h 1065"/>
                    <a:gd name="T26" fmla="*/ 40 w 520"/>
                    <a:gd name="T27" fmla="*/ 510 h 1065"/>
                    <a:gd name="T28" fmla="*/ 10 w 520"/>
                    <a:gd name="T29" fmla="*/ 555 h 1065"/>
                    <a:gd name="T30" fmla="*/ 115 w 520"/>
                    <a:gd name="T31" fmla="*/ 675 h 1065"/>
                    <a:gd name="T32" fmla="*/ 205 w 520"/>
                    <a:gd name="T33" fmla="*/ 645 h 1065"/>
                    <a:gd name="T34" fmla="*/ 250 w 520"/>
                    <a:gd name="T35" fmla="*/ 630 h 1065"/>
                    <a:gd name="T36" fmla="*/ 295 w 520"/>
                    <a:gd name="T37" fmla="*/ 645 h 1065"/>
                    <a:gd name="T38" fmla="*/ 310 w 520"/>
                    <a:gd name="T39" fmla="*/ 750 h 1065"/>
                    <a:gd name="T40" fmla="*/ 220 w 520"/>
                    <a:gd name="T41" fmla="*/ 780 h 1065"/>
                    <a:gd name="T42" fmla="*/ 85 w 520"/>
                    <a:gd name="T43" fmla="*/ 840 h 1065"/>
                    <a:gd name="T44" fmla="*/ 160 w 520"/>
                    <a:gd name="T45" fmla="*/ 975 h 1065"/>
                    <a:gd name="T46" fmla="*/ 130 w 520"/>
                    <a:gd name="T47" fmla="*/ 1065 h 10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0"/>
                    <a:gd name="T73" fmla="*/ 0 h 1065"/>
                    <a:gd name="T74" fmla="*/ 520 w 520"/>
                    <a:gd name="T75" fmla="*/ 1065 h 10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0" h="1065">
                      <a:moveTo>
                        <a:pt x="520" y="75"/>
                      </a:moveTo>
                      <a:cubicBezTo>
                        <a:pt x="507" y="95"/>
                        <a:pt x="478" y="150"/>
                        <a:pt x="445" y="150"/>
                      </a:cubicBezTo>
                      <a:cubicBezTo>
                        <a:pt x="427" y="150"/>
                        <a:pt x="416" y="128"/>
                        <a:pt x="400" y="120"/>
                      </a:cubicBezTo>
                      <a:cubicBezTo>
                        <a:pt x="386" y="113"/>
                        <a:pt x="370" y="110"/>
                        <a:pt x="355" y="105"/>
                      </a:cubicBezTo>
                      <a:cubicBezTo>
                        <a:pt x="304" y="54"/>
                        <a:pt x="302" y="22"/>
                        <a:pt x="235" y="0"/>
                      </a:cubicBezTo>
                      <a:cubicBezTo>
                        <a:pt x="195" y="5"/>
                        <a:pt x="155" y="8"/>
                        <a:pt x="115" y="15"/>
                      </a:cubicBezTo>
                      <a:cubicBezTo>
                        <a:pt x="99" y="18"/>
                        <a:pt x="81" y="19"/>
                        <a:pt x="70" y="30"/>
                      </a:cubicBezTo>
                      <a:cubicBezTo>
                        <a:pt x="59" y="41"/>
                        <a:pt x="60" y="60"/>
                        <a:pt x="55" y="75"/>
                      </a:cubicBezTo>
                      <a:cubicBezTo>
                        <a:pt x="79" y="170"/>
                        <a:pt x="59" y="118"/>
                        <a:pt x="130" y="225"/>
                      </a:cubicBezTo>
                      <a:cubicBezTo>
                        <a:pt x="150" y="255"/>
                        <a:pt x="190" y="265"/>
                        <a:pt x="220" y="285"/>
                      </a:cubicBezTo>
                      <a:cubicBezTo>
                        <a:pt x="238" y="297"/>
                        <a:pt x="250" y="315"/>
                        <a:pt x="265" y="330"/>
                      </a:cubicBezTo>
                      <a:cubicBezTo>
                        <a:pt x="273" y="353"/>
                        <a:pt x="297" y="397"/>
                        <a:pt x="265" y="420"/>
                      </a:cubicBezTo>
                      <a:cubicBezTo>
                        <a:pt x="239" y="438"/>
                        <a:pt x="205" y="440"/>
                        <a:pt x="175" y="450"/>
                      </a:cubicBezTo>
                      <a:cubicBezTo>
                        <a:pt x="122" y="468"/>
                        <a:pt x="86" y="479"/>
                        <a:pt x="40" y="510"/>
                      </a:cubicBezTo>
                      <a:cubicBezTo>
                        <a:pt x="30" y="525"/>
                        <a:pt x="12" y="537"/>
                        <a:pt x="10" y="555"/>
                      </a:cubicBezTo>
                      <a:cubicBezTo>
                        <a:pt x="0" y="638"/>
                        <a:pt x="53" y="654"/>
                        <a:pt x="115" y="675"/>
                      </a:cubicBezTo>
                      <a:cubicBezTo>
                        <a:pt x="145" y="665"/>
                        <a:pt x="175" y="655"/>
                        <a:pt x="205" y="645"/>
                      </a:cubicBezTo>
                      <a:cubicBezTo>
                        <a:pt x="220" y="640"/>
                        <a:pt x="250" y="630"/>
                        <a:pt x="250" y="630"/>
                      </a:cubicBezTo>
                      <a:cubicBezTo>
                        <a:pt x="265" y="635"/>
                        <a:pt x="283" y="635"/>
                        <a:pt x="295" y="645"/>
                      </a:cubicBezTo>
                      <a:cubicBezTo>
                        <a:pt x="322" y="666"/>
                        <a:pt x="346" y="719"/>
                        <a:pt x="310" y="750"/>
                      </a:cubicBezTo>
                      <a:cubicBezTo>
                        <a:pt x="286" y="771"/>
                        <a:pt x="250" y="770"/>
                        <a:pt x="220" y="780"/>
                      </a:cubicBezTo>
                      <a:cubicBezTo>
                        <a:pt x="167" y="798"/>
                        <a:pt x="131" y="809"/>
                        <a:pt x="85" y="840"/>
                      </a:cubicBezTo>
                      <a:cubicBezTo>
                        <a:pt x="104" y="916"/>
                        <a:pt x="94" y="931"/>
                        <a:pt x="160" y="975"/>
                      </a:cubicBezTo>
                      <a:cubicBezTo>
                        <a:pt x="150" y="1005"/>
                        <a:pt x="130" y="1065"/>
                        <a:pt x="130" y="106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28" name="Freeform 50"/>
                <p:cNvSpPr>
                  <a:spLocks/>
                </p:cNvSpPr>
                <p:nvPr/>
              </p:nvSpPr>
              <p:spPr bwMode="auto">
                <a:xfrm rot="16200000">
                  <a:off x="1107925" y="2070221"/>
                  <a:ext cx="177775" cy="79759"/>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29" name="Freeform 49"/>
                <p:cNvSpPr>
                  <a:spLocks/>
                </p:cNvSpPr>
                <p:nvPr/>
              </p:nvSpPr>
              <p:spPr bwMode="auto">
                <a:xfrm rot="16200000">
                  <a:off x="927982" y="2398861"/>
                  <a:ext cx="151136" cy="165653"/>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30" name="Freeform 48"/>
                <p:cNvSpPr>
                  <a:spLocks/>
                </p:cNvSpPr>
                <p:nvPr/>
              </p:nvSpPr>
              <p:spPr bwMode="auto">
                <a:xfrm rot="17120977">
                  <a:off x="1399043" y="2317986"/>
                  <a:ext cx="110905" cy="169744"/>
                </a:xfrm>
                <a:custGeom>
                  <a:avLst/>
                  <a:gdLst>
                    <a:gd name="T0" fmla="*/ 105 w 540"/>
                    <a:gd name="T1" fmla="*/ 0 h 1230"/>
                    <a:gd name="T2" fmla="*/ 15 w 540"/>
                    <a:gd name="T3" fmla="*/ 15 h 1230"/>
                    <a:gd name="T4" fmla="*/ 0 w 540"/>
                    <a:gd name="T5" fmla="*/ 60 h 1230"/>
                    <a:gd name="T6" fmla="*/ 105 w 540"/>
                    <a:gd name="T7" fmla="*/ 165 h 1230"/>
                    <a:gd name="T8" fmla="*/ 315 w 540"/>
                    <a:gd name="T9" fmla="*/ 150 h 1230"/>
                    <a:gd name="T10" fmla="*/ 255 w 540"/>
                    <a:gd name="T11" fmla="*/ 120 h 1230"/>
                    <a:gd name="T12" fmla="*/ 195 w 540"/>
                    <a:gd name="T13" fmla="*/ 105 h 1230"/>
                    <a:gd name="T14" fmla="*/ 0 w 540"/>
                    <a:gd name="T15" fmla="*/ 195 h 1230"/>
                    <a:gd name="T16" fmla="*/ 105 w 540"/>
                    <a:gd name="T17" fmla="*/ 315 h 1230"/>
                    <a:gd name="T18" fmla="*/ 225 w 540"/>
                    <a:gd name="T19" fmla="*/ 300 h 1230"/>
                    <a:gd name="T20" fmla="*/ 210 w 540"/>
                    <a:gd name="T21" fmla="*/ 255 h 1230"/>
                    <a:gd name="T22" fmla="*/ 255 w 540"/>
                    <a:gd name="T23" fmla="*/ 240 h 1230"/>
                    <a:gd name="T24" fmla="*/ 330 w 540"/>
                    <a:gd name="T25" fmla="*/ 255 h 1230"/>
                    <a:gd name="T26" fmla="*/ 330 w 540"/>
                    <a:gd name="T27" fmla="*/ 390 h 1230"/>
                    <a:gd name="T28" fmla="*/ 240 w 540"/>
                    <a:gd name="T29" fmla="*/ 420 h 1230"/>
                    <a:gd name="T30" fmla="*/ 195 w 540"/>
                    <a:gd name="T31" fmla="*/ 435 h 1230"/>
                    <a:gd name="T32" fmla="*/ 150 w 540"/>
                    <a:gd name="T33" fmla="*/ 600 h 1230"/>
                    <a:gd name="T34" fmla="*/ 165 w 540"/>
                    <a:gd name="T35" fmla="*/ 645 h 1230"/>
                    <a:gd name="T36" fmla="*/ 255 w 540"/>
                    <a:gd name="T37" fmla="*/ 705 h 1230"/>
                    <a:gd name="T38" fmla="*/ 330 w 540"/>
                    <a:gd name="T39" fmla="*/ 600 h 1230"/>
                    <a:gd name="T40" fmla="*/ 285 w 540"/>
                    <a:gd name="T41" fmla="*/ 585 h 1230"/>
                    <a:gd name="T42" fmla="*/ 225 w 540"/>
                    <a:gd name="T43" fmla="*/ 600 h 1230"/>
                    <a:gd name="T44" fmla="*/ 180 w 540"/>
                    <a:gd name="T45" fmla="*/ 615 h 1230"/>
                    <a:gd name="T46" fmla="*/ 135 w 540"/>
                    <a:gd name="T47" fmla="*/ 915 h 1230"/>
                    <a:gd name="T48" fmla="*/ 150 w 540"/>
                    <a:gd name="T49" fmla="*/ 960 h 1230"/>
                    <a:gd name="T50" fmla="*/ 240 w 540"/>
                    <a:gd name="T51" fmla="*/ 915 h 1230"/>
                    <a:gd name="T52" fmla="*/ 450 w 540"/>
                    <a:gd name="T53" fmla="*/ 1035 h 1230"/>
                    <a:gd name="T54" fmla="*/ 240 w 540"/>
                    <a:gd name="T55" fmla="*/ 1080 h 1230"/>
                    <a:gd name="T56" fmla="*/ 270 w 540"/>
                    <a:gd name="T57" fmla="*/ 945 h 1230"/>
                    <a:gd name="T58" fmla="*/ 360 w 540"/>
                    <a:gd name="T59" fmla="*/ 915 h 1230"/>
                    <a:gd name="T60" fmla="*/ 480 w 540"/>
                    <a:gd name="T61" fmla="*/ 945 h 1230"/>
                    <a:gd name="T62" fmla="*/ 510 w 540"/>
                    <a:gd name="T63" fmla="*/ 990 h 1230"/>
                    <a:gd name="T64" fmla="*/ 540 w 540"/>
                    <a:gd name="T65" fmla="*/ 1080 h 1230"/>
                    <a:gd name="T66" fmla="*/ 495 w 540"/>
                    <a:gd name="T67" fmla="*/ 1200 h 1230"/>
                    <a:gd name="T68" fmla="*/ 405 w 540"/>
                    <a:gd name="T69" fmla="*/ 1230 h 12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40"/>
                    <a:gd name="T106" fmla="*/ 0 h 1230"/>
                    <a:gd name="T107" fmla="*/ 540 w 540"/>
                    <a:gd name="T108" fmla="*/ 1230 h 12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40" h="1230">
                      <a:moveTo>
                        <a:pt x="105" y="0"/>
                      </a:moveTo>
                      <a:cubicBezTo>
                        <a:pt x="75" y="5"/>
                        <a:pt x="41" y="0"/>
                        <a:pt x="15" y="15"/>
                      </a:cubicBezTo>
                      <a:cubicBezTo>
                        <a:pt x="1" y="23"/>
                        <a:pt x="0" y="44"/>
                        <a:pt x="0" y="60"/>
                      </a:cubicBezTo>
                      <a:cubicBezTo>
                        <a:pt x="0" y="121"/>
                        <a:pt x="57" y="149"/>
                        <a:pt x="105" y="165"/>
                      </a:cubicBezTo>
                      <a:cubicBezTo>
                        <a:pt x="175" y="160"/>
                        <a:pt x="248" y="170"/>
                        <a:pt x="315" y="150"/>
                      </a:cubicBezTo>
                      <a:cubicBezTo>
                        <a:pt x="336" y="144"/>
                        <a:pt x="276" y="128"/>
                        <a:pt x="255" y="120"/>
                      </a:cubicBezTo>
                      <a:cubicBezTo>
                        <a:pt x="236" y="113"/>
                        <a:pt x="215" y="110"/>
                        <a:pt x="195" y="105"/>
                      </a:cubicBezTo>
                      <a:cubicBezTo>
                        <a:pt x="85" y="117"/>
                        <a:pt x="34" y="92"/>
                        <a:pt x="0" y="195"/>
                      </a:cubicBezTo>
                      <a:cubicBezTo>
                        <a:pt x="19" y="291"/>
                        <a:pt x="16" y="285"/>
                        <a:pt x="105" y="315"/>
                      </a:cubicBezTo>
                      <a:cubicBezTo>
                        <a:pt x="145" y="310"/>
                        <a:pt x="190" y="320"/>
                        <a:pt x="225" y="300"/>
                      </a:cubicBezTo>
                      <a:cubicBezTo>
                        <a:pt x="239" y="292"/>
                        <a:pt x="203" y="269"/>
                        <a:pt x="210" y="255"/>
                      </a:cubicBezTo>
                      <a:cubicBezTo>
                        <a:pt x="217" y="241"/>
                        <a:pt x="240" y="245"/>
                        <a:pt x="255" y="240"/>
                      </a:cubicBezTo>
                      <a:cubicBezTo>
                        <a:pt x="280" y="245"/>
                        <a:pt x="308" y="242"/>
                        <a:pt x="330" y="255"/>
                      </a:cubicBezTo>
                      <a:cubicBezTo>
                        <a:pt x="366" y="276"/>
                        <a:pt x="385" y="372"/>
                        <a:pt x="330" y="390"/>
                      </a:cubicBezTo>
                      <a:cubicBezTo>
                        <a:pt x="300" y="400"/>
                        <a:pt x="270" y="410"/>
                        <a:pt x="240" y="420"/>
                      </a:cubicBezTo>
                      <a:cubicBezTo>
                        <a:pt x="225" y="425"/>
                        <a:pt x="195" y="435"/>
                        <a:pt x="195" y="435"/>
                      </a:cubicBezTo>
                      <a:cubicBezTo>
                        <a:pt x="127" y="538"/>
                        <a:pt x="124" y="496"/>
                        <a:pt x="150" y="600"/>
                      </a:cubicBezTo>
                      <a:cubicBezTo>
                        <a:pt x="154" y="615"/>
                        <a:pt x="154" y="634"/>
                        <a:pt x="165" y="645"/>
                      </a:cubicBezTo>
                      <a:cubicBezTo>
                        <a:pt x="190" y="670"/>
                        <a:pt x="255" y="705"/>
                        <a:pt x="255" y="705"/>
                      </a:cubicBezTo>
                      <a:cubicBezTo>
                        <a:pt x="302" y="689"/>
                        <a:pt x="387" y="672"/>
                        <a:pt x="330" y="600"/>
                      </a:cubicBezTo>
                      <a:cubicBezTo>
                        <a:pt x="320" y="588"/>
                        <a:pt x="300" y="590"/>
                        <a:pt x="285" y="585"/>
                      </a:cubicBezTo>
                      <a:cubicBezTo>
                        <a:pt x="265" y="590"/>
                        <a:pt x="245" y="594"/>
                        <a:pt x="225" y="600"/>
                      </a:cubicBezTo>
                      <a:cubicBezTo>
                        <a:pt x="210" y="604"/>
                        <a:pt x="185" y="600"/>
                        <a:pt x="180" y="615"/>
                      </a:cubicBezTo>
                      <a:cubicBezTo>
                        <a:pt x="149" y="700"/>
                        <a:pt x="167" y="820"/>
                        <a:pt x="135" y="915"/>
                      </a:cubicBezTo>
                      <a:cubicBezTo>
                        <a:pt x="140" y="930"/>
                        <a:pt x="136" y="953"/>
                        <a:pt x="150" y="960"/>
                      </a:cubicBezTo>
                      <a:cubicBezTo>
                        <a:pt x="168" y="969"/>
                        <a:pt x="232" y="920"/>
                        <a:pt x="240" y="915"/>
                      </a:cubicBezTo>
                      <a:cubicBezTo>
                        <a:pt x="370" y="931"/>
                        <a:pt x="408" y="910"/>
                        <a:pt x="450" y="1035"/>
                      </a:cubicBezTo>
                      <a:cubicBezTo>
                        <a:pt x="367" y="1118"/>
                        <a:pt x="368" y="1096"/>
                        <a:pt x="240" y="1080"/>
                      </a:cubicBezTo>
                      <a:cubicBezTo>
                        <a:pt x="226" y="1037"/>
                        <a:pt x="222" y="975"/>
                        <a:pt x="270" y="945"/>
                      </a:cubicBezTo>
                      <a:cubicBezTo>
                        <a:pt x="297" y="928"/>
                        <a:pt x="360" y="915"/>
                        <a:pt x="360" y="915"/>
                      </a:cubicBezTo>
                      <a:cubicBezTo>
                        <a:pt x="364" y="916"/>
                        <a:pt x="465" y="933"/>
                        <a:pt x="480" y="945"/>
                      </a:cubicBezTo>
                      <a:cubicBezTo>
                        <a:pt x="494" y="956"/>
                        <a:pt x="503" y="974"/>
                        <a:pt x="510" y="990"/>
                      </a:cubicBezTo>
                      <a:cubicBezTo>
                        <a:pt x="523" y="1019"/>
                        <a:pt x="540" y="1080"/>
                        <a:pt x="540" y="1080"/>
                      </a:cubicBezTo>
                      <a:cubicBezTo>
                        <a:pt x="534" y="1110"/>
                        <a:pt x="530" y="1178"/>
                        <a:pt x="495" y="1200"/>
                      </a:cubicBezTo>
                      <a:cubicBezTo>
                        <a:pt x="468" y="1217"/>
                        <a:pt x="405" y="1230"/>
                        <a:pt x="405" y="123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31" name="Freeform 47"/>
                <p:cNvSpPr>
                  <a:spLocks/>
                </p:cNvSpPr>
                <p:nvPr/>
              </p:nvSpPr>
              <p:spPr bwMode="auto">
                <a:xfrm rot="19705076">
                  <a:off x="1313384" y="2482231"/>
                  <a:ext cx="73624" cy="208763"/>
                </a:xfrm>
                <a:custGeom>
                  <a:avLst/>
                  <a:gdLst>
                    <a:gd name="T0" fmla="*/ 38 w 361"/>
                    <a:gd name="T1" fmla="*/ 89 h 1110"/>
                    <a:gd name="T2" fmla="*/ 233 w 361"/>
                    <a:gd name="T3" fmla="*/ 44 h 1110"/>
                    <a:gd name="T4" fmla="*/ 218 w 361"/>
                    <a:gd name="T5" fmla="*/ 104 h 1110"/>
                    <a:gd name="T6" fmla="*/ 128 w 361"/>
                    <a:gd name="T7" fmla="*/ 149 h 1110"/>
                    <a:gd name="T8" fmla="*/ 38 w 361"/>
                    <a:gd name="T9" fmla="*/ 194 h 1110"/>
                    <a:gd name="T10" fmla="*/ 83 w 361"/>
                    <a:gd name="T11" fmla="*/ 314 h 1110"/>
                    <a:gd name="T12" fmla="*/ 308 w 361"/>
                    <a:gd name="T13" fmla="*/ 299 h 1110"/>
                    <a:gd name="T14" fmla="*/ 263 w 361"/>
                    <a:gd name="T15" fmla="*/ 269 h 1110"/>
                    <a:gd name="T16" fmla="*/ 53 w 361"/>
                    <a:gd name="T17" fmla="*/ 344 h 1110"/>
                    <a:gd name="T18" fmla="*/ 8 w 361"/>
                    <a:gd name="T19" fmla="*/ 434 h 1110"/>
                    <a:gd name="T20" fmla="*/ 53 w 361"/>
                    <a:gd name="T21" fmla="*/ 464 h 1110"/>
                    <a:gd name="T22" fmla="*/ 323 w 361"/>
                    <a:gd name="T23" fmla="*/ 494 h 1110"/>
                    <a:gd name="T24" fmla="*/ 278 w 361"/>
                    <a:gd name="T25" fmla="*/ 599 h 1110"/>
                    <a:gd name="T26" fmla="*/ 233 w 361"/>
                    <a:gd name="T27" fmla="*/ 614 h 1110"/>
                    <a:gd name="T28" fmla="*/ 188 w 361"/>
                    <a:gd name="T29" fmla="*/ 644 h 1110"/>
                    <a:gd name="T30" fmla="*/ 98 w 361"/>
                    <a:gd name="T31" fmla="*/ 674 h 1110"/>
                    <a:gd name="T32" fmla="*/ 248 w 361"/>
                    <a:gd name="T33" fmla="*/ 794 h 1110"/>
                    <a:gd name="T34" fmla="*/ 308 w 361"/>
                    <a:gd name="T35" fmla="*/ 899 h 1110"/>
                    <a:gd name="T36" fmla="*/ 263 w 361"/>
                    <a:gd name="T37" fmla="*/ 914 h 1110"/>
                    <a:gd name="T38" fmla="*/ 203 w 361"/>
                    <a:gd name="T39" fmla="*/ 1049 h 1110"/>
                    <a:gd name="T40" fmla="*/ 188 w 361"/>
                    <a:gd name="T41" fmla="*/ 1064 h 1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1"/>
                    <a:gd name="T64" fmla="*/ 0 h 1110"/>
                    <a:gd name="T65" fmla="*/ 361 w 361"/>
                    <a:gd name="T66" fmla="*/ 1110 h 11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1" h="1110">
                      <a:moveTo>
                        <a:pt x="38" y="89"/>
                      </a:moveTo>
                      <a:cubicBezTo>
                        <a:pt x="97" y="0"/>
                        <a:pt x="119" y="30"/>
                        <a:pt x="233" y="44"/>
                      </a:cubicBezTo>
                      <a:cubicBezTo>
                        <a:pt x="228" y="64"/>
                        <a:pt x="229" y="87"/>
                        <a:pt x="218" y="104"/>
                      </a:cubicBezTo>
                      <a:cubicBezTo>
                        <a:pt x="197" y="136"/>
                        <a:pt x="158" y="134"/>
                        <a:pt x="128" y="149"/>
                      </a:cubicBezTo>
                      <a:cubicBezTo>
                        <a:pt x="12" y="207"/>
                        <a:pt x="151" y="156"/>
                        <a:pt x="38" y="194"/>
                      </a:cubicBezTo>
                      <a:cubicBezTo>
                        <a:pt x="14" y="267"/>
                        <a:pt x="20" y="272"/>
                        <a:pt x="83" y="314"/>
                      </a:cubicBezTo>
                      <a:cubicBezTo>
                        <a:pt x="158" y="309"/>
                        <a:pt x="235" y="317"/>
                        <a:pt x="308" y="299"/>
                      </a:cubicBezTo>
                      <a:cubicBezTo>
                        <a:pt x="325" y="295"/>
                        <a:pt x="281" y="271"/>
                        <a:pt x="263" y="269"/>
                      </a:cubicBezTo>
                      <a:cubicBezTo>
                        <a:pt x="193" y="260"/>
                        <a:pt x="110" y="306"/>
                        <a:pt x="53" y="344"/>
                      </a:cubicBezTo>
                      <a:cubicBezTo>
                        <a:pt x="47" y="353"/>
                        <a:pt x="0" y="415"/>
                        <a:pt x="8" y="434"/>
                      </a:cubicBezTo>
                      <a:cubicBezTo>
                        <a:pt x="15" y="451"/>
                        <a:pt x="36" y="459"/>
                        <a:pt x="53" y="464"/>
                      </a:cubicBezTo>
                      <a:cubicBezTo>
                        <a:pt x="78" y="471"/>
                        <a:pt x="314" y="493"/>
                        <a:pt x="323" y="494"/>
                      </a:cubicBezTo>
                      <a:cubicBezTo>
                        <a:pt x="314" y="530"/>
                        <a:pt x="310" y="573"/>
                        <a:pt x="278" y="599"/>
                      </a:cubicBezTo>
                      <a:cubicBezTo>
                        <a:pt x="266" y="609"/>
                        <a:pt x="247" y="607"/>
                        <a:pt x="233" y="614"/>
                      </a:cubicBezTo>
                      <a:cubicBezTo>
                        <a:pt x="217" y="622"/>
                        <a:pt x="204" y="637"/>
                        <a:pt x="188" y="644"/>
                      </a:cubicBezTo>
                      <a:cubicBezTo>
                        <a:pt x="159" y="657"/>
                        <a:pt x="98" y="674"/>
                        <a:pt x="98" y="674"/>
                      </a:cubicBezTo>
                      <a:cubicBezTo>
                        <a:pt x="128" y="792"/>
                        <a:pt x="119" y="776"/>
                        <a:pt x="248" y="794"/>
                      </a:cubicBezTo>
                      <a:cubicBezTo>
                        <a:pt x="287" y="807"/>
                        <a:pt x="361" y="846"/>
                        <a:pt x="308" y="899"/>
                      </a:cubicBezTo>
                      <a:cubicBezTo>
                        <a:pt x="297" y="910"/>
                        <a:pt x="278" y="909"/>
                        <a:pt x="263" y="914"/>
                      </a:cubicBezTo>
                      <a:cubicBezTo>
                        <a:pt x="215" y="985"/>
                        <a:pt x="239" y="942"/>
                        <a:pt x="203" y="1049"/>
                      </a:cubicBezTo>
                      <a:cubicBezTo>
                        <a:pt x="185" y="1103"/>
                        <a:pt x="188" y="1110"/>
                        <a:pt x="188" y="106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32" name="Freeform 46"/>
                <p:cNvSpPr>
                  <a:spLocks/>
                </p:cNvSpPr>
                <p:nvPr/>
              </p:nvSpPr>
              <p:spPr bwMode="auto">
                <a:xfrm rot="16200000">
                  <a:off x="993432" y="2438335"/>
                  <a:ext cx="133739" cy="193262"/>
                </a:xfrm>
                <a:custGeom>
                  <a:avLst/>
                  <a:gdLst>
                    <a:gd name="T0" fmla="*/ 0 w 780"/>
                    <a:gd name="T1" fmla="*/ 0 h 1275"/>
                    <a:gd name="T2" fmla="*/ 15 w 780"/>
                    <a:gd name="T3" fmla="*/ 165 h 1275"/>
                    <a:gd name="T4" fmla="*/ 30 w 780"/>
                    <a:gd name="T5" fmla="*/ 210 h 1275"/>
                    <a:gd name="T6" fmla="*/ 75 w 780"/>
                    <a:gd name="T7" fmla="*/ 225 h 1275"/>
                    <a:gd name="T8" fmla="*/ 195 w 780"/>
                    <a:gd name="T9" fmla="*/ 255 h 1275"/>
                    <a:gd name="T10" fmla="*/ 480 w 780"/>
                    <a:gd name="T11" fmla="*/ 240 h 1275"/>
                    <a:gd name="T12" fmla="*/ 525 w 780"/>
                    <a:gd name="T13" fmla="*/ 225 h 1275"/>
                    <a:gd name="T14" fmla="*/ 390 w 780"/>
                    <a:gd name="T15" fmla="*/ 135 h 1275"/>
                    <a:gd name="T16" fmla="*/ 285 w 780"/>
                    <a:gd name="T17" fmla="*/ 150 h 1275"/>
                    <a:gd name="T18" fmla="*/ 210 w 780"/>
                    <a:gd name="T19" fmla="*/ 285 h 1275"/>
                    <a:gd name="T20" fmla="*/ 240 w 780"/>
                    <a:gd name="T21" fmla="*/ 375 h 1275"/>
                    <a:gd name="T22" fmla="*/ 375 w 780"/>
                    <a:gd name="T23" fmla="*/ 450 h 1275"/>
                    <a:gd name="T24" fmla="*/ 465 w 780"/>
                    <a:gd name="T25" fmla="*/ 435 h 1275"/>
                    <a:gd name="T26" fmla="*/ 450 w 780"/>
                    <a:gd name="T27" fmla="*/ 390 h 1275"/>
                    <a:gd name="T28" fmla="*/ 255 w 780"/>
                    <a:gd name="T29" fmla="*/ 405 h 1275"/>
                    <a:gd name="T30" fmla="*/ 210 w 780"/>
                    <a:gd name="T31" fmla="*/ 435 h 1275"/>
                    <a:gd name="T32" fmla="*/ 180 w 780"/>
                    <a:gd name="T33" fmla="*/ 525 h 1275"/>
                    <a:gd name="T34" fmla="*/ 225 w 780"/>
                    <a:gd name="T35" fmla="*/ 630 h 1275"/>
                    <a:gd name="T36" fmla="*/ 375 w 780"/>
                    <a:gd name="T37" fmla="*/ 675 h 1275"/>
                    <a:gd name="T38" fmla="*/ 495 w 780"/>
                    <a:gd name="T39" fmla="*/ 645 h 1275"/>
                    <a:gd name="T40" fmla="*/ 555 w 780"/>
                    <a:gd name="T41" fmla="*/ 630 h 1275"/>
                    <a:gd name="T42" fmla="*/ 600 w 780"/>
                    <a:gd name="T43" fmla="*/ 600 h 1275"/>
                    <a:gd name="T44" fmla="*/ 600 w 780"/>
                    <a:gd name="T45" fmla="*/ 570 h 1275"/>
                    <a:gd name="T46" fmla="*/ 465 w 780"/>
                    <a:gd name="T47" fmla="*/ 585 h 1275"/>
                    <a:gd name="T48" fmla="*/ 375 w 780"/>
                    <a:gd name="T49" fmla="*/ 615 h 1275"/>
                    <a:gd name="T50" fmla="*/ 360 w 780"/>
                    <a:gd name="T51" fmla="*/ 660 h 1275"/>
                    <a:gd name="T52" fmla="*/ 660 w 780"/>
                    <a:gd name="T53" fmla="*/ 855 h 1275"/>
                    <a:gd name="T54" fmla="*/ 780 w 780"/>
                    <a:gd name="T55" fmla="*/ 1050 h 1275"/>
                    <a:gd name="T56" fmla="*/ 555 w 780"/>
                    <a:gd name="T57" fmla="*/ 1095 h 1275"/>
                    <a:gd name="T58" fmla="*/ 390 w 780"/>
                    <a:gd name="T59" fmla="*/ 990 h 1275"/>
                    <a:gd name="T60" fmla="*/ 570 w 780"/>
                    <a:gd name="T61" fmla="*/ 1005 h 1275"/>
                    <a:gd name="T62" fmla="*/ 600 w 780"/>
                    <a:gd name="T63" fmla="*/ 1275 h 12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0"/>
                    <a:gd name="T97" fmla="*/ 0 h 1275"/>
                    <a:gd name="T98" fmla="*/ 780 w 780"/>
                    <a:gd name="T99" fmla="*/ 1275 h 12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0" h="1275">
                      <a:moveTo>
                        <a:pt x="0" y="0"/>
                      </a:moveTo>
                      <a:cubicBezTo>
                        <a:pt x="5" y="55"/>
                        <a:pt x="7" y="110"/>
                        <a:pt x="15" y="165"/>
                      </a:cubicBezTo>
                      <a:cubicBezTo>
                        <a:pt x="17" y="181"/>
                        <a:pt x="19" y="199"/>
                        <a:pt x="30" y="210"/>
                      </a:cubicBezTo>
                      <a:cubicBezTo>
                        <a:pt x="41" y="221"/>
                        <a:pt x="60" y="221"/>
                        <a:pt x="75" y="225"/>
                      </a:cubicBezTo>
                      <a:cubicBezTo>
                        <a:pt x="115" y="236"/>
                        <a:pt x="195" y="255"/>
                        <a:pt x="195" y="255"/>
                      </a:cubicBezTo>
                      <a:cubicBezTo>
                        <a:pt x="290" y="250"/>
                        <a:pt x="385" y="249"/>
                        <a:pt x="480" y="240"/>
                      </a:cubicBezTo>
                      <a:cubicBezTo>
                        <a:pt x="496" y="239"/>
                        <a:pt x="519" y="240"/>
                        <a:pt x="525" y="225"/>
                      </a:cubicBezTo>
                      <a:cubicBezTo>
                        <a:pt x="557" y="145"/>
                        <a:pt x="425" y="142"/>
                        <a:pt x="390" y="135"/>
                      </a:cubicBezTo>
                      <a:cubicBezTo>
                        <a:pt x="355" y="140"/>
                        <a:pt x="315" y="131"/>
                        <a:pt x="285" y="150"/>
                      </a:cubicBezTo>
                      <a:cubicBezTo>
                        <a:pt x="241" y="178"/>
                        <a:pt x="225" y="239"/>
                        <a:pt x="210" y="285"/>
                      </a:cubicBezTo>
                      <a:cubicBezTo>
                        <a:pt x="220" y="315"/>
                        <a:pt x="230" y="345"/>
                        <a:pt x="240" y="375"/>
                      </a:cubicBezTo>
                      <a:cubicBezTo>
                        <a:pt x="243" y="385"/>
                        <a:pt x="359" y="439"/>
                        <a:pt x="375" y="450"/>
                      </a:cubicBezTo>
                      <a:cubicBezTo>
                        <a:pt x="405" y="445"/>
                        <a:pt x="441" y="454"/>
                        <a:pt x="465" y="435"/>
                      </a:cubicBezTo>
                      <a:cubicBezTo>
                        <a:pt x="477" y="425"/>
                        <a:pt x="466" y="392"/>
                        <a:pt x="450" y="390"/>
                      </a:cubicBezTo>
                      <a:cubicBezTo>
                        <a:pt x="385" y="381"/>
                        <a:pt x="320" y="400"/>
                        <a:pt x="255" y="405"/>
                      </a:cubicBezTo>
                      <a:cubicBezTo>
                        <a:pt x="240" y="415"/>
                        <a:pt x="220" y="420"/>
                        <a:pt x="210" y="435"/>
                      </a:cubicBezTo>
                      <a:cubicBezTo>
                        <a:pt x="193" y="462"/>
                        <a:pt x="180" y="525"/>
                        <a:pt x="180" y="525"/>
                      </a:cubicBezTo>
                      <a:cubicBezTo>
                        <a:pt x="189" y="561"/>
                        <a:pt x="193" y="604"/>
                        <a:pt x="225" y="630"/>
                      </a:cubicBezTo>
                      <a:cubicBezTo>
                        <a:pt x="259" y="657"/>
                        <a:pt x="333" y="661"/>
                        <a:pt x="375" y="675"/>
                      </a:cubicBezTo>
                      <a:cubicBezTo>
                        <a:pt x="415" y="665"/>
                        <a:pt x="455" y="655"/>
                        <a:pt x="495" y="645"/>
                      </a:cubicBezTo>
                      <a:cubicBezTo>
                        <a:pt x="515" y="640"/>
                        <a:pt x="555" y="630"/>
                        <a:pt x="555" y="630"/>
                      </a:cubicBezTo>
                      <a:cubicBezTo>
                        <a:pt x="570" y="620"/>
                        <a:pt x="584" y="608"/>
                        <a:pt x="600" y="600"/>
                      </a:cubicBezTo>
                      <a:cubicBezTo>
                        <a:pt x="648" y="576"/>
                        <a:pt x="672" y="594"/>
                        <a:pt x="600" y="570"/>
                      </a:cubicBezTo>
                      <a:cubicBezTo>
                        <a:pt x="555" y="575"/>
                        <a:pt x="509" y="576"/>
                        <a:pt x="465" y="585"/>
                      </a:cubicBezTo>
                      <a:cubicBezTo>
                        <a:pt x="434" y="591"/>
                        <a:pt x="375" y="615"/>
                        <a:pt x="375" y="615"/>
                      </a:cubicBezTo>
                      <a:cubicBezTo>
                        <a:pt x="370" y="630"/>
                        <a:pt x="360" y="644"/>
                        <a:pt x="360" y="660"/>
                      </a:cubicBezTo>
                      <a:cubicBezTo>
                        <a:pt x="360" y="827"/>
                        <a:pt x="535" y="839"/>
                        <a:pt x="660" y="855"/>
                      </a:cubicBezTo>
                      <a:cubicBezTo>
                        <a:pt x="696" y="927"/>
                        <a:pt x="754" y="972"/>
                        <a:pt x="780" y="1050"/>
                      </a:cubicBezTo>
                      <a:cubicBezTo>
                        <a:pt x="698" y="1060"/>
                        <a:pt x="632" y="1069"/>
                        <a:pt x="555" y="1095"/>
                      </a:cubicBezTo>
                      <a:cubicBezTo>
                        <a:pt x="421" y="1078"/>
                        <a:pt x="428" y="1104"/>
                        <a:pt x="390" y="990"/>
                      </a:cubicBezTo>
                      <a:cubicBezTo>
                        <a:pt x="465" y="940"/>
                        <a:pt x="499" y="958"/>
                        <a:pt x="570" y="1005"/>
                      </a:cubicBezTo>
                      <a:cubicBezTo>
                        <a:pt x="619" y="1152"/>
                        <a:pt x="600" y="1063"/>
                        <a:pt x="600" y="127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33" name="Freeform 45"/>
                <p:cNvSpPr>
                  <a:spLocks/>
                </p:cNvSpPr>
                <p:nvPr/>
              </p:nvSpPr>
              <p:spPr bwMode="auto">
                <a:xfrm rot="2304084">
                  <a:off x="1314406" y="2458311"/>
                  <a:ext cx="167187" cy="84810"/>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34" name="Freeform 44"/>
                <p:cNvSpPr>
                  <a:spLocks/>
                </p:cNvSpPr>
                <p:nvPr/>
              </p:nvSpPr>
              <p:spPr bwMode="auto">
                <a:xfrm rot="15161848">
                  <a:off x="1385747" y="2133606"/>
                  <a:ext cx="76655" cy="167187"/>
                </a:xfrm>
                <a:custGeom>
                  <a:avLst/>
                  <a:gdLst>
                    <a:gd name="T0" fmla="*/ 75 w 255"/>
                    <a:gd name="T1" fmla="*/ 0 h 990"/>
                    <a:gd name="T2" fmla="*/ 120 w 255"/>
                    <a:gd name="T3" fmla="*/ 15 h 990"/>
                    <a:gd name="T4" fmla="*/ 30 w 255"/>
                    <a:gd name="T5" fmla="*/ 195 h 990"/>
                    <a:gd name="T6" fmla="*/ 135 w 255"/>
                    <a:gd name="T7" fmla="*/ 315 h 990"/>
                    <a:gd name="T8" fmla="*/ 165 w 255"/>
                    <a:gd name="T9" fmla="*/ 360 h 990"/>
                    <a:gd name="T10" fmla="*/ 90 w 255"/>
                    <a:gd name="T11" fmla="*/ 480 h 990"/>
                    <a:gd name="T12" fmla="*/ 60 w 255"/>
                    <a:gd name="T13" fmla="*/ 525 h 990"/>
                    <a:gd name="T14" fmla="*/ 0 w 255"/>
                    <a:gd name="T15" fmla="*/ 450 h 990"/>
                    <a:gd name="T16" fmla="*/ 135 w 255"/>
                    <a:gd name="T17" fmla="*/ 465 h 990"/>
                    <a:gd name="T18" fmla="*/ 255 w 255"/>
                    <a:gd name="T19" fmla="*/ 555 h 990"/>
                    <a:gd name="T20" fmla="*/ 240 w 255"/>
                    <a:gd name="T21" fmla="*/ 510 h 990"/>
                    <a:gd name="T22" fmla="*/ 150 w 255"/>
                    <a:gd name="T23" fmla="*/ 570 h 990"/>
                    <a:gd name="T24" fmla="*/ 105 w 255"/>
                    <a:gd name="T25" fmla="*/ 600 h 990"/>
                    <a:gd name="T26" fmla="*/ 45 w 255"/>
                    <a:gd name="T27" fmla="*/ 675 h 990"/>
                    <a:gd name="T28" fmla="*/ 30 w 255"/>
                    <a:gd name="T29" fmla="*/ 720 h 990"/>
                    <a:gd name="T30" fmla="*/ 0 w 255"/>
                    <a:gd name="T31" fmla="*/ 765 h 990"/>
                    <a:gd name="T32" fmla="*/ 120 w 255"/>
                    <a:gd name="T33" fmla="*/ 780 h 990"/>
                    <a:gd name="T34" fmla="*/ 210 w 255"/>
                    <a:gd name="T35" fmla="*/ 750 h 990"/>
                    <a:gd name="T36" fmla="*/ 240 w 255"/>
                    <a:gd name="T37" fmla="*/ 795 h 990"/>
                    <a:gd name="T38" fmla="*/ 165 w 255"/>
                    <a:gd name="T39" fmla="*/ 885 h 990"/>
                    <a:gd name="T40" fmla="*/ 150 w 255"/>
                    <a:gd name="T41" fmla="*/ 930 h 990"/>
                    <a:gd name="T42" fmla="*/ 165 w 255"/>
                    <a:gd name="T43" fmla="*/ 990 h 9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5"/>
                    <a:gd name="T67" fmla="*/ 0 h 990"/>
                    <a:gd name="T68" fmla="*/ 255 w 255"/>
                    <a:gd name="T69" fmla="*/ 990 h 9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5" h="990">
                      <a:moveTo>
                        <a:pt x="75" y="0"/>
                      </a:moveTo>
                      <a:cubicBezTo>
                        <a:pt x="90" y="5"/>
                        <a:pt x="109" y="4"/>
                        <a:pt x="120" y="15"/>
                      </a:cubicBezTo>
                      <a:cubicBezTo>
                        <a:pt x="171" y="66"/>
                        <a:pt x="58" y="153"/>
                        <a:pt x="30" y="195"/>
                      </a:cubicBezTo>
                      <a:cubicBezTo>
                        <a:pt x="49" y="291"/>
                        <a:pt x="46" y="285"/>
                        <a:pt x="135" y="315"/>
                      </a:cubicBezTo>
                      <a:cubicBezTo>
                        <a:pt x="145" y="330"/>
                        <a:pt x="165" y="342"/>
                        <a:pt x="165" y="360"/>
                      </a:cubicBezTo>
                      <a:cubicBezTo>
                        <a:pt x="165" y="443"/>
                        <a:pt x="141" y="446"/>
                        <a:pt x="90" y="480"/>
                      </a:cubicBezTo>
                      <a:cubicBezTo>
                        <a:pt x="80" y="495"/>
                        <a:pt x="78" y="521"/>
                        <a:pt x="60" y="525"/>
                      </a:cubicBezTo>
                      <a:cubicBezTo>
                        <a:pt x="18" y="533"/>
                        <a:pt x="7" y="471"/>
                        <a:pt x="0" y="450"/>
                      </a:cubicBezTo>
                      <a:cubicBezTo>
                        <a:pt x="69" y="404"/>
                        <a:pt x="69" y="421"/>
                        <a:pt x="135" y="465"/>
                      </a:cubicBezTo>
                      <a:cubicBezTo>
                        <a:pt x="170" y="517"/>
                        <a:pt x="196" y="535"/>
                        <a:pt x="255" y="555"/>
                      </a:cubicBezTo>
                      <a:cubicBezTo>
                        <a:pt x="250" y="540"/>
                        <a:pt x="255" y="516"/>
                        <a:pt x="240" y="510"/>
                      </a:cubicBezTo>
                      <a:cubicBezTo>
                        <a:pt x="182" y="487"/>
                        <a:pt x="175" y="545"/>
                        <a:pt x="150" y="570"/>
                      </a:cubicBezTo>
                      <a:cubicBezTo>
                        <a:pt x="137" y="583"/>
                        <a:pt x="120" y="590"/>
                        <a:pt x="105" y="600"/>
                      </a:cubicBezTo>
                      <a:cubicBezTo>
                        <a:pt x="67" y="713"/>
                        <a:pt x="123" y="578"/>
                        <a:pt x="45" y="675"/>
                      </a:cubicBezTo>
                      <a:cubicBezTo>
                        <a:pt x="35" y="687"/>
                        <a:pt x="37" y="706"/>
                        <a:pt x="30" y="720"/>
                      </a:cubicBezTo>
                      <a:cubicBezTo>
                        <a:pt x="22" y="736"/>
                        <a:pt x="10" y="750"/>
                        <a:pt x="0" y="765"/>
                      </a:cubicBezTo>
                      <a:cubicBezTo>
                        <a:pt x="61" y="806"/>
                        <a:pt x="34" y="803"/>
                        <a:pt x="120" y="780"/>
                      </a:cubicBezTo>
                      <a:cubicBezTo>
                        <a:pt x="151" y="772"/>
                        <a:pt x="210" y="750"/>
                        <a:pt x="210" y="750"/>
                      </a:cubicBezTo>
                      <a:cubicBezTo>
                        <a:pt x="220" y="765"/>
                        <a:pt x="240" y="777"/>
                        <a:pt x="240" y="795"/>
                      </a:cubicBezTo>
                      <a:cubicBezTo>
                        <a:pt x="240" y="816"/>
                        <a:pt x="174" y="876"/>
                        <a:pt x="165" y="885"/>
                      </a:cubicBezTo>
                      <a:cubicBezTo>
                        <a:pt x="160" y="900"/>
                        <a:pt x="150" y="914"/>
                        <a:pt x="150" y="930"/>
                      </a:cubicBezTo>
                      <a:cubicBezTo>
                        <a:pt x="150" y="951"/>
                        <a:pt x="165" y="969"/>
                        <a:pt x="165" y="99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35" name="Freeform 43"/>
                <p:cNvSpPr>
                  <a:spLocks/>
                </p:cNvSpPr>
                <p:nvPr/>
              </p:nvSpPr>
              <p:spPr bwMode="auto">
                <a:xfrm rot="11188437">
                  <a:off x="1185053" y="2514307"/>
                  <a:ext cx="88962" cy="184842"/>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36" name="Freeform 42"/>
                <p:cNvSpPr>
                  <a:spLocks/>
                </p:cNvSpPr>
                <p:nvPr/>
              </p:nvSpPr>
              <p:spPr bwMode="auto">
                <a:xfrm rot="13314741">
                  <a:off x="1299579" y="2122332"/>
                  <a:ext cx="67488" cy="105469"/>
                </a:xfrm>
                <a:custGeom>
                  <a:avLst/>
                  <a:gdLst>
                    <a:gd name="T0" fmla="*/ 105 w 330"/>
                    <a:gd name="T1" fmla="*/ 0 h 681"/>
                    <a:gd name="T2" fmla="*/ 150 w 330"/>
                    <a:gd name="T3" fmla="*/ 30 h 681"/>
                    <a:gd name="T4" fmla="*/ 180 w 330"/>
                    <a:gd name="T5" fmla="*/ 135 h 681"/>
                    <a:gd name="T6" fmla="*/ 105 w 330"/>
                    <a:gd name="T7" fmla="*/ 360 h 681"/>
                    <a:gd name="T8" fmla="*/ 75 w 330"/>
                    <a:gd name="T9" fmla="*/ 405 h 681"/>
                    <a:gd name="T10" fmla="*/ 0 w 330"/>
                    <a:gd name="T11" fmla="*/ 345 h 681"/>
                    <a:gd name="T12" fmla="*/ 15 w 330"/>
                    <a:gd name="T13" fmla="*/ 300 h 681"/>
                    <a:gd name="T14" fmla="*/ 150 w 330"/>
                    <a:gd name="T15" fmla="*/ 330 h 681"/>
                    <a:gd name="T16" fmla="*/ 120 w 330"/>
                    <a:gd name="T17" fmla="*/ 615 h 681"/>
                    <a:gd name="T18" fmla="*/ 330 w 330"/>
                    <a:gd name="T19" fmla="*/ 570 h 681"/>
                    <a:gd name="T20" fmla="*/ 285 w 330"/>
                    <a:gd name="T21" fmla="*/ 540 h 681"/>
                    <a:gd name="T22" fmla="*/ 240 w 330"/>
                    <a:gd name="T23" fmla="*/ 555 h 6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0"/>
                    <a:gd name="T37" fmla="*/ 0 h 681"/>
                    <a:gd name="T38" fmla="*/ 330 w 330"/>
                    <a:gd name="T39" fmla="*/ 681 h 6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0" h="681">
                      <a:moveTo>
                        <a:pt x="105" y="0"/>
                      </a:moveTo>
                      <a:cubicBezTo>
                        <a:pt x="120" y="10"/>
                        <a:pt x="140" y="15"/>
                        <a:pt x="150" y="30"/>
                      </a:cubicBezTo>
                      <a:cubicBezTo>
                        <a:pt x="170" y="60"/>
                        <a:pt x="168" y="100"/>
                        <a:pt x="180" y="135"/>
                      </a:cubicBezTo>
                      <a:cubicBezTo>
                        <a:pt x="168" y="253"/>
                        <a:pt x="194" y="301"/>
                        <a:pt x="105" y="360"/>
                      </a:cubicBezTo>
                      <a:cubicBezTo>
                        <a:pt x="95" y="375"/>
                        <a:pt x="92" y="398"/>
                        <a:pt x="75" y="405"/>
                      </a:cubicBezTo>
                      <a:cubicBezTo>
                        <a:pt x="37" y="420"/>
                        <a:pt x="11" y="362"/>
                        <a:pt x="0" y="345"/>
                      </a:cubicBezTo>
                      <a:cubicBezTo>
                        <a:pt x="5" y="330"/>
                        <a:pt x="0" y="304"/>
                        <a:pt x="15" y="300"/>
                      </a:cubicBezTo>
                      <a:cubicBezTo>
                        <a:pt x="43" y="292"/>
                        <a:pt x="116" y="319"/>
                        <a:pt x="150" y="330"/>
                      </a:cubicBezTo>
                      <a:cubicBezTo>
                        <a:pt x="182" y="427"/>
                        <a:pt x="177" y="529"/>
                        <a:pt x="120" y="615"/>
                      </a:cubicBezTo>
                      <a:cubicBezTo>
                        <a:pt x="206" y="636"/>
                        <a:pt x="293" y="681"/>
                        <a:pt x="330" y="570"/>
                      </a:cubicBezTo>
                      <a:cubicBezTo>
                        <a:pt x="315" y="560"/>
                        <a:pt x="303" y="543"/>
                        <a:pt x="285" y="540"/>
                      </a:cubicBezTo>
                      <a:cubicBezTo>
                        <a:pt x="269" y="537"/>
                        <a:pt x="240" y="555"/>
                        <a:pt x="240" y="55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37" name="Freeform 41"/>
                <p:cNvSpPr>
                  <a:spLocks/>
                </p:cNvSpPr>
                <p:nvPr/>
              </p:nvSpPr>
              <p:spPr bwMode="auto">
                <a:xfrm rot="16200000">
                  <a:off x="1419443" y="2224413"/>
                  <a:ext cx="78286" cy="167698"/>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38" name="Freeform 40"/>
                <p:cNvSpPr>
                  <a:spLocks/>
                </p:cNvSpPr>
                <p:nvPr/>
              </p:nvSpPr>
              <p:spPr bwMode="auto">
                <a:xfrm rot="19782647">
                  <a:off x="1002016" y="2086995"/>
                  <a:ext cx="92541" cy="187017"/>
                </a:xfrm>
                <a:custGeom>
                  <a:avLst/>
                  <a:gdLst>
                    <a:gd name="T0" fmla="*/ 41 w 291"/>
                    <a:gd name="T1" fmla="*/ 0 h 1005"/>
                    <a:gd name="T2" fmla="*/ 11 w 291"/>
                    <a:gd name="T3" fmla="*/ 90 h 1005"/>
                    <a:gd name="T4" fmla="*/ 26 w 291"/>
                    <a:gd name="T5" fmla="*/ 195 h 1005"/>
                    <a:gd name="T6" fmla="*/ 56 w 291"/>
                    <a:gd name="T7" fmla="*/ 330 h 1005"/>
                    <a:gd name="T8" fmla="*/ 146 w 291"/>
                    <a:gd name="T9" fmla="*/ 315 h 1005"/>
                    <a:gd name="T10" fmla="*/ 86 w 291"/>
                    <a:gd name="T11" fmla="*/ 225 h 1005"/>
                    <a:gd name="T12" fmla="*/ 56 w 291"/>
                    <a:gd name="T13" fmla="*/ 270 h 1005"/>
                    <a:gd name="T14" fmla="*/ 71 w 291"/>
                    <a:gd name="T15" fmla="*/ 315 h 1005"/>
                    <a:gd name="T16" fmla="*/ 86 w 291"/>
                    <a:gd name="T17" fmla="*/ 405 h 1005"/>
                    <a:gd name="T18" fmla="*/ 71 w 291"/>
                    <a:gd name="T19" fmla="*/ 465 h 1005"/>
                    <a:gd name="T20" fmla="*/ 116 w 291"/>
                    <a:gd name="T21" fmla="*/ 480 h 1005"/>
                    <a:gd name="T22" fmla="*/ 221 w 291"/>
                    <a:gd name="T23" fmla="*/ 600 h 1005"/>
                    <a:gd name="T24" fmla="*/ 221 w 291"/>
                    <a:gd name="T25" fmla="*/ 495 h 1005"/>
                    <a:gd name="T26" fmla="*/ 146 w 291"/>
                    <a:gd name="T27" fmla="*/ 510 h 1005"/>
                    <a:gd name="T28" fmla="*/ 56 w 291"/>
                    <a:gd name="T29" fmla="*/ 645 h 1005"/>
                    <a:gd name="T30" fmla="*/ 41 w 291"/>
                    <a:gd name="T31" fmla="*/ 690 h 1005"/>
                    <a:gd name="T32" fmla="*/ 161 w 291"/>
                    <a:gd name="T33" fmla="*/ 735 h 1005"/>
                    <a:gd name="T34" fmla="*/ 236 w 291"/>
                    <a:gd name="T35" fmla="*/ 810 h 1005"/>
                    <a:gd name="T36" fmla="*/ 146 w 291"/>
                    <a:gd name="T37" fmla="*/ 870 h 1005"/>
                    <a:gd name="T38" fmla="*/ 86 w 291"/>
                    <a:gd name="T39" fmla="*/ 855 h 1005"/>
                    <a:gd name="T40" fmla="*/ 131 w 291"/>
                    <a:gd name="T41" fmla="*/ 870 h 1005"/>
                    <a:gd name="T42" fmla="*/ 176 w 291"/>
                    <a:gd name="T43" fmla="*/ 1005 h 10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1"/>
                    <a:gd name="T67" fmla="*/ 0 h 1005"/>
                    <a:gd name="T68" fmla="*/ 291 w 291"/>
                    <a:gd name="T69" fmla="*/ 1005 h 10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1" h="1005">
                      <a:moveTo>
                        <a:pt x="41" y="0"/>
                      </a:moveTo>
                      <a:cubicBezTo>
                        <a:pt x="31" y="30"/>
                        <a:pt x="21" y="60"/>
                        <a:pt x="11" y="90"/>
                      </a:cubicBezTo>
                      <a:cubicBezTo>
                        <a:pt x="0" y="124"/>
                        <a:pt x="21" y="160"/>
                        <a:pt x="26" y="195"/>
                      </a:cubicBezTo>
                      <a:cubicBezTo>
                        <a:pt x="41" y="293"/>
                        <a:pt x="33" y="260"/>
                        <a:pt x="56" y="330"/>
                      </a:cubicBezTo>
                      <a:cubicBezTo>
                        <a:pt x="86" y="325"/>
                        <a:pt x="119" y="329"/>
                        <a:pt x="146" y="315"/>
                      </a:cubicBezTo>
                      <a:cubicBezTo>
                        <a:pt x="239" y="269"/>
                        <a:pt x="115" y="235"/>
                        <a:pt x="86" y="225"/>
                      </a:cubicBezTo>
                      <a:cubicBezTo>
                        <a:pt x="76" y="240"/>
                        <a:pt x="59" y="252"/>
                        <a:pt x="56" y="270"/>
                      </a:cubicBezTo>
                      <a:cubicBezTo>
                        <a:pt x="53" y="286"/>
                        <a:pt x="68" y="300"/>
                        <a:pt x="71" y="315"/>
                      </a:cubicBezTo>
                      <a:cubicBezTo>
                        <a:pt x="78" y="345"/>
                        <a:pt x="81" y="375"/>
                        <a:pt x="86" y="405"/>
                      </a:cubicBezTo>
                      <a:cubicBezTo>
                        <a:pt x="81" y="425"/>
                        <a:pt x="63" y="446"/>
                        <a:pt x="71" y="465"/>
                      </a:cubicBezTo>
                      <a:cubicBezTo>
                        <a:pt x="77" y="480"/>
                        <a:pt x="105" y="469"/>
                        <a:pt x="116" y="480"/>
                      </a:cubicBezTo>
                      <a:cubicBezTo>
                        <a:pt x="291" y="655"/>
                        <a:pt x="94" y="515"/>
                        <a:pt x="221" y="600"/>
                      </a:cubicBezTo>
                      <a:cubicBezTo>
                        <a:pt x="228" y="579"/>
                        <a:pt x="259" y="514"/>
                        <a:pt x="221" y="495"/>
                      </a:cubicBezTo>
                      <a:cubicBezTo>
                        <a:pt x="198" y="484"/>
                        <a:pt x="171" y="505"/>
                        <a:pt x="146" y="510"/>
                      </a:cubicBezTo>
                      <a:cubicBezTo>
                        <a:pt x="105" y="571"/>
                        <a:pt x="110" y="591"/>
                        <a:pt x="56" y="645"/>
                      </a:cubicBezTo>
                      <a:cubicBezTo>
                        <a:pt x="51" y="660"/>
                        <a:pt x="35" y="675"/>
                        <a:pt x="41" y="690"/>
                      </a:cubicBezTo>
                      <a:cubicBezTo>
                        <a:pt x="54" y="724"/>
                        <a:pt x="143" y="731"/>
                        <a:pt x="161" y="735"/>
                      </a:cubicBezTo>
                      <a:cubicBezTo>
                        <a:pt x="167" y="739"/>
                        <a:pt x="250" y="786"/>
                        <a:pt x="236" y="810"/>
                      </a:cubicBezTo>
                      <a:cubicBezTo>
                        <a:pt x="218" y="841"/>
                        <a:pt x="146" y="870"/>
                        <a:pt x="146" y="870"/>
                      </a:cubicBezTo>
                      <a:cubicBezTo>
                        <a:pt x="126" y="865"/>
                        <a:pt x="107" y="855"/>
                        <a:pt x="86" y="855"/>
                      </a:cubicBezTo>
                      <a:cubicBezTo>
                        <a:pt x="70" y="855"/>
                        <a:pt x="119" y="860"/>
                        <a:pt x="131" y="870"/>
                      </a:cubicBezTo>
                      <a:cubicBezTo>
                        <a:pt x="150" y="885"/>
                        <a:pt x="238" y="1005"/>
                        <a:pt x="176" y="100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39" name="Freeform 39"/>
                <p:cNvSpPr>
                  <a:spLocks/>
                </p:cNvSpPr>
                <p:nvPr/>
              </p:nvSpPr>
              <p:spPr bwMode="auto">
                <a:xfrm rot="1515602">
                  <a:off x="1083309" y="2490386"/>
                  <a:ext cx="80782" cy="210938"/>
                </a:xfrm>
                <a:custGeom>
                  <a:avLst/>
                  <a:gdLst>
                    <a:gd name="T0" fmla="*/ 214 w 394"/>
                    <a:gd name="T1" fmla="*/ 29 h 1139"/>
                    <a:gd name="T2" fmla="*/ 394 w 394"/>
                    <a:gd name="T3" fmla="*/ 119 h 1139"/>
                    <a:gd name="T4" fmla="*/ 379 w 394"/>
                    <a:gd name="T5" fmla="*/ 164 h 1139"/>
                    <a:gd name="T6" fmla="*/ 199 w 394"/>
                    <a:gd name="T7" fmla="*/ 254 h 1139"/>
                    <a:gd name="T8" fmla="*/ 274 w 394"/>
                    <a:gd name="T9" fmla="*/ 404 h 1139"/>
                    <a:gd name="T10" fmla="*/ 334 w 394"/>
                    <a:gd name="T11" fmla="*/ 524 h 1139"/>
                    <a:gd name="T12" fmla="*/ 304 w 394"/>
                    <a:gd name="T13" fmla="*/ 569 h 1139"/>
                    <a:gd name="T14" fmla="*/ 199 w 394"/>
                    <a:gd name="T15" fmla="*/ 554 h 1139"/>
                    <a:gd name="T16" fmla="*/ 169 w 394"/>
                    <a:gd name="T17" fmla="*/ 509 h 1139"/>
                    <a:gd name="T18" fmla="*/ 154 w 394"/>
                    <a:gd name="T19" fmla="*/ 464 h 1139"/>
                    <a:gd name="T20" fmla="*/ 289 w 394"/>
                    <a:gd name="T21" fmla="*/ 479 h 1139"/>
                    <a:gd name="T22" fmla="*/ 334 w 394"/>
                    <a:gd name="T23" fmla="*/ 494 h 1139"/>
                    <a:gd name="T24" fmla="*/ 379 w 394"/>
                    <a:gd name="T25" fmla="*/ 479 h 1139"/>
                    <a:gd name="T26" fmla="*/ 364 w 394"/>
                    <a:gd name="T27" fmla="*/ 629 h 1139"/>
                    <a:gd name="T28" fmla="*/ 349 w 394"/>
                    <a:gd name="T29" fmla="*/ 674 h 1139"/>
                    <a:gd name="T30" fmla="*/ 304 w 394"/>
                    <a:gd name="T31" fmla="*/ 704 h 1139"/>
                    <a:gd name="T32" fmla="*/ 199 w 394"/>
                    <a:gd name="T33" fmla="*/ 689 h 1139"/>
                    <a:gd name="T34" fmla="*/ 244 w 394"/>
                    <a:gd name="T35" fmla="*/ 674 h 1139"/>
                    <a:gd name="T36" fmla="*/ 334 w 394"/>
                    <a:gd name="T37" fmla="*/ 704 h 1139"/>
                    <a:gd name="T38" fmla="*/ 319 w 394"/>
                    <a:gd name="T39" fmla="*/ 929 h 1139"/>
                    <a:gd name="T40" fmla="*/ 229 w 394"/>
                    <a:gd name="T41" fmla="*/ 899 h 1139"/>
                    <a:gd name="T42" fmla="*/ 184 w 394"/>
                    <a:gd name="T43" fmla="*/ 884 h 1139"/>
                    <a:gd name="T44" fmla="*/ 124 w 394"/>
                    <a:gd name="T45" fmla="*/ 809 h 1139"/>
                    <a:gd name="T46" fmla="*/ 64 w 394"/>
                    <a:gd name="T47" fmla="*/ 719 h 1139"/>
                    <a:gd name="T48" fmla="*/ 19 w 394"/>
                    <a:gd name="T49" fmla="*/ 734 h 1139"/>
                    <a:gd name="T50" fmla="*/ 94 w 394"/>
                    <a:gd name="T51" fmla="*/ 914 h 1139"/>
                    <a:gd name="T52" fmla="*/ 124 w 394"/>
                    <a:gd name="T53" fmla="*/ 959 h 1139"/>
                    <a:gd name="T54" fmla="*/ 274 w 394"/>
                    <a:gd name="T55" fmla="*/ 1139 h 11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94"/>
                    <a:gd name="T85" fmla="*/ 0 h 1139"/>
                    <a:gd name="T86" fmla="*/ 394 w 394"/>
                    <a:gd name="T87" fmla="*/ 1139 h 11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94" h="1139">
                      <a:moveTo>
                        <a:pt x="214" y="29"/>
                      </a:moveTo>
                      <a:cubicBezTo>
                        <a:pt x="302" y="0"/>
                        <a:pt x="345" y="46"/>
                        <a:pt x="394" y="119"/>
                      </a:cubicBezTo>
                      <a:cubicBezTo>
                        <a:pt x="389" y="134"/>
                        <a:pt x="389" y="152"/>
                        <a:pt x="379" y="164"/>
                      </a:cubicBezTo>
                      <a:cubicBezTo>
                        <a:pt x="348" y="203"/>
                        <a:pt x="253" y="218"/>
                        <a:pt x="199" y="254"/>
                      </a:cubicBezTo>
                      <a:cubicBezTo>
                        <a:pt x="213" y="340"/>
                        <a:pt x="194" y="377"/>
                        <a:pt x="274" y="404"/>
                      </a:cubicBezTo>
                      <a:cubicBezTo>
                        <a:pt x="294" y="435"/>
                        <a:pt x="334" y="487"/>
                        <a:pt x="334" y="524"/>
                      </a:cubicBezTo>
                      <a:cubicBezTo>
                        <a:pt x="334" y="542"/>
                        <a:pt x="314" y="554"/>
                        <a:pt x="304" y="569"/>
                      </a:cubicBezTo>
                      <a:cubicBezTo>
                        <a:pt x="269" y="564"/>
                        <a:pt x="231" y="568"/>
                        <a:pt x="199" y="554"/>
                      </a:cubicBezTo>
                      <a:cubicBezTo>
                        <a:pt x="183" y="547"/>
                        <a:pt x="177" y="525"/>
                        <a:pt x="169" y="509"/>
                      </a:cubicBezTo>
                      <a:cubicBezTo>
                        <a:pt x="162" y="495"/>
                        <a:pt x="139" y="468"/>
                        <a:pt x="154" y="464"/>
                      </a:cubicBezTo>
                      <a:cubicBezTo>
                        <a:pt x="198" y="453"/>
                        <a:pt x="244" y="474"/>
                        <a:pt x="289" y="479"/>
                      </a:cubicBezTo>
                      <a:cubicBezTo>
                        <a:pt x="304" y="484"/>
                        <a:pt x="318" y="494"/>
                        <a:pt x="334" y="494"/>
                      </a:cubicBezTo>
                      <a:cubicBezTo>
                        <a:pt x="350" y="494"/>
                        <a:pt x="376" y="464"/>
                        <a:pt x="379" y="479"/>
                      </a:cubicBezTo>
                      <a:cubicBezTo>
                        <a:pt x="390" y="528"/>
                        <a:pt x="372" y="579"/>
                        <a:pt x="364" y="629"/>
                      </a:cubicBezTo>
                      <a:cubicBezTo>
                        <a:pt x="362" y="645"/>
                        <a:pt x="359" y="662"/>
                        <a:pt x="349" y="674"/>
                      </a:cubicBezTo>
                      <a:cubicBezTo>
                        <a:pt x="338" y="688"/>
                        <a:pt x="319" y="694"/>
                        <a:pt x="304" y="704"/>
                      </a:cubicBezTo>
                      <a:cubicBezTo>
                        <a:pt x="269" y="699"/>
                        <a:pt x="231" y="705"/>
                        <a:pt x="199" y="689"/>
                      </a:cubicBezTo>
                      <a:cubicBezTo>
                        <a:pt x="185" y="682"/>
                        <a:pt x="228" y="672"/>
                        <a:pt x="244" y="674"/>
                      </a:cubicBezTo>
                      <a:cubicBezTo>
                        <a:pt x="275" y="677"/>
                        <a:pt x="334" y="704"/>
                        <a:pt x="334" y="704"/>
                      </a:cubicBezTo>
                      <a:cubicBezTo>
                        <a:pt x="359" y="780"/>
                        <a:pt x="344" y="854"/>
                        <a:pt x="319" y="929"/>
                      </a:cubicBezTo>
                      <a:cubicBezTo>
                        <a:pt x="289" y="919"/>
                        <a:pt x="259" y="909"/>
                        <a:pt x="229" y="899"/>
                      </a:cubicBezTo>
                      <a:cubicBezTo>
                        <a:pt x="214" y="894"/>
                        <a:pt x="184" y="884"/>
                        <a:pt x="184" y="884"/>
                      </a:cubicBezTo>
                      <a:cubicBezTo>
                        <a:pt x="150" y="783"/>
                        <a:pt x="197" y="893"/>
                        <a:pt x="124" y="809"/>
                      </a:cubicBezTo>
                      <a:cubicBezTo>
                        <a:pt x="100" y="782"/>
                        <a:pt x="64" y="719"/>
                        <a:pt x="64" y="719"/>
                      </a:cubicBezTo>
                      <a:cubicBezTo>
                        <a:pt x="49" y="724"/>
                        <a:pt x="23" y="719"/>
                        <a:pt x="19" y="734"/>
                      </a:cubicBezTo>
                      <a:cubicBezTo>
                        <a:pt x="0" y="800"/>
                        <a:pt x="64" y="869"/>
                        <a:pt x="94" y="914"/>
                      </a:cubicBezTo>
                      <a:cubicBezTo>
                        <a:pt x="104" y="929"/>
                        <a:pt x="124" y="959"/>
                        <a:pt x="124" y="959"/>
                      </a:cubicBezTo>
                      <a:cubicBezTo>
                        <a:pt x="142" y="1048"/>
                        <a:pt x="161" y="1139"/>
                        <a:pt x="274" y="1139"/>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40" name="Freeform 38"/>
                <p:cNvSpPr>
                  <a:spLocks/>
                </p:cNvSpPr>
                <p:nvPr/>
              </p:nvSpPr>
              <p:spPr bwMode="auto">
                <a:xfrm rot="17596374">
                  <a:off x="911110" y="2331564"/>
                  <a:ext cx="151136" cy="134977"/>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41" name="Freeform 37"/>
                <p:cNvSpPr>
                  <a:spLocks/>
                </p:cNvSpPr>
                <p:nvPr/>
              </p:nvSpPr>
              <p:spPr bwMode="auto">
                <a:xfrm rot="10280422">
                  <a:off x="1083309" y="2054919"/>
                  <a:ext cx="73624" cy="178319"/>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42" name="Freeform 36"/>
                <p:cNvSpPr>
                  <a:spLocks/>
                </p:cNvSpPr>
                <p:nvPr/>
              </p:nvSpPr>
              <p:spPr bwMode="auto">
                <a:xfrm rot="11269306">
                  <a:off x="1242827" y="2021213"/>
                  <a:ext cx="70556" cy="184842"/>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a typeface="+mn-ea"/>
                    <a:cs typeface="+mn-cs"/>
                  </a:endParaRPr>
                </a:p>
              </p:txBody>
            </p:sp>
            <p:sp>
              <p:nvSpPr>
                <p:cNvPr id="343" name="Oval 342"/>
                <p:cNvSpPr>
                  <a:spLocks noChangeAspect="1"/>
                </p:cNvSpPr>
                <p:nvPr/>
              </p:nvSpPr>
              <p:spPr>
                <a:xfrm>
                  <a:off x="1058621" y="2200311"/>
                  <a:ext cx="317003" cy="317004"/>
                </a:xfrm>
                <a:prstGeom prst="ellipse">
                  <a:avLst/>
                </a:prstGeom>
                <a:gradFill flip="none" rotWithShape="1">
                  <a:gsLst>
                    <a:gs pos="0">
                      <a:schemeClr val="bg1"/>
                    </a:gs>
                    <a:gs pos="80000">
                      <a:srgbClr val="3900F9"/>
                    </a:gs>
                  </a:gsLst>
                  <a:path path="circle">
                    <a:fillToRect l="50000" t="50000" r="50000" b="50000"/>
                  </a:path>
                  <a:tileRect/>
                </a:gradFill>
                <a:ln w="127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2" name="Freeform 321"/>
              <p:cNvSpPr/>
              <p:nvPr/>
            </p:nvSpPr>
            <p:spPr>
              <a:xfrm>
                <a:off x="2545174" y="2952712"/>
                <a:ext cx="277132" cy="629623"/>
              </a:xfrm>
              <a:custGeom>
                <a:avLst/>
                <a:gdLst>
                  <a:gd name="connsiteX0" fmla="*/ 277132 w 277132"/>
                  <a:gd name="connsiteY0" fmla="*/ 173689 h 629623"/>
                  <a:gd name="connsiteX1" fmla="*/ 266277 w 277132"/>
                  <a:gd name="connsiteY1" fmla="*/ 75989 h 629623"/>
                  <a:gd name="connsiteX2" fmla="*/ 190292 w 277132"/>
                  <a:gd name="connsiteY2" fmla="*/ 21711 h 629623"/>
                  <a:gd name="connsiteX3" fmla="*/ 157727 w 277132"/>
                  <a:gd name="connsiteY3" fmla="*/ 0 h 629623"/>
                  <a:gd name="connsiteX4" fmla="*/ 81742 w 277132"/>
                  <a:gd name="connsiteY4" fmla="*/ 21711 h 629623"/>
                  <a:gd name="connsiteX5" fmla="*/ 38321 w 277132"/>
                  <a:gd name="connsiteY5" fmla="*/ 86845 h 629623"/>
                  <a:gd name="connsiteX6" fmla="*/ 16611 w 277132"/>
                  <a:gd name="connsiteY6" fmla="*/ 119411 h 629623"/>
                  <a:gd name="connsiteX7" fmla="*/ 16611 w 277132"/>
                  <a:gd name="connsiteY7" fmla="*/ 260534 h 629623"/>
                  <a:gd name="connsiteX8" fmla="*/ 81742 w 277132"/>
                  <a:gd name="connsiteY8" fmla="*/ 293100 h 629623"/>
                  <a:gd name="connsiteX9" fmla="*/ 103452 w 277132"/>
                  <a:gd name="connsiteY9" fmla="*/ 314812 h 629623"/>
                  <a:gd name="connsiteX10" fmla="*/ 168582 w 277132"/>
                  <a:gd name="connsiteY10" fmla="*/ 336523 h 629623"/>
                  <a:gd name="connsiteX11" fmla="*/ 157727 w 277132"/>
                  <a:gd name="connsiteY11" fmla="*/ 466789 h 629623"/>
                  <a:gd name="connsiteX12" fmla="*/ 103452 w 277132"/>
                  <a:gd name="connsiteY12" fmla="*/ 521067 h 629623"/>
                  <a:gd name="connsiteX13" fmla="*/ 70887 w 277132"/>
                  <a:gd name="connsiteY13" fmla="*/ 553634 h 629623"/>
                  <a:gd name="connsiteX14" fmla="*/ 60032 w 277132"/>
                  <a:gd name="connsiteY14" fmla="*/ 586201 h 629623"/>
                  <a:gd name="connsiteX15" fmla="*/ 103452 w 277132"/>
                  <a:gd name="connsiteY15" fmla="*/ 629623 h 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132" h="629623">
                    <a:moveTo>
                      <a:pt x="277132" y="173689"/>
                    </a:moveTo>
                    <a:cubicBezTo>
                      <a:pt x="273514" y="141122"/>
                      <a:pt x="274224" y="107778"/>
                      <a:pt x="266277" y="75989"/>
                    </a:cubicBezTo>
                    <a:cubicBezTo>
                      <a:pt x="255716" y="33745"/>
                      <a:pt x="223885" y="38509"/>
                      <a:pt x="190292" y="21711"/>
                    </a:cubicBezTo>
                    <a:cubicBezTo>
                      <a:pt x="178623" y="15876"/>
                      <a:pt x="168582" y="7237"/>
                      <a:pt x="157727" y="0"/>
                    </a:cubicBezTo>
                    <a:cubicBezTo>
                      <a:pt x="157354" y="93"/>
                      <a:pt x="86931" y="16521"/>
                      <a:pt x="81742" y="21711"/>
                    </a:cubicBezTo>
                    <a:cubicBezTo>
                      <a:pt x="63291" y="40162"/>
                      <a:pt x="52795" y="65134"/>
                      <a:pt x="38321" y="86845"/>
                    </a:cubicBezTo>
                    <a:lnTo>
                      <a:pt x="16611" y="119411"/>
                    </a:lnTo>
                    <a:cubicBezTo>
                      <a:pt x="-1340" y="173268"/>
                      <a:pt x="-9375" y="182572"/>
                      <a:pt x="16611" y="260534"/>
                    </a:cubicBezTo>
                    <a:cubicBezTo>
                      <a:pt x="21872" y="276318"/>
                      <a:pt x="69097" y="288885"/>
                      <a:pt x="81742" y="293100"/>
                    </a:cubicBezTo>
                    <a:cubicBezTo>
                      <a:pt x="88979" y="300337"/>
                      <a:pt x="94298" y="310235"/>
                      <a:pt x="103452" y="314812"/>
                    </a:cubicBezTo>
                    <a:cubicBezTo>
                      <a:pt x="123920" y="325047"/>
                      <a:pt x="168582" y="336523"/>
                      <a:pt x="168582" y="336523"/>
                    </a:cubicBezTo>
                    <a:cubicBezTo>
                      <a:pt x="164964" y="379945"/>
                      <a:pt x="172228" y="425700"/>
                      <a:pt x="157727" y="466789"/>
                    </a:cubicBezTo>
                    <a:cubicBezTo>
                      <a:pt x="149212" y="490917"/>
                      <a:pt x="121544" y="502974"/>
                      <a:pt x="103452" y="521067"/>
                    </a:cubicBezTo>
                    <a:lnTo>
                      <a:pt x="70887" y="553634"/>
                    </a:lnTo>
                    <a:cubicBezTo>
                      <a:pt x="67269" y="564490"/>
                      <a:pt x="58151" y="574914"/>
                      <a:pt x="60032" y="586201"/>
                    </a:cubicBezTo>
                    <a:cubicBezTo>
                      <a:pt x="64795" y="614781"/>
                      <a:pt x="83367" y="619579"/>
                      <a:pt x="103452" y="629623"/>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3" name="Freeform 322"/>
              <p:cNvSpPr/>
              <p:nvPr/>
            </p:nvSpPr>
            <p:spPr>
              <a:xfrm>
                <a:off x="4265106" y="3097052"/>
                <a:ext cx="672365" cy="298893"/>
              </a:xfrm>
              <a:custGeom>
                <a:avLst/>
                <a:gdLst>
                  <a:gd name="connsiteX0" fmla="*/ 0 w 672365"/>
                  <a:gd name="connsiteY0" fmla="*/ 122252 h 298893"/>
                  <a:gd name="connsiteX1" fmla="*/ 135831 w 672365"/>
                  <a:gd name="connsiteY1" fmla="*/ 108668 h 298893"/>
                  <a:gd name="connsiteX2" fmla="*/ 156206 w 672365"/>
                  <a:gd name="connsiteY2" fmla="*/ 95085 h 298893"/>
                  <a:gd name="connsiteX3" fmla="*/ 190164 w 672365"/>
                  <a:gd name="connsiteY3" fmla="*/ 67918 h 298893"/>
                  <a:gd name="connsiteX4" fmla="*/ 210539 w 672365"/>
                  <a:gd name="connsiteY4" fmla="*/ 54334 h 298893"/>
                  <a:gd name="connsiteX5" fmla="*/ 251288 w 672365"/>
                  <a:gd name="connsiteY5" fmla="*/ 40750 h 298893"/>
                  <a:gd name="connsiteX6" fmla="*/ 271663 w 672365"/>
                  <a:gd name="connsiteY6" fmla="*/ 27167 h 298893"/>
                  <a:gd name="connsiteX7" fmla="*/ 312412 w 672365"/>
                  <a:gd name="connsiteY7" fmla="*/ 13583 h 298893"/>
                  <a:gd name="connsiteX8" fmla="*/ 359953 w 672365"/>
                  <a:gd name="connsiteY8" fmla="*/ 0 h 298893"/>
                  <a:gd name="connsiteX9" fmla="*/ 488993 w 672365"/>
                  <a:gd name="connsiteY9" fmla="*/ 6792 h 298893"/>
                  <a:gd name="connsiteX10" fmla="*/ 495785 w 672365"/>
                  <a:gd name="connsiteY10" fmla="*/ 27167 h 298893"/>
                  <a:gd name="connsiteX11" fmla="*/ 488993 w 672365"/>
                  <a:gd name="connsiteY11" fmla="*/ 74709 h 298893"/>
                  <a:gd name="connsiteX12" fmla="*/ 448244 w 672365"/>
                  <a:gd name="connsiteY12" fmla="*/ 101876 h 298893"/>
                  <a:gd name="connsiteX13" fmla="*/ 414286 w 672365"/>
                  <a:gd name="connsiteY13" fmla="*/ 47542 h 298893"/>
                  <a:gd name="connsiteX14" fmla="*/ 455035 w 672365"/>
                  <a:gd name="connsiteY14" fmla="*/ 33959 h 298893"/>
                  <a:gd name="connsiteX15" fmla="*/ 543326 w 672365"/>
                  <a:gd name="connsiteY15" fmla="*/ 40750 h 298893"/>
                  <a:gd name="connsiteX16" fmla="*/ 604450 w 672365"/>
                  <a:gd name="connsiteY16" fmla="*/ 74709 h 298893"/>
                  <a:gd name="connsiteX17" fmla="*/ 624824 w 672365"/>
                  <a:gd name="connsiteY17" fmla="*/ 81501 h 298893"/>
                  <a:gd name="connsiteX18" fmla="*/ 665574 w 672365"/>
                  <a:gd name="connsiteY18" fmla="*/ 163002 h 298893"/>
                  <a:gd name="connsiteX19" fmla="*/ 672365 w 672365"/>
                  <a:gd name="connsiteY19" fmla="*/ 183378 h 298893"/>
                  <a:gd name="connsiteX20" fmla="*/ 651991 w 672365"/>
                  <a:gd name="connsiteY20" fmla="*/ 271671 h 298893"/>
                  <a:gd name="connsiteX21" fmla="*/ 624824 w 672365"/>
                  <a:gd name="connsiteY21" fmla="*/ 278463 h 298893"/>
                  <a:gd name="connsiteX22" fmla="*/ 611241 w 672365"/>
                  <a:gd name="connsiteY22" fmla="*/ 298838 h 29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2365" h="298893">
                    <a:moveTo>
                      <a:pt x="0" y="122252"/>
                    </a:moveTo>
                    <a:cubicBezTo>
                      <a:pt x="6763" y="121854"/>
                      <a:pt x="100394" y="126387"/>
                      <a:pt x="135831" y="108668"/>
                    </a:cubicBezTo>
                    <a:cubicBezTo>
                      <a:pt x="143132" y="105018"/>
                      <a:pt x="149414" y="99613"/>
                      <a:pt x="156206" y="95085"/>
                    </a:cubicBezTo>
                    <a:cubicBezTo>
                      <a:pt x="179104" y="60736"/>
                      <a:pt x="157358" y="84321"/>
                      <a:pt x="190164" y="67918"/>
                    </a:cubicBezTo>
                    <a:cubicBezTo>
                      <a:pt x="197465" y="64268"/>
                      <a:pt x="203080" y="57649"/>
                      <a:pt x="210539" y="54334"/>
                    </a:cubicBezTo>
                    <a:cubicBezTo>
                      <a:pt x="223623" y="48519"/>
                      <a:pt x="239375" y="48692"/>
                      <a:pt x="251288" y="40750"/>
                    </a:cubicBezTo>
                    <a:cubicBezTo>
                      <a:pt x="258080" y="36222"/>
                      <a:pt x="264204" y="30482"/>
                      <a:pt x="271663" y="27167"/>
                    </a:cubicBezTo>
                    <a:cubicBezTo>
                      <a:pt x="284747" y="21352"/>
                      <a:pt x="298829" y="18111"/>
                      <a:pt x="312412" y="13583"/>
                    </a:cubicBezTo>
                    <a:cubicBezTo>
                      <a:pt x="341629" y="3844"/>
                      <a:pt x="325859" y="8524"/>
                      <a:pt x="359953" y="0"/>
                    </a:cubicBezTo>
                    <a:cubicBezTo>
                      <a:pt x="402966" y="2264"/>
                      <a:pt x="446757" y="-1655"/>
                      <a:pt x="488993" y="6792"/>
                    </a:cubicBezTo>
                    <a:cubicBezTo>
                      <a:pt x="496013" y="8196"/>
                      <a:pt x="495785" y="20008"/>
                      <a:pt x="495785" y="27167"/>
                    </a:cubicBezTo>
                    <a:cubicBezTo>
                      <a:pt x="495785" y="43175"/>
                      <a:pt x="497587" y="61203"/>
                      <a:pt x="488993" y="74709"/>
                    </a:cubicBezTo>
                    <a:cubicBezTo>
                      <a:pt x="480229" y="88482"/>
                      <a:pt x="448244" y="101876"/>
                      <a:pt x="448244" y="101876"/>
                    </a:cubicBezTo>
                    <a:cubicBezTo>
                      <a:pt x="421280" y="97382"/>
                      <a:pt x="371163" y="102987"/>
                      <a:pt x="414286" y="47542"/>
                    </a:cubicBezTo>
                    <a:cubicBezTo>
                      <a:pt x="423076" y="36240"/>
                      <a:pt x="455035" y="33959"/>
                      <a:pt x="455035" y="33959"/>
                    </a:cubicBezTo>
                    <a:cubicBezTo>
                      <a:pt x="484465" y="36223"/>
                      <a:pt x="514037" y="37089"/>
                      <a:pt x="543326" y="40750"/>
                    </a:cubicBezTo>
                    <a:cubicBezTo>
                      <a:pt x="576088" y="44845"/>
                      <a:pt x="564811" y="61495"/>
                      <a:pt x="604450" y="74709"/>
                    </a:cubicBezTo>
                    <a:lnTo>
                      <a:pt x="624824" y="81501"/>
                    </a:lnTo>
                    <a:cubicBezTo>
                      <a:pt x="659931" y="134163"/>
                      <a:pt x="646830" y="106767"/>
                      <a:pt x="665574" y="163002"/>
                    </a:cubicBezTo>
                    <a:lnTo>
                      <a:pt x="672365" y="183378"/>
                    </a:lnTo>
                    <a:cubicBezTo>
                      <a:pt x="671283" y="194202"/>
                      <a:pt x="675855" y="255761"/>
                      <a:pt x="651991" y="271671"/>
                    </a:cubicBezTo>
                    <a:cubicBezTo>
                      <a:pt x="644224" y="276849"/>
                      <a:pt x="633880" y="276199"/>
                      <a:pt x="624824" y="278463"/>
                    </a:cubicBezTo>
                    <a:cubicBezTo>
                      <a:pt x="617317" y="300986"/>
                      <a:pt x="625192" y="298838"/>
                      <a:pt x="611241" y="298838"/>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4" name="Freeform 323"/>
              <p:cNvSpPr/>
              <p:nvPr/>
            </p:nvSpPr>
            <p:spPr>
              <a:xfrm>
                <a:off x="4733724" y="3776230"/>
                <a:ext cx="427869" cy="896515"/>
              </a:xfrm>
              <a:custGeom>
                <a:avLst/>
                <a:gdLst>
                  <a:gd name="connsiteX0" fmla="*/ 67916 w 427869"/>
                  <a:gd name="connsiteY0" fmla="*/ 896515 h 896515"/>
                  <a:gd name="connsiteX1" fmla="*/ 54333 w 427869"/>
                  <a:gd name="connsiteY1" fmla="*/ 842180 h 896515"/>
                  <a:gd name="connsiteX2" fmla="*/ 33958 w 427869"/>
                  <a:gd name="connsiteY2" fmla="*/ 828597 h 896515"/>
                  <a:gd name="connsiteX3" fmla="*/ 20375 w 427869"/>
                  <a:gd name="connsiteY3" fmla="*/ 787846 h 896515"/>
                  <a:gd name="connsiteX4" fmla="*/ 13583 w 427869"/>
                  <a:gd name="connsiteY4" fmla="*/ 767471 h 896515"/>
                  <a:gd name="connsiteX5" fmla="*/ 0 w 427869"/>
                  <a:gd name="connsiteY5" fmla="*/ 706345 h 896515"/>
                  <a:gd name="connsiteX6" fmla="*/ 6792 w 427869"/>
                  <a:gd name="connsiteY6" fmla="*/ 672386 h 896515"/>
                  <a:gd name="connsiteX7" fmla="*/ 47541 w 427869"/>
                  <a:gd name="connsiteY7" fmla="*/ 658802 h 896515"/>
                  <a:gd name="connsiteX8" fmla="*/ 142623 w 427869"/>
                  <a:gd name="connsiteY8" fmla="*/ 665594 h 896515"/>
                  <a:gd name="connsiteX9" fmla="*/ 162998 w 427869"/>
                  <a:gd name="connsiteY9" fmla="*/ 679178 h 896515"/>
                  <a:gd name="connsiteX10" fmla="*/ 169790 w 427869"/>
                  <a:gd name="connsiteY10" fmla="*/ 740304 h 896515"/>
                  <a:gd name="connsiteX11" fmla="*/ 176581 w 427869"/>
                  <a:gd name="connsiteY11" fmla="*/ 760679 h 896515"/>
                  <a:gd name="connsiteX12" fmla="*/ 203747 w 427869"/>
                  <a:gd name="connsiteY12" fmla="*/ 767471 h 896515"/>
                  <a:gd name="connsiteX13" fmla="*/ 264871 w 427869"/>
                  <a:gd name="connsiteY13" fmla="*/ 760679 h 896515"/>
                  <a:gd name="connsiteX14" fmla="*/ 305621 w 427869"/>
                  <a:gd name="connsiteY14" fmla="*/ 726720 h 896515"/>
                  <a:gd name="connsiteX15" fmla="*/ 298829 w 427869"/>
                  <a:gd name="connsiteY15" fmla="*/ 611260 h 896515"/>
                  <a:gd name="connsiteX16" fmla="*/ 271663 w 427869"/>
                  <a:gd name="connsiteY16" fmla="*/ 590885 h 896515"/>
                  <a:gd name="connsiteX17" fmla="*/ 251288 w 427869"/>
                  <a:gd name="connsiteY17" fmla="*/ 570509 h 896515"/>
                  <a:gd name="connsiteX18" fmla="*/ 183373 w 427869"/>
                  <a:gd name="connsiteY18" fmla="*/ 536550 h 896515"/>
                  <a:gd name="connsiteX19" fmla="*/ 162998 w 427869"/>
                  <a:gd name="connsiteY19" fmla="*/ 522967 h 896515"/>
                  <a:gd name="connsiteX20" fmla="*/ 142623 w 427869"/>
                  <a:gd name="connsiteY20" fmla="*/ 502591 h 896515"/>
                  <a:gd name="connsiteX21" fmla="*/ 115457 w 427869"/>
                  <a:gd name="connsiteY21" fmla="*/ 489008 h 896515"/>
                  <a:gd name="connsiteX22" fmla="*/ 101874 w 427869"/>
                  <a:gd name="connsiteY22" fmla="*/ 461841 h 896515"/>
                  <a:gd name="connsiteX23" fmla="*/ 88291 w 427869"/>
                  <a:gd name="connsiteY23" fmla="*/ 441465 h 896515"/>
                  <a:gd name="connsiteX24" fmla="*/ 95082 w 427869"/>
                  <a:gd name="connsiteY24" fmla="*/ 359964 h 896515"/>
                  <a:gd name="connsiteX25" fmla="*/ 142623 w 427869"/>
                  <a:gd name="connsiteY25" fmla="*/ 326005 h 896515"/>
                  <a:gd name="connsiteX26" fmla="*/ 183373 w 427869"/>
                  <a:gd name="connsiteY26" fmla="*/ 285255 h 896515"/>
                  <a:gd name="connsiteX27" fmla="*/ 203747 w 427869"/>
                  <a:gd name="connsiteY27" fmla="*/ 264879 h 896515"/>
                  <a:gd name="connsiteX28" fmla="*/ 224122 w 427869"/>
                  <a:gd name="connsiteY28" fmla="*/ 244504 h 896515"/>
                  <a:gd name="connsiteX29" fmla="*/ 237705 w 427869"/>
                  <a:gd name="connsiteY29" fmla="*/ 217337 h 896515"/>
                  <a:gd name="connsiteX30" fmla="*/ 298829 w 427869"/>
                  <a:gd name="connsiteY30" fmla="*/ 190170 h 896515"/>
                  <a:gd name="connsiteX31" fmla="*/ 332787 w 427869"/>
                  <a:gd name="connsiteY31" fmla="*/ 183378 h 896515"/>
                  <a:gd name="connsiteX32" fmla="*/ 353162 w 427869"/>
                  <a:gd name="connsiteY32" fmla="*/ 176586 h 896515"/>
                  <a:gd name="connsiteX33" fmla="*/ 427869 w 427869"/>
                  <a:gd name="connsiteY33" fmla="*/ 169794 h 896515"/>
                  <a:gd name="connsiteX34" fmla="*/ 414286 w 427869"/>
                  <a:gd name="connsiteY34" fmla="*/ 88293 h 896515"/>
                  <a:gd name="connsiteX35" fmla="*/ 373537 w 427869"/>
                  <a:gd name="connsiteY35" fmla="*/ 61126 h 896515"/>
                  <a:gd name="connsiteX36" fmla="*/ 359953 w 427869"/>
                  <a:gd name="connsiteY36" fmla="*/ 47542 h 896515"/>
                  <a:gd name="connsiteX37" fmla="*/ 319204 w 427869"/>
                  <a:gd name="connsiteY37" fmla="*/ 33959 h 896515"/>
                  <a:gd name="connsiteX38" fmla="*/ 292038 w 427869"/>
                  <a:gd name="connsiteY38" fmla="*/ 0 h 89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27869" h="896515">
                    <a:moveTo>
                      <a:pt x="67916" y="896515"/>
                    </a:moveTo>
                    <a:cubicBezTo>
                      <a:pt x="67579" y="894828"/>
                      <a:pt x="59900" y="849139"/>
                      <a:pt x="54333" y="842180"/>
                    </a:cubicBezTo>
                    <a:cubicBezTo>
                      <a:pt x="49234" y="835806"/>
                      <a:pt x="40750" y="833125"/>
                      <a:pt x="33958" y="828597"/>
                    </a:cubicBezTo>
                    <a:lnTo>
                      <a:pt x="20375" y="787846"/>
                    </a:lnTo>
                    <a:cubicBezTo>
                      <a:pt x="18111" y="781054"/>
                      <a:pt x="14987" y="774491"/>
                      <a:pt x="13583" y="767471"/>
                    </a:cubicBezTo>
                    <a:cubicBezTo>
                      <a:pt x="4962" y="724359"/>
                      <a:pt x="9592" y="744711"/>
                      <a:pt x="0" y="706345"/>
                    </a:cubicBezTo>
                    <a:cubicBezTo>
                      <a:pt x="2264" y="695025"/>
                      <a:pt x="-1371" y="680549"/>
                      <a:pt x="6792" y="672386"/>
                    </a:cubicBezTo>
                    <a:cubicBezTo>
                      <a:pt x="16916" y="662262"/>
                      <a:pt x="47541" y="658802"/>
                      <a:pt x="47541" y="658802"/>
                    </a:cubicBezTo>
                    <a:cubicBezTo>
                      <a:pt x="79235" y="661066"/>
                      <a:pt x="111332" y="660072"/>
                      <a:pt x="142623" y="665594"/>
                    </a:cubicBezTo>
                    <a:cubicBezTo>
                      <a:pt x="150661" y="667013"/>
                      <a:pt x="160208" y="671507"/>
                      <a:pt x="162998" y="679178"/>
                    </a:cubicBezTo>
                    <a:cubicBezTo>
                      <a:pt x="170004" y="698444"/>
                      <a:pt x="166420" y="720082"/>
                      <a:pt x="169790" y="740304"/>
                    </a:cubicBezTo>
                    <a:cubicBezTo>
                      <a:pt x="170967" y="747366"/>
                      <a:pt x="170991" y="756207"/>
                      <a:pt x="176581" y="760679"/>
                    </a:cubicBezTo>
                    <a:cubicBezTo>
                      <a:pt x="183870" y="766510"/>
                      <a:pt x="194692" y="765207"/>
                      <a:pt x="203747" y="767471"/>
                    </a:cubicBezTo>
                    <a:cubicBezTo>
                      <a:pt x="224122" y="765207"/>
                      <a:pt x="244983" y="765651"/>
                      <a:pt x="264871" y="760679"/>
                    </a:cubicBezTo>
                    <a:cubicBezTo>
                      <a:pt x="277480" y="757527"/>
                      <a:pt x="298017" y="734324"/>
                      <a:pt x="305621" y="726720"/>
                    </a:cubicBezTo>
                    <a:cubicBezTo>
                      <a:pt x="303357" y="688233"/>
                      <a:pt x="308179" y="648662"/>
                      <a:pt x="298829" y="611260"/>
                    </a:cubicBezTo>
                    <a:cubicBezTo>
                      <a:pt x="296084" y="600279"/>
                      <a:pt x="280257" y="598252"/>
                      <a:pt x="271663" y="590885"/>
                    </a:cubicBezTo>
                    <a:cubicBezTo>
                      <a:pt x="264370" y="584634"/>
                      <a:pt x="258581" y="576760"/>
                      <a:pt x="251288" y="570509"/>
                    </a:cubicBezTo>
                    <a:cubicBezTo>
                      <a:pt x="163184" y="494988"/>
                      <a:pt x="297453" y="612602"/>
                      <a:pt x="183373" y="536550"/>
                    </a:cubicBezTo>
                    <a:cubicBezTo>
                      <a:pt x="176581" y="532022"/>
                      <a:pt x="169269" y="528193"/>
                      <a:pt x="162998" y="522967"/>
                    </a:cubicBezTo>
                    <a:cubicBezTo>
                      <a:pt x="155619" y="516818"/>
                      <a:pt x="150439" y="508174"/>
                      <a:pt x="142623" y="502591"/>
                    </a:cubicBezTo>
                    <a:cubicBezTo>
                      <a:pt x="134385" y="496706"/>
                      <a:pt x="124512" y="493536"/>
                      <a:pt x="115457" y="489008"/>
                    </a:cubicBezTo>
                    <a:cubicBezTo>
                      <a:pt x="110929" y="479952"/>
                      <a:pt x="106897" y="470632"/>
                      <a:pt x="101874" y="461841"/>
                    </a:cubicBezTo>
                    <a:cubicBezTo>
                      <a:pt x="97824" y="454754"/>
                      <a:pt x="88834" y="449610"/>
                      <a:pt x="88291" y="441465"/>
                    </a:cubicBezTo>
                    <a:cubicBezTo>
                      <a:pt x="86478" y="414264"/>
                      <a:pt x="88058" y="386305"/>
                      <a:pt x="95082" y="359964"/>
                    </a:cubicBezTo>
                    <a:cubicBezTo>
                      <a:pt x="100398" y="340029"/>
                      <a:pt x="130286" y="335875"/>
                      <a:pt x="142623" y="326005"/>
                    </a:cubicBezTo>
                    <a:cubicBezTo>
                      <a:pt x="157623" y="314005"/>
                      <a:pt x="169790" y="298839"/>
                      <a:pt x="183373" y="285255"/>
                    </a:cubicBezTo>
                    <a:lnTo>
                      <a:pt x="203747" y="264879"/>
                    </a:lnTo>
                    <a:lnTo>
                      <a:pt x="224122" y="244504"/>
                    </a:lnTo>
                    <a:cubicBezTo>
                      <a:pt x="228650" y="235448"/>
                      <a:pt x="231224" y="225115"/>
                      <a:pt x="237705" y="217337"/>
                    </a:cubicBezTo>
                    <a:cubicBezTo>
                      <a:pt x="249087" y="203678"/>
                      <a:pt x="287006" y="192535"/>
                      <a:pt x="298829" y="190170"/>
                    </a:cubicBezTo>
                    <a:cubicBezTo>
                      <a:pt x="310148" y="187906"/>
                      <a:pt x="321588" y="186178"/>
                      <a:pt x="332787" y="183378"/>
                    </a:cubicBezTo>
                    <a:cubicBezTo>
                      <a:pt x="339732" y="181642"/>
                      <a:pt x="346075" y="177599"/>
                      <a:pt x="353162" y="176586"/>
                    </a:cubicBezTo>
                    <a:cubicBezTo>
                      <a:pt x="377916" y="173050"/>
                      <a:pt x="402967" y="172058"/>
                      <a:pt x="427869" y="169794"/>
                    </a:cubicBezTo>
                    <a:cubicBezTo>
                      <a:pt x="423341" y="142627"/>
                      <a:pt x="426603" y="112927"/>
                      <a:pt x="414286" y="88293"/>
                    </a:cubicBezTo>
                    <a:cubicBezTo>
                      <a:pt x="406985" y="73691"/>
                      <a:pt x="385080" y="72669"/>
                      <a:pt x="373537" y="61126"/>
                    </a:cubicBezTo>
                    <a:cubicBezTo>
                      <a:pt x="369009" y="56598"/>
                      <a:pt x="365680" y="50406"/>
                      <a:pt x="359953" y="47542"/>
                    </a:cubicBezTo>
                    <a:cubicBezTo>
                      <a:pt x="347147" y="41139"/>
                      <a:pt x="319204" y="33959"/>
                      <a:pt x="319204" y="33959"/>
                    </a:cubicBezTo>
                    <a:cubicBezTo>
                      <a:pt x="302069" y="8255"/>
                      <a:pt x="311393" y="19355"/>
                      <a:pt x="292038" y="0"/>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5" name="Freeform 324"/>
              <p:cNvSpPr/>
              <p:nvPr/>
            </p:nvSpPr>
            <p:spPr>
              <a:xfrm>
                <a:off x="3273537" y="5338339"/>
                <a:ext cx="414285" cy="54334"/>
              </a:xfrm>
              <a:custGeom>
                <a:avLst/>
                <a:gdLst>
                  <a:gd name="connsiteX0" fmla="*/ 414285 w 414285"/>
                  <a:gd name="connsiteY0" fmla="*/ 47543 h 54334"/>
                  <a:gd name="connsiteX1" fmla="*/ 339578 w 414285"/>
                  <a:gd name="connsiteY1" fmla="*/ 40751 h 54334"/>
                  <a:gd name="connsiteX2" fmla="*/ 305620 w 414285"/>
                  <a:gd name="connsiteY2" fmla="*/ 27167 h 54334"/>
                  <a:gd name="connsiteX3" fmla="*/ 210538 w 414285"/>
                  <a:gd name="connsiteY3" fmla="*/ 20376 h 54334"/>
                  <a:gd name="connsiteX4" fmla="*/ 169789 w 414285"/>
                  <a:gd name="connsiteY4" fmla="*/ 13584 h 54334"/>
                  <a:gd name="connsiteX5" fmla="*/ 129040 w 414285"/>
                  <a:gd name="connsiteY5" fmla="*/ 0 h 54334"/>
                  <a:gd name="connsiteX6" fmla="*/ 115456 w 414285"/>
                  <a:gd name="connsiteY6" fmla="*/ 20376 h 54334"/>
                  <a:gd name="connsiteX7" fmla="*/ 74707 w 414285"/>
                  <a:gd name="connsiteY7" fmla="*/ 33959 h 54334"/>
                  <a:gd name="connsiteX8" fmla="*/ 54332 w 414285"/>
                  <a:gd name="connsiteY8" fmla="*/ 40751 h 54334"/>
                  <a:gd name="connsiteX9" fmla="*/ 33958 w 414285"/>
                  <a:gd name="connsiteY9" fmla="*/ 54334 h 54334"/>
                  <a:gd name="connsiteX10" fmla="*/ 0 w 414285"/>
                  <a:gd name="connsiteY10" fmla="*/ 47543 h 5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4285" h="54334">
                    <a:moveTo>
                      <a:pt x="414285" y="47543"/>
                    </a:moveTo>
                    <a:cubicBezTo>
                      <a:pt x="389383" y="45279"/>
                      <a:pt x="364155" y="45359"/>
                      <a:pt x="339578" y="40751"/>
                    </a:cubicBezTo>
                    <a:cubicBezTo>
                      <a:pt x="327595" y="38504"/>
                      <a:pt x="317662" y="29068"/>
                      <a:pt x="305620" y="27167"/>
                    </a:cubicBezTo>
                    <a:cubicBezTo>
                      <a:pt x="274234" y="22211"/>
                      <a:pt x="242232" y="22640"/>
                      <a:pt x="210538" y="20376"/>
                    </a:cubicBezTo>
                    <a:cubicBezTo>
                      <a:pt x="196955" y="18112"/>
                      <a:pt x="183148" y="16924"/>
                      <a:pt x="169789" y="13584"/>
                    </a:cubicBezTo>
                    <a:cubicBezTo>
                      <a:pt x="155899" y="10111"/>
                      <a:pt x="129040" y="0"/>
                      <a:pt x="129040" y="0"/>
                    </a:cubicBezTo>
                    <a:cubicBezTo>
                      <a:pt x="124512" y="6792"/>
                      <a:pt x="122378" y="16050"/>
                      <a:pt x="115456" y="20376"/>
                    </a:cubicBezTo>
                    <a:cubicBezTo>
                      <a:pt x="103315" y="27965"/>
                      <a:pt x="88290" y="29431"/>
                      <a:pt x="74707" y="33959"/>
                    </a:cubicBezTo>
                    <a:cubicBezTo>
                      <a:pt x="67915" y="36223"/>
                      <a:pt x="60289" y="36780"/>
                      <a:pt x="54332" y="40751"/>
                    </a:cubicBezTo>
                    <a:lnTo>
                      <a:pt x="33958" y="54334"/>
                    </a:lnTo>
                    <a:lnTo>
                      <a:pt x="0" y="47543"/>
                    </a:ln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6" name="Freeform 325"/>
              <p:cNvSpPr/>
              <p:nvPr/>
            </p:nvSpPr>
            <p:spPr>
              <a:xfrm>
                <a:off x="2605486" y="4598035"/>
                <a:ext cx="199432" cy="427882"/>
              </a:xfrm>
              <a:custGeom>
                <a:avLst/>
                <a:gdLst>
                  <a:gd name="connsiteX0" fmla="*/ 199432 w 199432"/>
                  <a:gd name="connsiteY0" fmla="*/ 427882 h 427882"/>
                  <a:gd name="connsiteX1" fmla="*/ 172266 w 199432"/>
                  <a:gd name="connsiteY1" fmla="*/ 393923 h 427882"/>
                  <a:gd name="connsiteX2" fmla="*/ 158683 w 199432"/>
                  <a:gd name="connsiteY2" fmla="*/ 373548 h 427882"/>
                  <a:gd name="connsiteX3" fmla="*/ 138308 w 199432"/>
                  <a:gd name="connsiteY3" fmla="*/ 366756 h 427882"/>
                  <a:gd name="connsiteX4" fmla="*/ 111142 w 199432"/>
                  <a:gd name="connsiteY4" fmla="*/ 346381 h 427882"/>
                  <a:gd name="connsiteX5" fmla="*/ 97559 w 199432"/>
                  <a:gd name="connsiteY5" fmla="*/ 319214 h 427882"/>
                  <a:gd name="connsiteX6" fmla="*/ 83976 w 199432"/>
                  <a:gd name="connsiteY6" fmla="*/ 298838 h 427882"/>
                  <a:gd name="connsiteX7" fmla="*/ 70393 w 199432"/>
                  <a:gd name="connsiteY7" fmla="*/ 258088 h 427882"/>
                  <a:gd name="connsiteX8" fmla="*/ 77184 w 199432"/>
                  <a:gd name="connsiteY8" fmla="*/ 217337 h 427882"/>
                  <a:gd name="connsiteX9" fmla="*/ 97559 w 199432"/>
                  <a:gd name="connsiteY9" fmla="*/ 203754 h 427882"/>
                  <a:gd name="connsiteX10" fmla="*/ 117934 w 199432"/>
                  <a:gd name="connsiteY10" fmla="*/ 163003 h 427882"/>
                  <a:gd name="connsiteX11" fmla="*/ 111142 w 199432"/>
                  <a:gd name="connsiteY11" fmla="*/ 74710 h 427882"/>
                  <a:gd name="connsiteX12" fmla="*/ 70393 w 199432"/>
                  <a:gd name="connsiteY12" fmla="*/ 33959 h 427882"/>
                  <a:gd name="connsiteX13" fmla="*/ 36435 w 199432"/>
                  <a:gd name="connsiteY13" fmla="*/ 6792 h 427882"/>
                  <a:gd name="connsiteX14" fmla="*/ 16060 w 199432"/>
                  <a:gd name="connsiteY14" fmla="*/ 0 h 427882"/>
                  <a:gd name="connsiteX15" fmla="*/ 9268 w 199432"/>
                  <a:gd name="connsiteY15" fmla="*/ 61126 h 427882"/>
                  <a:gd name="connsiteX16" fmla="*/ 22852 w 199432"/>
                  <a:gd name="connsiteY16" fmla="*/ 67918 h 42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432" h="427882">
                    <a:moveTo>
                      <a:pt x="199432" y="427882"/>
                    </a:moveTo>
                    <a:cubicBezTo>
                      <a:pt x="190377" y="416562"/>
                      <a:pt x="180963" y="405520"/>
                      <a:pt x="172266" y="393923"/>
                    </a:cubicBezTo>
                    <a:cubicBezTo>
                      <a:pt x="167369" y="387393"/>
                      <a:pt x="165057" y="378647"/>
                      <a:pt x="158683" y="373548"/>
                    </a:cubicBezTo>
                    <a:cubicBezTo>
                      <a:pt x="153093" y="369076"/>
                      <a:pt x="145100" y="369020"/>
                      <a:pt x="138308" y="366756"/>
                    </a:cubicBezTo>
                    <a:cubicBezTo>
                      <a:pt x="129253" y="359964"/>
                      <a:pt x="118508" y="354975"/>
                      <a:pt x="111142" y="346381"/>
                    </a:cubicBezTo>
                    <a:cubicBezTo>
                      <a:pt x="104553" y="338694"/>
                      <a:pt x="102582" y="328005"/>
                      <a:pt x="97559" y="319214"/>
                    </a:cubicBezTo>
                    <a:cubicBezTo>
                      <a:pt x="93509" y="312127"/>
                      <a:pt x="87291" y="306297"/>
                      <a:pt x="83976" y="298838"/>
                    </a:cubicBezTo>
                    <a:cubicBezTo>
                      <a:pt x="78161" y="285754"/>
                      <a:pt x="70393" y="258088"/>
                      <a:pt x="70393" y="258088"/>
                    </a:cubicBezTo>
                    <a:cubicBezTo>
                      <a:pt x="72657" y="244504"/>
                      <a:pt x="71026" y="229654"/>
                      <a:pt x="77184" y="217337"/>
                    </a:cubicBezTo>
                    <a:cubicBezTo>
                      <a:pt x="80834" y="210036"/>
                      <a:pt x="91787" y="209526"/>
                      <a:pt x="97559" y="203754"/>
                    </a:cubicBezTo>
                    <a:cubicBezTo>
                      <a:pt x="110723" y="190589"/>
                      <a:pt x="112410" y="179573"/>
                      <a:pt x="117934" y="163003"/>
                    </a:cubicBezTo>
                    <a:cubicBezTo>
                      <a:pt x="115670" y="133572"/>
                      <a:pt x="121346" y="102408"/>
                      <a:pt x="111142" y="74710"/>
                    </a:cubicBezTo>
                    <a:cubicBezTo>
                      <a:pt x="104501" y="56685"/>
                      <a:pt x="83976" y="47543"/>
                      <a:pt x="70393" y="33959"/>
                    </a:cubicBezTo>
                    <a:cubicBezTo>
                      <a:pt x="57760" y="21326"/>
                      <a:pt x="53568" y="15359"/>
                      <a:pt x="36435" y="6792"/>
                    </a:cubicBezTo>
                    <a:cubicBezTo>
                      <a:pt x="30032" y="3590"/>
                      <a:pt x="22852" y="2264"/>
                      <a:pt x="16060" y="0"/>
                    </a:cubicBezTo>
                    <a:cubicBezTo>
                      <a:pt x="-550" y="24916"/>
                      <a:pt x="-6645" y="23994"/>
                      <a:pt x="9268" y="61126"/>
                    </a:cubicBezTo>
                    <a:cubicBezTo>
                      <a:pt x="11262" y="65779"/>
                      <a:pt x="18324" y="65654"/>
                      <a:pt x="22852" y="67918"/>
                    </a:cubicBezTo>
                  </a:path>
                </a:pathLst>
              </a:cu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528" name="Group 527"/>
          <p:cNvGrpSpPr>
            <a:grpSpLocks noChangeAspect="1"/>
          </p:cNvGrpSpPr>
          <p:nvPr/>
        </p:nvGrpSpPr>
        <p:grpSpPr>
          <a:xfrm>
            <a:off x="6566635" y="2645667"/>
            <a:ext cx="1678603" cy="1371600"/>
            <a:chOff x="1005963" y="1905104"/>
            <a:chExt cx="1918488" cy="1567612"/>
          </a:xfrm>
        </p:grpSpPr>
        <p:pic>
          <p:nvPicPr>
            <p:cNvPr id="529" name="Picture 528" descr="Hexagonal Structure.png"/>
            <p:cNvPicPr>
              <a:picLocks noChangeAspect="1"/>
            </p:cNvPicPr>
            <p:nvPr/>
          </p:nvPicPr>
          <p:blipFill>
            <a:blip r:embed="rId3" cstate="print"/>
            <a:stretch>
              <a:fillRect/>
            </a:stretch>
          </p:blipFill>
          <p:spPr>
            <a:xfrm>
              <a:off x="1005963" y="2046810"/>
              <a:ext cx="1772644" cy="1258766"/>
            </a:xfrm>
            <a:prstGeom prst="rect">
              <a:avLst/>
            </a:prstGeom>
          </p:spPr>
        </p:pic>
        <p:sp>
          <p:nvSpPr>
            <p:cNvPr id="530" name="Freeform 49"/>
            <p:cNvSpPr>
              <a:spLocks/>
            </p:cNvSpPr>
            <p:nvPr/>
          </p:nvSpPr>
          <p:spPr bwMode="auto">
            <a:xfrm rot="16200000">
              <a:off x="1669290" y="1901483"/>
              <a:ext cx="304800" cy="334077"/>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1" name="Freeform 51"/>
            <p:cNvSpPr>
              <a:spLocks/>
            </p:cNvSpPr>
            <p:nvPr/>
          </p:nvSpPr>
          <p:spPr bwMode="auto">
            <a:xfrm rot="10438748" flipH="1">
              <a:off x="2132785" y="2397648"/>
              <a:ext cx="183099" cy="365012"/>
            </a:xfrm>
            <a:custGeom>
              <a:avLst/>
              <a:gdLst>
                <a:gd name="T0" fmla="*/ 520 w 520"/>
                <a:gd name="T1" fmla="*/ 75 h 1065"/>
                <a:gd name="T2" fmla="*/ 445 w 520"/>
                <a:gd name="T3" fmla="*/ 150 h 1065"/>
                <a:gd name="T4" fmla="*/ 400 w 520"/>
                <a:gd name="T5" fmla="*/ 120 h 1065"/>
                <a:gd name="T6" fmla="*/ 355 w 520"/>
                <a:gd name="T7" fmla="*/ 105 h 1065"/>
                <a:gd name="T8" fmla="*/ 235 w 520"/>
                <a:gd name="T9" fmla="*/ 0 h 1065"/>
                <a:gd name="T10" fmla="*/ 115 w 520"/>
                <a:gd name="T11" fmla="*/ 15 h 1065"/>
                <a:gd name="T12" fmla="*/ 70 w 520"/>
                <a:gd name="T13" fmla="*/ 30 h 1065"/>
                <a:gd name="T14" fmla="*/ 55 w 520"/>
                <a:gd name="T15" fmla="*/ 75 h 1065"/>
                <a:gd name="T16" fmla="*/ 130 w 520"/>
                <a:gd name="T17" fmla="*/ 225 h 1065"/>
                <a:gd name="T18" fmla="*/ 220 w 520"/>
                <a:gd name="T19" fmla="*/ 285 h 1065"/>
                <a:gd name="T20" fmla="*/ 265 w 520"/>
                <a:gd name="T21" fmla="*/ 330 h 1065"/>
                <a:gd name="T22" fmla="*/ 265 w 520"/>
                <a:gd name="T23" fmla="*/ 420 h 1065"/>
                <a:gd name="T24" fmla="*/ 175 w 520"/>
                <a:gd name="T25" fmla="*/ 450 h 1065"/>
                <a:gd name="T26" fmla="*/ 40 w 520"/>
                <a:gd name="T27" fmla="*/ 510 h 1065"/>
                <a:gd name="T28" fmla="*/ 10 w 520"/>
                <a:gd name="T29" fmla="*/ 555 h 1065"/>
                <a:gd name="T30" fmla="*/ 115 w 520"/>
                <a:gd name="T31" fmla="*/ 675 h 1065"/>
                <a:gd name="T32" fmla="*/ 205 w 520"/>
                <a:gd name="T33" fmla="*/ 645 h 1065"/>
                <a:gd name="T34" fmla="*/ 250 w 520"/>
                <a:gd name="T35" fmla="*/ 630 h 1065"/>
                <a:gd name="T36" fmla="*/ 295 w 520"/>
                <a:gd name="T37" fmla="*/ 645 h 1065"/>
                <a:gd name="T38" fmla="*/ 310 w 520"/>
                <a:gd name="T39" fmla="*/ 750 h 1065"/>
                <a:gd name="T40" fmla="*/ 220 w 520"/>
                <a:gd name="T41" fmla="*/ 780 h 1065"/>
                <a:gd name="T42" fmla="*/ 85 w 520"/>
                <a:gd name="T43" fmla="*/ 840 h 1065"/>
                <a:gd name="T44" fmla="*/ 160 w 520"/>
                <a:gd name="T45" fmla="*/ 975 h 1065"/>
                <a:gd name="T46" fmla="*/ 130 w 520"/>
                <a:gd name="T47" fmla="*/ 1065 h 10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0"/>
                <a:gd name="T73" fmla="*/ 0 h 1065"/>
                <a:gd name="T74" fmla="*/ 520 w 520"/>
                <a:gd name="T75" fmla="*/ 1065 h 10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0" h="1065">
                  <a:moveTo>
                    <a:pt x="520" y="75"/>
                  </a:moveTo>
                  <a:cubicBezTo>
                    <a:pt x="507" y="95"/>
                    <a:pt x="478" y="150"/>
                    <a:pt x="445" y="150"/>
                  </a:cubicBezTo>
                  <a:cubicBezTo>
                    <a:pt x="427" y="150"/>
                    <a:pt x="416" y="128"/>
                    <a:pt x="400" y="120"/>
                  </a:cubicBezTo>
                  <a:cubicBezTo>
                    <a:pt x="386" y="113"/>
                    <a:pt x="370" y="110"/>
                    <a:pt x="355" y="105"/>
                  </a:cubicBezTo>
                  <a:cubicBezTo>
                    <a:pt x="304" y="54"/>
                    <a:pt x="302" y="22"/>
                    <a:pt x="235" y="0"/>
                  </a:cubicBezTo>
                  <a:cubicBezTo>
                    <a:pt x="195" y="5"/>
                    <a:pt x="155" y="8"/>
                    <a:pt x="115" y="15"/>
                  </a:cubicBezTo>
                  <a:cubicBezTo>
                    <a:pt x="99" y="18"/>
                    <a:pt x="81" y="19"/>
                    <a:pt x="70" y="30"/>
                  </a:cubicBezTo>
                  <a:cubicBezTo>
                    <a:pt x="59" y="41"/>
                    <a:pt x="60" y="60"/>
                    <a:pt x="55" y="75"/>
                  </a:cubicBezTo>
                  <a:cubicBezTo>
                    <a:pt x="79" y="170"/>
                    <a:pt x="59" y="118"/>
                    <a:pt x="130" y="225"/>
                  </a:cubicBezTo>
                  <a:cubicBezTo>
                    <a:pt x="150" y="255"/>
                    <a:pt x="190" y="265"/>
                    <a:pt x="220" y="285"/>
                  </a:cubicBezTo>
                  <a:cubicBezTo>
                    <a:pt x="238" y="297"/>
                    <a:pt x="250" y="315"/>
                    <a:pt x="265" y="330"/>
                  </a:cubicBezTo>
                  <a:cubicBezTo>
                    <a:pt x="273" y="353"/>
                    <a:pt x="297" y="397"/>
                    <a:pt x="265" y="420"/>
                  </a:cubicBezTo>
                  <a:cubicBezTo>
                    <a:pt x="239" y="438"/>
                    <a:pt x="205" y="440"/>
                    <a:pt x="175" y="450"/>
                  </a:cubicBezTo>
                  <a:cubicBezTo>
                    <a:pt x="122" y="468"/>
                    <a:pt x="86" y="479"/>
                    <a:pt x="40" y="510"/>
                  </a:cubicBezTo>
                  <a:cubicBezTo>
                    <a:pt x="30" y="525"/>
                    <a:pt x="12" y="537"/>
                    <a:pt x="10" y="555"/>
                  </a:cubicBezTo>
                  <a:cubicBezTo>
                    <a:pt x="0" y="638"/>
                    <a:pt x="53" y="654"/>
                    <a:pt x="115" y="675"/>
                  </a:cubicBezTo>
                  <a:cubicBezTo>
                    <a:pt x="145" y="665"/>
                    <a:pt x="175" y="655"/>
                    <a:pt x="205" y="645"/>
                  </a:cubicBezTo>
                  <a:cubicBezTo>
                    <a:pt x="220" y="640"/>
                    <a:pt x="250" y="630"/>
                    <a:pt x="250" y="630"/>
                  </a:cubicBezTo>
                  <a:cubicBezTo>
                    <a:pt x="265" y="635"/>
                    <a:pt x="283" y="635"/>
                    <a:pt x="295" y="645"/>
                  </a:cubicBezTo>
                  <a:cubicBezTo>
                    <a:pt x="322" y="666"/>
                    <a:pt x="346" y="719"/>
                    <a:pt x="310" y="750"/>
                  </a:cubicBezTo>
                  <a:cubicBezTo>
                    <a:pt x="286" y="771"/>
                    <a:pt x="250" y="770"/>
                    <a:pt x="220" y="780"/>
                  </a:cubicBezTo>
                  <a:cubicBezTo>
                    <a:pt x="167" y="798"/>
                    <a:pt x="131" y="809"/>
                    <a:pt x="85" y="840"/>
                  </a:cubicBezTo>
                  <a:cubicBezTo>
                    <a:pt x="104" y="916"/>
                    <a:pt x="94" y="931"/>
                    <a:pt x="160" y="975"/>
                  </a:cubicBezTo>
                  <a:cubicBezTo>
                    <a:pt x="150" y="1005"/>
                    <a:pt x="130" y="1065"/>
                    <a:pt x="130" y="106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2" name="Freeform 49"/>
            <p:cNvSpPr>
              <a:spLocks/>
            </p:cNvSpPr>
            <p:nvPr/>
          </p:nvSpPr>
          <p:spPr bwMode="auto">
            <a:xfrm rot="21238748">
              <a:off x="1511901" y="2805052"/>
              <a:ext cx="304800" cy="334077"/>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3" name="Freeform 48"/>
            <p:cNvSpPr>
              <a:spLocks/>
            </p:cNvSpPr>
            <p:nvPr/>
          </p:nvSpPr>
          <p:spPr bwMode="auto">
            <a:xfrm rot="559725">
              <a:off x="1678346" y="2654840"/>
              <a:ext cx="223665" cy="342328"/>
            </a:xfrm>
            <a:custGeom>
              <a:avLst/>
              <a:gdLst>
                <a:gd name="T0" fmla="*/ 105 w 540"/>
                <a:gd name="T1" fmla="*/ 0 h 1230"/>
                <a:gd name="T2" fmla="*/ 15 w 540"/>
                <a:gd name="T3" fmla="*/ 15 h 1230"/>
                <a:gd name="T4" fmla="*/ 0 w 540"/>
                <a:gd name="T5" fmla="*/ 60 h 1230"/>
                <a:gd name="T6" fmla="*/ 105 w 540"/>
                <a:gd name="T7" fmla="*/ 165 h 1230"/>
                <a:gd name="T8" fmla="*/ 315 w 540"/>
                <a:gd name="T9" fmla="*/ 150 h 1230"/>
                <a:gd name="T10" fmla="*/ 255 w 540"/>
                <a:gd name="T11" fmla="*/ 120 h 1230"/>
                <a:gd name="T12" fmla="*/ 195 w 540"/>
                <a:gd name="T13" fmla="*/ 105 h 1230"/>
                <a:gd name="T14" fmla="*/ 0 w 540"/>
                <a:gd name="T15" fmla="*/ 195 h 1230"/>
                <a:gd name="T16" fmla="*/ 105 w 540"/>
                <a:gd name="T17" fmla="*/ 315 h 1230"/>
                <a:gd name="T18" fmla="*/ 225 w 540"/>
                <a:gd name="T19" fmla="*/ 300 h 1230"/>
                <a:gd name="T20" fmla="*/ 210 w 540"/>
                <a:gd name="T21" fmla="*/ 255 h 1230"/>
                <a:gd name="T22" fmla="*/ 255 w 540"/>
                <a:gd name="T23" fmla="*/ 240 h 1230"/>
                <a:gd name="T24" fmla="*/ 330 w 540"/>
                <a:gd name="T25" fmla="*/ 255 h 1230"/>
                <a:gd name="T26" fmla="*/ 330 w 540"/>
                <a:gd name="T27" fmla="*/ 390 h 1230"/>
                <a:gd name="T28" fmla="*/ 240 w 540"/>
                <a:gd name="T29" fmla="*/ 420 h 1230"/>
                <a:gd name="T30" fmla="*/ 195 w 540"/>
                <a:gd name="T31" fmla="*/ 435 h 1230"/>
                <a:gd name="T32" fmla="*/ 150 w 540"/>
                <a:gd name="T33" fmla="*/ 600 h 1230"/>
                <a:gd name="T34" fmla="*/ 165 w 540"/>
                <a:gd name="T35" fmla="*/ 645 h 1230"/>
                <a:gd name="T36" fmla="*/ 255 w 540"/>
                <a:gd name="T37" fmla="*/ 705 h 1230"/>
                <a:gd name="T38" fmla="*/ 330 w 540"/>
                <a:gd name="T39" fmla="*/ 600 h 1230"/>
                <a:gd name="T40" fmla="*/ 285 w 540"/>
                <a:gd name="T41" fmla="*/ 585 h 1230"/>
                <a:gd name="T42" fmla="*/ 225 w 540"/>
                <a:gd name="T43" fmla="*/ 600 h 1230"/>
                <a:gd name="T44" fmla="*/ 180 w 540"/>
                <a:gd name="T45" fmla="*/ 615 h 1230"/>
                <a:gd name="T46" fmla="*/ 135 w 540"/>
                <a:gd name="T47" fmla="*/ 915 h 1230"/>
                <a:gd name="T48" fmla="*/ 150 w 540"/>
                <a:gd name="T49" fmla="*/ 960 h 1230"/>
                <a:gd name="T50" fmla="*/ 240 w 540"/>
                <a:gd name="T51" fmla="*/ 915 h 1230"/>
                <a:gd name="T52" fmla="*/ 450 w 540"/>
                <a:gd name="T53" fmla="*/ 1035 h 1230"/>
                <a:gd name="T54" fmla="*/ 240 w 540"/>
                <a:gd name="T55" fmla="*/ 1080 h 1230"/>
                <a:gd name="T56" fmla="*/ 270 w 540"/>
                <a:gd name="T57" fmla="*/ 945 h 1230"/>
                <a:gd name="T58" fmla="*/ 360 w 540"/>
                <a:gd name="T59" fmla="*/ 915 h 1230"/>
                <a:gd name="T60" fmla="*/ 480 w 540"/>
                <a:gd name="T61" fmla="*/ 945 h 1230"/>
                <a:gd name="T62" fmla="*/ 510 w 540"/>
                <a:gd name="T63" fmla="*/ 990 h 1230"/>
                <a:gd name="T64" fmla="*/ 540 w 540"/>
                <a:gd name="T65" fmla="*/ 1080 h 1230"/>
                <a:gd name="T66" fmla="*/ 495 w 540"/>
                <a:gd name="T67" fmla="*/ 1200 h 1230"/>
                <a:gd name="T68" fmla="*/ 405 w 540"/>
                <a:gd name="T69" fmla="*/ 1230 h 12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40"/>
                <a:gd name="T106" fmla="*/ 0 h 1230"/>
                <a:gd name="T107" fmla="*/ 540 w 540"/>
                <a:gd name="T108" fmla="*/ 1230 h 12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40" h="1230">
                  <a:moveTo>
                    <a:pt x="105" y="0"/>
                  </a:moveTo>
                  <a:cubicBezTo>
                    <a:pt x="75" y="5"/>
                    <a:pt x="41" y="0"/>
                    <a:pt x="15" y="15"/>
                  </a:cubicBezTo>
                  <a:cubicBezTo>
                    <a:pt x="1" y="23"/>
                    <a:pt x="0" y="44"/>
                    <a:pt x="0" y="60"/>
                  </a:cubicBezTo>
                  <a:cubicBezTo>
                    <a:pt x="0" y="121"/>
                    <a:pt x="57" y="149"/>
                    <a:pt x="105" y="165"/>
                  </a:cubicBezTo>
                  <a:cubicBezTo>
                    <a:pt x="175" y="160"/>
                    <a:pt x="248" y="170"/>
                    <a:pt x="315" y="150"/>
                  </a:cubicBezTo>
                  <a:cubicBezTo>
                    <a:pt x="336" y="144"/>
                    <a:pt x="276" y="128"/>
                    <a:pt x="255" y="120"/>
                  </a:cubicBezTo>
                  <a:cubicBezTo>
                    <a:pt x="236" y="113"/>
                    <a:pt x="215" y="110"/>
                    <a:pt x="195" y="105"/>
                  </a:cubicBezTo>
                  <a:cubicBezTo>
                    <a:pt x="85" y="117"/>
                    <a:pt x="34" y="92"/>
                    <a:pt x="0" y="195"/>
                  </a:cubicBezTo>
                  <a:cubicBezTo>
                    <a:pt x="19" y="291"/>
                    <a:pt x="16" y="285"/>
                    <a:pt x="105" y="315"/>
                  </a:cubicBezTo>
                  <a:cubicBezTo>
                    <a:pt x="145" y="310"/>
                    <a:pt x="190" y="320"/>
                    <a:pt x="225" y="300"/>
                  </a:cubicBezTo>
                  <a:cubicBezTo>
                    <a:pt x="239" y="292"/>
                    <a:pt x="203" y="269"/>
                    <a:pt x="210" y="255"/>
                  </a:cubicBezTo>
                  <a:cubicBezTo>
                    <a:pt x="217" y="241"/>
                    <a:pt x="240" y="245"/>
                    <a:pt x="255" y="240"/>
                  </a:cubicBezTo>
                  <a:cubicBezTo>
                    <a:pt x="280" y="245"/>
                    <a:pt x="308" y="242"/>
                    <a:pt x="330" y="255"/>
                  </a:cubicBezTo>
                  <a:cubicBezTo>
                    <a:pt x="366" y="276"/>
                    <a:pt x="385" y="372"/>
                    <a:pt x="330" y="390"/>
                  </a:cubicBezTo>
                  <a:cubicBezTo>
                    <a:pt x="300" y="400"/>
                    <a:pt x="270" y="410"/>
                    <a:pt x="240" y="420"/>
                  </a:cubicBezTo>
                  <a:cubicBezTo>
                    <a:pt x="225" y="425"/>
                    <a:pt x="195" y="435"/>
                    <a:pt x="195" y="435"/>
                  </a:cubicBezTo>
                  <a:cubicBezTo>
                    <a:pt x="127" y="538"/>
                    <a:pt x="124" y="496"/>
                    <a:pt x="150" y="600"/>
                  </a:cubicBezTo>
                  <a:cubicBezTo>
                    <a:pt x="154" y="615"/>
                    <a:pt x="154" y="634"/>
                    <a:pt x="165" y="645"/>
                  </a:cubicBezTo>
                  <a:cubicBezTo>
                    <a:pt x="190" y="670"/>
                    <a:pt x="255" y="705"/>
                    <a:pt x="255" y="705"/>
                  </a:cubicBezTo>
                  <a:cubicBezTo>
                    <a:pt x="302" y="689"/>
                    <a:pt x="387" y="672"/>
                    <a:pt x="330" y="600"/>
                  </a:cubicBezTo>
                  <a:cubicBezTo>
                    <a:pt x="320" y="588"/>
                    <a:pt x="300" y="590"/>
                    <a:pt x="285" y="585"/>
                  </a:cubicBezTo>
                  <a:cubicBezTo>
                    <a:pt x="265" y="590"/>
                    <a:pt x="245" y="594"/>
                    <a:pt x="225" y="600"/>
                  </a:cubicBezTo>
                  <a:cubicBezTo>
                    <a:pt x="210" y="604"/>
                    <a:pt x="185" y="600"/>
                    <a:pt x="180" y="615"/>
                  </a:cubicBezTo>
                  <a:cubicBezTo>
                    <a:pt x="149" y="700"/>
                    <a:pt x="167" y="820"/>
                    <a:pt x="135" y="915"/>
                  </a:cubicBezTo>
                  <a:cubicBezTo>
                    <a:pt x="140" y="930"/>
                    <a:pt x="136" y="953"/>
                    <a:pt x="150" y="960"/>
                  </a:cubicBezTo>
                  <a:cubicBezTo>
                    <a:pt x="168" y="969"/>
                    <a:pt x="232" y="920"/>
                    <a:pt x="240" y="915"/>
                  </a:cubicBezTo>
                  <a:cubicBezTo>
                    <a:pt x="370" y="931"/>
                    <a:pt x="408" y="910"/>
                    <a:pt x="450" y="1035"/>
                  </a:cubicBezTo>
                  <a:cubicBezTo>
                    <a:pt x="367" y="1118"/>
                    <a:pt x="368" y="1096"/>
                    <a:pt x="240" y="1080"/>
                  </a:cubicBezTo>
                  <a:cubicBezTo>
                    <a:pt x="226" y="1037"/>
                    <a:pt x="222" y="975"/>
                    <a:pt x="270" y="945"/>
                  </a:cubicBezTo>
                  <a:cubicBezTo>
                    <a:pt x="297" y="928"/>
                    <a:pt x="360" y="915"/>
                    <a:pt x="360" y="915"/>
                  </a:cubicBezTo>
                  <a:cubicBezTo>
                    <a:pt x="364" y="916"/>
                    <a:pt x="465" y="933"/>
                    <a:pt x="480" y="945"/>
                  </a:cubicBezTo>
                  <a:cubicBezTo>
                    <a:pt x="494" y="956"/>
                    <a:pt x="503" y="974"/>
                    <a:pt x="510" y="990"/>
                  </a:cubicBezTo>
                  <a:cubicBezTo>
                    <a:pt x="523" y="1019"/>
                    <a:pt x="540" y="1080"/>
                    <a:pt x="540" y="1080"/>
                  </a:cubicBezTo>
                  <a:cubicBezTo>
                    <a:pt x="534" y="1110"/>
                    <a:pt x="530" y="1178"/>
                    <a:pt x="495" y="1200"/>
                  </a:cubicBezTo>
                  <a:cubicBezTo>
                    <a:pt x="468" y="1217"/>
                    <a:pt x="405" y="1230"/>
                    <a:pt x="405" y="123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4" name="Freeform 47"/>
            <p:cNvSpPr>
              <a:spLocks/>
            </p:cNvSpPr>
            <p:nvPr/>
          </p:nvSpPr>
          <p:spPr bwMode="auto">
            <a:xfrm rot="8543824">
              <a:off x="1946410" y="2369645"/>
              <a:ext cx="148480" cy="421019"/>
            </a:xfrm>
            <a:custGeom>
              <a:avLst/>
              <a:gdLst>
                <a:gd name="T0" fmla="*/ 38 w 361"/>
                <a:gd name="T1" fmla="*/ 89 h 1110"/>
                <a:gd name="T2" fmla="*/ 233 w 361"/>
                <a:gd name="T3" fmla="*/ 44 h 1110"/>
                <a:gd name="T4" fmla="*/ 218 w 361"/>
                <a:gd name="T5" fmla="*/ 104 h 1110"/>
                <a:gd name="T6" fmla="*/ 128 w 361"/>
                <a:gd name="T7" fmla="*/ 149 h 1110"/>
                <a:gd name="T8" fmla="*/ 38 w 361"/>
                <a:gd name="T9" fmla="*/ 194 h 1110"/>
                <a:gd name="T10" fmla="*/ 83 w 361"/>
                <a:gd name="T11" fmla="*/ 314 h 1110"/>
                <a:gd name="T12" fmla="*/ 308 w 361"/>
                <a:gd name="T13" fmla="*/ 299 h 1110"/>
                <a:gd name="T14" fmla="*/ 263 w 361"/>
                <a:gd name="T15" fmla="*/ 269 h 1110"/>
                <a:gd name="T16" fmla="*/ 53 w 361"/>
                <a:gd name="T17" fmla="*/ 344 h 1110"/>
                <a:gd name="T18" fmla="*/ 8 w 361"/>
                <a:gd name="T19" fmla="*/ 434 h 1110"/>
                <a:gd name="T20" fmla="*/ 53 w 361"/>
                <a:gd name="T21" fmla="*/ 464 h 1110"/>
                <a:gd name="T22" fmla="*/ 323 w 361"/>
                <a:gd name="T23" fmla="*/ 494 h 1110"/>
                <a:gd name="T24" fmla="*/ 278 w 361"/>
                <a:gd name="T25" fmla="*/ 599 h 1110"/>
                <a:gd name="T26" fmla="*/ 233 w 361"/>
                <a:gd name="T27" fmla="*/ 614 h 1110"/>
                <a:gd name="T28" fmla="*/ 188 w 361"/>
                <a:gd name="T29" fmla="*/ 644 h 1110"/>
                <a:gd name="T30" fmla="*/ 98 w 361"/>
                <a:gd name="T31" fmla="*/ 674 h 1110"/>
                <a:gd name="T32" fmla="*/ 248 w 361"/>
                <a:gd name="T33" fmla="*/ 794 h 1110"/>
                <a:gd name="T34" fmla="*/ 308 w 361"/>
                <a:gd name="T35" fmla="*/ 899 h 1110"/>
                <a:gd name="T36" fmla="*/ 263 w 361"/>
                <a:gd name="T37" fmla="*/ 914 h 1110"/>
                <a:gd name="T38" fmla="*/ 203 w 361"/>
                <a:gd name="T39" fmla="*/ 1049 h 1110"/>
                <a:gd name="T40" fmla="*/ 188 w 361"/>
                <a:gd name="T41" fmla="*/ 1064 h 1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1"/>
                <a:gd name="T64" fmla="*/ 0 h 1110"/>
                <a:gd name="T65" fmla="*/ 361 w 361"/>
                <a:gd name="T66" fmla="*/ 1110 h 11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1" h="1110">
                  <a:moveTo>
                    <a:pt x="38" y="89"/>
                  </a:moveTo>
                  <a:cubicBezTo>
                    <a:pt x="97" y="0"/>
                    <a:pt x="119" y="30"/>
                    <a:pt x="233" y="44"/>
                  </a:cubicBezTo>
                  <a:cubicBezTo>
                    <a:pt x="228" y="64"/>
                    <a:pt x="229" y="87"/>
                    <a:pt x="218" y="104"/>
                  </a:cubicBezTo>
                  <a:cubicBezTo>
                    <a:pt x="197" y="136"/>
                    <a:pt x="158" y="134"/>
                    <a:pt x="128" y="149"/>
                  </a:cubicBezTo>
                  <a:cubicBezTo>
                    <a:pt x="12" y="207"/>
                    <a:pt x="151" y="156"/>
                    <a:pt x="38" y="194"/>
                  </a:cubicBezTo>
                  <a:cubicBezTo>
                    <a:pt x="14" y="267"/>
                    <a:pt x="20" y="272"/>
                    <a:pt x="83" y="314"/>
                  </a:cubicBezTo>
                  <a:cubicBezTo>
                    <a:pt x="158" y="309"/>
                    <a:pt x="235" y="317"/>
                    <a:pt x="308" y="299"/>
                  </a:cubicBezTo>
                  <a:cubicBezTo>
                    <a:pt x="325" y="295"/>
                    <a:pt x="281" y="271"/>
                    <a:pt x="263" y="269"/>
                  </a:cubicBezTo>
                  <a:cubicBezTo>
                    <a:pt x="193" y="260"/>
                    <a:pt x="110" y="306"/>
                    <a:pt x="53" y="344"/>
                  </a:cubicBezTo>
                  <a:cubicBezTo>
                    <a:pt x="47" y="353"/>
                    <a:pt x="0" y="415"/>
                    <a:pt x="8" y="434"/>
                  </a:cubicBezTo>
                  <a:cubicBezTo>
                    <a:pt x="15" y="451"/>
                    <a:pt x="36" y="459"/>
                    <a:pt x="53" y="464"/>
                  </a:cubicBezTo>
                  <a:cubicBezTo>
                    <a:pt x="78" y="471"/>
                    <a:pt x="314" y="493"/>
                    <a:pt x="323" y="494"/>
                  </a:cubicBezTo>
                  <a:cubicBezTo>
                    <a:pt x="314" y="530"/>
                    <a:pt x="310" y="573"/>
                    <a:pt x="278" y="599"/>
                  </a:cubicBezTo>
                  <a:cubicBezTo>
                    <a:pt x="266" y="609"/>
                    <a:pt x="247" y="607"/>
                    <a:pt x="233" y="614"/>
                  </a:cubicBezTo>
                  <a:cubicBezTo>
                    <a:pt x="217" y="622"/>
                    <a:pt x="204" y="637"/>
                    <a:pt x="188" y="644"/>
                  </a:cubicBezTo>
                  <a:cubicBezTo>
                    <a:pt x="159" y="657"/>
                    <a:pt x="98" y="674"/>
                    <a:pt x="98" y="674"/>
                  </a:cubicBezTo>
                  <a:cubicBezTo>
                    <a:pt x="128" y="792"/>
                    <a:pt x="119" y="776"/>
                    <a:pt x="248" y="794"/>
                  </a:cubicBezTo>
                  <a:cubicBezTo>
                    <a:pt x="287" y="807"/>
                    <a:pt x="361" y="846"/>
                    <a:pt x="308" y="899"/>
                  </a:cubicBezTo>
                  <a:cubicBezTo>
                    <a:pt x="297" y="910"/>
                    <a:pt x="278" y="909"/>
                    <a:pt x="263" y="914"/>
                  </a:cubicBezTo>
                  <a:cubicBezTo>
                    <a:pt x="215" y="985"/>
                    <a:pt x="239" y="942"/>
                    <a:pt x="203" y="1049"/>
                  </a:cubicBezTo>
                  <a:cubicBezTo>
                    <a:pt x="185" y="1103"/>
                    <a:pt x="188" y="1110"/>
                    <a:pt x="188" y="106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5" name="Freeform 46"/>
            <p:cNvSpPr>
              <a:spLocks/>
            </p:cNvSpPr>
            <p:nvPr/>
          </p:nvSpPr>
          <p:spPr bwMode="auto">
            <a:xfrm rot="21238748">
              <a:off x="2310336" y="2706279"/>
              <a:ext cx="269715" cy="389757"/>
            </a:xfrm>
            <a:custGeom>
              <a:avLst/>
              <a:gdLst>
                <a:gd name="T0" fmla="*/ 0 w 780"/>
                <a:gd name="T1" fmla="*/ 0 h 1275"/>
                <a:gd name="T2" fmla="*/ 15 w 780"/>
                <a:gd name="T3" fmla="*/ 165 h 1275"/>
                <a:gd name="T4" fmla="*/ 30 w 780"/>
                <a:gd name="T5" fmla="*/ 210 h 1275"/>
                <a:gd name="T6" fmla="*/ 75 w 780"/>
                <a:gd name="T7" fmla="*/ 225 h 1275"/>
                <a:gd name="T8" fmla="*/ 195 w 780"/>
                <a:gd name="T9" fmla="*/ 255 h 1275"/>
                <a:gd name="T10" fmla="*/ 480 w 780"/>
                <a:gd name="T11" fmla="*/ 240 h 1275"/>
                <a:gd name="T12" fmla="*/ 525 w 780"/>
                <a:gd name="T13" fmla="*/ 225 h 1275"/>
                <a:gd name="T14" fmla="*/ 390 w 780"/>
                <a:gd name="T15" fmla="*/ 135 h 1275"/>
                <a:gd name="T16" fmla="*/ 285 w 780"/>
                <a:gd name="T17" fmla="*/ 150 h 1275"/>
                <a:gd name="T18" fmla="*/ 210 w 780"/>
                <a:gd name="T19" fmla="*/ 285 h 1275"/>
                <a:gd name="T20" fmla="*/ 240 w 780"/>
                <a:gd name="T21" fmla="*/ 375 h 1275"/>
                <a:gd name="T22" fmla="*/ 375 w 780"/>
                <a:gd name="T23" fmla="*/ 450 h 1275"/>
                <a:gd name="T24" fmla="*/ 465 w 780"/>
                <a:gd name="T25" fmla="*/ 435 h 1275"/>
                <a:gd name="T26" fmla="*/ 450 w 780"/>
                <a:gd name="T27" fmla="*/ 390 h 1275"/>
                <a:gd name="T28" fmla="*/ 255 w 780"/>
                <a:gd name="T29" fmla="*/ 405 h 1275"/>
                <a:gd name="T30" fmla="*/ 210 w 780"/>
                <a:gd name="T31" fmla="*/ 435 h 1275"/>
                <a:gd name="T32" fmla="*/ 180 w 780"/>
                <a:gd name="T33" fmla="*/ 525 h 1275"/>
                <a:gd name="T34" fmla="*/ 225 w 780"/>
                <a:gd name="T35" fmla="*/ 630 h 1275"/>
                <a:gd name="T36" fmla="*/ 375 w 780"/>
                <a:gd name="T37" fmla="*/ 675 h 1275"/>
                <a:gd name="T38" fmla="*/ 495 w 780"/>
                <a:gd name="T39" fmla="*/ 645 h 1275"/>
                <a:gd name="T40" fmla="*/ 555 w 780"/>
                <a:gd name="T41" fmla="*/ 630 h 1275"/>
                <a:gd name="T42" fmla="*/ 600 w 780"/>
                <a:gd name="T43" fmla="*/ 600 h 1275"/>
                <a:gd name="T44" fmla="*/ 600 w 780"/>
                <a:gd name="T45" fmla="*/ 570 h 1275"/>
                <a:gd name="T46" fmla="*/ 465 w 780"/>
                <a:gd name="T47" fmla="*/ 585 h 1275"/>
                <a:gd name="T48" fmla="*/ 375 w 780"/>
                <a:gd name="T49" fmla="*/ 615 h 1275"/>
                <a:gd name="T50" fmla="*/ 360 w 780"/>
                <a:gd name="T51" fmla="*/ 660 h 1275"/>
                <a:gd name="T52" fmla="*/ 660 w 780"/>
                <a:gd name="T53" fmla="*/ 855 h 1275"/>
                <a:gd name="T54" fmla="*/ 780 w 780"/>
                <a:gd name="T55" fmla="*/ 1050 h 1275"/>
                <a:gd name="T56" fmla="*/ 555 w 780"/>
                <a:gd name="T57" fmla="*/ 1095 h 1275"/>
                <a:gd name="T58" fmla="*/ 390 w 780"/>
                <a:gd name="T59" fmla="*/ 990 h 1275"/>
                <a:gd name="T60" fmla="*/ 570 w 780"/>
                <a:gd name="T61" fmla="*/ 1005 h 1275"/>
                <a:gd name="T62" fmla="*/ 600 w 780"/>
                <a:gd name="T63" fmla="*/ 1275 h 12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0"/>
                <a:gd name="T97" fmla="*/ 0 h 1275"/>
                <a:gd name="T98" fmla="*/ 780 w 780"/>
                <a:gd name="T99" fmla="*/ 1275 h 12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0" h="1275">
                  <a:moveTo>
                    <a:pt x="0" y="0"/>
                  </a:moveTo>
                  <a:cubicBezTo>
                    <a:pt x="5" y="55"/>
                    <a:pt x="7" y="110"/>
                    <a:pt x="15" y="165"/>
                  </a:cubicBezTo>
                  <a:cubicBezTo>
                    <a:pt x="17" y="181"/>
                    <a:pt x="19" y="199"/>
                    <a:pt x="30" y="210"/>
                  </a:cubicBezTo>
                  <a:cubicBezTo>
                    <a:pt x="41" y="221"/>
                    <a:pt x="60" y="221"/>
                    <a:pt x="75" y="225"/>
                  </a:cubicBezTo>
                  <a:cubicBezTo>
                    <a:pt x="115" y="236"/>
                    <a:pt x="195" y="255"/>
                    <a:pt x="195" y="255"/>
                  </a:cubicBezTo>
                  <a:cubicBezTo>
                    <a:pt x="290" y="250"/>
                    <a:pt x="385" y="249"/>
                    <a:pt x="480" y="240"/>
                  </a:cubicBezTo>
                  <a:cubicBezTo>
                    <a:pt x="496" y="239"/>
                    <a:pt x="519" y="240"/>
                    <a:pt x="525" y="225"/>
                  </a:cubicBezTo>
                  <a:cubicBezTo>
                    <a:pt x="557" y="145"/>
                    <a:pt x="425" y="142"/>
                    <a:pt x="390" y="135"/>
                  </a:cubicBezTo>
                  <a:cubicBezTo>
                    <a:pt x="355" y="140"/>
                    <a:pt x="315" y="131"/>
                    <a:pt x="285" y="150"/>
                  </a:cubicBezTo>
                  <a:cubicBezTo>
                    <a:pt x="241" y="178"/>
                    <a:pt x="225" y="239"/>
                    <a:pt x="210" y="285"/>
                  </a:cubicBezTo>
                  <a:cubicBezTo>
                    <a:pt x="220" y="315"/>
                    <a:pt x="230" y="345"/>
                    <a:pt x="240" y="375"/>
                  </a:cubicBezTo>
                  <a:cubicBezTo>
                    <a:pt x="243" y="385"/>
                    <a:pt x="359" y="439"/>
                    <a:pt x="375" y="450"/>
                  </a:cubicBezTo>
                  <a:cubicBezTo>
                    <a:pt x="405" y="445"/>
                    <a:pt x="441" y="454"/>
                    <a:pt x="465" y="435"/>
                  </a:cubicBezTo>
                  <a:cubicBezTo>
                    <a:pt x="477" y="425"/>
                    <a:pt x="466" y="392"/>
                    <a:pt x="450" y="390"/>
                  </a:cubicBezTo>
                  <a:cubicBezTo>
                    <a:pt x="385" y="381"/>
                    <a:pt x="320" y="400"/>
                    <a:pt x="255" y="405"/>
                  </a:cubicBezTo>
                  <a:cubicBezTo>
                    <a:pt x="240" y="415"/>
                    <a:pt x="220" y="420"/>
                    <a:pt x="210" y="435"/>
                  </a:cubicBezTo>
                  <a:cubicBezTo>
                    <a:pt x="193" y="462"/>
                    <a:pt x="180" y="525"/>
                    <a:pt x="180" y="525"/>
                  </a:cubicBezTo>
                  <a:cubicBezTo>
                    <a:pt x="189" y="561"/>
                    <a:pt x="193" y="604"/>
                    <a:pt x="225" y="630"/>
                  </a:cubicBezTo>
                  <a:cubicBezTo>
                    <a:pt x="259" y="657"/>
                    <a:pt x="333" y="661"/>
                    <a:pt x="375" y="675"/>
                  </a:cubicBezTo>
                  <a:cubicBezTo>
                    <a:pt x="415" y="665"/>
                    <a:pt x="455" y="655"/>
                    <a:pt x="495" y="645"/>
                  </a:cubicBezTo>
                  <a:cubicBezTo>
                    <a:pt x="515" y="640"/>
                    <a:pt x="555" y="630"/>
                    <a:pt x="555" y="630"/>
                  </a:cubicBezTo>
                  <a:cubicBezTo>
                    <a:pt x="570" y="620"/>
                    <a:pt x="584" y="608"/>
                    <a:pt x="600" y="600"/>
                  </a:cubicBezTo>
                  <a:cubicBezTo>
                    <a:pt x="648" y="576"/>
                    <a:pt x="672" y="594"/>
                    <a:pt x="600" y="570"/>
                  </a:cubicBezTo>
                  <a:cubicBezTo>
                    <a:pt x="555" y="575"/>
                    <a:pt x="509" y="576"/>
                    <a:pt x="465" y="585"/>
                  </a:cubicBezTo>
                  <a:cubicBezTo>
                    <a:pt x="434" y="591"/>
                    <a:pt x="375" y="615"/>
                    <a:pt x="375" y="615"/>
                  </a:cubicBezTo>
                  <a:cubicBezTo>
                    <a:pt x="370" y="630"/>
                    <a:pt x="360" y="644"/>
                    <a:pt x="360" y="660"/>
                  </a:cubicBezTo>
                  <a:cubicBezTo>
                    <a:pt x="360" y="827"/>
                    <a:pt x="535" y="839"/>
                    <a:pt x="660" y="855"/>
                  </a:cubicBezTo>
                  <a:cubicBezTo>
                    <a:pt x="696" y="927"/>
                    <a:pt x="754" y="972"/>
                    <a:pt x="780" y="1050"/>
                  </a:cubicBezTo>
                  <a:cubicBezTo>
                    <a:pt x="698" y="1060"/>
                    <a:pt x="632" y="1069"/>
                    <a:pt x="555" y="1095"/>
                  </a:cubicBezTo>
                  <a:cubicBezTo>
                    <a:pt x="421" y="1078"/>
                    <a:pt x="428" y="1104"/>
                    <a:pt x="390" y="990"/>
                  </a:cubicBezTo>
                  <a:cubicBezTo>
                    <a:pt x="465" y="940"/>
                    <a:pt x="499" y="958"/>
                    <a:pt x="570" y="1005"/>
                  </a:cubicBezTo>
                  <a:cubicBezTo>
                    <a:pt x="619" y="1152"/>
                    <a:pt x="600" y="1063"/>
                    <a:pt x="600" y="127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6" name="Freeform 45"/>
            <p:cNvSpPr>
              <a:spLocks/>
            </p:cNvSpPr>
            <p:nvPr/>
          </p:nvSpPr>
          <p:spPr bwMode="auto">
            <a:xfrm rot="7342832">
              <a:off x="1893687" y="2892641"/>
              <a:ext cx="337171" cy="171039"/>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7" name="Freeform 44"/>
            <p:cNvSpPr>
              <a:spLocks/>
            </p:cNvSpPr>
            <p:nvPr/>
          </p:nvSpPr>
          <p:spPr bwMode="auto">
            <a:xfrm rot="20200596">
              <a:off x="1474694" y="2384904"/>
              <a:ext cx="154592" cy="337171"/>
            </a:xfrm>
            <a:custGeom>
              <a:avLst/>
              <a:gdLst>
                <a:gd name="T0" fmla="*/ 75 w 255"/>
                <a:gd name="T1" fmla="*/ 0 h 990"/>
                <a:gd name="T2" fmla="*/ 120 w 255"/>
                <a:gd name="T3" fmla="*/ 15 h 990"/>
                <a:gd name="T4" fmla="*/ 30 w 255"/>
                <a:gd name="T5" fmla="*/ 195 h 990"/>
                <a:gd name="T6" fmla="*/ 135 w 255"/>
                <a:gd name="T7" fmla="*/ 315 h 990"/>
                <a:gd name="T8" fmla="*/ 165 w 255"/>
                <a:gd name="T9" fmla="*/ 360 h 990"/>
                <a:gd name="T10" fmla="*/ 90 w 255"/>
                <a:gd name="T11" fmla="*/ 480 h 990"/>
                <a:gd name="T12" fmla="*/ 60 w 255"/>
                <a:gd name="T13" fmla="*/ 525 h 990"/>
                <a:gd name="T14" fmla="*/ 0 w 255"/>
                <a:gd name="T15" fmla="*/ 450 h 990"/>
                <a:gd name="T16" fmla="*/ 135 w 255"/>
                <a:gd name="T17" fmla="*/ 465 h 990"/>
                <a:gd name="T18" fmla="*/ 255 w 255"/>
                <a:gd name="T19" fmla="*/ 555 h 990"/>
                <a:gd name="T20" fmla="*/ 240 w 255"/>
                <a:gd name="T21" fmla="*/ 510 h 990"/>
                <a:gd name="T22" fmla="*/ 150 w 255"/>
                <a:gd name="T23" fmla="*/ 570 h 990"/>
                <a:gd name="T24" fmla="*/ 105 w 255"/>
                <a:gd name="T25" fmla="*/ 600 h 990"/>
                <a:gd name="T26" fmla="*/ 45 w 255"/>
                <a:gd name="T27" fmla="*/ 675 h 990"/>
                <a:gd name="T28" fmla="*/ 30 w 255"/>
                <a:gd name="T29" fmla="*/ 720 h 990"/>
                <a:gd name="T30" fmla="*/ 0 w 255"/>
                <a:gd name="T31" fmla="*/ 765 h 990"/>
                <a:gd name="T32" fmla="*/ 120 w 255"/>
                <a:gd name="T33" fmla="*/ 780 h 990"/>
                <a:gd name="T34" fmla="*/ 210 w 255"/>
                <a:gd name="T35" fmla="*/ 750 h 990"/>
                <a:gd name="T36" fmla="*/ 240 w 255"/>
                <a:gd name="T37" fmla="*/ 795 h 990"/>
                <a:gd name="T38" fmla="*/ 165 w 255"/>
                <a:gd name="T39" fmla="*/ 885 h 990"/>
                <a:gd name="T40" fmla="*/ 150 w 255"/>
                <a:gd name="T41" fmla="*/ 930 h 990"/>
                <a:gd name="T42" fmla="*/ 165 w 255"/>
                <a:gd name="T43" fmla="*/ 990 h 9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5"/>
                <a:gd name="T67" fmla="*/ 0 h 990"/>
                <a:gd name="T68" fmla="*/ 255 w 255"/>
                <a:gd name="T69" fmla="*/ 990 h 9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5" h="990">
                  <a:moveTo>
                    <a:pt x="75" y="0"/>
                  </a:moveTo>
                  <a:cubicBezTo>
                    <a:pt x="90" y="5"/>
                    <a:pt x="109" y="4"/>
                    <a:pt x="120" y="15"/>
                  </a:cubicBezTo>
                  <a:cubicBezTo>
                    <a:pt x="171" y="66"/>
                    <a:pt x="58" y="153"/>
                    <a:pt x="30" y="195"/>
                  </a:cubicBezTo>
                  <a:cubicBezTo>
                    <a:pt x="49" y="291"/>
                    <a:pt x="46" y="285"/>
                    <a:pt x="135" y="315"/>
                  </a:cubicBezTo>
                  <a:cubicBezTo>
                    <a:pt x="145" y="330"/>
                    <a:pt x="165" y="342"/>
                    <a:pt x="165" y="360"/>
                  </a:cubicBezTo>
                  <a:cubicBezTo>
                    <a:pt x="165" y="443"/>
                    <a:pt x="141" y="446"/>
                    <a:pt x="90" y="480"/>
                  </a:cubicBezTo>
                  <a:cubicBezTo>
                    <a:pt x="80" y="495"/>
                    <a:pt x="78" y="521"/>
                    <a:pt x="60" y="525"/>
                  </a:cubicBezTo>
                  <a:cubicBezTo>
                    <a:pt x="18" y="533"/>
                    <a:pt x="7" y="471"/>
                    <a:pt x="0" y="450"/>
                  </a:cubicBezTo>
                  <a:cubicBezTo>
                    <a:pt x="69" y="404"/>
                    <a:pt x="69" y="421"/>
                    <a:pt x="135" y="465"/>
                  </a:cubicBezTo>
                  <a:cubicBezTo>
                    <a:pt x="170" y="517"/>
                    <a:pt x="196" y="535"/>
                    <a:pt x="255" y="555"/>
                  </a:cubicBezTo>
                  <a:cubicBezTo>
                    <a:pt x="250" y="540"/>
                    <a:pt x="255" y="516"/>
                    <a:pt x="240" y="510"/>
                  </a:cubicBezTo>
                  <a:cubicBezTo>
                    <a:pt x="182" y="487"/>
                    <a:pt x="175" y="545"/>
                    <a:pt x="150" y="570"/>
                  </a:cubicBezTo>
                  <a:cubicBezTo>
                    <a:pt x="137" y="583"/>
                    <a:pt x="120" y="590"/>
                    <a:pt x="105" y="600"/>
                  </a:cubicBezTo>
                  <a:cubicBezTo>
                    <a:pt x="67" y="713"/>
                    <a:pt x="123" y="578"/>
                    <a:pt x="45" y="675"/>
                  </a:cubicBezTo>
                  <a:cubicBezTo>
                    <a:pt x="35" y="687"/>
                    <a:pt x="37" y="706"/>
                    <a:pt x="30" y="720"/>
                  </a:cubicBezTo>
                  <a:cubicBezTo>
                    <a:pt x="22" y="736"/>
                    <a:pt x="10" y="750"/>
                    <a:pt x="0" y="765"/>
                  </a:cubicBezTo>
                  <a:cubicBezTo>
                    <a:pt x="61" y="806"/>
                    <a:pt x="34" y="803"/>
                    <a:pt x="120" y="780"/>
                  </a:cubicBezTo>
                  <a:cubicBezTo>
                    <a:pt x="151" y="772"/>
                    <a:pt x="210" y="750"/>
                    <a:pt x="210" y="750"/>
                  </a:cubicBezTo>
                  <a:cubicBezTo>
                    <a:pt x="220" y="765"/>
                    <a:pt x="240" y="777"/>
                    <a:pt x="240" y="795"/>
                  </a:cubicBezTo>
                  <a:cubicBezTo>
                    <a:pt x="240" y="816"/>
                    <a:pt x="174" y="876"/>
                    <a:pt x="165" y="885"/>
                  </a:cubicBezTo>
                  <a:cubicBezTo>
                    <a:pt x="160" y="900"/>
                    <a:pt x="150" y="914"/>
                    <a:pt x="150" y="930"/>
                  </a:cubicBezTo>
                  <a:cubicBezTo>
                    <a:pt x="150" y="951"/>
                    <a:pt x="165" y="969"/>
                    <a:pt x="165" y="99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8" name="Freeform 43"/>
            <p:cNvSpPr>
              <a:spLocks/>
            </p:cNvSpPr>
            <p:nvPr/>
          </p:nvSpPr>
          <p:spPr bwMode="auto">
            <a:xfrm rot="27185">
              <a:off x="1404653" y="3099940"/>
              <a:ext cx="179412" cy="372776"/>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9" name="Freeform 41"/>
            <p:cNvSpPr>
              <a:spLocks/>
            </p:cNvSpPr>
            <p:nvPr/>
          </p:nvSpPr>
          <p:spPr bwMode="auto">
            <a:xfrm rot="21238748">
              <a:off x="1023264" y="2329259"/>
              <a:ext cx="157882" cy="338202"/>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0" name="Freeform 40"/>
            <p:cNvSpPr>
              <a:spLocks/>
            </p:cNvSpPr>
            <p:nvPr/>
          </p:nvSpPr>
          <p:spPr bwMode="auto">
            <a:xfrm rot="3221395">
              <a:off x="2182693" y="1914405"/>
              <a:ext cx="186630" cy="377163"/>
            </a:xfrm>
            <a:custGeom>
              <a:avLst/>
              <a:gdLst>
                <a:gd name="T0" fmla="*/ 41 w 291"/>
                <a:gd name="T1" fmla="*/ 0 h 1005"/>
                <a:gd name="T2" fmla="*/ 11 w 291"/>
                <a:gd name="T3" fmla="*/ 90 h 1005"/>
                <a:gd name="T4" fmla="*/ 26 w 291"/>
                <a:gd name="T5" fmla="*/ 195 h 1005"/>
                <a:gd name="T6" fmla="*/ 56 w 291"/>
                <a:gd name="T7" fmla="*/ 330 h 1005"/>
                <a:gd name="T8" fmla="*/ 146 w 291"/>
                <a:gd name="T9" fmla="*/ 315 h 1005"/>
                <a:gd name="T10" fmla="*/ 86 w 291"/>
                <a:gd name="T11" fmla="*/ 225 h 1005"/>
                <a:gd name="T12" fmla="*/ 56 w 291"/>
                <a:gd name="T13" fmla="*/ 270 h 1005"/>
                <a:gd name="T14" fmla="*/ 71 w 291"/>
                <a:gd name="T15" fmla="*/ 315 h 1005"/>
                <a:gd name="T16" fmla="*/ 86 w 291"/>
                <a:gd name="T17" fmla="*/ 405 h 1005"/>
                <a:gd name="T18" fmla="*/ 71 w 291"/>
                <a:gd name="T19" fmla="*/ 465 h 1005"/>
                <a:gd name="T20" fmla="*/ 116 w 291"/>
                <a:gd name="T21" fmla="*/ 480 h 1005"/>
                <a:gd name="T22" fmla="*/ 221 w 291"/>
                <a:gd name="T23" fmla="*/ 600 h 1005"/>
                <a:gd name="T24" fmla="*/ 221 w 291"/>
                <a:gd name="T25" fmla="*/ 495 h 1005"/>
                <a:gd name="T26" fmla="*/ 146 w 291"/>
                <a:gd name="T27" fmla="*/ 510 h 1005"/>
                <a:gd name="T28" fmla="*/ 56 w 291"/>
                <a:gd name="T29" fmla="*/ 645 h 1005"/>
                <a:gd name="T30" fmla="*/ 41 w 291"/>
                <a:gd name="T31" fmla="*/ 690 h 1005"/>
                <a:gd name="T32" fmla="*/ 161 w 291"/>
                <a:gd name="T33" fmla="*/ 735 h 1005"/>
                <a:gd name="T34" fmla="*/ 236 w 291"/>
                <a:gd name="T35" fmla="*/ 810 h 1005"/>
                <a:gd name="T36" fmla="*/ 146 w 291"/>
                <a:gd name="T37" fmla="*/ 870 h 1005"/>
                <a:gd name="T38" fmla="*/ 86 w 291"/>
                <a:gd name="T39" fmla="*/ 855 h 1005"/>
                <a:gd name="T40" fmla="*/ 131 w 291"/>
                <a:gd name="T41" fmla="*/ 870 h 1005"/>
                <a:gd name="T42" fmla="*/ 176 w 291"/>
                <a:gd name="T43" fmla="*/ 1005 h 10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1"/>
                <a:gd name="T67" fmla="*/ 0 h 1005"/>
                <a:gd name="T68" fmla="*/ 291 w 291"/>
                <a:gd name="T69" fmla="*/ 1005 h 10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1" h="1005">
                  <a:moveTo>
                    <a:pt x="41" y="0"/>
                  </a:moveTo>
                  <a:cubicBezTo>
                    <a:pt x="31" y="30"/>
                    <a:pt x="21" y="60"/>
                    <a:pt x="11" y="90"/>
                  </a:cubicBezTo>
                  <a:cubicBezTo>
                    <a:pt x="0" y="124"/>
                    <a:pt x="21" y="160"/>
                    <a:pt x="26" y="195"/>
                  </a:cubicBezTo>
                  <a:cubicBezTo>
                    <a:pt x="41" y="293"/>
                    <a:pt x="33" y="260"/>
                    <a:pt x="56" y="330"/>
                  </a:cubicBezTo>
                  <a:cubicBezTo>
                    <a:pt x="86" y="325"/>
                    <a:pt x="119" y="329"/>
                    <a:pt x="146" y="315"/>
                  </a:cubicBezTo>
                  <a:cubicBezTo>
                    <a:pt x="239" y="269"/>
                    <a:pt x="115" y="235"/>
                    <a:pt x="86" y="225"/>
                  </a:cubicBezTo>
                  <a:cubicBezTo>
                    <a:pt x="76" y="240"/>
                    <a:pt x="59" y="252"/>
                    <a:pt x="56" y="270"/>
                  </a:cubicBezTo>
                  <a:cubicBezTo>
                    <a:pt x="53" y="286"/>
                    <a:pt x="68" y="300"/>
                    <a:pt x="71" y="315"/>
                  </a:cubicBezTo>
                  <a:cubicBezTo>
                    <a:pt x="78" y="345"/>
                    <a:pt x="81" y="375"/>
                    <a:pt x="86" y="405"/>
                  </a:cubicBezTo>
                  <a:cubicBezTo>
                    <a:pt x="81" y="425"/>
                    <a:pt x="63" y="446"/>
                    <a:pt x="71" y="465"/>
                  </a:cubicBezTo>
                  <a:cubicBezTo>
                    <a:pt x="77" y="480"/>
                    <a:pt x="105" y="469"/>
                    <a:pt x="116" y="480"/>
                  </a:cubicBezTo>
                  <a:cubicBezTo>
                    <a:pt x="291" y="655"/>
                    <a:pt x="94" y="515"/>
                    <a:pt x="221" y="600"/>
                  </a:cubicBezTo>
                  <a:cubicBezTo>
                    <a:pt x="228" y="579"/>
                    <a:pt x="259" y="514"/>
                    <a:pt x="221" y="495"/>
                  </a:cubicBezTo>
                  <a:cubicBezTo>
                    <a:pt x="198" y="484"/>
                    <a:pt x="171" y="505"/>
                    <a:pt x="146" y="510"/>
                  </a:cubicBezTo>
                  <a:cubicBezTo>
                    <a:pt x="105" y="571"/>
                    <a:pt x="110" y="591"/>
                    <a:pt x="56" y="645"/>
                  </a:cubicBezTo>
                  <a:cubicBezTo>
                    <a:pt x="51" y="660"/>
                    <a:pt x="35" y="675"/>
                    <a:pt x="41" y="690"/>
                  </a:cubicBezTo>
                  <a:cubicBezTo>
                    <a:pt x="54" y="724"/>
                    <a:pt x="143" y="731"/>
                    <a:pt x="161" y="735"/>
                  </a:cubicBezTo>
                  <a:cubicBezTo>
                    <a:pt x="167" y="739"/>
                    <a:pt x="250" y="786"/>
                    <a:pt x="236" y="810"/>
                  </a:cubicBezTo>
                  <a:cubicBezTo>
                    <a:pt x="218" y="841"/>
                    <a:pt x="146" y="870"/>
                    <a:pt x="146" y="870"/>
                  </a:cubicBezTo>
                  <a:cubicBezTo>
                    <a:pt x="126" y="865"/>
                    <a:pt x="107" y="855"/>
                    <a:pt x="86" y="855"/>
                  </a:cubicBezTo>
                  <a:cubicBezTo>
                    <a:pt x="70" y="855"/>
                    <a:pt x="119" y="860"/>
                    <a:pt x="131" y="870"/>
                  </a:cubicBezTo>
                  <a:cubicBezTo>
                    <a:pt x="150" y="885"/>
                    <a:pt x="238" y="1005"/>
                    <a:pt x="176" y="100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1" name="Freeform 39"/>
            <p:cNvSpPr>
              <a:spLocks/>
            </p:cNvSpPr>
            <p:nvPr/>
          </p:nvSpPr>
          <p:spPr bwMode="auto">
            <a:xfrm rot="11954350">
              <a:off x="2377908" y="2235884"/>
              <a:ext cx="162915" cy="425405"/>
            </a:xfrm>
            <a:custGeom>
              <a:avLst/>
              <a:gdLst>
                <a:gd name="T0" fmla="*/ 214 w 394"/>
                <a:gd name="T1" fmla="*/ 29 h 1139"/>
                <a:gd name="T2" fmla="*/ 394 w 394"/>
                <a:gd name="T3" fmla="*/ 119 h 1139"/>
                <a:gd name="T4" fmla="*/ 379 w 394"/>
                <a:gd name="T5" fmla="*/ 164 h 1139"/>
                <a:gd name="T6" fmla="*/ 199 w 394"/>
                <a:gd name="T7" fmla="*/ 254 h 1139"/>
                <a:gd name="T8" fmla="*/ 274 w 394"/>
                <a:gd name="T9" fmla="*/ 404 h 1139"/>
                <a:gd name="T10" fmla="*/ 334 w 394"/>
                <a:gd name="T11" fmla="*/ 524 h 1139"/>
                <a:gd name="T12" fmla="*/ 304 w 394"/>
                <a:gd name="T13" fmla="*/ 569 h 1139"/>
                <a:gd name="T14" fmla="*/ 199 w 394"/>
                <a:gd name="T15" fmla="*/ 554 h 1139"/>
                <a:gd name="T16" fmla="*/ 169 w 394"/>
                <a:gd name="T17" fmla="*/ 509 h 1139"/>
                <a:gd name="T18" fmla="*/ 154 w 394"/>
                <a:gd name="T19" fmla="*/ 464 h 1139"/>
                <a:gd name="T20" fmla="*/ 289 w 394"/>
                <a:gd name="T21" fmla="*/ 479 h 1139"/>
                <a:gd name="T22" fmla="*/ 334 w 394"/>
                <a:gd name="T23" fmla="*/ 494 h 1139"/>
                <a:gd name="T24" fmla="*/ 379 w 394"/>
                <a:gd name="T25" fmla="*/ 479 h 1139"/>
                <a:gd name="T26" fmla="*/ 364 w 394"/>
                <a:gd name="T27" fmla="*/ 629 h 1139"/>
                <a:gd name="T28" fmla="*/ 349 w 394"/>
                <a:gd name="T29" fmla="*/ 674 h 1139"/>
                <a:gd name="T30" fmla="*/ 304 w 394"/>
                <a:gd name="T31" fmla="*/ 704 h 1139"/>
                <a:gd name="T32" fmla="*/ 199 w 394"/>
                <a:gd name="T33" fmla="*/ 689 h 1139"/>
                <a:gd name="T34" fmla="*/ 244 w 394"/>
                <a:gd name="T35" fmla="*/ 674 h 1139"/>
                <a:gd name="T36" fmla="*/ 334 w 394"/>
                <a:gd name="T37" fmla="*/ 704 h 1139"/>
                <a:gd name="T38" fmla="*/ 319 w 394"/>
                <a:gd name="T39" fmla="*/ 929 h 1139"/>
                <a:gd name="T40" fmla="*/ 229 w 394"/>
                <a:gd name="T41" fmla="*/ 899 h 1139"/>
                <a:gd name="T42" fmla="*/ 184 w 394"/>
                <a:gd name="T43" fmla="*/ 884 h 1139"/>
                <a:gd name="T44" fmla="*/ 124 w 394"/>
                <a:gd name="T45" fmla="*/ 809 h 1139"/>
                <a:gd name="T46" fmla="*/ 64 w 394"/>
                <a:gd name="T47" fmla="*/ 719 h 1139"/>
                <a:gd name="T48" fmla="*/ 19 w 394"/>
                <a:gd name="T49" fmla="*/ 734 h 1139"/>
                <a:gd name="T50" fmla="*/ 94 w 394"/>
                <a:gd name="T51" fmla="*/ 914 h 1139"/>
                <a:gd name="T52" fmla="*/ 124 w 394"/>
                <a:gd name="T53" fmla="*/ 959 h 1139"/>
                <a:gd name="T54" fmla="*/ 274 w 394"/>
                <a:gd name="T55" fmla="*/ 1139 h 11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94"/>
                <a:gd name="T85" fmla="*/ 0 h 1139"/>
                <a:gd name="T86" fmla="*/ 394 w 394"/>
                <a:gd name="T87" fmla="*/ 1139 h 11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94" h="1139">
                  <a:moveTo>
                    <a:pt x="214" y="29"/>
                  </a:moveTo>
                  <a:cubicBezTo>
                    <a:pt x="302" y="0"/>
                    <a:pt x="345" y="46"/>
                    <a:pt x="394" y="119"/>
                  </a:cubicBezTo>
                  <a:cubicBezTo>
                    <a:pt x="389" y="134"/>
                    <a:pt x="389" y="152"/>
                    <a:pt x="379" y="164"/>
                  </a:cubicBezTo>
                  <a:cubicBezTo>
                    <a:pt x="348" y="203"/>
                    <a:pt x="253" y="218"/>
                    <a:pt x="199" y="254"/>
                  </a:cubicBezTo>
                  <a:cubicBezTo>
                    <a:pt x="213" y="340"/>
                    <a:pt x="194" y="377"/>
                    <a:pt x="274" y="404"/>
                  </a:cubicBezTo>
                  <a:cubicBezTo>
                    <a:pt x="294" y="435"/>
                    <a:pt x="334" y="487"/>
                    <a:pt x="334" y="524"/>
                  </a:cubicBezTo>
                  <a:cubicBezTo>
                    <a:pt x="334" y="542"/>
                    <a:pt x="314" y="554"/>
                    <a:pt x="304" y="569"/>
                  </a:cubicBezTo>
                  <a:cubicBezTo>
                    <a:pt x="269" y="564"/>
                    <a:pt x="231" y="568"/>
                    <a:pt x="199" y="554"/>
                  </a:cubicBezTo>
                  <a:cubicBezTo>
                    <a:pt x="183" y="547"/>
                    <a:pt x="177" y="525"/>
                    <a:pt x="169" y="509"/>
                  </a:cubicBezTo>
                  <a:cubicBezTo>
                    <a:pt x="162" y="495"/>
                    <a:pt x="139" y="468"/>
                    <a:pt x="154" y="464"/>
                  </a:cubicBezTo>
                  <a:cubicBezTo>
                    <a:pt x="198" y="453"/>
                    <a:pt x="244" y="474"/>
                    <a:pt x="289" y="479"/>
                  </a:cubicBezTo>
                  <a:cubicBezTo>
                    <a:pt x="304" y="484"/>
                    <a:pt x="318" y="494"/>
                    <a:pt x="334" y="494"/>
                  </a:cubicBezTo>
                  <a:cubicBezTo>
                    <a:pt x="350" y="494"/>
                    <a:pt x="376" y="464"/>
                    <a:pt x="379" y="479"/>
                  </a:cubicBezTo>
                  <a:cubicBezTo>
                    <a:pt x="390" y="528"/>
                    <a:pt x="372" y="579"/>
                    <a:pt x="364" y="629"/>
                  </a:cubicBezTo>
                  <a:cubicBezTo>
                    <a:pt x="362" y="645"/>
                    <a:pt x="359" y="662"/>
                    <a:pt x="349" y="674"/>
                  </a:cubicBezTo>
                  <a:cubicBezTo>
                    <a:pt x="338" y="688"/>
                    <a:pt x="319" y="694"/>
                    <a:pt x="304" y="704"/>
                  </a:cubicBezTo>
                  <a:cubicBezTo>
                    <a:pt x="269" y="699"/>
                    <a:pt x="231" y="705"/>
                    <a:pt x="199" y="689"/>
                  </a:cubicBezTo>
                  <a:cubicBezTo>
                    <a:pt x="185" y="682"/>
                    <a:pt x="228" y="672"/>
                    <a:pt x="244" y="674"/>
                  </a:cubicBezTo>
                  <a:cubicBezTo>
                    <a:pt x="275" y="677"/>
                    <a:pt x="334" y="704"/>
                    <a:pt x="334" y="704"/>
                  </a:cubicBezTo>
                  <a:cubicBezTo>
                    <a:pt x="359" y="780"/>
                    <a:pt x="344" y="854"/>
                    <a:pt x="319" y="929"/>
                  </a:cubicBezTo>
                  <a:cubicBezTo>
                    <a:pt x="289" y="919"/>
                    <a:pt x="259" y="909"/>
                    <a:pt x="229" y="899"/>
                  </a:cubicBezTo>
                  <a:cubicBezTo>
                    <a:pt x="214" y="894"/>
                    <a:pt x="184" y="884"/>
                    <a:pt x="184" y="884"/>
                  </a:cubicBezTo>
                  <a:cubicBezTo>
                    <a:pt x="150" y="783"/>
                    <a:pt x="197" y="893"/>
                    <a:pt x="124" y="809"/>
                  </a:cubicBezTo>
                  <a:cubicBezTo>
                    <a:pt x="100" y="782"/>
                    <a:pt x="64" y="719"/>
                    <a:pt x="64" y="719"/>
                  </a:cubicBezTo>
                  <a:cubicBezTo>
                    <a:pt x="49" y="724"/>
                    <a:pt x="23" y="719"/>
                    <a:pt x="19" y="734"/>
                  </a:cubicBezTo>
                  <a:cubicBezTo>
                    <a:pt x="0" y="800"/>
                    <a:pt x="64" y="869"/>
                    <a:pt x="94" y="914"/>
                  </a:cubicBezTo>
                  <a:cubicBezTo>
                    <a:pt x="104" y="929"/>
                    <a:pt x="124" y="959"/>
                    <a:pt x="124" y="959"/>
                  </a:cubicBezTo>
                  <a:cubicBezTo>
                    <a:pt x="142" y="1048"/>
                    <a:pt x="161" y="1139"/>
                    <a:pt x="274" y="1139"/>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2" name="Freeform 38"/>
            <p:cNvSpPr>
              <a:spLocks/>
            </p:cNvSpPr>
            <p:nvPr/>
          </p:nvSpPr>
          <p:spPr bwMode="auto">
            <a:xfrm rot="1035122">
              <a:off x="1866893" y="3133069"/>
              <a:ext cx="304800" cy="272212"/>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3" name="Freeform 37"/>
            <p:cNvSpPr>
              <a:spLocks/>
            </p:cNvSpPr>
            <p:nvPr/>
          </p:nvSpPr>
          <p:spPr bwMode="auto">
            <a:xfrm rot="20719170">
              <a:off x="2253708" y="3025978"/>
              <a:ext cx="148480" cy="359621"/>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4" name="Freeform 49"/>
            <p:cNvSpPr>
              <a:spLocks/>
            </p:cNvSpPr>
            <p:nvPr/>
          </p:nvSpPr>
          <p:spPr bwMode="auto">
            <a:xfrm rot="16200000">
              <a:off x="2605013" y="2275214"/>
              <a:ext cx="304800" cy="334077"/>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5" name="Freeform 51"/>
            <p:cNvSpPr>
              <a:spLocks/>
            </p:cNvSpPr>
            <p:nvPr/>
          </p:nvSpPr>
          <p:spPr bwMode="auto">
            <a:xfrm rot="10438748" flipH="1">
              <a:off x="1786992" y="3082796"/>
              <a:ext cx="183099" cy="365012"/>
            </a:xfrm>
            <a:custGeom>
              <a:avLst/>
              <a:gdLst>
                <a:gd name="T0" fmla="*/ 520 w 520"/>
                <a:gd name="T1" fmla="*/ 75 h 1065"/>
                <a:gd name="T2" fmla="*/ 445 w 520"/>
                <a:gd name="T3" fmla="*/ 150 h 1065"/>
                <a:gd name="T4" fmla="*/ 400 w 520"/>
                <a:gd name="T5" fmla="*/ 120 h 1065"/>
                <a:gd name="T6" fmla="*/ 355 w 520"/>
                <a:gd name="T7" fmla="*/ 105 h 1065"/>
                <a:gd name="T8" fmla="*/ 235 w 520"/>
                <a:gd name="T9" fmla="*/ 0 h 1065"/>
                <a:gd name="T10" fmla="*/ 115 w 520"/>
                <a:gd name="T11" fmla="*/ 15 h 1065"/>
                <a:gd name="T12" fmla="*/ 70 w 520"/>
                <a:gd name="T13" fmla="*/ 30 h 1065"/>
                <a:gd name="T14" fmla="*/ 55 w 520"/>
                <a:gd name="T15" fmla="*/ 75 h 1065"/>
                <a:gd name="T16" fmla="*/ 130 w 520"/>
                <a:gd name="T17" fmla="*/ 225 h 1065"/>
                <a:gd name="T18" fmla="*/ 220 w 520"/>
                <a:gd name="T19" fmla="*/ 285 h 1065"/>
                <a:gd name="T20" fmla="*/ 265 w 520"/>
                <a:gd name="T21" fmla="*/ 330 h 1065"/>
                <a:gd name="T22" fmla="*/ 265 w 520"/>
                <a:gd name="T23" fmla="*/ 420 h 1065"/>
                <a:gd name="T24" fmla="*/ 175 w 520"/>
                <a:gd name="T25" fmla="*/ 450 h 1065"/>
                <a:gd name="T26" fmla="*/ 40 w 520"/>
                <a:gd name="T27" fmla="*/ 510 h 1065"/>
                <a:gd name="T28" fmla="*/ 10 w 520"/>
                <a:gd name="T29" fmla="*/ 555 h 1065"/>
                <a:gd name="T30" fmla="*/ 115 w 520"/>
                <a:gd name="T31" fmla="*/ 675 h 1065"/>
                <a:gd name="T32" fmla="*/ 205 w 520"/>
                <a:gd name="T33" fmla="*/ 645 h 1065"/>
                <a:gd name="T34" fmla="*/ 250 w 520"/>
                <a:gd name="T35" fmla="*/ 630 h 1065"/>
                <a:gd name="T36" fmla="*/ 295 w 520"/>
                <a:gd name="T37" fmla="*/ 645 h 1065"/>
                <a:gd name="T38" fmla="*/ 310 w 520"/>
                <a:gd name="T39" fmla="*/ 750 h 1065"/>
                <a:gd name="T40" fmla="*/ 220 w 520"/>
                <a:gd name="T41" fmla="*/ 780 h 1065"/>
                <a:gd name="T42" fmla="*/ 85 w 520"/>
                <a:gd name="T43" fmla="*/ 840 h 1065"/>
                <a:gd name="T44" fmla="*/ 160 w 520"/>
                <a:gd name="T45" fmla="*/ 975 h 1065"/>
                <a:gd name="T46" fmla="*/ 130 w 520"/>
                <a:gd name="T47" fmla="*/ 1065 h 10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0"/>
                <a:gd name="T73" fmla="*/ 0 h 1065"/>
                <a:gd name="T74" fmla="*/ 520 w 520"/>
                <a:gd name="T75" fmla="*/ 1065 h 10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0" h="1065">
                  <a:moveTo>
                    <a:pt x="520" y="75"/>
                  </a:moveTo>
                  <a:cubicBezTo>
                    <a:pt x="507" y="95"/>
                    <a:pt x="478" y="150"/>
                    <a:pt x="445" y="150"/>
                  </a:cubicBezTo>
                  <a:cubicBezTo>
                    <a:pt x="427" y="150"/>
                    <a:pt x="416" y="128"/>
                    <a:pt x="400" y="120"/>
                  </a:cubicBezTo>
                  <a:cubicBezTo>
                    <a:pt x="386" y="113"/>
                    <a:pt x="370" y="110"/>
                    <a:pt x="355" y="105"/>
                  </a:cubicBezTo>
                  <a:cubicBezTo>
                    <a:pt x="304" y="54"/>
                    <a:pt x="302" y="22"/>
                    <a:pt x="235" y="0"/>
                  </a:cubicBezTo>
                  <a:cubicBezTo>
                    <a:pt x="195" y="5"/>
                    <a:pt x="155" y="8"/>
                    <a:pt x="115" y="15"/>
                  </a:cubicBezTo>
                  <a:cubicBezTo>
                    <a:pt x="99" y="18"/>
                    <a:pt x="81" y="19"/>
                    <a:pt x="70" y="30"/>
                  </a:cubicBezTo>
                  <a:cubicBezTo>
                    <a:pt x="59" y="41"/>
                    <a:pt x="60" y="60"/>
                    <a:pt x="55" y="75"/>
                  </a:cubicBezTo>
                  <a:cubicBezTo>
                    <a:pt x="79" y="170"/>
                    <a:pt x="59" y="118"/>
                    <a:pt x="130" y="225"/>
                  </a:cubicBezTo>
                  <a:cubicBezTo>
                    <a:pt x="150" y="255"/>
                    <a:pt x="190" y="265"/>
                    <a:pt x="220" y="285"/>
                  </a:cubicBezTo>
                  <a:cubicBezTo>
                    <a:pt x="238" y="297"/>
                    <a:pt x="250" y="315"/>
                    <a:pt x="265" y="330"/>
                  </a:cubicBezTo>
                  <a:cubicBezTo>
                    <a:pt x="273" y="353"/>
                    <a:pt x="297" y="397"/>
                    <a:pt x="265" y="420"/>
                  </a:cubicBezTo>
                  <a:cubicBezTo>
                    <a:pt x="239" y="438"/>
                    <a:pt x="205" y="440"/>
                    <a:pt x="175" y="450"/>
                  </a:cubicBezTo>
                  <a:cubicBezTo>
                    <a:pt x="122" y="468"/>
                    <a:pt x="86" y="479"/>
                    <a:pt x="40" y="510"/>
                  </a:cubicBezTo>
                  <a:cubicBezTo>
                    <a:pt x="30" y="525"/>
                    <a:pt x="12" y="537"/>
                    <a:pt x="10" y="555"/>
                  </a:cubicBezTo>
                  <a:cubicBezTo>
                    <a:pt x="0" y="638"/>
                    <a:pt x="53" y="654"/>
                    <a:pt x="115" y="675"/>
                  </a:cubicBezTo>
                  <a:cubicBezTo>
                    <a:pt x="145" y="665"/>
                    <a:pt x="175" y="655"/>
                    <a:pt x="205" y="645"/>
                  </a:cubicBezTo>
                  <a:cubicBezTo>
                    <a:pt x="220" y="640"/>
                    <a:pt x="250" y="630"/>
                    <a:pt x="250" y="630"/>
                  </a:cubicBezTo>
                  <a:cubicBezTo>
                    <a:pt x="265" y="635"/>
                    <a:pt x="283" y="635"/>
                    <a:pt x="295" y="645"/>
                  </a:cubicBezTo>
                  <a:cubicBezTo>
                    <a:pt x="322" y="666"/>
                    <a:pt x="346" y="719"/>
                    <a:pt x="310" y="750"/>
                  </a:cubicBezTo>
                  <a:cubicBezTo>
                    <a:pt x="286" y="771"/>
                    <a:pt x="250" y="770"/>
                    <a:pt x="220" y="780"/>
                  </a:cubicBezTo>
                  <a:cubicBezTo>
                    <a:pt x="167" y="798"/>
                    <a:pt x="131" y="809"/>
                    <a:pt x="85" y="840"/>
                  </a:cubicBezTo>
                  <a:cubicBezTo>
                    <a:pt x="104" y="916"/>
                    <a:pt x="94" y="931"/>
                    <a:pt x="160" y="975"/>
                  </a:cubicBezTo>
                  <a:cubicBezTo>
                    <a:pt x="150" y="1005"/>
                    <a:pt x="130" y="1065"/>
                    <a:pt x="130" y="106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6" name="Freeform 49"/>
            <p:cNvSpPr>
              <a:spLocks/>
            </p:cNvSpPr>
            <p:nvPr/>
          </p:nvSpPr>
          <p:spPr bwMode="auto">
            <a:xfrm rot="21238748">
              <a:off x="1447577" y="2338133"/>
              <a:ext cx="304800" cy="334077"/>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7" name="Freeform 48"/>
            <p:cNvSpPr>
              <a:spLocks/>
            </p:cNvSpPr>
            <p:nvPr/>
          </p:nvSpPr>
          <p:spPr bwMode="auto">
            <a:xfrm rot="559725">
              <a:off x="1851562" y="2374047"/>
              <a:ext cx="223665" cy="342328"/>
            </a:xfrm>
            <a:custGeom>
              <a:avLst/>
              <a:gdLst>
                <a:gd name="T0" fmla="*/ 105 w 540"/>
                <a:gd name="T1" fmla="*/ 0 h 1230"/>
                <a:gd name="T2" fmla="*/ 15 w 540"/>
                <a:gd name="T3" fmla="*/ 15 h 1230"/>
                <a:gd name="T4" fmla="*/ 0 w 540"/>
                <a:gd name="T5" fmla="*/ 60 h 1230"/>
                <a:gd name="T6" fmla="*/ 105 w 540"/>
                <a:gd name="T7" fmla="*/ 165 h 1230"/>
                <a:gd name="T8" fmla="*/ 315 w 540"/>
                <a:gd name="T9" fmla="*/ 150 h 1230"/>
                <a:gd name="T10" fmla="*/ 255 w 540"/>
                <a:gd name="T11" fmla="*/ 120 h 1230"/>
                <a:gd name="T12" fmla="*/ 195 w 540"/>
                <a:gd name="T13" fmla="*/ 105 h 1230"/>
                <a:gd name="T14" fmla="*/ 0 w 540"/>
                <a:gd name="T15" fmla="*/ 195 h 1230"/>
                <a:gd name="T16" fmla="*/ 105 w 540"/>
                <a:gd name="T17" fmla="*/ 315 h 1230"/>
                <a:gd name="T18" fmla="*/ 225 w 540"/>
                <a:gd name="T19" fmla="*/ 300 h 1230"/>
                <a:gd name="T20" fmla="*/ 210 w 540"/>
                <a:gd name="T21" fmla="*/ 255 h 1230"/>
                <a:gd name="T22" fmla="*/ 255 w 540"/>
                <a:gd name="T23" fmla="*/ 240 h 1230"/>
                <a:gd name="T24" fmla="*/ 330 w 540"/>
                <a:gd name="T25" fmla="*/ 255 h 1230"/>
                <a:gd name="T26" fmla="*/ 330 w 540"/>
                <a:gd name="T27" fmla="*/ 390 h 1230"/>
                <a:gd name="T28" fmla="*/ 240 w 540"/>
                <a:gd name="T29" fmla="*/ 420 h 1230"/>
                <a:gd name="T30" fmla="*/ 195 w 540"/>
                <a:gd name="T31" fmla="*/ 435 h 1230"/>
                <a:gd name="T32" fmla="*/ 150 w 540"/>
                <a:gd name="T33" fmla="*/ 600 h 1230"/>
                <a:gd name="T34" fmla="*/ 165 w 540"/>
                <a:gd name="T35" fmla="*/ 645 h 1230"/>
                <a:gd name="T36" fmla="*/ 255 w 540"/>
                <a:gd name="T37" fmla="*/ 705 h 1230"/>
                <a:gd name="T38" fmla="*/ 330 w 540"/>
                <a:gd name="T39" fmla="*/ 600 h 1230"/>
                <a:gd name="T40" fmla="*/ 285 w 540"/>
                <a:gd name="T41" fmla="*/ 585 h 1230"/>
                <a:gd name="T42" fmla="*/ 225 w 540"/>
                <a:gd name="T43" fmla="*/ 600 h 1230"/>
                <a:gd name="T44" fmla="*/ 180 w 540"/>
                <a:gd name="T45" fmla="*/ 615 h 1230"/>
                <a:gd name="T46" fmla="*/ 135 w 540"/>
                <a:gd name="T47" fmla="*/ 915 h 1230"/>
                <a:gd name="T48" fmla="*/ 150 w 540"/>
                <a:gd name="T49" fmla="*/ 960 h 1230"/>
                <a:gd name="T50" fmla="*/ 240 w 540"/>
                <a:gd name="T51" fmla="*/ 915 h 1230"/>
                <a:gd name="T52" fmla="*/ 450 w 540"/>
                <a:gd name="T53" fmla="*/ 1035 h 1230"/>
                <a:gd name="T54" fmla="*/ 240 w 540"/>
                <a:gd name="T55" fmla="*/ 1080 h 1230"/>
                <a:gd name="T56" fmla="*/ 270 w 540"/>
                <a:gd name="T57" fmla="*/ 945 h 1230"/>
                <a:gd name="T58" fmla="*/ 360 w 540"/>
                <a:gd name="T59" fmla="*/ 915 h 1230"/>
                <a:gd name="T60" fmla="*/ 480 w 540"/>
                <a:gd name="T61" fmla="*/ 945 h 1230"/>
                <a:gd name="T62" fmla="*/ 510 w 540"/>
                <a:gd name="T63" fmla="*/ 990 h 1230"/>
                <a:gd name="T64" fmla="*/ 540 w 540"/>
                <a:gd name="T65" fmla="*/ 1080 h 1230"/>
                <a:gd name="T66" fmla="*/ 495 w 540"/>
                <a:gd name="T67" fmla="*/ 1200 h 1230"/>
                <a:gd name="T68" fmla="*/ 405 w 540"/>
                <a:gd name="T69" fmla="*/ 1230 h 12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40"/>
                <a:gd name="T106" fmla="*/ 0 h 1230"/>
                <a:gd name="T107" fmla="*/ 540 w 540"/>
                <a:gd name="T108" fmla="*/ 1230 h 12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40" h="1230">
                  <a:moveTo>
                    <a:pt x="105" y="0"/>
                  </a:moveTo>
                  <a:cubicBezTo>
                    <a:pt x="75" y="5"/>
                    <a:pt x="41" y="0"/>
                    <a:pt x="15" y="15"/>
                  </a:cubicBezTo>
                  <a:cubicBezTo>
                    <a:pt x="1" y="23"/>
                    <a:pt x="0" y="44"/>
                    <a:pt x="0" y="60"/>
                  </a:cubicBezTo>
                  <a:cubicBezTo>
                    <a:pt x="0" y="121"/>
                    <a:pt x="57" y="149"/>
                    <a:pt x="105" y="165"/>
                  </a:cubicBezTo>
                  <a:cubicBezTo>
                    <a:pt x="175" y="160"/>
                    <a:pt x="248" y="170"/>
                    <a:pt x="315" y="150"/>
                  </a:cubicBezTo>
                  <a:cubicBezTo>
                    <a:pt x="336" y="144"/>
                    <a:pt x="276" y="128"/>
                    <a:pt x="255" y="120"/>
                  </a:cubicBezTo>
                  <a:cubicBezTo>
                    <a:pt x="236" y="113"/>
                    <a:pt x="215" y="110"/>
                    <a:pt x="195" y="105"/>
                  </a:cubicBezTo>
                  <a:cubicBezTo>
                    <a:pt x="85" y="117"/>
                    <a:pt x="34" y="92"/>
                    <a:pt x="0" y="195"/>
                  </a:cubicBezTo>
                  <a:cubicBezTo>
                    <a:pt x="19" y="291"/>
                    <a:pt x="16" y="285"/>
                    <a:pt x="105" y="315"/>
                  </a:cubicBezTo>
                  <a:cubicBezTo>
                    <a:pt x="145" y="310"/>
                    <a:pt x="190" y="320"/>
                    <a:pt x="225" y="300"/>
                  </a:cubicBezTo>
                  <a:cubicBezTo>
                    <a:pt x="239" y="292"/>
                    <a:pt x="203" y="269"/>
                    <a:pt x="210" y="255"/>
                  </a:cubicBezTo>
                  <a:cubicBezTo>
                    <a:pt x="217" y="241"/>
                    <a:pt x="240" y="245"/>
                    <a:pt x="255" y="240"/>
                  </a:cubicBezTo>
                  <a:cubicBezTo>
                    <a:pt x="280" y="245"/>
                    <a:pt x="308" y="242"/>
                    <a:pt x="330" y="255"/>
                  </a:cubicBezTo>
                  <a:cubicBezTo>
                    <a:pt x="366" y="276"/>
                    <a:pt x="385" y="372"/>
                    <a:pt x="330" y="390"/>
                  </a:cubicBezTo>
                  <a:cubicBezTo>
                    <a:pt x="300" y="400"/>
                    <a:pt x="270" y="410"/>
                    <a:pt x="240" y="420"/>
                  </a:cubicBezTo>
                  <a:cubicBezTo>
                    <a:pt x="225" y="425"/>
                    <a:pt x="195" y="435"/>
                    <a:pt x="195" y="435"/>
                  </a:cubicBezTo>
                  <a:cubicBezTo>
                    <a:pt x="127" y="538"/>
                    <a:pt x="124" y="496"/>
                    <a:pt x="150" y="600"/>
                  </a:cubicBezTo>
                  <a:cubicBezTo>
                    <a:pt x="154" y="615"/>
                    <a:pt x="154" y="634"/>
                    <a:pt x="165" y="645"/>
                  </a:cubicBezTo>
                  <a:cubicBezTo>
                    <a:pt x="190" y="670"/>
                    <a:pt x="255" y="705"/>
                    <a:pt x="255" y="705"/>
                  </a:cubicBezTo>
                  <a:cubicBezTo>
                    <a:pt x="302" y="689"/>
                    <a:pt x="387" y="672"/>
                    <a:pt x="330" y="600"/>
                  </a:cubicBezTo>
                  <a:cubicBezTo>
                    <a:pt x="320" y="588"/>
                    <a:pt x="300" y="590"/>
                    <a:pt x="285" y="585"/>
                  </a:cubicBezTo>
                  <a:cubicBezTo>
                    <a:pt x="265" y="590"/>
                    <a:pt x="245" y="594"/>
                    <a:pt x="225" y="600"/>
                  </a:cubicBezTo>
                  <a:cubicBezTo>
                    <a:pt x="210" y="604"/>
                    <a:pt x="185" y="600"/>
                    <a:pt x="180" y="615"/>
                  </a:cubicBezTo>
                  <a:cubicBezTo>
                    <a:pt x="149" y="700"/>
                    <a:pt x="167" y="820"/>
                    <a:pt x="135" y="915"/>
                  </a:cubicBezTo>
                  <a:cubicBezTo>
                    <a:pt x="140" y="930"/>
                    <a:pt x="136" y="953"/>
                    <a:pt x="150" y="960"/>
                  </a:cubicBezTo>
                  <a:cubicBezTo>
                    <a:pt x="168" y="969"/>
                    <a:pt x="232" y="920"/>
                    <a:pt x="240" y="915"/>
                  </a:cubicBezTo>
                  <a:cubicBezTo>
                    <a:pt x="370" y="931"/>
                    <a:pt x="408" y="910"/>
                    <a:pt x="450" y="1035"/>
                  </a:cubicBezTo>
                  <a:cubicBezTo>
                    <a:pt x="367" y="1118"/>
                    <a:pt x="368" y="1096"/>
                    <a:pt x="240" y="1080"/>
                  </a:cubicBezTo>
                  <a:cubicBezTo>
                    <a:pt x="226" y="1037"/>
                    <a:pt x="222" y="975"/>
                    <a:pt x="270" y="945"/>
                  </a:cubicBezTo>
                  <a:cubicBezTo>
                    <a:pt x="297" y="928"/>
                    <a:pt x="360" y="915"/>
                    <a:pt x="360" y="915"/>
                  </a:cubicBezTo>
                  <a:cubicBezTo>
                    <a:pt x="364" y="916"/>
                    <a:pt x="465" y="933"/>
                    <a:pt x="480" y="945"/>
                  </a:cubicBezTo>
                  <a:cubicBezTo>
                    <a:pt x="494" y="956"/>
                    <a:pt x="503" y="974"/>
                    <a:pt x="510" y="990"/>
                  </a:cubicBezTo>
                  <a:cubicBezTo>
                    <a:pt x="523" y="1019"/>
                    <a:pt x="540" y="1080"/>
                    <a:pt x="540" y="1080"/>
                  </a:cubicBezTo>
                  <a:cubicBezTo>
                    <a:pt x="534" y="1110"/>
                    <a:pt x="530" y="1178"/>
                    <a:pt x="495" y="1200"/>
                  </a:cubicBezTo>
                  <a:cubicBezTo>
                    <a:pt x="468" y="1217"/>
                    <a:pt x="405" y="1230"/>
                    <a:pt x="405" y="123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8" name="Freeform 47"/>
            <p:cNvSpPr>
              <a:spLocks/>
            </p:cNvSpPr>
            <p:nvPr/>
          </p:nvSpPr>
          <p:spPr bwMode="auto">
            <a:xfrm rot="8543824">
              <a:off x="2181814" y="2252222"/>
              <a:ext cx="148480" cy="421019"/>
            </a:xfrm>
            <a:custGeom>
              <a:avLst/>
              <a:gdLst>
                <a:gd name="T0" fmla="*/ 38 w 361"/>
                <a:gd name="T1" fmla="*/ 89 h 1110"/>
                <a:gd name="T2" fmla="*/ 233 w 361"/>
                <a:gd name="T3" fmla="*/ 44 h 1110"/>
                <a:gd name="T4" fmla="*/ 218 w 361"/>
                <a:gd name="T5" fmla="*/ 104 h 1110"/>
                <a:gd name="T6" fmla="*/ 128 w 361"/>
                <a:gd name="T7" fmla="*/ 149 h 1110"/>
                <a:gd name="T8" fmla="*/ 38 w 361"/>
                <a:gd name="T9" fmla="*/ 194 h 1110"/>
                <a:gd name="T10" fmla="*/ 83 w 361"/>
                <a:gd name="T11" fmla="*/ 314 h 1110"/>
                <a:gd name="T12" fmla="*/ 308 w 361"/>
                <a:gd name="T13" fmla="*/ 299 h 1110"/>
                <a:gd name="T14" fmla="*/ 263 w 361"/>
                <a:gd name="T15" fmla="*/ 269 h 1110"/>
                <a:gd name="T16" fmla="*/ 53 w 361"/>
                <a:gd name="T17" fmla="*/ 344 h 1110"/>
                <a:gd name="T18" fmla="*/ 8 w 361"/>
                <a:gd name="T19" fmla="*/ 434 h 1110"/>
                <a:gd name="T20" fmla="*/ 53 w 361"/>
                <a:gd name="T21" fmla="*/ 464 h 1110"/>
                <a:gd name="T22" fmla="*/ 323 w 361"/>
                <a:gd name="T23" fmla="*/ 494 h 1110"/>
                <a:gd name="T24" fmla="*/ 278 w 361"/>
                <a:gd name="T25" fmla="*/ 599 h 1110"/>
                <a:gd name="T26" fmla="*/ 233 w 361"/>
                <a:gd name="T27" fmla="*/ 614 h 1110"/>
                <a:gd name="T28" fmla="*/ 188 w 361"/>
                <a:gd name="T29" fmla="*/ 644 h 1110"/>
                <a:gd name="T30" fmla="*/ 98 w 361"/>
                <a:gd name="T31" fmla="*/ 674 h 1110"/>
                <a:gd name="T32" fmla="*/ 248 w 361"/>
                <a:gd name="T33" fmla="*/ 794 h 1110"/>
                <a:gd name="T34" fmla="*/ 308 w 361"/>
                <a:gd name="T35" fmla="*/ 899 h 1110"/>
                <a:gd name="T36" fmla="*/ 263 w 361"/>
                <a:gd name="T37" fmla="*/ 914 h 1110"/>
                <a:gd name="T38" fmla="*/ 203 w 361"/>
                <a:gd name="T39" fmla="*/ 1049 h 1110"/>
                <a:gd name="T40" fmla="*/ 188 w 361"/>
                <a:gd name="T41" fmla="*/ 1064 h 1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1"/>
                <a:gd name="T64" fmla="*/ 0 h 1110"/>
                <a:gd name="T65" fmla="*/ 361 w 361"/>
                <a:gd name="T66" fmla="*/ 1110 h 11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1" h="1110">
                  <a:moveTo>
                    <a:pt x="38" y="89"/>
                  </a:moveTo>
                  <a:cubicBezTo>
                    <a:pt x="97" y="0"/>
                    <a:pt x="119" y="30"/>
                    <a:pt x="233" y="44"/>
                  </a:cubicBezTo>
                  <a:cubicBezTo>
                    <a:pt x="228" y="64"/>
                    <a:pt x="229" y="87"/>
                    <a:pt x="218" y="104"/>
                  </a:cubicBezTo>
                  <a:cubicBezTo>
                    <a:pt x="197" y="136"/>
                    <a:pt x="158" y="134"/>
                    <a:pt x="128" y="149"/>
                  </a:cubicBezTo>
                  <a:cubicBezTo>
                    <a:pt x="12" y="207"/>
                    <a:pt x="151" y="156"/>
                    <a:pt x="38" y="194"/>
                  </a:cubicBezTo>
                  <a:cubicBezTo>
                    <a:pt x="14" y="267"/>
                    <a:pt x="20" y="272"/>
                    <a:pt x="83" y="314"/>
                  </a:cubicBezTo>
                  <a:cubicBezTo>
                    <a:pt x="158" y="309"/>
                    <a:pt x="235" y="317"/>
                    <a:pt x="308" y="299"/>
                  </a:cubicBezTo>
                  <a:cubicBezTo>
                    <a:pt x="325" y="295"/>
                    <a:pt x="281" y="271"/>
                    <a:pt x="263" y="269"/>
                  </a:cubicBezTo>
                  <a:cubicBezTo>
                    <a:pt x="193" y="260"/>
                    <a:pt x="110" y="306"/>
                    <a:pt x="53" y="344"/>
                  </a:cubicBezTo>
                  <a:cubicBezTo>
                    <a:pt x="47" y="353"/>
                    <a:pt x="0" y="415"/>
                    <a:pt x="8" y="434"/>
                  </a:cubicBezTo>
                  <a:cubicBezTo>
                    <a:pt x="15" y="451"/>
                    <a:pt x="36" y="459"/>
                    <a:pt x="53" y="464"/>
                  </a:cubicBezTo>
                  <a:cubicBezTo>
                    <a:pt x="78" y="471"/>
                    <a:pt x="314" y="493"/>
                    <a:pt x="323" y="494"/>
                  </a:cubicBezTo>
                  <a:cubicBezTo>
                    <a:pt x="314" y="530"/>
                    <a:pt x="310" y="573"/>
                    <a:pt x="278" y="599"/>
                  </a:cubicBezTo>
                  <a:cubicBezTo>
                    <a:pt x="266" y="609"/>
                    <a:pt x="247" y="607"/>
                    <a:pt x="233" y="614"/>
                  </a:cubicBezTo>
                  <a:cubicBezTo>
                    <a:pt x="217" y="622"/>
                    <a:pt x="204" y="637"/>
                    <a:pt x="188" y="644"/>
                  </a:cubicBezTo>
                  <a:cubicBezTo>
                    <a:pt x="159" y="657"/>
                    <a:pt x="98" y="674"/>
                    <a:pt x="98" y="674"/>
                  </a:cubicBezTo>
                  <a:cubicBezTo>
                    <a:pt x="128" y="792"/>
                    <a:pt x="119" y="776"/>
                    <a:pt x="248" y="794"/>
                  </a:cubicBezTo>
                  <a:cubicBezTo>
                    <a:pt x="287" y="807"/>
                    <a:pt x="361" y="846"/>
                    <a:pt x="308" y="899"/>
                  </a:cubicBezTo>
                  <a:cubicBezTo>
                    <a:pt x="297" y="910"/>
                    <a:pt x="278" y="909"/>
                    <a:pt x="263" y="914"/>
                  </a:cubicBezTo>
                  <a:cubicBezTo>
                    <a:pt x="215" y="985"/>
                    <a:pt x="239" y="942"/>
                    <a:pt x="203" y="1049"/>
                  </a:cubicBezTo>
                  <a:cubicBezTo>
                    <a:pt x="185" y="1103"/>
                    <a:pt x="188" y="1110"/>
                    <a:pt x="188" y="106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9" name="Freeform 46"/>
            <p:cNvSpPr>
              <a:spLocks/>
            </p:cNvSpPr>
            <p:nvPr/>
          </p:nvSpPr>
          <p:spPr bwMode="auto">
            <a:xfrm rot="21238748">
              <a:off x="2045360" y="2963512"/>
              <a:ext cx="269715" cy="389757"/>
            </a:xfrm>
            <a:custGeom>
              <a:avLst/>
              <a:gdLst>
                <a:gd name="T0" fmla="*/ 0 w 780"/>
                <a:gd name="T1" fmla="*/ 0 h 1275"/>
                <a:gd name="T2" fmla="*/ 15 w 780"/>
                <a:gd name="T3" fmla="*/ 165 h 1275"/>
                <a:gd name="T4" fmla="*/ 30 w 780"/>
                <a:gd name="T5" fmla="*/ 210 h 1275"/>
                <a:gd name="T6" fmla="*/ 75 w 780"/>
                <a:gd name="T7" fmla="*/ 225 h 1275"/>
                <a:gd name="T8" fmla="*/ 195 w 780"/>
                <a:gd name="T9" fmla="*/ 255 h 1275"/>
                <a:gd name="T10" fmla="*/ 480 w 780"/>
                <a:gd name="T11" fmla="*/ 240 h 1275"/>
                <a:gd name="T12" fmla="*/ 525 w 780"/>
                <a:gd name="T13" fmla="*/ 225 h 1275"/>
                <a:gd name="T14" fmla="*/ 390 w 780"/>
                <a:gd name="T15" fmla="*/ 135 h 1275"/>
                <a:gd name="T16" fmla="*/ 285 w 780"/>
                <a:gd name="T17" fmla="*/ 150 h 1275"/>
                <a:gd name="T18" fmla="*/ 210 w 780"/>
                <a:gd name="T19" fmla="*/ 285 h 1275"/>
                <a:gd name="T20" fmla="*/ 240 w 780"/>
                <a:gd name="T21" fmla="*/ 375 h 1275"/>
                <a:gd name="T22" fmla="*/ 375 w 780"/>
                <a:gd name="T23" fmla="*/ 450 h 1275"/>
                <a:gd name="T24" fmla="*/ 465 w 780"/>
                <a:gd name="T25" fmla="*/ 435 h 1275"/>
                <a:gd name="T26" fmla="*/ 450 w 780"/>
                <a:gd name="T27" fmla="*/ 390 h 1275"/>
                <a:gd name="T28" fmla="*/ 255 w 780"/>
                <a:gd name="T29" fmla="*/ 405 h 1275"/>
                <a:gd name="T30" fmla="*/ 210 w 780"/>
                <a:gd name="T31" fmla="*/ 435 h 1275"/>
                <a:gd name="T32" fmla="*/ 180 w 780"/>
                <a:gd name="T33" fmla="*/ 525 h 1275"/>
                <a:gd name="T34" fmla="*/ 225 w 780"/>
                <a:gd name="T35" fmla="*/ 630 h 1275"/>
                <a:gd name="T36" fmla="*/ 375 w 780"/>
                <a:gd name="T37" fmla="*/ 675 h 1275"/>
                <a:gd name="T38" fmla="*/ 495 w 780"/>
                <a:gd name="T39" fmla="*/ 645 h 1275"/>
                <a:gd name="T40" fmla="*/ 555 w 780"/>
                <a:gd name="T41" fmla="*/ 630 h 1275"/>
                <a:gd name="T42" fmla="*/ 600 w 780"/>
                <a:gd name="T43" fmla="*/ 600 h 1275"/>
                <a:gd name="T44" fmla="*/ 600 w 780"/>
                <a:gd name="T45" fmla="*/ 570 h 1275"/>
                <a:gd name="T46" fmla="*/ 465 w 780"/>
                <a:gd name="T47" fmla="*/ 585 h 1275"/>
                <a:gd name="T48" fmla="*/ 375 w 780"/>
                <a:gd name="T49" fmla="*/ 615 h 1275"/>
                <a:gd name="T50" fmla="*/ 360 w 780"/>
                <a:gd name="T51" fmla="*/ 660 h 1275"/>
                <a:gd name="T52" fmla="*/ 660 w 780"/>
                <a:gd name="T53" fmla="*/ 855 h 1275"/>
                <a:gd name="T54" fmla="*/ 780 w 780"/>
                <a:gd name="T55" fmla="*/ 1050 h 1275"/>
                <a:gd name="T56" fmla="*/ 555 w 780"/>
                <a:gd name="T57" fmla="*/ 1095 h 1275"/>
                <a:gd name="T58" fmla="*/ 390 w 780"/>
                <a:gd name="T59" fmla="*/ 990 h 1275"/>
                <a:gd name="T60" fmla="*/ 570 w 780"/>
                <a:gd name="T61" fmla="*/ 1005 h 1275"/>
                <a:gd name="T62" fmla="*/ 600 w 780"/>
                <a:gd name="T63" fmla="*/ 1275 h 12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0"/>
                <a:gd name="T97" fmla="*/ 0 h 1275"/>
                <a:gd name="T98" fmla="*/ 780 w 780"/>
                <a:gd name="T99" fmla="*/ 1275 h 12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0" h="1275">
                  <a:moveTo>
                    <a:pt x="0" y="0"/>
                  </a:moveTo>
                  <a:cubicBezTo>
                    <a:pt x="5" y="55"/>
                    <a:pt x="7" y="110"/>
                    <a:pt x="15" y="165"/>
                  </a:cubicBezTo>
                  <a:cubicBezTo>
                    <a:pt x="17" y="181"/>
                    <a:pt x="19" y="199"/>
                    <a:pt x="30" y="210"/>
                  </a:cubicBezTo>
                  <a:cubicBezTo>
                    <a:pt x="41" y="221"/>
                    <a:pt x="60" y="221"/>
                    <a:pt x="75" y="225"/>
                  </a:cubicBezTo>
                  <a:cubicBezTo>
                    <a:pt x="115" y="236"/>
                    <a:pt x="195" y="255"/>
                    <a:pt x="195" y="255"/>
                  </a:cubicBezTo>
                  <a:cubicBezTo>
                    <a:pt x="290" y="250"/>
                    <a:pt x="385" y="249"/>
                    <a:pt x="480" y="240"/>
                  </a:cubicBezTo>
                  <a:cubicBezTo>
                    <a:pt x="496" y="239"/>
                    <a:pt x="519" y="240"/>
                    <a:pt x="525" y="225"/>
                  </a:cubicBezTo>
                  <a:cubicBezTo>
                    <a:pt x="557" y="145"/>
                    <a:pt x="425" y="142"/>
                    <a:pt x="390" y="135"/>
                  </a:cubicBezTo>
                  <a:cubicBezTo>
                    <a:pt x="355" y="140"/>
                    <a:pt x="315" y="131"/>
                    <a:pt x="285" y="150"/>
                  </a:cubicBezTo>
                  <a:cubicBezTo>
                    <a:pt x="241" y="178"/>
                    <a:pt x="225" y="239"/>
                    <a:pt x="210" y="285"/>
                  </a:cubicBezTo>
                  <a:cubicBezTo>
                    <a:pt x="220" y="315"/>
                    <a:pt x="230" y="345"/>
                    <a:pt x="240" y="375"/>
                  </a:cubicBezTo>
                  <a:cubicBezTo>
                    <a:pt x="243" y="385"/>
                    <a:pt x="359" y="439"/>
                    <a:pt x="375" y="450"/>
                  </a:cubicBezTo>
                  <a:cubicBezTo>
                    <a:pt x="405" y="445"/>
                    <a:pt x="441" y="454"/>
                    <a:pt x="465" y="435"/>
                  </a:cubicBezTo>
                  <a:cubicBezTo>
                    <a:pt x="477" y="425"/>
                    <a:pt x="466" y="392"/>
                    <a:pt x="450" y="390"/>
                  </a:cubicBezTo>
                  <a:cubicBezTo>
                    <a:pt x="385" y="381"/>
                    <a:pt x="320" y="400"/>
                    <a:pt x="255" y="405"/>
                  </a:cubicBezTo>
                  <a:cubicBezTo>
                    <a:pt x="240" y="415"/>
                    <a:pt x="220" y="420"/>
                    <a:pt x="210" y="435"/>
                  </a:cubicBezTo>
                  <a:cubicBezTo>
                    <a:pt x="193" y="462"/>
                    <a:pt x="180" y="525"/>
                    <a:pt x="180" y="525"/>
                  </a:cubicBezTo>
                  <a:cubicBezTo>
                    <a:pt x="189" y="561"/>
                    <a:pt x="193" y="604"/>
                    <a:pt x="225" y="630"/>
                  </a:cubicBezTo>
                  <a:cubicBezTo>
                    <a:pt x="259" y="657"/>
                    <a:pt x="333" y="661"/>
                    <a:pt x="375" y="675"/>
                  </a:cubicBezTo>
                  <a:cubicBezTo>
                    <a:pt x="415" y="665"/>
                    <a:pt x="455" y="655"/>
                    <a:pt x="495" y="645"/>
                  </a:cubicBezTo>
                  <a:cubicBezTo>
                    <a:pt x="515" y="640"/>
                    <a:pt x="555" y="630"/>
                    <a:pt x="555" y="630"/>
                  </a:cubicBezTo>
                  <a:cubicBezTo>
                    <a:pt x="570" y="620"/>
                    <a:pt x="584" y="608"/>
                    <a:pt x="600" y="600"/>
                  </a:cubicBezTo>
                  <a:cubicBezTo>
                    <a:pt x="648" y="576"/>
                    <a:pt x="672" y="594"/>
                    <a:pt x="600" y="570"/>
                  </a:cubicBezTo>
                  <a:cubicBezTo>
                    <a:pt x="555" y="575"/>
                    <a:pt x="509" y="576"/>
                    <a:pt x="465" y="585"/>
                  </a:cubicBezTo>
                  <a:cubicBezTo>
                    <a:pt x="434" y="591"/>
                    <a:pt x="375" y="615"/>
                    <a:pt x="375" y="615"/>
                  </a:cubicBezTo>
                  <a:cubicBezTo>
                    <a:pt x="370" y="630"/>
                    <a:pt x="360" y="644"/>
                    <a:pt x="360" y="660"/>
                  </a:cubicBezTo>
                  <a:cubicBezTo>
                    <a:pt x="360" y="827"/>
                    <a:pt x="535" y="839"/>
                    <a:pt x="660" y="855"/>
                  </a:cubicBezTo>
                  <a:cubicBezTo>
                    <a:pt x="696" y="927"/>
                    <a:pt x="754" y="972"/>
                    <a:pt x="780" y="1050"/>
                  </a:cubicBezTo>
                  <a:cubicBezTo>
                    <a:pt x="698" y="1060"/>
                    <a:pt x="632" y="1069"/>
                    <a:pt x="555" y="1095"/>
                  </a:cubicBezTo>
                  <a:cubicBezTo>
                    <a:pt x="421" y="1078"/>
                    <a:pt x="428" y="1104"/>
                    <a:pt x="390" y="990"/>
                  </a:cubicBezTo>
                  <a:cubicBezTo>
                    <a:pt x="465" y="940"/>
                    <a:pt x="499" y="958"/>
                    <a:pt x="570" y="1005"/>
                  </a:cubicBezTo>
                  <a:cubicBezTo>
                    <a:pt x="619" y="1152"/>
                    <a:pt x="600" y="1063"/>
                    <a:pt x="600" y="127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0" name="Freeform 45"/>
            <p:cNvSpPr>
              <a:spLocks/>
            </p:cNvSpPr>
            <p:nvPr/>
          </p:nvSpPr>
          <p:spPr bwMode="auto">
            <a:xfrm rot="7342832">
              <a:off x="1874110" y="2050833"/>
              <a:ext cx="337171" cy="171039"/>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1" name="Freeform 44"/>
            <p:cNvSpPr>
              <a:spLocks/>
            </p:cNvSpPr>
            <p:nvPr/>
          </p:nvSpPr>
          <p:spPr bwMode="auto">
            <a:xfrm rot="20200596">
              <a:off x="2660179" y="2656972"/>
              <a:ext cx="154592" cy="337171"/>
            </a:xfrm>
            <a:custGeom>
              <a:avLst/>
              <a:gdLst>
                <a:gd name="T0" fmla="*/ 75 w 255"/>
                <a:gd name="T1" fmla="*/ 0 h 990"/>
                <a:gd name="T2" fmla="*/ 120 w 255"/>
                <a:gd name="T3" fmla="*/ 15 h 990"/>
                <a:gd name="T4" fmla="*/ 30 w 255"/>
                <a:gd name="T5" fmla="*/ 195 h 990"/>
                <a:gd name="T6" fmla="*/ 135 w 255"/>
                <a:gd name="T7" fmla="*/ 315 h 990"/>
                <a:gd name="T8" fmla="*/ 165 w 255"/>
                <a:gd name="T9" fmla="*/ 360 h 990"/>
                <a:gd name="T10" fmla="*/ 90 w 255"/>
                <a:gd name="T11" fmla="*/ 480 h 990"/>
                <a:gd name="T12" fmla="*/ 60 w 255"/>
                <a:gd name="T13" fmla="*/ 525 h 990"/>
                <a:gd name="T14" fmla="*/ 0 w 255"/>
                <a:gd name="T15" fmla="*/ 450 h 990"/>
                <a:gd name="T16" fmla="*/ 135 w 255"/>
                <a:gd name="T17" fmla="*/ 465 h 990"/>
                <a:gd name="T18" fmla="*/ 255 w 255"/>
                <a:gd name="T19" fmla="*/ 555 h 990"/>
                <a:gd name="T20" fmla="*/ 240 w 255"/>
                <a:gd name="T21" fmla="*/ 510 h 990"/>
                <a:gd name="T22" fmla="*/ 150 w 255"/>
                <a:gd name="T23" fmla="*/ 570 h 990"/>
                <a:gd name="T24" fmla="*/ 105 w 255"/>
                <a:gd name="T25" fmla="*/ 600 h 990"/>
                <a:gd name="T26" fmla="*/ 45 w 255"/>
                <a:gd name="T27" fmla="*/ 675 h 990"/>
                <a:gd name="T28" fmla="*/ 30 w 255"/>
                <a:gd name="T29" fmla="*/ 720 h 990"/>
                <a:gd name="T30" fmla="*/ 0 w 255"/>
                <a:gd name="T31" fmla="*/ 765 h 990"/>
                <a:gd name="T32" fmla="*/ 120 w 255"/>
                <a:gd name="T33" fmla="*/ 780 h 990"/>
                <a:gd name="T34" fmla="*/ 210 w 255"/>
                <a:gd name="T35" fmla="*/ 750 h 990"/>
                <a:gd name="T36" fmla="*/ 240 w 255"/>
                <a:gd name="T37" fmla="*/ 795 h 990"/>
                <a:gd name="T38" fmla="*/ 165 w 255"/>
                <a:gd name="T39" fmla="*/ 885 h 990"/>
                <a:gd name="T40" fmla="*/ 150 w 255"/>
                <a:gd name="T41" fmla="*/ 930 h 990"/>
                <a:gd name="T42" fmla="*/ 165 w 255"/>
                <a:gd name="T43" fmla="*/ 990 h 9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5"/>
                <a:gd name="T67" fmla="*/ 0 h 990"/>
                <a:gd name="T68" fmla="*/ 255 w 255"/>
                <a:gd name="T69" fmla="*/ 990 h 9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5" h="990">
                  <a:moveTo>
                    <a:pt x="75" y="0"/>
                  </a:moveTo>
                  <a:cubicBezTo>
                    <a:pt x="90" y="5"/>
                    <a:pt x="109" y="4"/>
                    <a:pt x="120" y="15"/>
                  </a:cubicBezTo>
                  <a:cubicBezTo>
                    <a:pt x="171" y="66"/>
                    <a:pt x="58" y="153"/>
                    <a:pt x="30" y="195"/>
                  </a:cubicBezTo>
                  <a:cubicBezTo>
                    <a:pt x="49" y="291"/>
                    <a:pt x="46" y="285"/>
                    <a:pt x="135" y="315"/>
                  </a:cubicBezTo>
                  <a:cubicBezTo>
                    <a:pt x="145" y="330"/>
                    <a:pt x="165" y="342"/>
                    <a:pt x="165" y="360"/>
                  </a:cubicBezTo>
                  <a:cubicBezTo>
                    <a:pt x="165" y="443"/>
                    <a:pt x="141" y="446"/>
                    <a:pt x="90" y="480"/>
                  </a:cubicBezTo>
                  <a:cubicBezTo>
                    <a:pt x="80" y="495"/>
                    <a:pt x="78" y="521"/>
                    <a:pt x="60" y="525"/>
                  </a:cubicBezTo>
                  <a:cubicBezTo>
                    <a:pt x="18" y="533"/>
                    <a:pt x="7" y="471"/>
                    <a:pt x="0" y="450"/>
                  </a:cubicBezTo>
                  <a:cubicBezTo>
                    <a:pt x="69" y="404"/>
                    <a:pt x="69" y="421"/>
                    <a:pt x="135" y="465"/>
                  </a:cubicBezTo>
                  <a:cubicBezTo>
                    <a:pt x="170" y="517"/>
                    <a:pt x="196" y="535"/>
                    <a:pt x="255" y="555"/>
                  </a:cubicBezTo>
                  <a:cubicBezTo>
                    <a:pt x="250" y="540"/>
                    <a:pt x="255" y="516"/>
                    <a:pt x="240" y="510"/>
                  </a:cubicBezTo>
                  <a:cubicBezTo>
                    <a:pt x="182" y="487"/>
                    <a:pt x="175" y="545"/>
                    <a:pt x="150" y="570"/>
                  </a:cubicBezTo>
                  <a:cubicBezTo>
                    <a:pt x="137" y="583"/>
                    <a:pt x="120" y="590"/>
                    <a:pt x="105" y="600"/>
                  </a:cubicBezTo>
                  <a:cubicBezTo>
                    <a:pt x="67" y="713"/>
                    <a:pt x="123" y="578"/>
                    <a:pt x="45" y="675"/>
                  </a:cubicBezTo>
                  <a:cubicBezTo>
                    <a:pt x="35" y="687"/>
                    <a:pt x="37" y="706"/>
                    <a:pt x="30" y="720"/>
                  </a:cubicBezTo>
                  <a:cubicBezTo>
                    <a:pt x="22" y="736"/>
                    <a:pt x="10" y="750"/>
                    <a:pt x="0" y="765"/>
                  </a:cubicBezTo>
                  <a:cubicBezTo>
                    <a:pt x="61" y="806"/>
                    <a:pt x="34" y="803"/>
                    <a:pt x="120" y="780"/>
                  </a:cubicBezTo>
                  <a:cubicBezTo>
                    <a:pt x="151" y="772"/>
                    <a:pt x="210" y="750"/>
                    <a:pt x="210" y="750"/>
                  </a:cubicBezTo>
                  <a:cubicBezTo>
                    <a:pt x="220" y="765"/>
                    <a:pt x="240" y="777"/>
                    <a:pt x="240" y="795"/>
                  </a:cubicBezTo>
                  <a:cubicBezTo>
                    <a:pt x="240" y="816"/>
                    <a:pt x="174" y="876"/>
                    <a:pt x="165" y="885"/>
                  </a:cubicBezTo>
                  <a:cubicBezTo>
                    <a:pt x="160" y="900"/>
                    <a:pt x="150" y="914"/>
                    <a:pt x="150" y="930"/>
                  </a:cubicBezTo>
                  <a:cubicBezTo>
                    <a:pt x="150" y="951"/>
                    <a:pt x="165" y="969"/>
                    <a:pt x="165" y="99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2" name="Freeform 43"/>
            <p:cNvSpPr>
              <a:spLocks/>
            </p:cNvSpPr>
            <p:nvPr/>
          </p:nvSpPr>
          <p:spPr bwMode="auto">
            <a:xfrm rot="27185">
              <a:off x="1078411" y="2902945"/>
              <a:ext cx="179412" cy="372776"/>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3" name="Freeform 41"/>
            <p:cNvSpPr>
              <a:spLocks/>
            </p:cNvSpPr>
            <p:nvPr/>
          </p:nvSpPr>
          <p:spPr bwMode="auto">
            <a:xfrm rot="21238748">
              <a:off x="2459420" y="1905104"/>
              <a:ext cx="157882" cy="338202"/>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4" name="Freeform 40"/>
            <p:cNvSpPr>
              <a:spLocks/>
            </p:cNvSpPr>
            <p:nvPr/>
          </p:nvSpPr>
          <p:spPr bwMode="auto">
            <a:xfrm rot="3221395">
              <a:off x="1401905" y="1946465"/>
              <a:ext cx="186630" cy="377163"/>
            </a:xfrm>
            <a:custGeom>
              <a:avLst/>
              <a:gdLst>
                <a:gd name="T0" fmla="*/ 41 w 291"/>
                <a:gd name="T1" fmla="*/ 0 h 1005"/>
                <a:gd name="T2" fmla="*/ 11 w 291"/>
                <a:gd name="T3" fmla="*/ 90 h 1005"/>
                <a:gd name="T4" fmla="*/ 26 w 291"/>
                <a:gd name="T5" fmla="*/ 195 h 1005"/>
                <a:gd name="T6" fmla="*/ 56 w 291"/>
                <a:gd name="T7" fmla="*/ 330 h 1005"/>
                <a:gd name="T8" fmla="*/ 146 w 291"/>
                <a:gd name="T9" fmla="*/ 315 h 1005"/>
                <a:gd name="T10" fmla="*/ 86 w 291"/>
                <a:gd name="T11" fmla="*/ 225 h 1005"/>
                <a:gd name="T12" fmla="*/ 56 w 291"/>
                <a:gd name="T13" fmla="*/ 270 h 1005"/>
                <a:gd name="T14" fmla="*/ 71 w 291"/>
                <a:gd name="T15" fmla="*/ 315 h 1005"/>
                <a:gd name="T16" fmla="*/ 86 w 291"/>
                <a:gd name="T17" fmla="*/ 405 h 1005"/>
                <a:gd name="T18" fmla="*/ 71 w 291"/>
                <a:gd name="T19" fmla="*/ 465 h 1005"/>
                <a:gd name="T20" fmla="*/ 116 w 291"/>
                <a:gd name="T21" fmla="*/ 480 h 1005"/>
                <a:gd name="T22" fmla="*/ 221 w 291"/>
                <a:gd name="T23" fmla="*/ 600 h 1005"/>
                <a:gd name="T24" fmla="*/ 221 w 291"/>
                <a:gd name="T25" fmla="*/ 495 h 1005"/>
                <a:gd name="T26" fmla="*/ 146 w 291"/>
                <a:gd name="T27" fmla="*/ 510 h 1005"/>
                <a:gd name="T28" fmla="*/ 56 w 291"/>
                <a:gd name="T29" fmla="*/ 645 h 1005"/>
                <a:gd name="T30" fmla="*/ 41 w 291"/>
                <a:gd name="T31" fmla="*/ 690 h 1005"/>
                <a:gd name="T32" fmla="*/ 161 w 291"/>
                <a:gd name="T33" fmla="*/ 735 h 1005"/>
                <a:gd name="T34" fmla="*/ 236 w 291"/>
                <a:gd name="T35" fmla="*/ 810 h 1005"/>
                <a:gd name="T36" fmla="*/ 146 w 291"/>
                <a:gd name="T37" fmla="*/ 870 h 1005"/>
                <a:gd name="T38" fmla="*/ 86 w 291"/>
                <a:gd name="T39" fmla="*/ 855 h 1005"/>
                <a:gd name="T40" fmla="*/ 131 w 291"/>
                <a:gd name="T41" fmla="*/ 870 h 1005"/>
                <a:gd name="T42" fmla="*/ 176 w 291"/>
                <a:gd name="T43" fmla="*/ 1005 h 10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1"/>
                <a:gd name="T67" fmla="*/ 0 h 1005"/>
                <a:gd name="T68" fmla="*/ 291 w 291"/>
                <a:gd name="T69" fmla="*/ 1005 h 10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1" h="1005">
                  <a:moveTo>
                    <a:pt x="41" y="0"/>
                  </a:moveTo>
                  <a:cubicBezTo>
                    <a:pt x="31" y="30"/>
                    <a:pt x="21" y="60"/>
                    <a:pt x="11" y="90"/>
                  </a:cubicBezTo>
                  <a:cubicBezTo>
                    <a:pt x="0" y="124"/>
                    <a:pt x="21" y="160"/>
                    <a:pt x="26" y="195"/>
                  </a:cubicBezTo>
                  <a:cubicBezTo>
                    <a:pt x="41" y="293"/>
                    <a:pt x="33" y="260"/>
                    <a:pt x="56" y="330"/>
                  </a:cubicBezTo>
                  <a:cubicBezTo>
                    <a:pt x="86" y="325"/>
                    <a:pt x="119" y="329"/>
                    <a:pt x="146" y="315"/>
                  </a:cubicBezTo>
                  <a:cubicBezTo>
                    <a:pt x="239" y="269"/>
                    <a:pt x="115" y="235"/>
                    <a:pt x="86" y="225"/>
                  </a:cubicBezTo>
                  <a:cubicBezTo>
                    <a:pt x="76" y="240"/>
                    <a:pt x="59" y="252"/>
                    <a:pt x="56" y="270"/>
                  </a:cubicBezTo>
                  <a:cubicBezTo>
                    <a:pt x="53" y="286"/>
                    <a:pt x="68" y="300"/>
                    <a:pt x="71" y="315"/>
                  </a:cubicBezTo>
                  <a:cubicBezTo>
                    <a:pt x="78" y="345"/>
                    <a:pt x="81" y="375"/>
                    <a:pt x="86" y="405"/>
                  </a:cubicBezTo>
                  <a:cubicBezTo>
                    <a:pt x="81" y="425"/>
                    <a:pt x="63" y="446"/>
                    <a:pt x="71" y="465"/>
                  </a:cubicBezTo>
                  <a:cubicBezTo>
                    <a:pt x="77" y="480"/>
                    <a:pt x="105" y="469"/>
                    <a:pt x="116" y="480"/>
                  </a:cubicBezTo>
                  <a:cubicBezTo>
                    <a:pt x="291" y="655"/>
                    <a:pt x="94" y="515"/>
                    <a:pt x="221" y="600"/>
                  </a:cubicBezTo>
                  <a:cubicBezTo>
                    <a:pt x="228" y="579"/>
                    <a:pt x="259" y="514"/>
                    <a:pt x="221" y="495"/>
                  </a:cubicBezTo>
                  <a:cubicBezTo>
                    <a:pt x="198" y="484"/>
                    <a:pt x="171" y="505"/>
                    <a:pt x="146" y="510"/>
                  </a:cubicBezTo>
                  <a:cubicBezTo>
                    <a:pt x="105" y="571"/>
                    <a:pt x="110" y="591"/>
                    <a:pt x="56" y="645"/>
                  </a:cubicBezTo>
                  <a:cubicBezTo>
                    <a:pt x="51" y="660"/>
                    <a:pt x="35" y="675"/>
                    <a:pt x="41" y="690"/>
                  </a:cubicBezTo>
                  <a:cubicBezTo>
                    <a:pt x="54" y="724"/>
                    <a:pt x="143" y="731"/>
                    <a:pt x="161" y="735"/>
                  </a:cubicBezTo>
                  <a:cubicBezTo>
                    <a:pt x="167" y="739"/>
                    <a:pt x="250" y="786"/>
                    <a:pt x="236" y="810"/>
                  </a:cubicBezTo>
                  <a:cubicBezTo>
                    <a:pt x="218" y="841"/>
                    <a:pt x="146" y="870"/>
                    <a:pt x="146" y="870"/>
                  </a:cubicBezTo>
                  <a:cubicBezTo>
                    <a:pt x="126" y="865"/>
                    <a:pt x="107" y="855"/>
                    <a:pt x="86" y="855"/>
                  </a:cubicBezTo>
                  <a:cubicBezTo>
                    <a:pt x="70" y="855"/>
                    <a:pt x="119" y="860"/>
                    <a:pt x="131" y="870"/>
                  </a:cubicBezTo>
                  <a:cubicBezTo>
                    <a:pt x="150" y="885"/>
                    <a:pt x="238" y="1005"/>
                    <a:pt x="176" y="100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5" name="Freeform 39"/>
            <p:cNvSpPr>
              <a:spLocks/>
            </p:cNvSpPr>
            <p:nvPr/>
          </p:nvSpPr>
          <p:spPr bwMode="auto">
            <a:xfrm rot="11954350">
              <a:off x="1321723" y="2572666"/>
              <a:ext cx="162915" cy="425405"/>
            </a:xfrm>
            <a:custGeom>
              <a:avLst/>
              <a:gdLst>
                <a:gd name="T0" fmla="*/ 214 w 394"/>
                <a:gd name="T1" fmla="*/ 29 h 1139"/>
                <a:gd name="T2" fmla="*/ 394 w 394"/>
                <a:gd name="T3" fmla="*/ 119 h 1139"/>
                <a:gd name="T4" fmla="*/ 379 w 394"/>
                <a:gd name="T5" fmla="*/ 164 h 1139"/>
                <a:gd name="T6" fmla="*/ 199 w 394"/>
                <a:gd name="T7" fmla="*/ 254 h 1139"/>
                <a:gd name="T8" fmla="*/ 274 w 394"/>
                <a:gd name="T9" fmla="*/ 404 h 1139"/>
                <a:gd name="T10" fmla="*/ 334 w 394"/>
                <a:gd name="T11" fmla="*/ 524 h 1139"/>
                <a:gd name="T12" fmla="*/ 304 w 394"/>
                <a:gd name="T13" fmla="*/ 569 h 1139"/>
                <a:gd name="T14" fmla="*/ 199 w 394"/>
                <a:gd name="T15" fmla="*/ 554 h 1139"/>
                <a:gd name="T16" fmla="*/ 169 w 394"/>
                <a:gd name="T17" fmla="*/ 509 h 1139"/>
                <a:gd name="T18" fmla="*/ 154 w 394"/>
                <a:gd name="T19" fmla="*/ 464 h 1139"/>
                <a:gd name="T20" fmla="*/ 289 w 394"/>
                <a:gd name="T21" fmla="*/ 479 h 1139"/>
                <a:gd name="T22" fmla="*/ 334 w 394"/>
                <a:gd name="T23" fmla="*/ 494 h 1139"/>
                <a:gd name="T24" fmla="*/ 379 w 394"/>
                <a:gd name="T25" fmla="*/ 479 h 1139"/>
                <a:gd name="T26" fmla="*/ 364 w 394"/>
                <a:gd name="T27" fmla="*/ 629 h 1139"/>
                <a:gd name="T28" fmla="*/ 349 w 394"/>
                <a:gd name="T29" fmla="*/ 674 h 1139"/>
                <a:gd name="T30" fmla="*/ 304 w 394"/>
                <a:gd name="T31" fmla="*/ 704 h 1139"/>
                <a:gd name="T32" fmla="*/ 199 w 394"/>
                <a:gd name="T33" fmla="*/ 689 h 1139"/>
                <a:gd name="T34" fmla="*/ 244 w 394"/>
                <a:gd name="T35" fmla="*/ 674 h 1139"/>
                <a:gd name="T36" fmla="*/ 334 w 394"/>
                <a:gd name="T37" fmla="*/ 704 h 1139"/>
                <a:gd name="T38" fmla="*/ 319 w 394"/>
                <a:gd name="T39" fmla="*/ 929 h 1139"/>
                <a:gd name="T40" fmla="*/ 229 w 394"/>
                <a:gd name="T41" fmla="*/ 899 h 1139"/>
                <a:gd name="T42" fmla="*/ 184 w 394"/>
                <a:gd name="T43" fmla="*/ 884 h 1139"/>
                <a:gd name="T44" fmla="*/ 124 w 394"/>
                <a:gd name="T45" fmla="*/ 809 h 1139"/>
                <a:gd name="T46" fmla="*/ 64 w 394"/>
                <a:gd name="T47" fmla="*/ 719 h 1139"/>
                <a:gd name="T48" fmla="*/ 19 w 394"/>
                <a:gd name="T49" fmla="*/ 734 h 1139"/>
                <a:gd name="T50" fmla="*/ 94 w 394"/>
                <a:gd name="T51" fmla="*/ 914 h 1139"/>
                <a:gd name="T52" fmla="*/ 124 w 394"/>
                <a:gd name="T53" fmla="*/ 959 h 1139"/>
                <a:gd name="T54" fmla="*/ 274 w 394"/>
                <a:gd name="T55" fmla="*/ 1139 h 11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94"/>
                <a:gd name="T85" fmla="*/ 0 h 1139"/>
                <a:gd name="T86" fmla="*/ 394 w 394"/>
                <a:gd name="T87" fmla="*/ 1139 h 11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94" h="1139">
                  <a:moveTo>
                    <a:pt x="214" y="29"/>
                  </a:moveTo>
                  <a:cubicBezTo>
                    <a:pt x="302" y="0"/>
                    <a:pt x="345" y="46"/>
                    <a:pt x="394" y="119"/>
                  </a:cubicBezTo>
                  <a:cubicBezTo>
                    <a:pt x="389" y="134"/>
                    <a:pt x="389" y="152"/>
                    <a:pt x="379" y="164"/>
                  </a:cubicBezTo>
                  <a:cubicBezTo>
                    <a:pt x="348" y="203"/>
                    <a:pt x="253" y="218"/>
                    <a:pt x="199" y="254"/>
                  </a:cubicBezTo>
                  <a:cubicBezTo>
                    <a:pt x="213" y="340"/>
                    <a:pt x="194" y="377"/>
                    <a:pt x="274" y="404"/>
                  </a:cubicBezTo>
                  <a:cubicBezTo>
                    <a:pt x="294" y="435"/>
                    <a:pt x="334" y="487"/>
                    <a:pt x="334" y="524"/>
                  </a:cubicBezTo>
                  <a:cubicBezTo>
                    <a:pt x="334" y="542"/>
                    <a:pt x="314" y="554"/>
                    <a:pt x="304" y="569"/>
                  </a:cubicBezTo>
                  <a:cubicBezTo>
                    <a:pt x="269" y="564"/>
                    <a:pt x="231" y="568"/>
                    <a:pt x="199" y="554"/>
                  </a:cubicBezTo>
                  <a:cubicBezTo>
                    <a:pt x="183" y="547"/>
                    <a:pt x="177" y="525"/>
                    <a:pt x="169" y="509"/>
                  </a:cubicBezTo>
                  <a:cubicBezTo>
                    <a:pt x="162" y="495"/>
                    <a:pt x="139" y="468"/>
                    <a:pt x="154" y="464"/>
                  </a:cubicBezTo>
                  <a:cubicBezTo>
                    <a:pt x="198" y="453"/>
                    <a:pt x="244" y="474"/>
                    <a:pt x="289" y="479"/>
                  </a:cubicBezTo>
                  <a:cubicBezTo>
                    <a:pt x="304" y="484"/>
                    <a:pt x="318" y="494"/>
                    <a:pt x="334" y="494"/>
                  </a:cubicBezTo>
                  <a:cubicBezTo>
                    <a:pt x="350" y="494"/>
                    <a:pt x="376" y="464"/>
                    <a:pt x="379" y="479"/>
                  </a:cubicBezTo>
                  <a:cubicBezTo>
                    <a:pt x="390" y="528"/>
                    <a:pt x="372" y="579"/>
                    <a:pt x="364" y="629"/>
                  </a:cubicBezTo>
                  <a:cubicBezTo>
                    <a:pt x="362" y="645"/>
                    <a:pt x="359" y="662"/>
                    <a:pt x="349" y="674"/>
                  </a:cubicBezTo>
                  <a:cubicBezTo>
                    <a:pt x="338" y="688"/>
                    <a:pt x="319" y="694"/>
                    <a:pt x="304" y="704"/>
                  </a:cubicBezTo>
                  <a:cubicBezTo>
                    <a:pt x="269" y="699"/>
                    <a:pt x="231" y="705"/>
                    <a:pt x="199" y="689"/>
                  </a:cubicBezTo>
                  <a:cubicBezTo>
                    <a:pt x="185" y="682"/>
                    <a:pt x="228" y="672"/>
                    <a:pt x="244" y="674"/>
                  </a:cubicBezTo>
                  <a:cubicBezTo>
                    <a:pt x="275" y="677"/>
                    <a:pt x="334" y="704"/>
                    <a:pt x="334" y="704"/>
                  </a:cubicBezTo>
                  <a:cubicBezTo>
                    <a:pt x="359" y="780"/>
                    <a:pt x="344" y="854"/>
                    <a:pt x="319" y="929"/>
                  </a:cubicBezTo>
                  <a:cubicBezTo>
                    <a:pt x="289" y="919"/>
                    <a:pt x="259" y="909"/>
                    <a:pt x="229" y="899"/>
                  </a:cubicBezTo>
                  <a:cubicBezTo>
                    <a:pt x="214" y="894"/>
                    <a:pt x="184" y="884"/>
                    <a:pt x="184" y="884"/>
                  </a:cubicBezTo>
                  <a:cubicBezTo>
                    <a:pt x="150" y="783"/>
                    <a:pt x="197" y="893"/>
                    <a:pt x="124" y="809"/>
                  </a:cubicBezTo>
                  <a:cubicBezTo>
                    <a:pt x="100" y="782"/>
                    <a:pt x="64" y="719"/>
                    <a:pt x="64" y="719"/>
                  </a:cubicBezTo>
                  <a:cubicBezTo>
                    <a:pt x="49" y="724"/>
                    <a:pt x="23" y="719"/>
                    <a:pt x="19" y="734"/>
                  </a:cubicBezTo>
                  <a:cubicBezTo>
                    <a:pt x="0" y="800"/>
                    <a:pt x="64" y="869"/>
                    <a:pt x="94" y="914"/>
                  </a:cubicBezTo>
                  <a:cubicBezTo>
                    <a:pt x="104" y="929"/>
                    <a:pt x="124" y="959"/>
                    <a:pt x="124" y="959"/>
                  </a:cubicBezTo>
                  <a:cubicBezTo>
                    <a:pt x="142" y="1048"/>
                    <a:pt x="161" y="1139"/>
                    <a:pt x="274" y="1139"/>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6" name="Freeform 38"/>
            <p:cNvSpPr>
              <a:spLocks/>
            </p:cNvSpPr>
            <p:nvPr/>
          </p:nvSpPr>
          <p:spPr bwMode="auto">
            <a:xfrm rot="1035122">
              <a:off x="1609281" y="1959435"/>
              <a:ext cx="304800" cy="272212"/>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7" name="Freeform 37"/>
            <p:cNvSpPr>
              <a:spLocks/>
            </p:cNvSpPr>
            <p:nvPr/>
          </p:nvSpPr>
          <p:spPr bwMode="auto">
            <a:xfrm rot="20719170">
              <a:off x="2157291" y="2687754"/>
              <a:ext cx="148480" cy="359621"/>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58" name="Group 557"/>
          <p:cNvGrpSpPr>
            <a:grpSpLocks noChangeAspect="1"/>
          </p:cNvGrpSpPr>
          <p:nvPr/>
        </p:nvGrpSpPr>
        <p:grpSpPr>
          <a:xfrm>
            <a:off x="6696081" y="1310002"/>
            <a:ext cx="2059885" cy="1225296"/>
            <a:chOff x="6955836" y="2580154"/>
            <a:chExt cx="2257331" cy="1342745"/>
          </a:xfrm>
        </p:grpSpPr>
        <p:grpSp>
          <p:nvGrpSpPr>
            <p:cNvPr id="559" name="Group 558"/>
            <p:cNvGrpSpPr/>
            <p:nvPr/>
          </p:nvGrpSpPr>
          <p:grpSpPr>
            <a:xfrm>
              <a:off x="6955836" y="2685457"/>
              <a:ext cx="752543" cy="1139534"/>
              <a:chOff x="1502599" y="4140991"/>
              <a:chExt cx="752543" cy="1139534"/>
            </a:xfrm>
          </p:grpSpPr>
          <p:sp>
            <p:nvSpPr>
              <p:cNvPr id="624" name="Freeform 51"/>
              <p:cNvSpPr>
                <a:spLocks/>
              </p:cNvSpPr>
              <p:nvPr/>
            </p:nvSpPr>
            <p:spPr bwMode="auto">
              <a:xfrm rot="5400000" flipH="1">
                <a:off x="1675475" y="5006470"/>
                <a:ext cx="183099" cy="365012"/>
              </a:xfrm>
              <a:custGeom>
                <a:avLst/>
                <a:gdLst>
                  <a:gd name="T0" fmla="*/ 520 w 520"/>
                  <a:gd name="T1" fmla="*/ 75 h 1065"/>
                  <a:gd name="T2" fmla="*/ 445 w 520"/>
                  <a:gd name="T3" fmla="*/ 150 h 1065"/>
                  <a:gd name="T4" fmla="*/ 400 w 520"/>
                  <a:gd name="T5" fmla="*/ 120 h 1065"/>
                  <a:gd name="T6" fmla="*/ 355 w 520"/>
                  <a:gd name="T7" fmla="*/ 105 h 1065"/>
                  <a:gd name="T8" fmla="*/ 235 w 520"/>
                  <a:gd name="T9" fmla="*/ 0 h 1065"/>
                  <a:gd name="T10" fmla="*/ 115 w 520"/>
                  <a:gd name="T11" fmla="*/ 15 h 1065"/>
                  <a:gd name="T12" fmla="*/ 70 w 520"/>
                  <a:gd name="T13" fmla="*/ 30 h 1065"/>
                  <a:gd name="T14" fmla="*/ 55 w 520"/>
                  <a:gd name="T15" fmla="*/ 75 h 1065"/>
                  <a:gd name="T16" fmla="*/ 130 w 520"/>
                  <a:gd name="T17" fmla="*/ 225 h 1065"/>
                  <a:gd name="T18" fmla="*/ 220 w 520"/>
                  <a:gd name="T19" fmla="*/ 285 h 1065"/>
                  <a:gd name="T20" fmla="*/ 265 w 520"/>
                  <a:gd name="T21" fmla="*/ 330 h 1065"/>
                  <a:gd name="T22" fmla="*/ 265 w 520"/>
                  <a:gd name="T23" fmla="*/ 420 h 1065"/>
                  <a:gd name="T24" fmla="*/ 175 w 520"/>
                  <a:gd name="T25" fmla="*/ 450 h 1065"/>
                  <a:gd name="T26" fmla="*/ 40 w 520"/>
                  <a:gd name="T27" fmla="*/ 510 h 1065"/>
                  <a:gd name="T28" fmla="*/ 10 w 520"/>
                  <a:gd name="T29" fmla="*/ 555 h 1065"/>
                  <a:gd name="T30" fmla="*/ 115 w 520"/>
                  <a:gd name="T31" fmla="*/ 675 h 1065"/>
                  <a:gd name="T32" fmla="*/ 205 w 520"/>
                  <a:gd name="T33" fmla="*/ 645 h 1065"/>
                  <a:gd name="T34" fmla="*/ 250 w 520"/>
                  <a:gd name="T35" fmla="*/ 630 h 1065"/>
                  <a:gd name="T36" fmla="*/ 295 w 520"/>
                  <a:gd name="T37" fmla="*/ 645 h 1065"/>
                  <a:gd name="T38" fmla="*/ 310 w 520"/>
                  <a:gd name="T39" fmla="*/ 750 h 1065"/>
                  <a:gd name="T40" fmla="*/ 220 w 520"/>
                  <a:gd name="T41" fmla="*/ 780 h 1065"/>
                  <a:gd name="T42" fmla="*/ 85 w 520"/>
                  <a:gd name="T43" fmla="*/ 840 h 1065"/>
                  <a:gd name="T44" fmla="*/ 160 w 520"/>
                  <a:gd name="T45" fmla="*/ 975 h 1065"/>
                  <a:gd name="T46" fmla="*/ 130 w 520"/>
                  <a:gd name="T47" fmla="*/ 1065 h 10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0"/>
                  <a:gd name="T73" fmla="*/ 0 h 1065"/>
                  <a:gd name="T74" fmla="*/ 520 w 520"/>
                  <a:gd name="T75" fmla="*/ 1065 h 10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0" h="1065">
                    <a:moveTo>
                      <a:pt x="520" y="75"/>
                    </a:moveTo>
                    <a:cubicBezTo>
                      <a:pt x="507" y="95"/>
                      <a:pt x="478" y="150"/>
                      <a:pt x="445" y="150"/>
                    </a:cubicBezTo>
                    <a:cubicBezTo>
                      <a:pt x="427" y="150"/>
                      <a:pt x="416" y="128"/>
                      <a:pt x="400" y="120"/>
                    </a:cubicBezTo>
                    <a:cubicBezTo>
                      <a:pt x="386" y="113"/>
                      <a:pt x="370" y="110"/>
                      <a:pt x="355" y="105"/>
                    </a:cubicBezTo>
                    <a:cubicBezTo>
                      <a:pt x="304" y="54"/>
                      <a:pt x="302" y="22"/>
                      <a:pt x="235" y="0"/>
                    </a:cubicBezTo>
                    <a:cubicBezTo>
                      <a:pt x="195" y="5"/>
                      <a:pt x="155" y="8"/>
                      <a:pt x="115" y="15"/>
                    </a:cubicBezTo>
                    <a:cubicBezTo>
                      <a:pt x="99" y="18"/>
                      <a:pt x="81" y="19"/>
                      <a:pt x="70" y="30"/>
                    </a:cubicBezTo>
                    <a:cubicBezTo>
                      <a:pt x="59" y="41"/>
                      <a:pt x="60" y="60"/>
                      <a:pt x="55" y="75"/>
                    </a:cubicBezTo>
                    <a:cubicBezTo>
                      <a:pt x="79" y="170"/>
                      <a:pt x="59" y="118"/>
                      <a:pt x="130" y="225"/>
                    </a:cubicBezTo>
                    <a:cubicBezTo>
                      <a:pt x="150" y="255"/>
                      <a:pt x="190" y="265"/>
                      <a:pt x="220" y="285"/>
                    </a:cubicBezTo>
                    <a:cubicBezTo>
                      <a:pt x="238" y="297"/>
                      <a:pt x="250" y="315"/>
                      <a:pt x="265" y="330"/>
                    </a:cubicBezTo>
                    <a:cubicBezTo>
                      <a:pt x="273" y="353"/>
                      <a:pt x="297" y="397"/>
                      <a:pt x="265" y="420"/>
                    </a:cubicBezTo>
                    <a:cubicBezTo>
                      <a:pt x="239" y="438"/>
                      <a:pt x="205" y="440"/>
                      <a:pt x="175" y="450"/>
                    </a:cubicBezTo>
                    <a:cubicBezTo>
                      <a:pt x="122" y="468"/>
                      <a:pt x="86" y="479"/>
                      <a:pt x="40" y="510"/>
                    </a:cubicBezTo>
                    <a:cubicBezTo>
                      <a:pt x="30" y="525"/>
                      <a:pt x="12" y="537"/>
                      <a:pt x="10" y="555"/>
                    </a:cubicBezTo>
                    <a:cubicBezTo>
                      <a:pt x="0" y="638"/>
                      <a:pt x="53" y="654"/>
                      <a:pt x="115" y="675"/>
                    </a:cubicBezTo>
                    <a:cubicBezTo>
                      <a:pt x="145" y="665"/>
                      <a:pt x="175" y="655"/>
                      <a:pt x="205" y="645"/>
                    </a:cubicBezTo>
                    <a:cubicBezTo>
                      <a:pt x="220" y="640"/>
                      <a:pt x="250" y="630"/>
                      <a:pt x="250" y="630"/>
                    </a:cubicBezTo>
                    <a:cubicBezTo>
                      <a:pt x="265" y="635"/>
                      <a:pt x="283" y="635"/>
                      <a:pt x="295" y="645"/>
                    </a:cubicBezTo>
                    <a:cubicBezTo>
                      <a:pt x="322" y="666"/>
                      <a:pt x="346" y="719"/>
                      <a:pt x="310" y="750"/>
                    </a:cubicBezTo>
                    <a:cubicBezTo>
                      <a:pt x="286" y="771"/>
                      <a:pt x="250" y="770"/>
                      <a:pt x="220" y="780"/>
                    </a:cubicBezTo>
                    <a:cubicBezTo>
                      <a:pt x="167" y="798"/>
                      <a:pt x="131" y="809"/>
                      <a:pt x="85" y="840"/>
                    </a:cubicBezTo>
                    <a:cubicBezTo>
                      <a:pt x="104" y="916"/>
                      <a:pt x="94" y="931"/>
                      <a:pt x="160" y="975"/>
                    </a:cubicBezTo>
                    <a:cubicBezTo>
                      <a:pt x="150" y="1005"/>
                      <a:pt x="130" y="1065"/>
                      <a:pt x="130" y="106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5" name="Freeform 49"/>
              <p:cNvSpPr>
                <a:spLocks/>
              </p:cNvSpPr>
              <p:nvPr/>
            </p:nvSpPr>
            <p:spPr bwMode="auto">
              <a:xfrm rot="16200000">
                <a:off x="1564720" y="4245405"/>
                <a:ext cx="304800" cy="334077"/>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6" name="Freeform 48"/>
              <p:cNvSpPr>
                <a:spLocks/>
              </p:cNvSpPr>
              <p:nvPr/>
            </p:nvSpPr>
            <p:spPr bwMode="auto">
              <a:xfrm rot="17120977">
                <a:off x="1870724" y="4081660"/>
                <a:ext cx="223665" cy="342328"/>
              </a:xfrm>
              <a:custGeom>
                <a:avLst/>
                <a:gdLst>
                  <a:gd name="T0" fmla="*/ 105 w 540"/>
                  <a:gd name="T1" fmla="*/ 0 h 1230"/>
                  <a:gd name="T2" fmla="*/ 15 w 540"/>
                  <a:gd name="T3" fmla="*/ 15 h 1230"/>
                  <a:gd name="T4" fmla="*/ 0 w 540"/>
                  <a:gd name="T5" fmla="*/ 60 h 1230"/>
                  <a:gd name="T6" fmla="*/ 105 w 540"/>
                  <a:gd name="T7" fmla="*/ 165 h 1230"/>
                  <a:gd name="T8" fmla="*/ 315 w 540"/>
                  <a:gd name="T9" fmla="*/ 150 h 1230"/>
                  <a:gd name="T10" fmla="*/ 255 w 540"/>
                  <a:gd name="T11" fmla="*/ 120 h 1230"/>
                  <a:gd name="T12" fmla="*/ 195 w 540"/>
                  <a:gd name="T13" fmla="*/ 105 h 1230"/>
                  <a:gd name="T14" fmla="*/ 0 w 540"/>
                  <a:gd name="T15" fmla="*/ 195 h 1230"/>
                  <a:gd name="T16" fmla="*/ 105 w 540"/>
                  <a:gd name="T17" fmla="*/ 315 h 1230"/>
                  <a:gd name="T18" fmla="*/ 225 w 540"/>
                  <a:gd name="T19" fmla="*/ 300 h 1230"/>
                  <a:gd name="T20" fmla="*/ 210 w 540"/>
                  <a:gd name="T21" fmla="*/ 255 h 1230"/>
                  <a:gd name="T22" fmla="*/ 255 w 540"/>
                  <a:gd name="T23" fmla="*/ 240 h 1230"/>
                  <a:gd name="T24" fmla="*/ 330 w 540"/>
                  <a:gd name="T25" fmla="*/ 255 h 1230"/>
                  <a:gd name="T26" fmla="*/ 330 w 540"/>
                  <a:gd name="T27" fmla="*/ 390 h 1230"/>
                  <a:gd name="T28" fmla="*/ 240 w 540"/>
                  <a:gd name="T29" fmla="*/ 420 h 1230"/>
                  <a:gd name="T30" fmla="*/ 195 w 540"/>
                  <a:gd name="T31" fmla="*/ 435 h 1230"/>
                  <a:gd name="T32" fmla="*/ 150 w 540"/>
                  <a:gd name="T33" fmla="*/ 600 h 1230"/>
                  <a:gd name="T34" fmla="*/ 165 w 540"/>
                  <a:gd name="T35" fmla="*/ 645 h 1230"/>
                  <a:gd name="T36" fmla="*/ 255 w 540"/>
                  <a:gd name="T37" fmla="*/ 705 h 1230"/>
                  <a:gd name="T38" fmla="*/ 330 w 540"/>
                  <a:gd name="T39" fmla="*/ 600 h 1230"/>
                  <a:gd name="T40" fmla="*/ 285 w 540"/>
                  <a:gd name="T41" fmla="*/ 585 h 1230"/>
                  <a:gd name="T42" fmla="*/ 225 w 540"/>
                  <a:gd name="T43" fmla="*/ 600 h 1230"/>
                  <a:gd name="T44" fmla="*/ 180 w 540"/>
                  <a:gd name="T45" fmla="*/ 615 h 1230"/>
                  <a:gd name="T46" fmla="*/ 135 w 540"/>
                  <a:gd name="T47" fmla="*/ 915 h 1230"/>
                  <a:gd name="T48" fmla="*/ 150 w 540"/>
                  <a:gd name="T49" fmla="*/ 960 h 1230"/>
                  <a:gd name="T50" fmla="*/ 240 w 540"/>
                  <a:gd name="T51" fmla="*/ 915 h 1230"/>
                  <a:gd name="T52" fmla="*/ 450 w 540"/>
                  <a:gd name="T53" fmla="*/ 1035 h 1230"/>
                  <a:gd name="T54" fmla="*/ 240 w 540"/>
                  <a:gd name="T55" fmla="*/ 1080 h 1230"/>
                  <a:gd name="T56" fmla="*/ 270 w 540"/>
                  <a:gd name="T57" fmla="*/ 945 h 1230"/>
                  <a:gd name="T58" fmla="*/ 360 w 540"/>
                  <a:gd name="T59" fmla="*/ 915 h 1230"/>
                  <a:gd name="T60" fmla="*/ 480 w 540"/>
                  <a:gd name="T61" fmla="*/ 945 h 1230"/>
                  <a:gd name="T62" fmla="*/ 510 w 540"/>
                  <a:gd name="T63" fmla="*/ 990 h 1230"/>
                  <a:gd name="T64" fmla="*/ 540 w 540"/>
                  <a:gd name="T65" fmla="*/ 1080 h 1230"/>
                  <a:gd name="T66" fmla="*/ 495 w 540"/>
                  <a:gd name="T67" fmla="*/ 1200 h 1230"/>
                  <a:gd name="T68" fmla="*/ 405 w 540"/>
                  <a:gd name="T69" fmla="*/ 1230 h 12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40"/>
                  <a:gd name="T106" fmla="*/ 0 h 1230"/>
                  <a:gd name="T107" fmla="*/ 540 w 540"/>
                  <a:gd name="T108" fmla="*/ 1230 h 12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40" h="1230">
                    <a:moveTo>
                      <a:pt x="105" y="0"/>
                    </a:moveTo>
                    <a:cubicBezTo>
                      <a:pt x="75" y="5"/>
                      <a:pt x="41" y="0"/>
                      <a:pt x="15" y="15"/>
                    </a:cubicBezTo>
                    <a:cubicBezTo>
                      <a:pt x="1" y="23"/>
                      <a:pt x="0" y="44"/>
                      <a:pt x="0" y="60"/>
                    </a:cubicBezTo>
                    <a:cubicBezTo>
                      <a:pt x="0" y="121"/>
                      <a:pt x="57" y="149"/>
                      <a:pt x="105" y="165"/>
                    </a:cubicBezTo>
                    <a:cubicBezTo>
                      <a:pt x="175" y="160"/>
                      <a:pt x="248" y="170"/>
                      <a:pt x="315" y="150"/>
                    </a:cubicBezTo>
                    <a:cubicBezTo>
                      <a:pt x="336" y="144"/>
                      <a:pt x="276" y="128"/>
                      <a:pt x="255" y="120"/>
                    </a:cubicBezTo>
                    <a:cubicBezTo>
                      <a:pt x="236" y="113"/>
                      <a:pt x="215" y="110"/>
                      <a:pt x="195" y="105"/>
                    </a:cubicBezTo>
                    <a:cubicBezTo>
                      <a:pt x="85" y="117"/>
                      <a:pt x="34" y="92"/>
                      <a:pt x="0" y="195"/>
                    </a:cubicBezTo>
                    <a:cubicBezTo>
                      <a:pt x="19" y="291"/>
                      <a:pt x="16" y="285"/>
                      <a:pt x="105" y="315"/>
                    </a:cubicBezTo>
                    <a:cubicBezTo>
                      <a:pt x="145" y="310"/>
                      <a:pt x="190" y="320"/>
                      <a:pt x="225" y="300"/>
                    </a:cubicBezTo>
                    <a:cubicBezTo>
                      <a:pt x="239" y="292"/>
                      <a:pt x="203" y="269"/>
                      <a:pt x="210" y="255"/>
                    </a:cubicBezTo>
                    <a:cubicBezTo>
                      <a:pt x="217" y="241"/>
                      <a:pt x="240" y="245"/>
                      <a:pt x="255" y="240"/>
                    </a:cubicBezTo>
                    <a:cubicBezTo>
                      <a:pt x="280" y="245"/>
                      <a:pt x="308" y="242"/>
                      <a:pt x="330" y="255"/>
                    </a:cubicBezTo>
                    <a:cubicBezTo>
                      <a:pt x="366" y="276"/>
                      <a:pt x="385" y="372"/>
                      <a:pt x="330" y="390"/>
                    </a:cubicBezTo>
                    <a:cubicBezTo>
                      <a:pt x="300" y="400"/>
                      <a:pt x="270" y="410"/>
                      <a:pt x="240" y="420"/>
                    </a:cubicBezTo>
                    <a:cubicBezTo>
                      <a:pt x="225" y="425"/>
                      <a:pt x="195" y="435"/>
                      <a:pt x="195" y="435"/>
                    </a:cubicBezTo>
                    <a:cubicBezTo>
                      <a:pt x="127" y="538"/>
                      <a:pt x="124" y="496"/>
                      <a:pt x="150" y="600"/>
                    </a:cubicBezTo>
                    <a:cubicBezTo>
                      <a:pt x="154" y="615"/>
                      <a:pt x="154" y="634"/>
                      <a:pt x="165" y="645"/>
                    </a:cubicBezTo>
                    <a:cubicBezTo>
                      <a:pt x="190" y="670"/>
                      <a:pt x="255" y="705"/>
                      <a:pt x="255" y="705"/>
                    </a:cubicBezTo>
                    <a:cubicBezTo>
                      <a:pt x="302" y="689"/>
                      <a:pt x="387" y="672"/>
                      <a:pt x="330" y="600"/>
                    </a:cubicBezTo>
                    <a:cubicBezTo>
                      <a:pt x="320" y="588"/>
                      <a:pt x="300" y="590"/>
                      <a:pt x="285" y="585"/>
                    </a:cubicBezTo>
                    <a:cubicBezTo>
                      <a:pt x="265" y="590"/>
                      <a:pt x="245" y="594"/>
                      <a:pt x="225" y="600"/>
                    </a:cubicBezTo>
                    <a:cubicBezTo>
                      <a:pt x="210" y="604"/>
                      <a:pt x="185" y="600"/>
                      <a:pt x="180" y="615"/>
                    </a:cubicBezTo>
                    <a:cubicBezTo>
                      <a:pt x="149" y="700"/>
                      <a:pt x="167" y="820"/>
                      <a:pt x="135" y="915"/>
                    </a:cubicBezTo>
                    <a:cubicBezTo>
                      <a:pt x="140" y="930"/>
                      <a:pt x="136" y="953"/>
                      <a:pt x="150" y="960"/>
                    </a:cubicBezTo>
                    <a:cubicBezTo>
                      <a:pt x="168" y="969"/>
                      <a:pt x="232" y="920"/>
                      <a:pt x="240" y="915"/>
                    </a:cubicBezTo>
                    <a:cubicBezTo>
                      <a:pt x="370" y="931"/>
                      <a:pt x="408" y="910"/>
                      <a:pt x="450" y="1035"/>
                    </a:cubicBezTo>
                    <a:cubicBezTo>
                      <a:pt x="367" y="1118"/>
                      <a:pt x="368" y="1096"/>
                      <a:pt x="240" y="1080"/>
                    </a:cubicBezTo>
                    <a:cubicBezTo>
                      <a:pt x="226" y="1037"/>
                      <a:pt x="222" y="975"/>
                      <a:pt x="270" y="945"/>
                    </a:cubicBezTo>
                    <a:cubicBezTo>
                      <a:pt x="297" y="928"/>
                      <a:pt x="360" y="915"/>
                      <a:pt x="360" y="915"/>
                    </a:cubicBezTo>
                    <a:cubicBezTo>
                      <a:pt x="364" y="916"/>
                      <a:pt x="465" y="933"/>
                      <a:pt x="480" y="945"/>
                    </a:cubicBezTo>
                    <a:cubicBezTo>
                      <a:pt x="494" y="956"/>
                      <a:pt x="503" y="974"/>
                      <a:pt x="510" y="990"/>
                    </a:cubicBezTo>
                    <a:cubicBezTo>
                      <a:pt x="523" y="1019"/>
                      <a:pt x="540" y="1080"/>
                      <a:pt x="540" y="1080"/>
                    </a:cubicBezTo>
                    <a:cubicBezTo>
                      <a:pt x="534" y="1110"/>
                      <a:pt x="530" y="1178"/>
                      <a:pt x="495" y="1200"/>
                    </a:cubicBezTo>
                    <a:cubicBezTo>
                      <a:pt x="468" y="1217"/>
                      <a:pt x="405" y="1230"/>
                      <a:pt x="405" y="123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7" name="Freeform 47"/>
              <p:cNvSpPr>
                <a:spLocks/>
              </p:cNvSpPr>
              <p:nvPr/>
            </p:nvSpPr>
            <p:spPr bwMode="auto">
              <a:xfrm rot="3505076">
                <a:off x="1659958" y="4357861"/>
                <a:ext cx="148480" cy="421019"/>
              </a:xfrm>
              <a:custGeom>
                <a:avLst/>
                <a:gdLst>
                  <a:gd name="T0" fmla="*/ 38 w 361"/>
                  <a:gd name="T1" fmla="*/ 89 h 1110"/>
                  <a:gd name="T2" fmla="*/ 233 w 361"/>
                  <a:gd name="T3" fmla="*/ 44 h 1110"/>
                  <a:gd name="T4" fmla="*/ 218 w 361"/>
                  <a:gd name="T5" fmla="*/ 104 h 1110"/>
                  <a:gd name="T6" fmla="*/ 128 w 361"/>
                  <a:gd name="T7" fmla="*/ 149 h 1110"/>
                  <a:gd name="T8" fmla="*/ 38 w 361"/>
                  <a:gd name="T9" fmla="*/ 194 h 1110"/>
                  <a:gd name="T10" fmla="*/ 83 w 361"/>
                  <a:gd name="T11" fmla="*/ 314 h 1110"/>
                  <a:gd name="T12" fmla="*/ 308 w 361"/>
                  <a:gd name="T13" fmla="*/ 299 h 1110"/>
                  <a:gd name="T14" fmla="*/ 263 w 361"/>
                  <a:gd name="T15" fmla="*/ 269 h 1110"/>
                  <a:gd name="T16" fmla="*/ 53 w 361"/>
                  <a:gd name="T17" fmla="*/ 344 h 1110"/>
                  <a:gd name="T18" fmla="*/ 8 w 361"/>
                  <a:gd name="T19" fmla="*/ 434 h 1110"/>
                  <a:gd name="T20" fmla="*/ 53 w 361"/>
                  <a:gd name="T21" fmla="*/ 464 h 1110"/>
                  <a:gd name="T22" fmla="*/ 323 w 361"/>
                  <a:gd name="T23" fmla="*/ 494 h 1110"/>
                  <a:gd name="T24" fmla="*/ 278 w 361"/>
                  <a:gd name="T25" fmla="*/ 599 h 1110"/>
                  <a:gd name="T26" fmla="*/ 233 w 361"/>
                  <a:gd name="T27" fmla="*/ 614 h 1110"/>
                  <a:gd name="T28" fmla="*/ 188 w 361"/>
                  <a:gd name="T29" fmla="*/ 644 h 1110"/>
                  <a:gd name="T30" fmla="*/ 98 w 361"/>
                  <a:gd name="T31" fmla="*/ 674 h 1110"/>
                  <a:gd name="T32" fmla="*/ 248 w 361"/>
                  <a:gd name="T33" fmla="*/ 794 h 1110"/>
                  <a:gd name="T34" fmla="*/ 308 w 361"/>
                  <a:gd name="T35" fmla="*/ 899 h 1110"/>
                  <a:gd name="T36" fmla="*/ 263 w 361"/>
                  <a:gd name="T37" fmla="*/ 914 h 1110"/>
                  <a:gd name="T38" fmla="*/ 203 w 361"/>
                  <a:gd name="T39" fmla="*/ 1049 h 1110"/>
                  <a:gd name="T40" fmla="*/ 188 w 361"/>
                  <a:gd name="T41" fmla="*/ 1064 h 1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1"/>
                  <a:gd name="T64" fmla="*/ 0 h 1110"/>
                  <a:gd name="T65" fmla="*/ 361 w 361"/>
                  <a:gd name="T66" fmla="*/ 1110 h 11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1" h="1110">
                    <a:moveTo>
                      <a:pt x="38" y="89"/>
                    </a:moveTo>
                    <a:cubicBezTo>
                      <a:pt x="97" y="0"/>
                      <a:pt x="119" y="30"/>
                      <a:pt x="233" y="44"/>
                    </a:cubicBezTo>
                    <a:cubicBezTo>
                      <a:pt x="228" y="64"/>
                      <a:pt x="229" y="87"/>
                      <a:pt x="218" y="104"/>
                    </a:cubicBezTo>
                    <a:cubicBezTo>
                      <a:pt x="197" y="136"/>
                      <a:pt x="158" y="134"/>
                      <a:pt x="128" y="149"/>
                    </a:cubicBezTo>
                    <a:cubicBezTo>
                      <a:pt x="12" y="207"/>
                      <a:pt x="151" y="156"/>
                      <a:pt x="38" y="194"/>
                    </a:cubicBezTo>
                    <a:cubicBezTo>
                      <a:pt x="14" y="267"/>
                      <a:pt x="20" y="272"/>
                      <a:pt x="83" y="314"/>
                    </a:cubicBezTo>
                    <a:cubicBezTo>
                      <a:pt x="158" y="309"/>
                      <a:pt x="235" y="317"/>
                      <a:pt x="308" y="299"/>
                    </a:cubicBezTo>
                    <a:cubicBezTo>
                      <a:pt x="325" y="295"/>
                      <a:pt x="281" y="271"/>
                      <a:pt x="263" y="269"/>
                    </a:cubicBezTo>
                    <a:cubicBezTo>
                      <a:pt x="193" y="260"/>
                      <a:pt x="110" y="306"/>
                      <a:pt x="53" y="344"/>
                    </a:cubicBezTo>
                    <a:cubicBezTo>
                      <a:pt x="47" y="353"/>
                      <a:pt x="0" y="415"/>
                      <a:pt x="8" y="434"/>
                    </a:cubicBezTo>
                    <a:cubicBezTo>
                      <a:pt x="15" y="451"/>
                      <a:pt x="36" y="459"/>
                      <a:pt x="53" y="464"/>
                    </a:cubicBezTo>
                    <a:cubicBezTo>
                      <a:pt x="78" y="471"/>
                      <a:pt x="314" y="493"/>
                      <a:pt x="323" y="494"/>
                    </a:cubicBezTo>
                    <a:cubicBezTo>
                      <a:pt x="314" y="530"/>
                      <a:pt x="310" y="573"/>
                      <a:pt x="278" y="599"/>
                    </a:cubicBezTo>
                    <a:cubicBezTo>
                      <a:pt x="266" y="609"/>
                      <a:pt x="247" y="607"/>
                      <a:pt x="233" y="614"/>
                    </a:cubicBezTo>
                    <a:cubicBezTo>
                      <a:pt x="217" y="622"/>
                      <a:pt x="204" y="637"/>
                      <a:pt x="188" y="644"/>
                    </a:cubicBezTo>
                    <a:cubicBezTo>
                      <a:pt x="159" y="657"/>
                      <a:pt x="98" y="674"/>
                      <a:pt x="98" y="674"/>
                    </a:cubicBezTo>
                    <a:cubicBezTo>
                      <a:pt x="128" y="792"/>
                      <a:pt x="119" y="776"/>
                      <a:pt x="248" y="794"/>
                    </a:cubicBezTo>
                    <a:cubicBezTo>
                      <a:pt x="287" y="807"/>
                      <a:pt x="361" y="846"/>
                      <a:pt x="308" y="899"/>
                    </a:cubicBezTo>
                    <a:cubicBezTo>
                      <a:pt x="297" y="910"/>
                      <a:pt x="278" y="909"/>
                      <a:pt x="263" y="914"/>
                    </a:cubicBezTo>
                    <a:cubicBezTo>
                      <a:pt x="215" y="985"/>
                      <a:pt x="239" y="942"/>
                      <a:pt x="203" y="1049"/>
                    </a:cubicBezTo>
                    <a:cubicBezTo>
                      <a:pt x="185" y="1103"/>
                      <a:pt x="188" y="1110"/>
                      <a:pt x="188" y="106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8" name="Freeform 46"/>
              <p:cNvSpPr>
                <a:spLocks/>
              </p:cNvSpPr>
              <p:nvPr/>
            </p:nvSpPr>
            <p:spPr bwMode="auto">
              <a:xfrm rot="16200000">
                <a:off x="1618745" y="4752212"/>
                <a:ext cx="269715" cy="389757"/>
              </a:xfrm>
              <a:custGeom>
                <a:avLst/>
                <a:gdLst>
                  <a:gd name="T0" fmla="*/ 0 w 780"/>
                  <a:gd name="T1" fmla="*/ 0 h 1275"/>
                  <a:gd name="T2" fmla="*/ 15 w 780"/>
                  <a:gd name="T3" fmla="*/ 165 h 1275"/>
                  <a:gd name="T4" fmla="*/ 30 w 780"/>
                  <a:gd name="T5" fmla="*/ 210 h 1275"/>
                  <a:gd name="T6" fmla="*/ 75 w 780"/>
                  <a:gd name="T7" fmla="*/ 225 h 1275"/>
                  <a:gd name="T8" fmla="*/ 195 w 780"/>
                  <a:gd name="T9" fmla="*/ 255 h 1275"/>
                  <a:gd name="T10" fmla="*/ 480 w 780"/>
                  <a:gd name="T11" fmla="*/ 240 h 1275"/>
                  <a:gd name="T12" fmla="*/ 525 w 780"/>
                  <a:gd name="T13" fmla="*/ 225 h 1275"/>
                  <a:gd name="T14" fmla="*/ 390 w 780"/>
                  <a:gd name="T15" fmla="*/ 135 h 1275"/>
                  <a:gd name="T16" fmla="*/ 285 w 780"/>
                  <a:gd name="T17" fmla="*/ 150 h 1275"/>
                  <a:gd name="T18" fmla="*/ 210 w 780"/>
                  <a:gd name="T19" fmla="*/ 285 h 1275"/>
                  <a:gd name="T20" fmla="*/ 240 w 780"/>
                  <a:gd name="T21" fmla="*/ 375 h 1275"/>
                  <a:gd name="T22" fmla="*/ 375 w 780"/>
                  <a:gd name="T23" fmla="*/ 450 h 1275"/>
                  <a:gd name="T24" fmla="*/ 465 w 780"/>
                  <a:gd name="T25" fmla="*/ 435 h 1275"/>
                  <a:gd name="T26" fmla="*/ 450 w 780"/>
                  <a:gd name="T27" fmla="*/ 390 h 1275"/>
                  <a:gd name="T28" fmla="*/ 255 w 780"/>
                  <a:gd name="T29" fmla="*/ 405 h 1275"/>
                  <a:gd name="T30" fmla="*/ 210 w 780"/>
                  <a:gd name="T31" fmla="*/ 435 h 1275"/>
                  <a:gd name="T32" fmla="*/ 180 w 780"/>
                  <a:gd name="T33" fmla="*/ 525 h 1275"/>
                  <a:gd name="T34" fmla="*/ 225 w 780"/>
                  <a:gd name="T35" fmla="*/ 630 h 1275"/>
                  <a:gd name="T36" fmla="*/ 375 w 780"/>
                  <a:gd name="T37" fmla="*/ 675 h 1275"/>
                  <a:gd name="T38" fmla="*/ 495 w 780"/>
                  <a:gd name="T39" fmla="*/ 645 h 1275"/>
                  <a:gd name="T40" fmla="*/ 555 w 780"/>
                  <a:gd name="T41" fmla="*/ 630 h 1275"/>
                  <a:gd name="T42" fmla="*/ 600 w 780"/>
                  <a:gd name="T43" fmla="*/ 600 h 1275"/>
                  <a:gd name="T44" fmla="*/ 600 w 780"/>
                  <a:gd name="T45" fmla="*/ 570 h 1275"/>
                  <a:gd name="T46" fmla="*/ 465 w 780"/>
                  <a:gd name="T47" fmla="*/ 585 h 1275"/>
                  <a:gd name="T48" fmla="*/ 375 w 780"/>
                  <a:gd name="T49" fmla="*/ 615 h 1275"/>
                  <a:gd name="T50" fmla="*/ 360 w 780"/>
                  <a:gd name="T51" fmla="*/ 660 h 1275"/>
                  <a:gd name="T52" fmla="*/ 660 w 780"/>
                  <a:gd name="T53" fmla="*/ 855 h 1275"/>
                  <a:gd name="T54" fmla="*/ 780 w 780"/>
                  <a:gd name="T55" fmla="*/ 1050 h 1275"/>
                  <a:gd name="T56" fmla="*/ 555 w 780"/>
                  <a:gd name="T57" fmla="*/ 1095 h 1275"/>
                  <a:gd name="T58" fmla="*/ 390 w 780"/>
                  <a:gd name="T59" fmla="*/ 990 h 1275"/>
                  <a:gd name="T60" fmla="*/ 570 w 780"/>
                  <a:gd name="T61" fmla="*/ 1005 h 1275"/>
                  <a:gd name="T62" fmla="*/ 600 w 780"/>
                  <a:gd name="T63" fmla="*/ 1275 h 12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0"/>
                  <a:gd name="T97" fmla="*/ 0 h 1275"/>
                  <a:gd name="T98" fmla="*/ 780 w 780"/>
                  <a:gd name="T99" fmla="*/ 1275 h 12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0" h="1275">
                    <a:moveTo>
                      <a:pt x="0" y="0"/>
                    </a:moveTo>
                    <a:cubicBezTo>
                      <a:pt x="5" y="55"/>
                      <a:pt x="7" y="110"/>
                      <a:pt x="15" y="165"/>
                    </a:cubicBezTo>
                    <a:cubicBezTo>
                      <a:pt x="17" y="181"/>
                      <a:pt x="19" y="199"/>
                      <a:pt x="30" y="210"/>
                    </a:cubicBezTo>
                    <a:cubicBezTo>
                      <a:pt x="41" y="221"/>
                      <a:pt x="60" y="221"/>
                      <a:pt x="75" y="225"/>
                    </a:cubicBezTo>
                    <a:cubicBezTo>
                      <a:pt x="115" y="236"/>
                      <a:pt x="195" y="255"/>
                      <a:pt x="195" y="255"/>
                    </a:cubicBezTo>
                    <a:cubicBezTo>
                      <a:pt x="290" y="250"/>
                      <a:pt x="385" y="249"/>
                      <a:pt x="480" y="240"/>
                    </a:cubicBezTo>
                    <a:cubicBezTo>
                      <a:pt x="496" y="239"/>
                      <a:pt x="519" y="240"/>
                      <a:pt x="525" y="225"/>
                    </a:cubicBezTo>
                    <a:cubicBezTo>
                      <a:pt x="557" y="145"/>
                      <a:pt x="425" y="142"/>
                      <a:pt x="390" y="135"/>
                    </a:cubicBezTo>
                    <a:cubicBezTo>
                      <a:pt x="355" y="140"/>
                      <a:pt x="315" y="131"/>
                      <a:pt x="285" y="150"/>
                    </a:cubicBezTo>
                    <a:cubicBezTo>
                      <a:pt x="241" y="178"/>
                      <a:pt x="225" y="239"/>
                      <a:pt x="210" y="285"/>
                    </a:cubicBezTo>
                    <a:cubicBezTo>
                      <a:pt x="220" y="315"/>
                      <a:pt x="230" y="345"/>
                      <a:pt x="240" y="375"/>
                    </a:cubicBezTo>
                    <a:cubicBezTo>
                      <a:pt x="243" y="385"/>
                      <a:pt x="359" y="439"/>
                      <a:pt x="375" y="450"/>
                    </a:cubicBezTo>
                    <a:cubicBezTo>
                      <a:pt x="405" y="445"/>
                      <a:pt x="441" y="454"/>
                      <a:pt x="465" y="435"/>
                    </a:cubicBezTo>
                    <a:cubicBezTo>
                      <a:pt x="477" y="425"/>
                      <a:pt x="466" y="392"/>
                      <a:pt x="450" y="390"/>
                    </a:cubicBezTo>
                    <a:cubicBezTo>
                      <a:pt x="385" y="381"/>
                      <a:pt x="320" y="400"/>
                      <a:pt x="255" y="405"/>
                    </a:cubicBezTo>
                    <a:cubicBezTo>
                      <a:pt x="240" y="415"/>
                      <a:pt x="220" y="420"/>
                      <a:pt x="210" y="435"/>
                    </a:cubicBezTo>
                    <a:cubicBezTo>
                      <a:pt x="193" y="462"/>
                      <a:pt x="180" y="525"/>
                      <a:pt x="180" y="525"/>
                    </a:cubicBezTo>
                    <a:cubicBezTo>
                      <a:pt x="189" y="561"/>
                      <a:pt x="193" y="604"/>
                      <a:pt x="225" y="630"/>
                    </a:cubicBezTo>
                    <a:cubicBezTo>
                      <a:pt x="259" y="657"/>
                      <a:pt x="333" y="661"/>
                      <a:pt x="375" y="675"/>
                    </a:cubicBezTo>
                    <a:cubicBezTo>
                      <a:pt x="415" y="665"/>
                      <a:pt x="455" y="655"/>
                      <a:pt x="495" y="645"/>
                    </a:cubicBezTo>
                    <a:cubicBezTo>
                      <a:pt x="515" y="640"/>
                      <a:pt x="555" y="630"/>
                      <a:pt x="555" y="630"/>
                    </a:cubicBezTo>
                    <a:cubicBezTo>
                      <a:pt x="570" y="620"/>
                      <a:pt x="584" y="608"/>
                      <a:pt x="600" y="600"/>
                    </a:cubicBezTo>
                    <a:cubicBezTo>
                      <a:pt x="648" y="576"/>
                      <a:pt x="672" y="594"/>
                      <a:pt x="600" y="570"/>
                    </a:cubicBezTo>
                    <a:cubicBezTo>
                      <a:pt x="555" y="575"/>
                      <a:pt x="509" y="576"/>
                      <a:pt x="465" y="585"/>
                    </a:cubicBezTo>
                    <a:cubicBezTo>
                      <a:pt x="434" y="591"/>
                      <a:pt x="375" y="615"/>
                      <a:pt x="375" y="615"/>
                    </a:cubicBezTo>
                    <a:cubicBezTo>
                      <a:pt x="370" y="630"/>
                      <a:pt x="360" y="644"/>
                      <a:pt x="360" y="660"/>
                    </a:cubicBezTo>
                    <a:cubicBezTo>
                      <a:pt x="360" y="827"/>
                      <a:pt x="535" y="839"/>
                      <a:pt x="660" y="855"/>
                    </a:cubicBezTo>
                    <a:cubicBezTo>
                      <a:pt x="696" y="927"/>
                      <a:pt x="754" y="972"/>
                      <a:pt x="780" y="1050"/>
                    </a:cubicBezTo>
                    <a:cubicBezTo>
                      <a:pt x="698" y="1060"/>
                      <a:pt x="632" y="1069"/>
                      <a:pt x="555" y="1095"/>
                    </a:cubicBezTo>
                    <a:cubicBezTo>
                      <a:pt x="421" y="1078"/>
                      <a:pt x="428" y="1104"/>
                      <a:pt x="390" y="990"/>
                    </a:cubicBezTo>
                    <a:cubicBezTo>
                      <a:pt x="465" y="940"/>
                      <a:pt x="499" y="958"/>
                      <a:pt x="570" y="1005"/>
                    </a:cubicBezTo>
                    <a:cubicBezTo>
                      <a:pt x="619" y="1152"/>
                      <a:pt x="600" y="1063"/>
                      <a:pt x="600" y="127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9" name="Freeform 45"/>
              <p:cNvSpPr>
                <a:spLocks/>
              </p:cNvSpPr>
              <p:nvPr/>
            </p:nvSpPr>
            <p:spPr bwMode="auto">
              <a:xfrm rot="2304084">
                <a:off x="1646730" y="4986004"/>
                <a:ext cx="337171" cy="171039"/>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0" name="Freeform 44"/>
              <p:cNvSpPr>
                <a:spLocks/>
              </p:cNvSpPr>
              <p:nvPr/>
            </p:nvSpPr>
            <p:spPr bwMode="auto">
              <a:xfrm rot="15161848">
                <a:off x="1691169" y="4225718"/>
                <a:ext cx="154592" cy="337171"/>
              </a:xfrm>
              <a:custGeom>
                <a:avLst/>
                <a:gdLst>
                  <a:gd name="T0" fmla="*/ 75 w 255"/>
                  <a:gd name="T1" fmla="*/ 0 h 990"/>
                  <a:gd name="T2" fmla="*/ 120 w 255"/>
                  <a:gd name="T3" fmla="*/ 15 h 990"/>
                  <a:gd name="T4" fmla="*/ 30 w 255"/>
                  <a:gd name="T5" fmla="*/ 195 h 990"/>
                  <a:gd name="T6" fmla="*/ 135 w 255"/>
                  <a:gd name="T7" fmla="*/ 315 h 990"/>
                  <a:gd name="T8" fmla="*/ 165 w 255"/>
                  <a:gd name="T9" fmla="*/ 360 h 990"/>
                  <a:gd name="T10" fmla="*/ 90 w 255"/>
                  <a:gd name="T11" fmla="*/ 480 h 990"/>
                  <a:gd name="T12" fmla="*/ 60 w 255"/>
                  <a:gd name="T13" fmla="*/ 525 h 990"/>
                  <a:gd name="T14" fmla="*/ 0 w 255"/>
                  <a:gd name="T15" fmla="*/ 450 h 990"/>
                  <a:gd name="T16" fmla="*/ 135 w 255"/>
                  <a:gd name="T17" fmla="*/ 465 h 990"/>
                  <a:gd name="T18" fmla="*/ 255 w 255"/>
                  <a:gd name="T19" fmla="*/ 555 h 990"/>
                  <a:gd name="T20" fmla="*/ 240 w 255"/>
                  <a:gd name="T21" fmla="*/ 510 h 990"/>
                  <a:gd name="T22" fmla="*/ 150 w 255"/>
                  <a:gd name="T23" fmla="*/ 570 h 990"/>
                  <a:gd name="T24" fmla="*/ 105 w 255"/>
                  <a:gd name="T25" fmla="*/ 600 h 990"/>
                  <a:gd name="T26" fmla="*/ 45 w 255"/>
                  <a:gd name="T27" fmla="*/ 675 h 990"/>
                  <a:gd name="T28" fmla="*/ 30 w 255"/>
                  <a:gd name="T29" fmla="*/ 720 h 990"/>
                  <a:gd name="T30" fmla="*/ 0 w 255"/>
                  <a:gd name="T31" fmla="*/ 765 h 990"/>
                  <a:gd name="T32" fmla="*/ 120 w 255"/>
                  <a:gd name="T33" fmla="*/ 780 h 990"/>
                  <a:gd name="T34" fmla="*/ 210 w 255"/>
                  <a:gd name="T35" fmla="*/ 750 h 990"/>
                  <a:gd name="T36" fmla="*/ 240 w 255"/>
                  <a:gd name="T37" fmla="*/ 795 h 990"/>
                  <a:gd name="T38" fmla="*/ 165 w 255"/>
                  <a:gd name="T39" fmla="*/ 885 h 990"/>
                  <a:gd name="T40" fmla="*/ 150 w 255"/>
                  <a:gd name="T41" fmla="*/ 930 h 990"/>
                  <a:gd name="T42" fmla="*/ 165 w 255"/>
                  <a:gd name="T43" fmla="*/ 990 h 9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5"/>
                  <a:gd name="T67" fmla="*/ 0 h 990"/>
                  <a:gd name="T68" fmla="*/ 255 w 255"/>
                  <a:gd name="T69" fmla="*/ 990 h 9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5" h="990">
                    <a:moveTo>
                      <a:pt x="75" y="0"/>
                    </a:moveTo>
                    <a:cubicBezTo>
                      <a:pt x="90" y="5"/>
                      <a:pt x="109" y="4"/>
                      <a:pt x="120" y="15"/>
                    </a:cubicBezTo>
                    <a:cubicBezTo>
                      <a:pt x="171" y="66"/>
                      <a:pt x="58" y="153"/>
                      <a:pt x="30" y="195"/>
                    </a:cubicBezTo>
                    <a:cubicBezTo>
                      <a:pt x="49" y="291"/>
                      <a:pt x="46" y="285"/>
                      <a:pt x="135" y="315"/>
                    </a:cubicBezTo>
                    <a:cubicBezTo>
                      <a:pt x="145" y="330"/>
                      <a:pt x="165" y="342"/>
                      <a:pt x="165" y="360"/>
                    </a:cubicBezTo>
                    <a:cubicBezTo>
                      <a:pt x="165" y="443"/>
                      <a:pt x="141" y="446"/>
                      <a:pt x="90" y="480"/>
                    </a:cubicBezTo>
                    <a:cubicBezTo>
                      <a:pt x="80" y="495"/>
                      <a:pt x="78" y="521"/>
                      <a:pt x="60" y="525"/>
                    </a:cubicBezTo>
                    <a:cubicBezTo>
                      <a:pt x="18" y="533"/>
                      <a:pt x="7" y="471"/>
                      <a:pt x="0" y="450"/>
                    </a:cubicBezTo>
                    <a:cubicBezTo>
                      <a:pt x="69" y="404"/>
                      <a:pt x="69" y="421"/>
                      <a:pt x="135" y="465"/>
                    </a:cubicBezTo>
                    <a:cubicBezTo>
                      <a:pt x="170" y="517"/>
                      <a:pt x="196" y="535"/>
                      <a:pt x="255" y="555"/>
                    </a:cubicBezTo>
                    <a:cubicBezTo>
                      <a:pt x="250" y="540"/>
                      <a:pt x="255" y="516"/>
                      <a:pt x="240" y="510"/>
                    </a:cubicBezTo>
                    <a:cubicBezTo>
                      <a:pt x="182" y="487"/>
                      <a:pt x="175" y="545"/>
                      <a:pt x="150" y="570"/>
                    </a:cubicBezTo>
                    <a:cubicBezTo>
                      <a:pt x="137" y="583"/>
                      <a:pt x="120" y="590"/>
                      <a:pt x="105" y="600"/>
                    </a:cubicBezTo>
                    <a:cubicBezTo>
                      <a:pt x="67" y="713"/>
                      <a:pt x="123" y="578"/>
                      <a:pt x="45" y="675"/>
                    </a:cubicBezTo>
                    <a:cubicBezTo>
                      <a:pt x="35" y="687"/>
                      <a:pt x="37" y="706"/>
                      <a:pt x="30" y="720"/>
                    </a:cubicBezTo>
                    <a:cubicBezTo>
                      <a:pt x="22" y="736"/>
                      <a:pt x="10" y="750"/>
                      <a:pt x="0" y="765"/>
                    </a:cubicBezTo>
                    <a:cubicBezTo>
                      <a:pt x="61" y="806"/>
                      <a:pt x="34" y="803"/>
                      <a:pt x="120" y="780"/>
                    </a:cubicBezTo>
                    <a:cubicBezTo>
                      <a:pt x="151" y="772"/>
                      <a:pt x="210" y="750"/>
                      <a:pt x="210" y="750"/>
                    </a:cubicBezTo>
                    <a:cubicBezTo>
                      <a:pt x="220" y="765"/>
                      <a:pt x="240" y="777"/>
                      <a:pt x="240" y="795"/>
                    </a:cubicBezTo>
                    <a:cubicBezTo>
                      <a:pt x="240" y="816"/>
                      <a:pt x="174" y="876"/>
                      <a:pt x="165" y="885"/>
                    </a:cubicBezTo>
                    <a:cubicBezTo>
                      <a:pt x="160" y="900"/>
                      <a:pt x="150" y="914"/>
                      <a:pt x="150" y="930"/>
                    </a:cubicBezTo>
                    <a:cubicBezTo>
                      <a:pt x="150" y="951"/>
                      <a:pt x="165" y="969"/>
                      <a:pt x="165" y="99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1" name="Freeform 43"/>
              <p:cNvSpPr>
                <a:spLocks/>
              </p:cNvSpPr>
              <p:nvPr/>
            </p:nvSpPr>
            <p:spPr bwMode="auto">
              <a:xfrm rot="16588437">
                <a:off x="1920924" y="4655721"/>
                <a:ext cx="179412" cy="372776"/>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2" name="Freeform 41"/>
              <p:cNvSpPr>
                <a:spLocks/>
              </p:cNvSpPr>
              <p:nvPr/>
            </p:nvSpPr>
            <p:spPr bwMode="auto">
              <a:xfrm rot="16200000">
                <a:off x="1890458" y="4376345"/>
                <a:ext cx="157882" cy="338202"/>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3" name="Freeform 40"/>
              <p:cNvSpPr>
                <a:spLocks/>
              </p:cNvSpPr>
              <p:nvPr/>
            </p:nvSpPr>
            <p:spPr bwMode="auto">
              <a:xfrm rot="19782647">
                <a:off x="1880474" y="4585962"/>
                <a:ext cx="186630" cy="377163"/>
              </a:xfrm>
              <a:custGeom>
                <a:avLst/>
                <a:gdLst>
                  <a:gd name="T0" fmla="*/ 41 w 291"/>
                  <a:gd name="T1" fmla="*/ 0 h 1005"/>
                  <a:gd name="T2" fmla="*/ 11 w 291"/>
                  <a:gd name="T3" fmla="*/ 90 h 1005"/>
                  <a:gd name="T4" fmla="*/ 26 w 291"/>
                  <a:gd name="T5" fmla="*/ 195 h 1005"/>
                  <a:gd name="T6" fmla="*/ 56 w 291"/>
                  <a:gd name="T7" fmla="*/ 330 h 1005"/>
                  <a:gd name="T8" fmla="*/ 146 w 291"/>
                  <a:gd name="T9" fmla="*/ 315 h 1005"/>
                  <a:gd name="T10" fmla="*/ 86 w 291"/>
                  <a:gd name="T11" fmla="*/ 225 h 1005"/>
                  <a:gd name="T12" fmla="*/ 56 w 291"/>
                  <a:gd name="T13" fmla="*/ 270 h 1005"/>
                  <a:gd name="T14" fmla="*/ 71 w 291"/>
                  <a:gd name="T15" fmla="*/ 315 h 1005"/>
                  <a:gd name="T16" fmla="*/ 86 w 291"/>
                  <a:gd name="T17" fmla="*/ 405 h 1005"/>
                  <a:gd name="T18" fmla="*/ 71 w 291"/>
                  <a:gd name="T19" fmla="*/ 465 h 1005"/>
                  <a:gd name="T20" fmla="*/ 116 w 291"/>
                  <a:gd name="T21" fmla="*/ 480 h 1005"/>
                  <a:gd name="T22" fmla="*/ 221 w 291"/>
                  <a:gd name="T23" fmla="*/ 600 h 1005"/>
                  <a:gd name="T24" fmla="*/ 221 w 291"/>
                  <a:gd name="T25" fmla="*/ 495 h 1005"/>
                  <a:gd name="T26" fmla="*/ 146 w 291"/>
                  <a:gd name="T27" fmla="*/ 510 h 1005"/>
                  <a:gd name="T28" fmla="*/ 56 w 291"/>
                  <a:gd name="T29" fmla="*/ 645 h 1005"/>
                  <a:gd name="T30" fmla="*/ 41 w 291"/>
                  <a:gd name="T31" fmla="*/ 690 h 1005"/>
                  <a:gd name="T32" fmla="*/ 161 w 291"/>
                  <a:gd name="T33" fmla="*/ 735 h 1005"/>
                  <a:gd name="T34" fmla="*/ 236 w 291"/>
                  <a:gd name="T35" fmla="*/ 810 h 1005"/>
                  <a:gd name="T36" fmla="*/ 146 w 291"/>
                  <a:gd name="T37" fmla="*/ 870 h 1005"/>
                  <a:gd name="T38" fmla="*/ 86 w 291"/>
                  <a:gd name="T39" fmla="*/ 855 h 1005"/>
                  <a:gd name="T40" fmla="*/ 131 w 291"/>
                  <a:gd name="T41" fmla="*/ 870 h 1005"/>
                  <a:gd name="T42" fmla="*/ 176 w 291"/>
                  <a:gd name="T43" fmla="*/ 1005 h 10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1"/>
                  <a:gd name="T67" fmla="*/ 0 h 1005"/>
                  <a:gd name="T68" fmla="*/ 291 w 291"/>
                  <a:gd name="T69" fmla="*/ 1005 h 10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1" h="1005">
                    <a:moveTo>
                      <a:pt x="41" y="0"/>
                    </a:moveTo>
                    <a:cubicBezTo>
                      <a:pt x="31" y="30"/>
                      <a:pt x="21" y="60"/>
                      <a:pt x="11" y="90"/>
                    </a:cubicBezTo>
                    <a:cubicBezTo>
                      <a:pt x="0" y="124"/>
                      <a:pt x="21" y="160"/>
                      <a:pt x="26" y="195"/>
                    </a:cubicBezTo>
                    <a:cubicBezTo>
                      <a:pt x="41" y="293"/>
                      <a:pt x="33" y="260"/>
                      <a:pt x="56" y="330"/>
                    </a:cubicBezTo>
                    <a:cubicBezTo>
                      <a:pt x="86" y="325"/>
                      <a:pt x="119" y="329"/>
                      <a:pt x="146" y="315"/>
                    </a:cubicBezTo>
                    <a:cubicBezTo>
                      <a:pt x="239" y="269"/>
                      <a:pt x="115" y="235"/>
                      <a:pt x="86" y="225"/>
                    </a:cubicBezTo>
                    <a:cubicBezTo>
                      <a:pt x="76" y="240"/>
                      <a:pt x="59" y="252"/>
                      <a:pt x="56" y="270"/>
                    </a:cubicBezTo>
                    <a:cubicBezTo>
                      <a:pt x="53" y="286"/>
                      <a:pt x="68" y="300"/>
                      <a:pt x="71" y="315"/>
                    </a:cubicBezTo>
                    <a:cubicBezTo>
                      <a:pt x="78" y="345"/>
                      <a:pt x="81" y="375"/>
                      <a:pt x="86" y="405"/>
                    </a:cubicBezTo>
                    <a:cubicBezTo>
                      <a:pt x="81" y="425"/>
                      <a:pt x="63" y="446"/>
                      <a:pt x="71" y="465"/>
                    </a:cubicBezTo>
                    <a:cubicBezTo>
                      <a:pt x="77" y="480"/>
                      <a:pt x="105" y="469"/>
                      <a:pt x="116" y="480"/>
                    </a:cubicBezTo>
                    <a:cubicBezTo>
                      <a:pt x="291" y="655"/>
                      <a:pt x="94" y="515"/>
                      <a:pt x="221" y="600"/>
                    </a:cubicBezTo>
                    <a:cubicBezTo>
                      <a:pt x="228" y="579"/>
                      <a:pt x="259" y="514"/>
                      <a:pt x="221" y="495"/>
                    </a:cubicBezTo>
                    <a:cubicBezTo>
                      <a:pt x="198" y="484"/>
                      <a:pt x="171" y="505"/>
                      <a:pt x="146" y="510"/>
                    </a:cubicBezTo>
                    <a:cubicBezTo>
                      <a:pt x="105" y="571"/>
                      <a:pt x="110" y="591"/>
                      <a:pt x="56" y="645"/>
                    </a:cubicBezTo>
                    <a:cubicBezTo>
                      <a:pt x="51" y="660"/>
                      <a:pt x="35" y="675"/>
                      <a:pt x="41" y="690"/>
                    </a:cubicBezTo>
                    <a:cubicBezTo>
                      <a:pt x="54" y="724"/>
                      <a:pt x="143" y="731"/>
                      <a:pt x="161" y="735"/>
                    </a:cubicBezTo>
                    <a:cubicBezTo>
                      <a:pt x="167" y="739"/>
                      <a:pt x="250" y="786"/>
                      <a:pt x="236" y="810"/>
                    </a:cubicBezTo>
                    <a:cubicBezTo>
                      <a:pt x="218" y="841"/>
                      <a:pt x="146" y="870"/>
                      <a:pt x="146" y="870"/>
                    </a:cubicBezTo>
                    <a:cubicBezTo>
                      <a:pt x="126" y="865"/>
                      <a:pt x="107" y="855"/>
                      <a:pt x="86" y="855"/>
                    </a:cubicBezTo>
                    <a:cubicBezTo>
                      <a:pt x="70" y="855"/>
                      <a:pt x="119" y="860"/>
                      <a:pt x="131" y="870"/>
                    </a:cubicBezTo>
                    <a:cubicBezTo>
                      <a:pt x="150" y="885"/>
                      <a:pt x="238" y="1005"/>
                      <a:pt x="176" y="100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4" name="Freeform 39"/>
              <p:cNvSpPr>
                <a:spLocks/>
              </p:cNvSpPr>
              <p:nvPr/>
            </p:nvSpPr>
            <p:spPr bwMode="auto">
              <a:xfrm rot="6915602">
                <a:off x="1960982" y="4824426"/>
                <a:ext cx="162915" cy="425405"/>
              </a:xfrm>
              <a:custGeom>
                <a:avLst/>
                <a:gdLst>
                  <a:gd name="T0" fmla="*/ 214 w 394"/>
                  <a:gd name="T1" fmla="*/ 29 h 1139"/>
                  <a:gd name="T2" fmla="*/ 394 w 394"/>
                  <a:gd name="T3" fmla="*/ 119 h 1139"/>
                  <a:gd name="T4" fmla="*/ 379 w 394"/>
                  <a:gd name="T5" fmla="*/ 164 h 1139"/>
                  <a:gd name="T6" fmla="*/ 199 w 394"/>
                  <a:gd name="T7" fmla="*/ 254 h 1139"/>
                  <a:gd name="T8" fmla="*/ 274 w 394"/>
                  <a:gd name="T9" fmla="*/ 404 h 1139"/>
                  <a:gd name="T10" fmla="*/ 334 w 394"/>
                  <a:gd name="T11" fmla="*/ 524 h 1139"/>
                  <a:gd name="T12" fmla="*/ 304 w 394"/>
                  <a:gd name="T13" fmla="*/ 569 h 1139"/>
                  <a:gd name="T14" fmla="*/ 199 w 394"/>
                  <a:gd name="T15" fmla="*/ 554 h 1139"/>
                  <a:gd name="T16" fmla="*/ 169 w 394"/>
                  <a:gd name="T17" fmla="*/ 509 h 1139"/>
                  <a:gd name="T18" fmla="*/ 154 w 394"/>
                  <a:gd name="T19" fmla="*/ 464 h 1139"/>
                  <a:gd name="T20" fmla="*/ 289 w 394"/>
                  <a:gd name="T21" fmla="*/ 479 h 1139"/>
                  <a:gd name="T22" fmla="*/ 334 w 394"/>
                  <a:gd name="T23" fmla="*/ 494 h 1139"/>
                  <a:gd name="T24" fmla="*/ 379 w 394"/>
                  <a:gd name="T25" fmla="*/ 479 h 1139"/>
                  <a:gd name="T26" fmla="*/ 364 w 394"/>
                  <a:gd name="T27" fmla="*/ 629 h 1139"/>
                  <a:gd name="T28" fmla="*/ 349 w 394"/>
                  <a:gd name="T29" fmla="*/ 674 h 1139"/>
                  <a:gd name="T30" fmla="*/ 304 w 394"/>
                  <a:gd name="T31" fmla="*/ 704 h 1139"/>
                  <a:gd name="T32" fmla="*/ 199 w 394"/>
                  <a:gd name="T33" fmla="*/ 689 h 1139"/>
                  <a:gd name="T34" fmla="*/ 244 w 394"/>
                  <a:gd name="T35" fmla="*/ 674 h 1139"/>
                  <a:gd name="T36" fmla="*/ 334 w 394"/>
                  <a:gd name="T37" fmla="*/ 704 h 1139"/>
                  <a:gd name="T38" fmla="*/ 319 w 394"/>
                  <a:gd name="T39" fmla="*/ 929 h 1139"/>
                  <a:gd name="T40" fmla="*/ 229 w 394"/>
                  <a:gd name="T41" fmla="*/ 899 h 1139"/>
                  <a:gd name="T42" fmla="*/ 184 w 394"/>
                  <a:gd name="T43" fmla="*/ 884 h 1139"/>
                  <a:gd name="T44" fmla="*/ 124 w 394"/>
                  <a:gd name="T45" fmla="*/ 809 h 1139"/>
                  <a:gd name="T46" fmla="*/ 64 w 394"/>
                  <a:gd name="T47" fmla="*/ 719 h 1139"/>
                  <a:gd name="T48" fmla="*/ 19 w 394"/>
                  <a:gd name="T49" fmla="*/ 734 h 1139"/>
                  <a:gd name="T50" fmla="*/ 94 w 394"/>
                  <a:gd name="T51" fmla="*/ 914 h 1139"/>
                  <a:gd name="T52" fmla="*/ 124 w 394"/>
                  <a:gd name="T53" fmla="*/ 959 h 1139"/>
                  <a:gd name="T54" fmla="*/ 274 w 394"/>
                  <a:gd name="T55" fmla="*/ 1139 h 11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94"/>
                  <a:gd name="T85" fmla="*/ 0 h 1139"/>
                  <a:gd name="T86" fmla="*/ 394 w 394"/>
                  <a:gd name="T87" fmla="*/ 1139 h 11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94" h="1139">
                    <a:moveTo>
                      <a:pt x="214" y="29"/>
                    </a:moveTo>
                    <a:cubicBezTo>
                      <a:pt x="302" y="0"/>
                      <a:pt x="345" y="46"/>
                      <a:pt x="394" y="119"/>
                    </a:cubicBezTo>
                    <a:cubicBezTo>
                      <a:pt x="389" y="134"/>
                      <a:pt x="389" y="152"/>
                      <a:pt x="379" y="164"/>
                    </a:cubicBezTo>
                    <a:cubicBezTo>
                      <a:pt x="348" y="203"/>
                      <a:pt x="253" y="218"/>
                      <a:pt x="199" y="254"/>
                    </a:cubicBezTo>
                    <a:cubicBezTo>
                      <a:pt x="213" y="340"/>
                      <a:pt x="194" y="377"/>
                      <a:pt x="274" y="404"/>
                    </a:cubicBezTo>
                    <a:cubicBezTo>
                      <a:pt x="294" y="435"/>
                      <a:pt x="334" y="487"/>
                      <a:pt x="334" y="524"/>
                    </a:cubicBezTo>
                    <a:cubicBezTo>
                      <a:pt x="334" y="542"/>
                      <a:pt x="314" y="554"/>
                      <a:pt x="304" y="569"/>
                    </a:cubicBezTo>
                    <a:cubicBezTo>
                      <a:pt x="269" y="564"/>
                      <a:pt x="231" y="568"/>
                      <a:pt x="199" y="554"/>
                    </a:cubicBezTo>
                    <a:cubicBezTo>
                      <a:pt x="183" y="547"/>
                      <a:pt x="177" y="525"/>
                      <a:pt x="169" y="509"/>
                    </a:cubicBezTo>
                    <a:cubicBezTo>
                      <a:pt x="162" y="495"/>
                      <a:pt x="139" y="468"/>
                      <a:pt x="154" y="464"/>
                    </a:cubicBezTo>
                    <a:cubicBezTo>
                      <a:pt x="198" y="453"/>
                      <a:pt x="244" y="474"/>
                      <a:pt x="289" y="479"/>
                    </a:cubicBezTo>
                    <a:cubicBezTo>
                      <a:pt x="304" y="484"/>
                      <a:pt x="318" y="494"/>
                      <a:pt x="334" y="494"/>
                    </a:cubicBezTo>
                    <a:cubicBezTo>
                      <a:pt x="350" y="494"/>
                      <a:pt x="376" y="464"/>
                      <a:pt x="379" y="479"/>
                    </a:cubicBezTo>
                    <a:cubicBezTo>
                      <a:pt x="390" y="528"/>
                      <a:pt x="372" y="579"/>
                      <a:pt x="364" y="629"/>
                    </a:cubicBezTo>
                    <a:cubicBezTo>
                      <a:pt x="362" y="645"/>
                      <a:pt x="359" y="662"/>
                      <a:pt x="349" y="674"/>
                    </a:cubicBezTo>
                    <a:cubicBezTo>
                      <a:pt x="338" y="688"/>
                      <a:pt x="319" y="694"/>
                      <a:pt x="304" y="704"/>
                    </a:cubicBezTo>
                    <a:cubicBezTo>
                      <a:pt x="269" y="699"/>
                      <a:pt x="231" y="705"/>
                      <a:pt x="199" y="689"/>
                    </a:cubicBezTo>
                    <a:cubicBezTo>
                      <a:pt x="185" y="682"/>
                      <a:pt x="228" y="672"/>
                      <a:pt x="244" y="674"/>
                    </a:cubicBezTo>
                    <a:cubicBezTo>
                      <a:pt x="275" y="677"/>
                      <a:pt x="334" y="704"/>
                      <a:pt x="334" y="704"/>
                    </a:cubicBezTo>
                    <a:cubicBezTo>
                      <a:pt x="359" y="780"/>
                      <a:pt x="344" y="854"/>
                      <a:pt x="319" y="929"/>
                    </a:cubicBezTo>
                    <a:cubicBezTo>
                      <a:pt x="289" y="919"/>
                      <a:pt x="259" y="909"/>
                      <a:pt x="229" y="899"/>
                    </a:cubicBezTo>
                    <a:cubicBezTo>
                      <a:pt x="214" y="894"/>
                      <a:pt x="184" y="884"/>
                      <a:pt x="184" y="884"/>
                    </a:cubicBezTo>
                    <a:cubicBezTo>
                      <a:pt x="150" y="783"/>
                      <a:pt x="197" y="893"/>
                      <a:pt x="124" y="809"/>
                    </a:cubicBezTo>
                    <a:cubicBezTo>
                      <a:pt x="100" y="782"/>
                      <a:pt x="64" y="719"/>
                      <a:pt x="64" y="719"/>
                    </a:cubicBezTo>
                    <a:cubicBezTo>
                      <a:pt x="49" y="724"/>
                      <a:pt x="23" y="719"/>
                      <a:pt x="19" y="734"/>
                    </a:cubicBezTo>
                    <a:cubicBezTo>
                      <a:pt x="0" y="800"/>
                      <a:pt x="64" y="869"/>
                      <a:pt x="94" y="914"/>
                    </a:cubicBezTo>
                    <a:cubicBezTo>
                      <a:pt x="104" y="929"/>
                      <a:pt x="124" y="959"/>
                      <a:pt x="124" y="959"/>
                    </a:cubicBezTo>
                    <a:cubicBezTo>
                      <a:pt x="142" y="1048"/>
                      <a:pt x="161" y="1139"/>
                      <a:pt x="274" y="1139"/>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5" name="Freeform 38"/>
              <p:cNvSpPr>
                <a:spLocks/>
              </p:cNvSpPr>
              <p:nvPr/>
            </p:nvSpPr>
            <p:spPr bwMode="auto">
              <a:xfrm rot="17596374">
                <a:off x="1610834" y="4732191"/>
                <a:ext cx="304800" cy="272212"/>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6" name="Freeform 37"/>
              <p:cNvSpPr>
                <a:spLocks/>
              </p:cNvSpPr>
              <p:nvPr/>
            </p:nvSpPr>
            <p:spPr bwMode="auto">
              <a:xfrm rot="15680422">
                <a:off x="1608170" y="4554029"/>
                <a:ext cx="148480" cy="359621"/>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60" name="Group 559"/>
            <p:cNvGrpSpPr/>
            <p:nvPr/>
          </p:nvGrpSpPr>
          <p:grpSpPr>
            <a:xfrm>
              <a:off x="7217453" y="2580154"/>
              <a:ext cx="867123" cy="1342745"/>
              <a:chOff x="1388019" y="4035688"/>
              <a:chExt cx="867123" cy="1342745"/>
            </a:xfrm>
          </p:grpSpPr>
          <p:sp>
            <p:nvSpPr>
              <p:cNvPr id="609" name="Cube 608"/>
              <p:cNvSpPr/>
              <p:nvPr/>
            </p:nvSpPr>
            <p:spPr>
              <a:xfrm>
                <a:off x="1388019" y="4035688"/>
                <a:ext cx="496139" cy="1342745"/>
              </a:xfrm>
              <a:prstGeom prst="cube">
                <a:avLst>
                  <a:gd name="adj" fmla="val 75553"/>
                </a:avLst>
              </a:prstGeom>
              <a:gradFill flip="none" rotWithShape="1">
                <a:gsLst>
                  <a:gs pos="0">
                    <a:schemeClr val="bg1"/>
                  </a:gs>
                  <a:gs pos="100000">
                    <a:srgbClr val="3900F9"/>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10" name="Group 609"/>
              <p:cNvGrpSpPr/>
              <p:nvPr/>
            </p:nvGrpSpPr>
            <p:grpSpPr>
              <a:xfrm>
                <a:off x="1502599" y="4140991"/>
                <a:ext cx="752543" cy="1139534"/>
                <a:chOff x="1502599" y="4140991"/>
                <a:chExt cx="752543" cy="1139534"/>
              </a:xfrm>
            </p:grpSpPr>
            <p:sp>
              <p:nvSpPr>
                <p:cNvPr id="611" name="Freeform 51"/>
                <p:cNvSpPr>
                  <a:spLocks/>
                </p:cNvSpPr>
                <p:nvPr/>
              </p:nvSpPr>
              <p:spPr bwMode="auto">
                <a:xfrm rot="5400000" flipH="1">
                  <a:off x="1675475" y="5006470"/>
                  <a:ext cx="183099" cy="365012"/>
                </a:xfrm>
                <a:custGeom>
                  <a:avLst/>
                  <a:gdLst>
                    <a:gd name="T0" fmla="*/ 520 w 520"/>
                    <a:gd name="T1" fmla="*/ 75 h 1065"/>
                    <a:gd name="T2" fmla="*/ 445 w 520"/>
                    <a:gd name="T3" fmla="*/ 150 h 1065"/>
                    <a:gd name="T4" fmla="*/ 400 w 520"/>
                    <a:gd name="T5" fmla="*/ 120 h 1065"/>
                    <a:gd name="T6" fmla="*/ 355 w 520"/>
                    <a:gd name="T7" fmla="*/ 105 h 1065"/>
                    <a:gd name="T8" fmla="*/ 235 w 520"/>
                    <a:gd name="T9" fmla="*/ 0 h 1065"/>
                    <a:gd name="T10" fmla="*/ 115 w 520"/>
                    <a:gd name="T11" fmla="*/ 15 h 1065"/>
                    <a:gd name="T12" fmla="*/ 70 w 520"/>
                    <a:gd name="T13" fmla="*/ 30 h 1065"/>
                    <a:gd name="T14" fmla="*/ 55 w 520"/>
                    <a:gd name="T15" fmla="*/ 75 h 1065"/>
                    <a:gd name="T16" fmla="*/ 130 w 520"/>
                    <a:gd name="T17" fmla="*/ 225 h 1065"/>
                    <a:gd name="T18" fmla="*/ 220 w 520"/>
                    <a:gd name="T19" fmla="*/ 285 h 1065"/>
                    <a:gd name="T20" fmla="*/ 265 w 520"/>
                    <a:gd name="T21" fmla="*/ 330 h 1065"/>
                    <a:gd name="T22" fmla="*/ 265 w 520"/>
                    <a:gd name="T23" fmla="*/ 420 h 1065"/>
                    <a:gd name="T24" fmla="*/ 175 w 520"/>
                    <a:gd name="T25" fmla="*/ 450 h 1065"/>
                    <a:gd name="T26" fmla="*/ 40 w 520"/>
                    <a:gd name="T27" fmla="*/ 510 h 1065"/>
                    <a:gd name="T28" fmla="*/ 10 w 520"/>
                    <a:gd name="T29" fmla="*/ 555 h 1065"/>
                    <a:gd name="T30" fmla="*/ 115 w 520"/>
                    <a:gd name="T31" fmla="*/ 675 h 1065"/>
                    <a:gd name="T32" fmla="*/ 205 w 520"/>
                    <a:gd name="T33" fmla="*/ 645 h 1065"/>
                    <a:gd name="T34" fmla="*/ 250 w 520"/>
                    <a:gd name="T35" fmla="*/ 630 h 1065"/>
                    <a:gd name="T36" fmla="*/ 295 w 520"/>
                    <a:gd name="T37" fmla="*/ 645 h 1065"/>
                    <a:gd name="T38" fmla="*/ 310 w 520"/>
                    <a:gd name="T39" fmla="*/ 750 h 1065"/>
                    <a:gd name="T40" fmla="*/ 220 w 520"/>
                    <a:gd name="T41" fmla="*/ 780 h 1065"/>
                    <a:gd name="T42" fmla="*/ 85 w 520"/>
                    <a:gd name="T43" fmla="*/ 840 h 1065"/>
                    <a:gd name="T44" fmla="*/ 160 w 520"/>
                    <a:gd name="T45" fmla="*/ 975 h 1065"/>
                    <a:gd name="T46" fmla="*/ 130 w 520"/>
                    <a:gd name="T47" fmla="*/ 1065 h 10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0"/>
                    <a:gd name="T73" fmla="*/ 0 h 1065"/>
                    <a:gd name="T74" fmla="*/ 520 w 520"/>
                    <a:gd name="T75" fmla="*/ 1065 h 10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0" h="1065">
                      <a:moveTo>
                        <a:pt x="520" y="75"/>
                      </a:moveTo>
                      <a:cubicBezTo>
                        <a:pt x="507" y="95"/>
                        <a:pt x="478" y="150"/>
                        <a:pt x="445" y="150"/>
                      </a:cubicBezTo>
                      <a:cubicBezTo>
                        <a:pt x="427" y="150"/>
                        <a:pt x="416" y="128"/>
                        <a:pt x="400" y="120"/>
                      </a:cubicBezTo>
                      <a:cubicBezTo>
                        <a:pt x="386" y="113"/>
                        <a:pt x="370" y="110"/>
                        <a:pt x="355" y="105"/>
                      </a:cubicBezTo>
                      <a:cubicBezTo>
                        <a:pt x="304" y="54"/>
                        <a:pt x="302" y="22"/>
                        <a:pt x="235" y="0"/>
                      </a:cubicBezTo>
                      <a:cubicBezTo>
                        <a:pt x="195" y="5"/>
                        <a:pt x="155" y="8"/>
                        <a:pt x="115" y="15"/>
                      </a:cubicBezTo>
                      <a:cubicBezTo>
                        <a:pt x="99" y="18"/>
                        <a:pt x="81" y="19"/>
                        <a:pt x="70" y="30"/>
                      </a:cubicBezTo>
                      <a:cubicBezTo>
                        <a:pt x="59" y="41"/>
                        <a:pt x="60" y="60"/>
                        <a:pt x="55" y="75"/>
                      </a:cubicBezTo>
                      <a:cubicBezTo>
                        <a:pt x="79" y="170"/>
                        <a:pt x="59" y="118"/>
                        <a:pt x="130" y="225"/>
                      </a:cubicBezTo>
                      <a:cubicBezTo>
                        <a:pt x="150" y="255"/>
                        <a:pt x="190" y="265"/>
                        <a:pt x="220" y="285"/>
                      </a:cubicBezTo>
                      <a:cubicBezTo>
                        <a:pt x="238" y="297"/>
                        <a:pt x="250" y="315"/>
                        <a:pt x="265" y="330"/>
                      </a:cubicBezTo>
                      <a:cubicBezTo>
                        <a:pt x="273" y="353"/>
                        <a:pt x="297" y="397"/>
                        <a:pt x="265" y="420"/>
                      </a:cubicBezTo>
                      <a:cubicBezTo>
                        <a:pt x="239" y="438"/>
                        <a:pt x="205" y="440"/>
                        <a:pt x="175" y="450"/>
                      </a:cubicBezTo>
                      <a:cubicBezTo>
                        <a:pt x="122" y="468"/>
                        <a:pt x="86" y="479"/>
                        <a:pt x="40" y="510"/>
                      </a:cubicBezTo>
                      <a:cubicBezTo>
                        <a:pt x="30" y="525"/>
                        <a:pt x="12" y="537"/>
                        <a:pt x="10" y="555"/>
                      </a:cubicBezTo>
                      <a:cubicBezTo>
                        <a:pt x="0" y="638"/>
                        <a:pt x="53" y="654"/>
                        <a:pt x="115" y="675"/>
                      </a:cubicBezTo>
                      <a:cubicBezTo>
                        <a:pt x="145" y="665"/>
                        <a:pt x="175" y="655"/>
                        <a:pt x="205" y="645"/>
                      </a:cubicBezTo>
                      <a:cubicBezTo>
                        <a:pt x="220" y="640"/>
                        <a:pt x="250" y="630"/>
                        <a:pt x="250" y="630"/>
                      </a:cubicBezTo>
                      <a:cubicBezTo>
                        <a:pt x="265" y="635"/>
                        <a:pt x="283" y="635"/>
                        <a:pt x="295" y="645"/>
                      </a:cubicBezTo>
                      <a:cubicBezTo>
                        <a:pt x="322" y="666"/>
                        <a:pt x="346" y="719"/>
                        <a:pt x="310" y="750"/>
                      </a:cubicBezTo>
                      <a:cubicBezTo>
                        <a:pt x="286" y="771"/>
                        <a:pt x="250" y="770"/>
                        <a:pt x="220" y="780"/>
                      </a:cubicBezTo>
                      <a:cubicBezTo>
                        <a:pt x="167" y="798"/>
                        <a:pt x="131" y="809"/>
                        <a:pt x="85" y="840"/>
                      </a:cubicBezTo>
                      <a:cubicBezTo>
                        <a:pt x="104" y="916"/>
                        <a:pt x="94" y="931"/>
                        <a:pt x="160" y="975"/>
                      </a:cubicBezTo>
                      <a:cubicBezTo>
                        <a:pt x="150" y="1005"/>
                        <a:pt x="130" y="1065"/>
                        <a:pt x="130" y="106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2" name="Freeform 49"/>
                <p:cNvSpPr>
                  <a:spLocks/>
                </p:cNvSpPr>
                <p:nvPr/>
              </p:nvSpPr>
              <p:spPr bwMode="auto">
                <a:xfrm rot="16200000">
                  <a:off x="1564720" y="4245405"/>
                  <a:ext cx="304800" cy="334077"/>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3" name="Freeform 48"/>
                <p:cNvSpPr>
                  <a:spLocks/>
                </p:cNvSpPr>
                <p:nvPr/>
              </p:nvSpPr>
              <p:spPr bwMode="auto">
                <a:xfrm rot="17120977">
                  <a:off x="1870724" y="4081660"/>
                  <a:ext cx="223665" cy="342328"/>
                </a:xfrm>
                <a:custGeom>
                  <a:avLst/>
                  <a:gdLst>
                    <a:gd name="T0" fmla="*/ 105 w 540"/>
                    <a:gd name="T1" fmla="*/ 0 h 1230"/>
                    <a:gd name="T2" fmla="*/ 15 w 540"/>
                    <a:gd name="T3" fmla="*/ 15 h 1230"/>
                    <a:gd name="T4" fmla="*/ 0 w 540"/>
                    <a:gd name="T5" fmla="*/ 60 h 1230"/>
                    <a:gd name="T6" fmla="*/ 105 w 540"/>
                    <a:gd name="T7" fmla="*/ 165 h 1230"/>
                    <a:gd name="T8" fmla="*/ 315 w 540"/>
                    <a:gd name="T9" fmla="*/ 150 h 1230"/>
                    <a:gd name="T10" fmla="*/ 255 w 540"/>
                    <a:gd name="T11" fmla="*/ 120 h 1230"/>
                    <a:gd name="T12" fmla="*/ 195 w 540"/>
                    <a:gd name="T13" fmla="*/ 105 h 1230"/>
                    <a:gd name="T14" fmla="*/ 0 w 540"/>
                    <a:gd name="T15" fmla="*/ 195 h 1230"/>
                    <a:gd name="T16" fmla="*/ 105 w 540"/>
                    <a:gd name="T17" fmla="*/ 315 h 1230"/>
                    <a:gd name="T18" fmla="*/ 225 w 540"/>
                    <a:gd name="T19" fmla="*/ 300 h 1230"/>
                    <a:gd name="T20" fmla="*/ 210 w 540"/>
                    <a:gd name="T21" fmla="*/ 255 h 1230"/>
                    <a:gd name="T22" fmla="*/ 255 w 540"/>
                    <a:gd name="T23" fmla="*/ 240 h 1230"/>
                    <a:gd name="T24" fmla="*/ 330 w 540"/>
                    <a:gd name="T25" fmla="*/ 255 h 1230"/>
                    <a:gd name="T26" fmla="*/ 330 w 540"/>
                    <a:gd name="T27" fmla="*/ 390 h 1230"/>
                    <a:gd name="T28" fmla="*/ 240 w 540"/>
                    <a:gd name="T29" fmla="*/ 420 h 1230"/>
                    <a:gd name="T30" fmla="*/ 195 w 540"/>
                    <a:gd name="T31" fmla="*/ 435 h 1230"/>
                    <a:gd name="T32" fmla="*/ 150 w 540"/>
                    <a:gd name="T33" fmla="*/ 600 h 1230"/>
                    <a:gd name="T34" fmla="*/ 165 w 540"/>
                    <a:gd name="T35" fmla="*/ 645 h 1230"/>
                    <a:gd name="T36" fmla="*/ 255 w 540"/>
                    <a:gd name="T37" fmla="*/ 705 h 1230"/>
                    <a:gd name="T38" fmla="*/ 330 w 540"/>
                    <a:gd name="T39" fmla="*/ 600 h 1230"/>
                    <a:gd name="T40" fmla="*/ 285 w 540"/>
                    <a:gd name="T41" fmla="*/ 585 h 1230"/>
                    <a:gd name="T42" fmla="*/ 225 w 540"/>
                    <a:gd name="T43" fmla="*/ 600 h 1230"/>
                    <a:gd name="T44" fmla="*/ 180 w 540"/>
                    <a:gd name="T45" fmla="*/ 615 h 1230"/>
                    <a:gd name="T46" fmla="*/ 135 w 540"/>
                    <a:gd name="T47" fmla="*/ 915 h 1230"/>
                    <a:gd name="T48" fmla="*/ 150 w 540"/>
                    <a:gd name="T49" fmla="*/ 960 h 1230"/>
                    <a:gd name="T50" fmla="*/ 240 w 540"/>
                    <a:gd name="T51" fmla="*/ 915 h 1230"/>
                    <a:gd name="T52" fmla="*/ 450 w 540"/>
                    <a:gd name="T53" fmla="*/ 1035 h 1230"/>
                    <a:gd name="T54" fmla="*/ 240 w 540"/>
                    <a:gd name="T55" fmla="*/ 1080 h 1230"/>
                    <a:gd name="T56" fmla="*/ 270 w 540"/>
                    <a:gd name="T57" fmla="*/ 945 h 1230"/>
                    <a:gd name="T58" fmla="*/ 360 w 540"/>
                    <a:gd name="T59" fmla="*/ 915 h 1230"/>
                    <a:gd name="T60" fmla="*/ 480 w 540"/>
                    <a:gd name="T61" fmla="*/ 945 h 1230"/>
                    <a:gd name="T62" fmla="*/ 510 w 540"/>
                    <a:gd name="T63" fmla="*/ 990 h 1230"/>
                    <a:gd name="T64" fmla="*/ 540 w 540"/>
                    <a:gd name="T65" fmla="*/ 1080 h 1230"/>
                    <a:gd name="T66" fmla="*/ 495 w 540"/>
                    <a:gd name="T67" fmla="*/ 1200 h 1230"/>
                    <a:gd name="T68" fmla="*/ 405 w 540"/>
                    <a:gd name="T69" fmla="*/ 1230 h 12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40"/>
                    <a:gd name="T106" fmla="*/ 0 h 1230"/>
                    <a:gd name="T107" fmla="*/ 540 w 540"/>
                    <a:gd name="T108" fmla="*/ 1230 h 12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40" h="1230">
                      <a:moveTo>
                        <a:pt x="105" y="0"/>
                      </a:moveTo>
                      <a:cubicBezTo>
                        <a:pt x="75" y="5"/>
                        <a:pt x="41" y="0"/>
                        <a:pt x="15" y="15"/>
                      </a:cubicBezTo>
                      <a:cubicBezTo>
                        <a:pt x="1" y="23"/>
                        <a:pt x="0" y="44"/>
                        <a:pt x="0" y="60"/>
                      </a:cubicBezTo>
                      <a:cubicBezTo>
                        <a:pt x="0" y="121"/>
                        <a:pt x="57" y="149"/>
                        <a:pt x="105" y="165"/>
                      </a:cubicBezTo>
                      <a:cubicBezTo>
                        <a:pt x="175" y="160"/>
                        <a:pt x="248" y="170"/>
                        <a:pt x="315" y="150"/>
                      </a:cubicBezTo>
                      <a:cubicBezTo>
                        <a:pt x="336" y="144"/>
                        <a:pt x="276" y="128"/>
                        <a:pt x="255" y="120"/>
                      </a:cubicBezTo>
                      <a:cubicBezTo>
                        <a:pt x="236" y="113"/>
                        <a:pt x="215" y="110"/>
                        <a:pt x="195" y="105"/>
                      </a:cubicBezTo>
                      <a:cubicBezTo>
                        <a:pt x="85" y="117"/>
                        <a:pt x="34" y="92"/>
                        <a:pt x="0" y="195"/>
                      </a:cubicBezTo>
                      <a:cubicBezTo>
                        <a:pt x="19" y="291"/>
                        <a:pt x="16" y="285"/>
                        <a:pt x="105" y="315"/>
                      </a:cubicBezTo>
                      <a:cubicBezTo>
                        <a:pt x="145" y="310"/>
                        <a:pt x="190" y="320"/>
                        <a:pt x="225" y="300"/>
                      </a:cubicBezTo>
                      <a:cubicBezTo>
                        <a:pt x="239" y="292"/>
                        <a:pt x="203" y="269"/>
                        <a:pt x="210" y="255"/>
                      </a:cubicBezTo>
                      <a:cubicBezTo>
                        <a:pt x="217" y="241"/>
                        <a:pt x="240" y="245"/>
                        <a:pt x="255" y="240"/>
                      </a:cubicBezTo>
                      <a:cubicBezTo>
                        <a:pt x="280" y="245"/>
                        <a:pt x="308" y="242"/>
                        <a:pt x="330" y="255"/>
                      </a:cubicBezTo>
                      <a:cubicBezTo>
                        <a:pt x="366" y="276"/>
                        <a:pt x="385" y="372"/>
                        <a:pt x="330" y="390"/>
                      </a:cubicBezTo>
                      <a:cubicBezTo>
                        <a:pt x="300" y="400"/>
                        <a:pt x="270" y="410"/>
                        <a:pt x="240" y="420"/>
                      </a:cubicBezTo>
                      <a:cubicBezTo>
                        <a:pt x="225" y="425"/>
                        <a:pt x="195" y="435"/>
                        <a:pt x="195" y="435"/>
                      </a:cubicBezTo>
                      <a:cubicBezTo>
                        <a:pt x="127" y="538"/>
                        <a:pt x="124" y="496"/>
                        <a:pt x="150" y="600"/>
                      </a:cubicBezTo>
                      <a:cubicBezTo>
                        <a:pt x="154" y="615"/>
                        <a:pt x="154" y="634"/>
                        <a:pt x="165" y="645"/>
                      </a:cubicBezTo>
                      <a:cubicBezTo>
                        <a:pt x="190" y="670"/>
                        <a:pt x="255" y="705"/>
                        <a:pt x="255" y="705"/>
                      </a:cubicBezTo>
                      <a:cubicBezTo>
                        <a:pt x="302" y="689"/>
                        <a:pt x="387" y="672"/>
                        <a:pt x="330" y="600"/>
                      </a:cubicBezTo>
                      <a:cubicBezTo>
                        <a:pt x="320" y="588"/>
                        <a:pt x="300" y="590"/>
                        <a:pt x="285" y="585"/>
                      </a:cubicBezTo>
                      <a:cubicBezTo>
                        <a:pt x="265" y="590"/>
                        <a:pt x="245" y="594"/>
                        <a:pt x="225" y="600"/>
                      </a:cubicBezTo>
                      <a:cubicBezTo>
                        <a:pt x="210" y="604"/>
                        <a:pt x="185" y="600"/>
                        <a:pt x="180" y="615"/>
                      </a:cubicBezTo>
                      <a:cubicBezTo>
                        <a:pt x="149" y="700"/>
                        <a:pt x="167" y="820"/>
                        <a:pt x="135" y="915"/>
                      </a:cubicBezTo>
                      <a:cubicBezTo>
                        <a:pt x="140" y="930"/>
                        <a:pt x="136" y="953"/>
                        <a:pt x="150" y="960"/>
                      </a:cubicBezTo>
                      <a:cubicBezTo>
                        <a:pt x="168" y="969"/>
                        <a:pt x="232" y="920"/>
                        <a:pt x="240" y="915"/>
                      </a:cubicBezTo>
                      <a:cubicBezTo>
                        <a:pt x="370" y="931"/>
                        <a:pt x="408" y="910"/>
                        <a:pt x="450" y="1035"/>
                      </a:cubicBezTo>
                      <a:cubicBezTo>
                        <a:pt x="367" y="1118"/>
                        <a:pt x="368" y="1096"/>
                        <a:pt x="240" y="1080"/>
                      </a:cubicBezTo>
                      <a:cubicBezTo>
                        <a:pt x="226" y="1037"/>
                        <a:pt x="222" y="975"/>
                        <a:pt x="270" y="945"/>
                      </a:cubicBezTo>
                      <a:cubicBezTo>
                        <a:pt x="297" y="928"/>
                        <a:pt x="360" y="915"/>
                        <a:pt x="360" y="915"/>
                      </a:cubicBezTo>
                      <a:cubicBezTo>
                        <a:pt x="364" y="916"/>
                        <a:pt x="465" y="933"/>
                        <a:pt x="480" y="945"/>
                      </a:cubicBezTo>
                      <a:cubicBezTo>
                        <a:pt x="494" y="956"/>
                        <a:pt x="503" y="974"/>
                        <a:pt x="510" y="990"/>
                      </a:cubicBezTo>
                      <a:cubicBezTo>
                        <a:pt x="523" y="1019"/>
                        <a:pt x="540" y="1080"/>
                        <a:pt x="540" y="1080"/>
                      </a:cubicBezTo>
                      <a:cubicBezTo>
                        <a:pt x="534" y="1110"/>
                        <a:pt x="530" y="1178"/>
                        <a:pt x="495" y="1200"/>
                      </a:cubicBezTo>
                      <a:cubicBezTo>
                        <a:pt x="468" y="1217"/>
                        <a:pt x="405" y="1230"/>
                        <a:pt x="405" y="123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4" name="Freeform 47"/>
                <p:cNvSpPr>
                  <a:spLocks/>
                </p:cNvSpPr>
                <p:nvPr/>
              </p:nvSpPr>
              <p:spPr bwMode="auto">
                <a:xfrm rot="3505076">
                  <a:off x="1659958" y="4357861"/>
                  <a:ext cx="148480" cy="421019"/>
                </a:xfrm>
                <a:custGeom>
                  <a:avLst/>
                  <a:gdLst>
                    <a:gd name="T0" fmla="*/ 38 w 361"/>
                    <a:gd name="T1" fmla="*/ 89 h 1110"/>
                    <a:gd name="T2" fmla="*/ 233 w 361"/>
                    <a:gd name="T3" fmla="*/ 44 h 1110"/>
                    <a:gd name="T4" fmla="*/ 218 w 361"/>
                    <a:gd name="T5" fmla="*/ 104 h 1110"/>
                    <a:gd name="T6" fmla="*/ 128 w 361"/>
                    <a:gd name="T7" fmla="*/ 149 h 1110"/>
                    <a:gd name="T8" fmla="*/ 38 w 361"/>
                    <a:gd name="T9" fmla="*/ 194 h 1110"/>
                    <a:gd name="T10" fmla="*/ 83 w 361"/>
                    <a:gd name="T11" fmla="*/ 314 h 1110"/>
                    <a:gd name="T12" fmla="*/ 308 w 361"/>
                    <a:gd name="T13" fmla="*/ 299 h 1110"/>
                    <a:gd name="T14" fmla="*/ 263 w 361"/>
                    <a:gd name="T15" fmla="*/ 269 h 1110"/>
                    <a:gd name="T16" fmla="*/ 53 w 361"/>
                    <a:gd name="T17" fmla="*/ 344 h 1110"/>
                    <a:gd name="T18" fmla="*/ 8 w 361"/>
                    <a:gd name="T19" fmla="*/ 434 h 1110"/>
                    <a:gd name="T20" fmla="*/ 53 w 361"/>
                    <a:gd name="T21" fmla="*/ 464 h 1110"/>
                    <a:gd name="T22" fmla="*/ 323 w 361"/>
                    <a:gd name="T23" fmla="*/ 494 h 1110"/>
                    <a:gd name="T24" fmla="*/ 278 w 361"/>
                    <a:gd name="T25" fmla="*/ 599 h 1110"/>
                    <a:gd name="T26" fmla="*/ 233 w 361"/>
                    <a:gd name="T27" fmla="*/ 614 h 1110"/>
                    <a:gd name="T28" fmla="*/ 188 w 361"/>
                    <a:gd name="T29" fmla="*/ 644 h 1110"/>
                    <a:gd name="T30" fmla="*/ 98 w 361"/>
                    <a:gd name="T31" fmla="*/ 674 h 1110"/>
                    <a:gd name="T32" fmla="*/ 248 w 361"/>
                    <a:gd name="T33" fmla="*/ 794 h 1110"/>
                    <a:gd name="T34" fmla="*/ 308 w 361"/>
                    <a:gd name="T35" fmla="*/ 899 h 1110"/>
                    <a:gd name="T36" fmla="*/ 263 w 361"/>
                    <a:gd name="T37" fmla="*/ 914 h 1110"/>
                    <a:gd name="T38" fmla="*/ 203 w 361"/>
                    <a:gd name="T39" fmla="*/ 1049 h 1110"/>
                    <a:gd name="T40" fmla="*/ 188 w 361"/>
                    <a:gd name="T41" fmla="*/ 1064 h 1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1"/>
                    <a:gd name="T64" fmla="*/ 0 h 1110"/>
                    <a:gd name="T65" fmla="*/ 361 w 361"/>
                    <a:gd name="T66" fmla="*/ 1110 h 11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1" h="1110">
                      <a:moveTo>
                        <a:pt x="38" y="89"/>
                      </a:moveTo>
                      <a:cubicBezTo>
                        <a:pt x="97" y="0"/>
                        <a:pt x="119" y="30"/>
                        <a:pt x="233" y="44"/>
                      </a:cubicBezTo>
                      <a:cubicBezTo>
                        <a:pt x="228" y="64"/>
                        <a:pt x="229" y="87"/>
                        <a:pt x="218" y="104"/>
                      </a:cubicBezTo>
                      <a:cubicBezTo>
                        <a:pt x="197" y="136"/>
                        <a:pt x="158" y="134"/>
                        <a:pt x="128" y="149"/>
                      </a:cubicBezTo>
                      <a:cubicBezTo>
                        <a:pt x="12" y="207"/>
                        <a:pt x="151" y="156"/>
                        <a:pt x="38" y="194"/>
                      </a:cubicBezTo>
                      <a:cubicBezTo>
                        <a:pt x="14" y="267"/>
                        <a:pt x="20" y="272"/>
                        <a:pt x="83" y="314"/>
                      </a:cubicBezTo>
                      <a:cubicBezTo>
                        <a:pt x="158" y="309"/>
                        <a:pt x="235" y="317"/>
                        <a:pt x="308" y="299"/>
                      </a:cubicBezTo>
                      <a:cubicBezTo>
                        <a:pt x="325" y="295"/>
                        <a:pt x="281" y="271"/>
                        <a:pt x="263" y="269"/>
                      </a:cubicBezTo>
                      <a:cubicBezTo>
                        <a:pt x="193" y="260"/>
                        <a:pt x="110" y="306"/>
                        <a:pt x="53" y="344"/>
                      </a:cubicBezTo>
                      <a:cubicBezTo>
                        <a:pt x="47" y="353"/>
                        <a:pt x="0" y="415"/>
                        <a:pt x="8" y="434"/>
                      </a:cubicBezTo>
                      <a:cubicBezTo>
                        <a:pt x="15" y="451"/>
                        <a:pt x="36" y="459"/>
                        <a:pt x="53" y="464"/>
                      </a:cubicBezTo>
                      <a:cubicBezTo>
                        <a:pt x="78" y="471"/>
                        <a:pt x="314" y="493"/>
                        <a:pt x="323" y="494"/>
                      </a:cubicBezTo>
                      <a:cubicBezTo>
                        <a:pt x="314" y="530"/>
                        <a:pt x="310" y="573"/>
                        <a:pt x="278" y="599"/>
                      </a:cubicBezTo>
                      <a:cubicBezTo>
                        <a:pt x="266" y="609"/>
                        <a:pt x="247" y="607"/>
                        <a:pt x="233" y="614"/>
                      </a:cubicBezTo>
                      <a:cubicBezTo>
                        <a:pt x="217" y="622"/>
                        <a:pt x="204" y="637"/>
                        <a:pt x="188" y="644"/>
                      </a:cubicBezTo>
                      <a:cubicBezTo>
                        <a:pt x="159" y="657"/>
                        <a:pt x="98" y="674"/>
                        <a:pt x="98" y="674"/>
                      </a:cubicBezTo>
                      <a:cubicBezTo>
                        <a:pt x="128" y="792"/>
                        <a:pt x="119" y="776"/>
                        <a:pt x="248" y="794"/>
                      </a:cubicBezTo>
                      <a:cubicBezTo>
                        <a:pt x="287" y="807"/>
                        <a:pt x="361" y="846"/>
                        <a:pt x="308" y="899"/>
                      </a:cubicBezTo>
                      <a:cubicBezTo>
                        <a:pt x="297" y="910"/>
                        <a:pt x="278" y="909"/>
                        <a:pt x="263" y="914"/>
                      </a:cubicBezTo>
                      <a:cubicBezTo>
                        <a:pt x="215" y="985"/>
                        <a:pt x="239" y="942"/>
                        <a:pt x="203" y="1049"/>
                      </a:cubicBezTo>
                      <a:cubicBezTo>
                        <a:pt x="185" y="1103"/>
                        <a:pt x="188" y="1110"/>
                        <a:pt x="188" y="106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5" name="Freeform 46"/>
                <p:cNvSpPr>
                  <a:spLocks/>
                </p:cNvSpPr>
                <p:nvPr/>
              </p:nvSpPr>
              <p:spPr bwMode="auto">
                <a:xfrm rot="16200000">
                  <a:off x="1618745" y="4752212"/>
                  <a:ext cx="269715" cy="389757"/>
                </a:xfrm>
                <a:custGeom>
                  <a:avLst/>
                  <a:gdLst>
                    <a:gd name="T0" fmla="*/ 0 w 780"/>
                    <a:gd name="T1" fmla="*/ 0 h 1275"/>
                    <a:gd name="T2" fmla="*/ 15 w 780"/>
                    <a:gd name="T3" fmla="*/ 165 h 1275"/>
                    <a:gd name="T4" fmla="*/ 30 w 780"/>
                    <a:gd name="T5" fmla="*/ 210 h 1275"/>
                    <a:gd name="T6" fmla="*/ 75 w 780"/>
                    <a:gd name="T7" fmla="*/ 225 h 1275"/>
                    <a:gd name="T8" fmla="*/ 195 w 780"/>
                    <a:gd name="T9" fmla="*/ 255 h 1275"/>
                    <a:gd name="T10" fmla="*/ 480 w 780"/>
                    <a:gd name="T11" fmla="*/ 240 h 1275"/>
                    <a:gd name="T12" fmla="*/ 525 w 780"/>
                    <a:gd name="T13" fmla="*/ 225 h 1275"/>
                    <a:gd name="T14" fmla="*/ 390 w 780"/>
                    <a:gd name="T15" fmla="*/ 135 h 1275"/>
                    <a:gd name="T16" fmla="*/ 285 w 780"/>
                    <a:gd name="T17" fmla="*/ 150 h 1275"/>
                    <a:gd name="T18" fmla="*/ 210 w 780"/>
                    <a:gd name="T19" fmla="*/ 285 h 1275"/>
                    <a:gd name="T20" fmla="*/ 240 w 780"/>
                    <a:gd name="T21" fmla="*/ 375 h 1275"/>
                    <a:gd name="T22" fmla="*/ 375 w 780"/>
                    <a:gd name="T23" fmla="*/ 450 h 1275"/>
                    <a:gd name="T24" fmla="*/ 465 w 780"/>
                    <a:gd name="T25" fmla="*/ 435 h 1275"/>
                    <a:gd name="T26" fmla="*/ 450 w 780"/>
                    <a:gd name="T27" fmla="*/ 390 h 1275"/>
                    <a:gd name="T28" fmla="*/ 255 w 780"/>
                    <a:gd name="T29" fmla="*/ 405 h 1275"/>
                    <a:gd name="T30" fmla="*/ 210 w 780"/>
                    <a:gd name="T31" fmla="*/ 435 h 1275"/>
                    <a:gd name="T32" fmla="*/ 180 w 780"/>
                    <a:gd name="T33" fmla="*/ 525 h 1275"/>
                    <a:gd name="T34" fmla="*/ 225 w 780"/>
                    <a:gd name="T35" fmla="*/ 630 h 1275"/>
                    <a:gd name="T36" fmla="*/ 375 w 780"/>
                    <a:gd name="T37" fmla="*/ 675 h 1275"/>
                    <a:gd name="T38" fmla="*/ 495 w 780"/>
                    <a:gd name="T39" fmla="*/ 645 h 1275"/>
                    <a:gd name="T40" fmla="*/ 555 w 780"/>
                    <a:gd name="T41" fmla="*/ 630 h 1275"/>
                    <a:gd name="T42" fmla="*/ 600 w 780"/>
                    <a:gd name="T43" fmla="*/ 600 h 1275"/>
                    <a:gd name="T44" fmla="*/ 600 w 780"/>
                    <a:gd name="T45" fmla="*/ 570 h 1275"/>
                    <a:gd name="T46" fmla="*/ 465 w 780"/>
                    <a:gd name="T47" fmla="*/ 585 h 1275"/>
                    <a:gd name="T48" fmla="*/ 375 w 780"/>
                    <a:gd name="T49" fmla="*/ 615 h 1275"/>
                    <a:gd name="T50" fmla="*/ 360 w 780"/>
                    <a:gd name="T51" fmla="*/ 660 h 1275"/>
                    <a:gd name="T52" fmla="*/ 660 w 780"/>
                    <a:gd name="T53" fmla="*/ 855 h 1275"/>
                    <a:gd name="T54" fmla="*/ 780 w 780"/>
                    <a:gd name="T55" fmla="*/ 1050 h 1275"/>
                    <a:gd name="T56" fmla="*/ 555 w 780"/>
                    <a:gd name="T57" fmla="*/ 1095 h 1275"/>
                    <a:gd name="T58" fmla="*/ 390 w 780"/>
                    <a:gd name="T59" fmla="*/ 990 h 1275"/>
                    <a:gd name="T60" fmla="*/ 570 w 780"/>
                    <a:gd name="T61" fmla="*/ 1005 h 1275"/>
                    <a:gd name="T62" fmla="*/ 600 w 780"/>
                    <a:gd name="T63" fmla="*/ 1275 h 12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0"/>
                    <a:gd name="T97" fmla="*/ 0 h 1275"/>
                    <a:gd name="T98" fmla="*/ 780 w 780"/>
                    <a:gd name="T99" fmla="*/ 1275 h 12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0" h="1275">
                      <a:moveTo>
                        <a:pt x="0" y="0"/>
                      </a:moveTo>
                      <a:cubicBezTo>
                        <a:pt x="5" y="55"/>
                        <a:pt x="7" y="110"/>
                        <a:pt x="15" y="165"/>
                      </a:cubicBezTo>
                      <a:cubicBezTo>
                        <a:pt x="17" y="181"/>
                        <a:pt x="19" y="199"/>
                        <a:pt x="30" y="210"/>
                      </a:cubicBezTo>
                      <a:cubicBezTo>
                        <a:pt x="41" y="221"/>
                        <a:pt x="60" y="221"/>
                        <a:pt x="75" y="225"/>
                      </a:cubicBezTo>
                      <a:cubicBezTo>
                        <a:pt x="115" y="236"/>
                        <a:pt x="195" y="255"/>
                        <a:pt x="195" y="255"/>
                      </a:cubicBezTo>
                      <a:cubicBezTo>
                        <a:pt x="290" y="250"/>
                        <a:pt x="385" y="249"/>
                        <a:pt x="480" y="240"/>
                      </a:cubicBezTo>
                      <a:cubicBezTo>
                        <a:pt x="496" y="239"/>
                        <a:pt x="519" y="240"/>
                        <a:pt x="525" y="225"/>
                      </a:cubicBezTo>
                      <a:cubicBezTo>
                        <a:pt x="557" y="145"/>
                        <a:pt x="425" y="142"/>
                        <a:pt x="390" y="135"/>
                      </a:cubicBezTo>
                      <a:cubicBezTo>
                        <a:pt x="355" y="140"/>
                        <a:pt x="315" y="131"/>
                        <a:pt x="285" y="150"/>
                      </a:cubicBezTo>
                      <a:cubicBezTo>
                        <a:pt x="241" y="178"/>
                        <a:pt x="225" y="239"/>
                        <a:pt x="210" y="285"/>
                      </a:cubicBezTo>
                      <a:cubicBezTo>
                        <a:pt x="220" y="315"/>
                        <a:pt x="230" y="345"/>
                        <a:pt x="240" y="375"/>
                      </a:cubicBezTo>
                      <a:cubicBezTo>
                        <a:pt x="243" y="385"/>
                        <a:pt x="359" y="439"/>
                        <a:pt x="375" y="450"/>
                      </a:cubicBezTo>
                      <a:cubicBezTo>
                        <a:pt x="405" y="445"/>
                        <a:pt x="441" y="454"/>
                        <a:pt x="465" y="435"/>
                      </a:cubicBezTo>
                      <a:cubicBezTo>
                        <a:pt x="477" y="425"/>
                        <a:pt x="466" y="392"/>
                        <a:pt x="450" y="390"/>
                      </a:cubicBezTo>
                      <a:cubicBezTo>
                        <a:pt x="385" y="381"/>
                        <a:pt x="320" y="400"/>
                        <a:pt x="255" y="405"/>
                      </a:cubicBezTo>
                      <a:cubicBezTo>
                        <a:pt x="240" y="415"/>
                        <a:pt x="220" y="420"/>
                        <a:pt x="210" y="435"/>
                      </a:cubicBezTo>
                      <a:cubicBezTo>
                        <a:pt x="193" y="462"/>
                        <a:pt x="180" y="525"/>
                        <a:pt x="180" y="525"/>
                      </a:cubicBezTo>
                      <a:cubicBezTo>
                        <a:pt x="189" y="561"/>
                        <a:pt x="193" y="604"/>
                        <a:pt x="225" y="630"/>
                      </a:cubicBezTo>
                      <a:cubicBezTo>
                        <a:pt x="259" y="657"/>
                        <a:pt x="333" y="661"/>
                        <a:pt x="375" y="675"/>
                      </a:cubicBezTo>
                      <a:cubicBezTo>
                        <a:pt x="415" y="665"/>
                        <a:pt x="455" y="655"/>
                        <a:pt x="495" y="645"/>
                      </a:cubicBezTo>
                      <a:cubicBezTo>
                        <a:pt x="515" y="640"/>
                        <a:pt x="555" y="630"/>
                        <a:pt x="555" y="630"/>
                      </a:cubicBezTo>
                      <a:cubicBezTo>
                        <a:pt x="570" y="620"/>
                        <a:pt x="584" y="608"/>
                        <a:pt x="600" y="600"/>
                      </a:cubicBezTo>
                      <a:cubicBezTo>
                        <a:pt x="648" y="576"/>
                        <a:pt x="672" y="594"/>
                        <a:pt x="600" y="570"/>
                      </a:cubicBezTo>
                      <a:cubicBezTo>
                        <a:pt x="555" y="575"/>
                        <a:pt x="509" y="576"/>
                        <a:pt x="465" y="585"/>
                      </a:cubicBezTo>
                      <a:cubicBezTo>
                        <a:pt x="434" y="591"/>
                        <a:pt x="375" y="615"/>
                        <a:pt x="375" y="615"/>
                      </a:cubicBezTo>
                      <a:cubicBezTo>
                        <a:pt x="370" y="630"/>
                        <a:pt x="360" y="644"/>
                        <a:pt x="360" y="660"/>
                      </a:cubicBezTo>
                      <a:cubicBezTo>
                        <a:pt x="360" y="827"/>
                        <a:pt x="535" y="839"/>
                        <a:pt x="660" y="855"/>
                      </a:cubicBezTo>
                      <a:cubicBezTo>
                        <a:pt x="696" y="927"/>
                        <a:pt x="754" y="972"/>
                        <a:pt x="780" y="1050"/>
                      </a:cubicBezTo>
                      <a:cubicBezTo>
                        <a:pt x="698" y="1060"/>
                        <a:pt x="632" y="1069"/>
                        <a:pt x="555" y="1095"/>
                      </a:cubicBezTo>
                      <a:cubicBezTo>
                        <a:pt x="421" y="1078"/>
                        <a:pt x="428" y="1104"/>
                        <a:pt x="390" y="990"/>
                      </a:cubicBezTo>
                      <a:cubicBezTo>
                        <a:pt x="465" y="940"/>
                        <a:pt x="499" y="958"/>
                        <a:pt x="570" y="1005"/>
                      </a:cubicBezTo>
                      <a:cubicBezTo>
                        <a:pt x="619" y="1152"/>
                        <a:pt x="600" y="1063"/>
                        <a:pt x="600" y="127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6" name="Freeform 45"/>
                <p:cNvSpPr>
                  <a:spLocks/>
                </p:cNvSpPr>
                <p:nvPr/>
              </p:nvSpPr>
              <p:spPr bwMode="auto">
                <a:xfrm rot="2304084">
                  <a:off x="1646730" y="4986004"/>
                  <a:ext cx="337171" cy="171039"/>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7" name="Freeform 44"/>
                <p:cNvSpPr>
                  <a:spLocks/>
                </p:cNvSpPr>
                <p:nvPr/>
              </p:nvSpPr>
              <p:spPr bwMode="auto">
                <a:xfrm rot="15161848">
                  <a:off x="1691169" y="4225718"/>
                  <a:ext cx="154592" cy="337171"/>
                </a:xfrm>
                <a:custGeom>
                  <a:avLst/>
                  <a:gdLst>
                    <a:gd name="T0" fmla="*/ 75 w 255"/>
                    <a:gd name="T1" fmla="*/ 0 h 990"/>
                    <a:gd name="T2" fmla="*/ 120 w 255"/>
                    <a:gd name="T3" fmla="*/ 15 h 990"/>
                    <a:gd name="T4" fmla="*/ 30 w 255"/>
                    <a:gd name="T5" fmla="*/ 195 h 990"/>
                    <a:gd name="T6" fmla="*/ 135 w 255"/>
                    <a:gd name="T7" fmla="*/ 315 h 990"/>
                    <a:gd name="T8" fmla="*/ 165 w 255"/>
                    <a:gd name="T9" fmla="*/ 360 h 990"/>
                    <a:gd name="T10" fmla="*/ 90 w 255"/>
                    <a:gd name="T11" fmla="*/ 480 h 990"/>
                    <a:gd name="T12" fmla="*/ 60 w 255"/>
                    <a:gd name="T13" fmla="*/ 525 h 990"/>
                    <a:gd name="T14" fmla="*/ 0 w 255"/>
                    <a:gd name="T15" fmla="*/ 450 h 990"/>
                    <a:gd name="T16" fmla="*/ 135 w 255"/>
                    <a:gd name="T17" fmla="*/ 465 h 990"/>
                    <a:gd name="T18" fmla="*/ 255 w 255"/>
                    <a:gd name="T19" fmla="*/ 555 h 990"/>
                    <a:gd name="T20" fmla="*/ 240 w 255"/>
                    <a:gd name="T21" fmla="*/ 510 h 990"/>
                    <a:gd name="T22" fmla="*/ 150 w 255"/>
                    <a:gd name="T23" fmla="*/ 570 h 990"/>
                    <a:gd name="T24" fmla="*/ 105 w 255"/>
                    <a:gd name="T25" fmla="*/ 600 h 990"/>
                    <a:gd name="T26" fmla="*/ 45 w 255"/>
                    <a:gd name="T27" fmla="*/ 675 h 990"/>
                    <a:gd name="T28" fmla="*/ 30 w 255"/>
                    <a:gd name="T29" fmla="*/ 720 h 990"/>
                    <a:gd name="T30" fmla="*/ 0 w 255"/>
                    <a:gd name="T31" fmla="*/ 765 h 990"/>
                    <a:gd name="T32" fmla="*/ 120 w 255"/>
                    <a:gd name="T33" fmla="*/ 780 h 990"/>
                    <a:gd name="T34" fmla="*/ 210 w 255"/>
                    <a:gd name="T35" fmla="*/ 750 h 990"/>
                    <a:gd name="T36" fmla="*/ 240 w 255"/>
                    <a:gd name="T37" fmla="*/ 795 h 990"/>
                    <a:gd name="T38" fmla="*/ 165 w 255"/>
                    <a:gd name="T39" fmla="*/ 885 h 990"/>
                    <a:gd name="T40" fmla="*/ 150 w 255"/>
                    <a:gd name="T41" fmla="*/ 930 h 990"/>
                    <a:gd name="T42" fmla="*/ 165 w 255"/>
                    <a:gd name="T43" fmla="*/ 990 h 9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5"/>
                    <a:gd name="T67" fmla="*/ 0 h 990"/>
                    <a:gd name="T68" fmla="*/ 255 w 255"/>
                    <a:gd name="T69" fmla="*/ 990 h 9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5" h="990">
                      <a:moveTo>
                        <a:pt x="75" y="0"/>
                      </a:moveTo>
                      <a:cubicBezTo>
                        <a:pt x="90" y="5"/>
                        <a:pt x="109" y="4"/>
                        <a:pt x="120" y="15"/>
                      </a:cubicBezTo>
                      <a:cubicBezTo>
                        <a:pt x="171" y="66"/>
                        <a:pt x="58" y="153"/>
                        <a:pt x="30" y="195"/>
                      </a:cubicBezTo>
                      <a:cubicBezTo>
                        <a:pt x="49" y="291"/>
                        <a:pt x="46" y="285"/>
                        <a:pt x="135" y="315"/>
                      </a:cubicBezTo>
                      <a:cubicBezTo>
                        <a:pt x="145" y="330"/>
                        <a:pt x="165" y="342"/>
                        <a:pt x="165" y="360"/>
                      </a:cubicBezTo>
                      <a:cubicBezTo>
                        <a:pt x="165" y="443"/>
                        <a:pt x="141" y="446"/>
                        <a:pt x="90" y="480"/>
                      </a:cubicBezTo>
                      <a:cubicBezTo>
                        <a:pt x="80" y="495"/>
                        <a:pt x="78" y="521"/>
                        <a:pt x="60" y="525"/>
                      </a:cubicBezTo>
                      <a:cubicBezTo>
                        <a:pt x="18" y="533"/>
                        <a:pt x="7" y="471"/>
                        <a:pt x="0" y="450"/>
                      </a:cubicBezTo>
                      <a:cubicBezTo>
                        <a:pt x="69" y="404"/>
                        <a:pt x="69" y="421"/>
                        <a:pt x="135" y="465"/>
                      </a:cubicBezTo>
                      <a:cubicBezTo>
                        <a:pt x="170" y="517"/>
                        <a:pt x="196" y="535"/>
                        <a:pt x="255" y="555"/>
                      </a:cubicBezTo>
                      <a:cubicBezTo>
                        <a:pt x="250" y="540"/>
                        <a:pt x="255" y="516"/>
                        <a:pt x="240" y="510"/>
                      </a:cubicBezTo>
                      <a:cubicBezTo>
                        <a:pt x="182" y="487"/>
                        <a:pt x="175" y="545"/>
                        <a:pt x="150" y="570"/>
                      </a:cubicBezTo>
                      <a:cubicBezTo>
                        <a:pt x="137" y="583"/>
                        <a:pt x="120" y="590"/>
                        <a:pt x="105" y="600"/>
                      </a:cubicBezTo>
                      <a:cubicBezTo>
                        <a:pt x="67" y="713"/>
                        <a:pt x="123" y="578"/>
                        <a:pt x="45" y="675"/>
                      </a:cubicBezTo>
                      <a:cubicBezTo>
                        <a:pt x="35" y="687"/>
                        <a:pt x="37" y="706"/>
                        <a:pt x="30" y="720"/>
                      </a:cubicBezTo>
                      <a:cubicBezTo>
                        <a:pt x="22" y="736"/>
                        <a:pt x="10" y="750"/>
                        <a:pt x="0" y="765"/>
                      </a:cubicBezTo>
                      <a:cubicBezTo>
                        <a:pt x="61" y="806"/>
                        <a:pt x="34" y="803"/>
                        <a:pt x="120" y="780"/>
                      </a:cubicBezTo>
                      <a:cubicBezTo>
                        <a:pt x="151" y="772"/>
                        <a:pt x="210" y="750"/>
                        <a:pt x="210" y="750"/>
                      </a:cubicBezTo>
                      <a:cubicBezTo>
                        <a:pt x="220" y="765"/>
                        <a:pt x="240" y="777"/>
                        <a:pt x="240" y="795"/>
                      </a:cubicBezTo>
                      <a:cubicBezTo>
                        <a:pt x="240" y="816"/>
                        <a:pt x="174" y="876"/>
                        <a:pt x="165" y="885"/>
                      </a:cubicBezTo>
                      <a:cubicBezTo>
                        <a:pt x="160" y="900"/>
                        <a:pt x="150" y="914"/>
                        <a:pt x="150" y="930"/>
                      </a:cubicBezTo>
                      <a:cubicBezTo>
                        <a:pt x="150" y="951"/>
                        <a:pt x="165" y="969"/>
                        <a:pt x="165" y="99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8" name="Freeform 43"/>
                <p:cNvSpPr>
                  <a:spLocks/>
                </p:cNvSpPr>
                <p:nvPr/>
              </p:nvSpPr>
              <p:spPr bwMode="auto">
                <a:xfrm rot="16588437">
                  <a:off x="1920924" y="4655721"/>
                  <a:ext cx="179412" cy="372776"/>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9" name="Freeform 41"/>
                <p:cNvSpPr>
                  <a:spLocks/>
                </p:cNvSpPr>
                <p:nvPr/>
              </p:nvSpPr>
              <p:spPr bwMode="auto">
                <a:xfrm rot="16200000">
                  <a:off x="1890458" y="4376345"/>
                  <a:ext cx="157882" cy="338202"/>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0" name="Freeform 40"/>
                <p:cNvSpPr>
                  <a:spLocks/>
                </p:cNvSpPr>
                <p:nvPr/>
              </p:nvSpPr>
              <p:spPr bwMode="auto">
                <a:xfrm rot="19782647">
                  <a:off x="1880474" y="4585962"/>
                  <a:ext cx="186630" cy="377163"/>
                </a:xfrm>
                <a:custGeom>
                  <a:avLst/>
                  <a:gdLst>
                    <a:gd name="T0" fmla="*/ 41 w 291"/>
                    <a:gd name="T1" fmla="*/ 0 h 1005"/>
                    <a:gd name="T2" fmla="*/ 11 w 291"/>
                    <a:gd name="T3" fmla="*/ 90 h 1005"/>
                    <a:gd name="T4" fmla="*/ 26 w 291"/>
                    <a:gd name="T5" fmla="*/ 195 h 1005"/>
                    <a:gd name="T6" fmla="*/ 56 w 291"/>
                    <a:gd name="T7" fmla="*/ 330 h 1005"/>
                    <a:gd name="T8" fmla="*/ 146 w 291"/>
                    <a:gd name="T9" fmla="*/ 315 h 1005"/>
                    <a:gd name="T10" fmla="*/ 86 w 291"/>
                    <a:gd name="T11" fmla="*/ 225 h 1005"/>
                    <a:gd name="T12" fmla="*/ 56 w 291"/>
                    <a:gd name="T13" fmla="*/ 270 h 1005"/>
                    <a:gd name="T14" fmla="*/ 71 w 291"/>
                    <a:gd name="T15" fmla="*/ 315 h 1005"/>
                    <a:gd name="T16" fmla="*/ 86 w 291"/>
                    <a:gd name="T17" fmla="*/ 405 h 1005"/>
                    <a:gd name="T18" fmla="*/ 71 w 291"/>
                    <a:gd name="T19" fmla="*/ 465 h 1005"/>
                    <a:gd name="T20" fmla="*/ 116 w 291"/>
                    <a:gd name="T21" fmla="*/ 480 h 1005"/>
                    <a:gd name="T22" fmla="*/ 221 w 291"/>
                    <a:gd name="T23" fmla="*/ 600 h 1005"/>
                    <a:gd name="T24" fmla="*/ 221 w 291"/>
                    <a:gd name="T25" fmla="*/ 495 h 1005"/>
                    <a:gd name="T26" fmla="*/ 146 w 291"/>
                    <a:gd name="T27" fmla="*/ 510 h 1005"/>
                    <a:gd name="T28" fmla="*/ 56 w 291"/>
                    <a:gd name="T29" fmla="*/ 645 h 1005"/>
                    <a:gd name="T30" fmla="*/ 41 w 291"/>
                    <a:gd name="T31" fmla="*/ 690 h 1005"/>
                    <a:gd name="T32" fmla="*/ 161 w 291"/>
                    <a:gd name="T33" fmla="*/ 735 h 1005"/>
                    <a:gd name="T34" fmla="*/ 236 w 291"/>
                    <a:gd name="T35" fmla="*/ 810 h 1005"/>
                    <a:gd name="T36" fmla="*/ 146 w 291"/>
                    <a:gd name="T37" fmla="*/ 870 h 1005"/>
                    <a:gd name="T38" fmla="*/ 86 w 291"/>
                    <a:gd name="T39" fmla="*/ 855 h 1005"/>
                    <a:gd name="T40" fmla="*/ 131 w 291"/>
                    <a:gd name="T41" fmla="*/ 870 h 1005"/>
                    <a:gd name="T42" fmla="*/ 176 w 291"/>
                    <a:gd name="T43" fmla="*/ 1005 h 10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1"/>
                    <a:gd name="T67" fmla="*/ 0 h 1005"/>
                    <a:gd name="T68" fmla="*/ 291 w 291"/>
                    <a:gd name="T69" fmla="*/ 1005 h 10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1" h="1005">
                      <a:moveTo>
                        <a:pt x="41" y="0"/>
                      </a:moveTo>
                      <a:cubicBezTo>
                        <a:pt x="31" y="30"/>
                        <a:pt x="21" y="60"/>
                        <a:pt x="11" y="90"/>
                      </a:cubicBezTo>
                      <a:cubicBezTo>
                        <a:pt x="0" y="124"/>
                        <a:pt x="21" y="160"/>
                        <a:pt x="26" y="195"/>
                      </a:cubicBezTo>
                      <a:cubicBezTo>
                        <a:pt x="41" y="293"/>
                        <a:pt x="33" y="260"/>
                        <a:pt x="56" y="330"/>
                      </a:cubicBezTo>
                      <a:cubicBezTo>
                        <a:pt x="86" y="325"/>
                        <a:pt x="119" y="329"/>
                        <a:pt x="146" y="315"/>
                      </a:cubicBezTo>
                      <a:cubicBezTo>
                        <a:pt x="239" y="269"/>
                        <a:pt x="115" y="235"/>
                        <a:pt x="86" y="225"/>
                      </a:cubicBezTo>
                      <a:cubicBezTo>
                        <a:pt x="76" y="240"/>
                        <a:pt x="59" y="252"/>
                        <a:pt x="56" y="270"/>
                      </a:cubicBezTo>
                      <a:cubicBezTo>
                        <a:pt x="53" y="286"/>
                        <a:pt x="68" y="300"/>
                        <a:pt x="71" y="315"/>
                      </a:cubicBezTo>
                      <a:cubicBezTo>
                        <a:pt x="78" y="345"/>
                        <a:pt x="81" y="375"/>
                        <a:pt x="86" y="405"/>
                      </a:cubicBezTo>
                      <a:cubicBezTo>
                        <a:pt x="81" y="425"/>
                        <a:pt x="63" y="446"/>
                        <a:pt x="71" y="465"/>
                      </a:cubicBezTo>
                      <a:cubicBezTo>
                        <a:pt x="77" y="480"/>
                        <a:pt x="105" y="469"/>
                        <a:pt x="116" y="480"/>
                      </a:cubicBezTo>
                      <a:cubicBezTo>
                        <a:pt x="291" y="655"/>
                        <a:pt x="94" y="515"/>
                        <a:pt x="221" y="600"/>
                      </a:cubicBezTo>
                      <a:cubicBezTo>
                        <a:pt x="228" y="579"/>
                        <a:pt x="259" y="514"/>
                        <a:pt x="221" y="495"/>
                      </a:cubicBezTo>
                      <a:cubicBezTo>
                        <a:pt x="198" y="484"/>
                        <a:pt x="171" y="505"/>
                        <a:pt x="146" y="510"/>
                      </a:cubicBezTo>
                      <a:cubicBezTo>
                        <a:pt x="105" y="571"/>
                        <a:pt x="110" y="591"/>
                        <a:pt x="56" y="645"/>
                      </a:cubicBezTo>
                      <a:cubicBezTo>
                        <a:pt x="51" y="660"/>
                        <a:pt x="35" y="675"/>
                        <a:pt x="41" y="690"/>
                      </a:cubicBezTo>
                      <a:cubicBezTo>
                        <a:pt x="54" y="724"/>
                        <a:pt x="143" y="731"/>
                        <a:pt x="161" y="735"/>
                      </a:cubicBezTo>
                      <a:cubicBezTo>
                        <a:pt x="167" y="739"/>
                        <a:pt x="250" y="786"/>
                        <a:pt x="236" y="810"/>
                      </a:cubicBezTo>
                      <a:cubicBezTo>
                        <a:pt x="218" y="841"/>
                        <a:pt x="146" y="870"/>
                        <a:pt x="146" y="870"/>
                      </a:cubicBezTo>
                      <a:cubicBezTo>
                        <a:pt x="126" y="865"/>
                        <a:pt x="107" y="855"/>
                        <a:pt x="86" y="855"/>
                      </a:cubicBezTo>
                      <a:cubicBezTo>
                        <a:pt x="70" y="855"/>
                        <a:pt x="119" y="860"/>
                        <a:pt x="131" y="870"/>
                      </a:cubicBezTo>
                      <a:cubicBezTo>
                        <a:pt x="150" y="885"/>
                        <a:pt x="238" y="1005"/>
                        <a:pt x="176" y="100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1" name="Freeform 39"/>
                <p:cNvSpPr>
                  <a:spLocks/>
                </p:cNvSpPr>
                <p:nvPr/>
              </p:nvSpPr>
              <p:spPr bwMode="auto">
                <a:xfrm rot="6915602">
                  <a:off x="1960982" y="4824426"/>
                  <a:ext cx="162915" cy="425405"/>
                </a:xfrm>
                <a:custGeom>
                  <a:avLst/>
                  <a:gdLst>
                    <a:gd name="T0" fmla="*/ 214 w 394"/>
                    <a:gd name="T1" fmla="*/ 29 h 1139"/>
                    <a:gd name="T2" fmla="*/ 394 w 394"/>
                    <a:gd name="T3" fmla="*/ 119 h 1139"/>
                    <a:gd name="T4" fmla="*/ 379 w 394"/>
                    <a:gd name="T5" fmla="*/ 164 h 1139"/>
                    <a:gd name="T6" fmla="*/ 199 w 394"/>
                    <a:gd name="T7" fmla="*/ 254 h 1139"/>
                    <a:gd name="T8" fmla="*/ 274 w 394"/>
                    <a:gd name="T9" fmla="*/ 404 h 1139"/>
                    <a:gd name="T10" fmla="*/ 334 w 394"/>
                    <a:gd name="T11" fmla="*/ 524 h 1139"/>
                    <a:gd name="T12" fmla="*/ 304 w 394"/>
                    <a:gd name="T13" fmla="*/ 569 h 1139"/>
                    <a:gd name="T14" fmla="*/ 199 w 394"/>
                    <a:gd name="T15" fmla="*/ 554 h 1139"/>
                    <a:gd name="T16" fmla="*/ 169 w 394"/>
                    <a:gd name="T17" fmla="*/ 509 h 1139"/>
                    <a:gd name="T18" fmla="*/ 154 w 394"/>
                    <a:gd name="T19" fmla="*/ 464 h 1139"/>
                    <a:gd name="T20" fmla="*/ 289 w 394"/>
                    <a:gd name="T21" fmla="*/ 479 h 1139"/>
                    <a:gd name="T22" fmla="*/ 334 w 394"/>
                    <a:gd name="T23" fmla="*/ 494 h 1139"/>
                    <a:gd name="T24" fmla="*/ 379 w 394"/>
                    <a:gd name="T25" fmla="*/ 479 h 1139"/>
                    <a:gd name="T26" fmla="*/ 364 w 394"/>
                    <a:gd name="T27" fmla="*/ 629 h 1139"/>
                    <a:gd name="T28" fmla="*/ 349 w 394"/>
                    <a:gd name="T29" fmla="*/ 674 h 1139"/>
                    <a:gd name="T30" fmla="*/ 304 w 394"/>
                    <a:gd name="T31" fmla="*/ 704 h 1139"/>
                    <a:gd name="T32" fmla="*/ 199 w 394"/>
                    <a:gd name="T33" fmla="*/ 689 h 1139"/>
                    <a:gd name="T34" fmla="*/ 244 w 394"/>
                    <a:gd name="T35" fmla="*/ 674 h 1139"/>
                    <a:gd name="T36" fmla="*/ 334 w 394"/>
                    <a:gd name="T37" fmla="*/ 704 h 1139"/>
                    <a:gd name="T38" fmla="*/ 319 w 394"/>
                    <a:gd name="T39" fmla="*/ 929 h 1139"/>
                    <a:gd name="T40" fmla="*/ 229 w 394"/>
                    <a:gd name="T41" fmla="*/ 899 h 1139"/>
                    <a:gd name="T42" fmla="*/ 184 w 394"/>
                    <a:gd name="T43" fmla="*/ 884 h 1139"/>
                    <a:gd name="T44" fmla="*/ 124 w 394"/>
                    <a:gd name="T45" fmla="*/ 809 h 1139"/>
                    <a:gd name="T46" fmla="*/ 64 w 394"/>
                    <a:gd name="T47" fmla="*/ 719 h 1139"/>
                    <a:gd name="T48" fmla="*/ 19 w 394"/>
                    <a:gd name="T49" fmla="*/ 734 h 1139"/>
                    <a:gd name="T50" fmla="*/ 94 w 394"/>
                    <a:gd name="T51" fmla="*/ 914 h 1139"/>
                    <a:gd name="T52" fmla="*/ 124 w 394"/>
                    <a:gd name="T53" fmla="*/ 959 h 1139"/>
                    <a:gd name="T54" fmla="*/ 274 w 394"/>
                    <a:gd name="T55" fmla="*/ 1139 h 11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94"/>
                    <a:gd name="T85" fmla="*/ 0 h 1139"/>
                    <a:gd name="T86" fmla="*/ 394 w 394"/>
                    <a:gd name="T87" fmla="*/ 1139 h 11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94" h="1139">
                      <a:moveTo>
                        <a:pt x="214" y="29"/>
                      </a:moveTo>
                      <a:cubicBezTo>
                        <a:pt x="302" y="0"/>
                        <a:pt x="345" y="46"/>
                        <a:pt x="394" y="119"/>
                      </a:cubicBezTo>
                      <a:cubicBezTo>
                        <a:pt x="389" y="134"/>
                        <a:pt x="389" y="152"/>
                        <a:pt x="379" y="164"/>
                      </a:cubicBezTo>
                      <a:cubicBezTo>
                        <a:pt x="348" y="203"/>
                        <a:pt x="253" y="218"/>
                        <a:pt x="199" y="254"/>
                      </a:cubicBezTo>
                      <a:cubicBezTo>
                        <a:pt x="213" y="340"/>
                        <a:pt x="194" y="377"/>
                        <a:pt x="274" y="404"/>
                      </a:cubicBezTo>
                      <a:cubicBezTo>
                        <a:pt x="294" y="435"/>
                        <a:pt x="334" y="487"/>
                        <a:pt x="334" y="524"/>
                      </a:cubicBezTo>
                      <a:cubicBezTo>
                        <a:pt x="334" y="542"/>
                        <a:pt x="314" y="554"/>
                        <a:pt x="304" y="569"/>
                      </a:cubicBezTo>
                      <a:cubicBezTo>
                        <a:pt x="269" y="564"/>
                        <a:pt x="231" y="568"/>
                        <a:pt x="199" y="554"/>
                      </a:cubicBezTo>
                      <a:cubicBezTo>
                        <a:pt x="183" y="547"/>
                        <a:pt x="177" y="525"/>
                        <a:pt x="169" y="509"/>
                      </a:cubicBezTo>
                      <a:cubicBezTo>
                        <a:pt x="162" y="495"/>
                        <a:pt x="139" y="468"/>
                        <a:pt x="154" y="464"/>
                      </a:cubicBezTo>
                      <a:cubicBezTo>
                        <a:pt x="198" y="453"/>
                        <a:pt x="244" y="474"/>
                        <a:pt x="289" y="479"/>
                      </a:cubicBezTo>
                      <a:cubicBezTo>
                        <a:pt x="304" y="484"/>
                        <a:pt x="318" y="494"/>
                        <a:pt x="334" y="494"/>
                      </a:cubicBezTo>
                      <a:cubicBezTo>
                        <a:pt x="350" y="494"/>
                        <a:pt x="376" y="464"/>
                        <a:pt x="379" y="479"/>
                      </a:cubicBezTo>
                      <a:cubicBezTo>
                        <a:pt x="390" y="528"/>
                        <a:pt x="372" y="579"/>
                        <a:pt x="364" y="629"/>
                      </a:cubicBezTo>
                      <a:cubicBezTo>
                        <a:pt x="362" y="645"/>
                        <a:pt x="359" y="662"/>
                        <a:pt x="349" y="674"/>
                      </a:cubicBezTo>
                      <a:cubicBezTo>
                        <a:pt x="338" y="688"/>
                        <a:pt x="319" y="694"/>
                        <a:pt x="304" y="704"/>
                      </a:cubicBezTo>
                      <a:cubicBezTo>
                        <a:pt x="269" y="699"/>
                        <a:pt x="231" y="705"/>
                        <a:pt x="199" y="689"/>
                      </a:cubicBezTo>
                      <a:cubicBezTo>
                        <a:pt x="185" y="682"/>
                        <a:pt x="228" y="672"/>
                        <a:pt x="244" y="674"/>
                      </a:cubicBezTo>
                      <a:cubicBezTo>
                        <a:pt x="275" y="677"/>
                        <a:pt x="334" y="704"/>
                        <a:pt x="334" y="704"/>
                      </a:cubicBezTo>
                      <a:cubicBezTo>
                        <a:pt x="359" y="780"/>
                        <a:pt x="344" y="854"/>
                        <a:pt x="319" y="929"/>
                      </a:cubicBezTo>
                      <a:cubicBezTo>
                        <a:pt x="289" y="919"/>
                        <a:pt x="259" y="909"/>
                        <a:pt x="229" y="899"/>
                      </a:cubicBezTo>
                      <a:cubicBezTo>
                        <a:pt x="214" y="894"/>
                        <a:pt x="184" y="884"/>
                        <a:pt x="184" y="884"/>
                      </a:cubicBezTo>
                      <a:cubicBezTo>
                        <a:pt x="150" y="783"/>
                        <a:pt x="197" y="893"/>
                        <a:pt x="124" y="809"/>
                      </a:cubicBezTo>
                      <a:cubicBezTo>
                        <a:pt x="100" y="782"/>
                        <a:pt x="64" y="719"/>
                        <a:pt x="64" y="719"/>
                      </a:cubicBezTo>
                      <a:cubicBezTo>
                        <a:pt x="49" y="724"/>
                        <a:pt x="23" y="719"/>
                        <a:pt x="19" y="734"/>
                      </a:cubicBezTo>
                      <a:cubicBezTo>
                        <a:pt x="0" y="800"/>
                        <a:pt x="64" y="869"/>
                        <a:pt x="94" y="914"/>
                      </a:cubicBezTo>
                      <a:cubicBezTo>
                        <a:pt x="104" y="929"/>
                        <a:pt x="124" y="959"/>
                        <a:pt x="124" y="959"/>
                      </a:cubicBezTo>
                      <a:cubicBezTo>
                        <a:pt x="142" y="1048"/>
                        <a:pt x="161" y="1139"/>
                        <a:pt x="274" y="1139"/>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2" name="Freeform 38"/>
                <p:cNvSpPr>
                  <a:spLocks/>
                </p:cNvSpPr>
                <p:nvPr/>
              </p:nvSpPr>
              <p:spPr bwMode="auto">
                <a:xfrm rot="17596374">
                  <a:off x="1610834" y="4732191"/>
                  <a:ext cx="304800" cy="272212"/>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3" name="Freeform 37"/>
                <p:cNvSpPr>
                  <a:spLocks/>
                </p:cNvSpPr>
                <p:nvPr/>
              </p:nvSpPr>
              <p:spPr bwMode="auto">
                <a:xfrm rot="15680422">
                  <a:off x="1608170" y="4554029"/>
                  <a:ext cx="148480" cy="359621"/>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561" name="Group 560"/>
            <p:cNvGrpSpPr/>
            <p:nvPr/>
          </p:nvGrpSpPr>
          <p:grpSpPr>
            <a:xfrm>
              <a:off x="7593650" y="2580154"/>
              <a:ext cx="867123" cy="1342745"/>
              <a:chOff x="1388019" y="4035688"/>
              <a:chExt cx="867123" cy="1342745"/>
            </a:xfrm>
          </p:grpSpPr>
          <p:sp>
            <p:nvSpPr>
              <p:cNvPr id="594" name="Cube 593"/>
              <p:cNvSpPr/>
              <p:nvPr/>
            </p:nvSpPr>
            <p:spPr>
              <a:xfrm>
                <a:off x="1388019" y="4035688"/>
                <a:ext cx="496139" cy="1342745"/>
              </a:xfrm>
              <a:prstGeom prst="cube">
                <a:avLst>
                  <a:gd name="adj" fmla="val 75553"/>
                </a:avLst>
              </a:prstGeom>
              <a:gradFill flip="none" rotWithShape="1">
                <a:gsLst>
                  <a:gs pos="0">
                    <a:schemeClr val="bg1"/>
                  </a:gs>
                  <a:gs pos="100000">
                    <a:srgbClr val="3900F9"/>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95" name="Group 594"/>
              <p:cNvGrpSpPr/>
              <p:nvPr/>
            </p:nvGrpSpPr>
            <p:grpSpPr>
              <a:xfrm>
                <a:off x="1502599" y="4140991"/>
                <a:ext cx="752543" cy="1139534"/>
                <a:chOff x="1502599" y="4140991"/>
                <a:chExt cx="752543" cy="1139534"/>
              </a:xfrm>
            </p:grpSpPr>
            <p:sp>
              <p:nvSpPr>
                <p:cNvPr id="596" name="Freeform 51"/>
                <p:cNvSpPr>
                  <a:spLocks/>
                </p:cNvSpPr>
                <p:nvPr/>
              </p:nvSpPr>
              <p:spPr bwMode="auto">
                <a:xfrm rot="5400000" flipH="1">
                  <a:off x="1675475" y="5006470"/>
                  <a:ext cx="183099" cy="365012"/>
                </a:xfrm>
                <a:custGeom>
                  <a:avLst/>
                  <a:gdLst>
                    <a:gd name="T0" fmla="*/ 520 w 520"/>
                    <a:gd name="T1" fmla="*/ 75 h 1065"/>
                    <a:gd name="T2" fmla="*/ 445 w 520"/>
                    <a:gd name="T3" fmla="*/ 150 h 1065"/>
                    <a:gd name="T4" fmla="*/ 400 w 520"/>
                    <a:gd name="T5" fmla="*/ 120 h 1065"/>
                    <a:gd name="T6" fmla="*/ 355 w 520"/>
                    <a:gd name="T7" fmla="*/ 105 h 1065"/>
                    <a:gd name="T8" fmla="*/ 235 w 520"/>
                    <a:gd name="T9" fmla="*/ 0 h 1065"/>
                    <a:gd name="T10" fmla="*/ 115 w 520"/>
                    <a:gd name="T11" fmla="*/ 15 h 1065"/>
                    <a:gd name="T12" fmla="*/ 70 w 520"/>
                    <a:gd name="T13" fmla="*/ 30 h 1065"/>
                    <a:gd name="T14" fmla="*/ 55 w 520"/>
                    <a:gd name="T15" fmla="*/ 75 h 1065"/>
                    <a:gd name="T16" fmla="*/ 130 w 520"/>
                    <a:gd name="T17" fmla="*/ 225 h 1065"/>
                    <a:gd name="T18" fmla="*/ 220 w 520"/>
                    <a:gd name="T19" fmla="*/ 285 h 1065"/>
                    <a:gd name="T20" fmla="*/ 265 w 520"/>
                    <a:gd name="T21" fmla="*/ 330 h 1065"/>
                    <a:gd name="T22" fmla="*/ 265 w 520"/>
                    <a:gd name="T23" fmla="*/ 420 h 1065"/>
                    <a:gd name="T24" fmla="*/ 175 w 520"/>
                    <a:gd name="T25" fmla="*/ 450 h 1065"/>
                    <a:gd name="T26" fmla="*/ 40 w 520"/>
                    <a:gd name="T27" fmla="*/ 510 h 1065"/>
                    <a:gd name="T28" fmla="*/ 10 w 520"/>
                    <a:gd name="T29" fmla="*/ 555 h 1065"/>
                    <a:gd name="T30" fmla="*/ 115 w 520"/>
                    <a:gd name="T31" fmla="*/ 675 h 1065"/>
                    <a:gd name="T32" fmla="*/ 205 w 520"/>
                    <a:gd name="T33" fmla="*/ 645 h 1065"/>
                    <a:gd name="T34" fmla="*/ 250 w 520"/>
                    <a:gd name="T35" fmla="*/ 630 h 1065"/>
                    <a:gd name="T36" fmla="*/ 295 w 520"/>
                    <a:gd name="T37" fmla="*/ 645 h 1065"/>
                    <a:gd name="T38" fmla="*/ 310 w 520"/>
                    <a:gd name="T39" fmla="*/ 750 h 1065"/>
                    <a:gd name="T40" fmla="*/ 220 w 520"/>
                    <a:gd name="T41" fmla="*/ 780 h 1065"/>
                    <a:gd name="T42" fmla="*/ 85 w 520"/>
                    <a:gd name="T43" fmla="*/ 840 h 1065"/>
                    <a:gd name="T44" fmla="*/ 160 w 520"/>
                    <a:gd name="T45" fmla="*/ 975 h 1065"/>
                    <a:gd name="T46" fmla="*/ 130 w 520"/>
                    <a:gd name="T47" fmla="*/ 1065 h 10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0"/>
                    <a:gd name="T73" fmla="*/ 0 h 1065"/>
                    <a:gd name="T74" fmla="*/ 520 w 520"/>
                    <a:gd name="T75" fmla="*/ 1065 h 10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0" h="1065">
                      <a:moveTo>
                        <a:pt x="520" y="75"/>
                      </a:moveTo>
                      <a:cubicBezTo>
                        <a:pt x="507" y="95"/>
                        <a:pt x="478" y="150"/>
                        <a:pt x="445" y="150"/>
                      </a:cubicBezTo>
                      <a:cubicBezTo>
                        <a:pt x="427" y="150"/>
                        <a:pt x="416" y="128"/>
                        <a:pt x="400" y="120"/>
                      </a:cubicBezTo>
                      <a:cubicBezTo>
                        <a:pt x="386" y="113"/>
                        <a:pt x="370" y="110"/>
                        <a:pt x="355" y="105"/>
                      </a:cubicBezTo>
                      <a:cubicBezTo>
                        <a:pt x="304" y="54"/>
                        <a:pt x="302" y="22"/>
                        <a:pt x="235" y="0"/>
                      </a:cubicBezTo>
                      <a:cubicBezTo>
                        <a:pt x="195" y="5"/>
                        <a:pt x="155" y="8"/>
                        <a:pt x="115" y="15"/>
                      </a:cubicBezTo>
                      <a:cubicBezTo>
                        <a:pt x="99" y="18"/>
                        <a:pt x="81" y="19"/>
                        <a:pt x="70" y="30"/>
                      </a:cubicBezTo>
                      <a:cubicBezTo>
                        <a:pt x="59" y="41"/>
                        <a:pt x="60" y="60"/>
                        <a:pt x="55" y="75"/>
                      </a:cubicBezTo>
                      <a:cubicBezTo>
                        <a:pt x="79" y="170"/>
                        <a:pt x="59" y="118"/>
                        <a:pt x="130" y="225"/>
                      </a:cubicBezTo>
                      <a:cubicBezTo>
                        <a:pt x="150" y="255"/>
                        <a:pt x="190" y="265"/>
                        <a:pt x="220" y="285"/>
                      </a:cubicBezTo>
                      <a:cubicBezTo>
                        <a:pt x="238" y="297"/>
                        <a:pt x="250" y="315"/>
                        <a:pt x="265" y="330"/>
                      </a:cubicBezTo>
                      <a:cubicBezTo>
                        <a:pt x="273" y="353"/>
                        <a:pt x="297" y="397"/>
                        <a:pt x="265" y="420"/>
                      </a:cubicBezTo>
                      <a:cubicBezTo>
                        <a:pt x="239" y="438"/>
                        <a:pt x="205" y="440"/>
                        <a:pt x="175" y="450"/>
                      </a:cubicBezTo>
                      <a:cubicBezTo>
                        <a:pt x="122" y="468"/>
                        <a:pt x="86" y="479"/>
                        <a:pt x="40" y="510"/>
                      </a:cubicBezTo>
                      <a:cubicBezTo>
                        <a:pt x="30" y="525"/>
                        <a:pt x="12" y="537"/>
                        <a:pt x="10" y="555"/>
                      </a:cubicBezTo>
                      <a:cubicBezTo>
                        <a:pt x="0" y="638"/>
                        <a:pt x="53" y="654"/>
                        <a:pt x="115" y="675"/>
                      </a:cubicBezTo>
                      <a:cubicBezTo>
                        <a:pt x="145" y="665"/>
                        <a:pt x="175" y="655"/>
                        <a:pt x="205" y="645"/>
                      </a:cubicBezTo>
                      <a:cubicBezTo>
                        <a:pt x="220" y="640"/>
                        <a:pt x="250" y="630"/>
                        <a:pt x="250" y="630"/>
                      </a:cubicBezTo>
                      <a:cubicBezTo>
                        <a:pt x="265" y="635"/>
                        <a:pt x="283" y="635"/>
                        <a:pt x="295" y="645"/>
                      </a:cubicBezTo>
                      <a:cubicBezTo>
                        <a:pt x="322" y="666"/>
                        <a:pt x="346" y="719"/>
                        <a:pt x="310" y="750"/>
                      </a:cubicBezTo>
                      <a:cubicBezTo>
                        <a:pt x="286" y="771"/>
                        <a:pt x="250" y="770"/>
                        <a:pt x="220" y="780"/>
                      </a:cubicBezTo>
                      <a:cubicBezTo>
                        <a:pt x="167" y="798"/>
                        <a:pt x="131" y="809"/>
                        <a:pt x="85" y="840"/>
                      </a:cubicBezTo>
                      <a:cubicBezTo>
                        <a:pt x="104" y="916"/>
                        <a:pt x="94" y="931"/>
                        <a:pt x="160" y="975"/>
                      </a:cubicBezTo>
                      <a:cubicBezTo>
                        <a:pt x="150" y="1005"/>
                        <a:pt x="130" y="1065"/>
                        <a:pt x="130" y="106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7" name="Freeform 49"/>
                <p:cNvSpPr>
                  <a:spLocks/>
                </p:cNvSpPr>
                <p:nvPr/>
              </p:nvSpPr>
              <p:spPr bwMode="auto">
                <a:xfrm rot="16200000">
                  <a:off x="1564720" y="4245405"/>
                  <a:ext cx="304800" cy="334077"/>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8" name="Freeform 48"/>
                <p:cNvSpPr>
                  <a:spLocks/>
                </p:cNvSpPr>
                <p:nvPr/>
              </p:nvSpPr>
              <p:spPr bwMode="auto">
                <a:xfrm rot="17120977">
                  <a:off x="1870724" y="4081660"/>
                  <a:ext cx="223665" cy="342328"/>
                </a:xfrm>
                <a:custGeom>
                  <a:avLst/>
                  <a:gdLst>
                    <a:gd name="T0" fmla="*/ 105 w 540"/>
                    <a:gd name="T1" fmla="*/ 0 h 1230"/>
                    <a:gd name="T2" fmla="*/ 15 w 540"/>
                    <a:gd name="T3" fmla="*/ 15 h 1230"/>
                    <a:gd name="T4" fmla="*/ 0 w 540"/>
                    <a:gd name="T5" fmla="*/ 60 h 1230"/>
                    <a:gd name="T6" fmla="*/ 105 w 540"/>
                    <a:gd name="T7" fmla="*/ 165 h 1230"/>
                    <a:gd name="T8" fmla="*/ 315 w 540"/>
                    <a:gd name="T9" fmla="*/ 150 h 1230"/>
                    <a:gd name="T10" fmla="*/ 255 w 540"/>
                    <a:gd name="T11" fmla="*/ 120 h 1230"/>
                    <a:gd name="T12" fmla="*/ 195 w 540"/>
                    <a:gd name="T13" fmla="*/ 105 h 1230"/>
                    <a:gd name="T14" fmla="*/ 0 w 540"/>
                    <a:gd name="T15" fmla="*/ 195 h 1230"/>
                    <a:gd name="T16" fmla="*/ 105 w 540"/>
                    <a:gd name="T17" fmla="*/ 315 h 1230"/>
                    <a:gd name="T18" fmla="*/ 225 w 540"/>
                    <a:gd name="T19" fmla="*/ 300 h 1230"/>
                    <a:gd name="T20" fmla="*/ 210 w 540"/>
                    <a:gd name="T21" fmla="*/ 255 h 1230"/>
                    <a:gd name="T22" fmla="*/ 255 w 540"/>
                    <a:gd name="T23" fmla="*/ 240 h 1230"/>
                    <a:gd name="T24" fmla="*/ 330 w 540"/>
                    <a:gd name="T25" fmla="*/ 255 h 1230"/>
                    <a:gd name="T26" fmla="*/ 330 w 540"/>
                    <a:gd name="T27" fmla="*/ 390 h 1230"/>
                    <a:gd name="T28" fmla="*/ 240 w 540"/>
                    <a:gd name="T29" fmla="*/ 420 h 1230"/>
                    <a:gd name="T30" fmla="*/ 195 w 540"/>
                    <a:gd name="T31" fmla="*/ 435 h 1230"/>
                    <a:gd name="T32" fmla="*/ 150 w 540"/>
                    <a:gd name="T33" fmla="*/ 600 h 1230"/>
                    <a:gd name="T34" fmla="*/ 165 w 540"/>
                    <a:gd name="T35" fmla="*/ 645 h 1230"/>
                    <a:gd name="T36" fmla="*/ 255 w 540"/>
                    <a:gd name="T37" fmla="*/ 705 h 1230"/>
                    <a:gd name="T38" fmla="*/ 330 w 540"/>
                    <a:gd name="T39" fmla="*/ 600 h 1230"/>
                    <a:gd name="T40" fmla="*/ 285 w 540"/>
                    <a:gd name="T41" fmla="*/ 585 h 1230"/>
                    <a:gd name="T42" fmla="*/ 225 w 540"/>
                    <a:gd name="T43" fmla="*/ 600 h 1230"/>
                    <a:gd name="T44" fmla="*/ 180 w 540"/>
                    <a:gd name="T45" fmla="*/ 615 h 1230"/>
                    <a:gd name="T46" fmla="*/ 135 w 540"/>
                    <a:gd name="T47" fmla="*/ 915 h 1230"/>
                    <a:gd name="T48" fmla="*/ 150 w 540"/>
                    <a:gd name="T49" fmla="*/ 960 h 1230"/>
                    <a:gd name="T50" fmla="*/ 240 w 540"/>
                    <a:gd name="T51" fmla="*/ 915 h 1230"/>
                    <a:gd name="T52" fmla="*/ 450 w 540"/>
                    <a:gd name="T53" fmla="*/ 1035 h 1230"/>
                    <a:gd name="T54" fmla="*/ 240 w 540"/>
                    <a:gd name="T55" fmla="*/ 1080 h 1230"/>
                    <a:gd name="T56" fmla="*/ 270 w 540"/>
                    <a:gd name="T57" fmla="*/ 945 h 1230"/>
                    <a:gd name="T58" fmla="*/ 360 w 540"/>
                    <a:gd name="T59" fmla="*/ 915 h 1230"/>
                    <a:gd name="T60" fmla="*/ 480 w 540"/>
                    <a:gd name="T61" fmla="*/ 945 h 1230"/>
                    <a:gd name="T62" fmla="*/ 510 w 540"/>
                    <a:gd name="T63" fmla="*/ 990 h 1230"/>
                    <a:gd name="T64" fmla="*/ 540 w 540"/>
                    <a:gd name="T65" fmla="*/ 1080 h 1230"/>
                    <a:gd name="T66" fmla="*/ 495 w 540"/>
                    <a:gd name="T67" fmla="*/ 1200 h 1230"/>
                    <a:gd name="T68" fmla="*/ 405 w 540"/>
                    <a:gd name="T69" fmla="*/ 1230 h 12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40"/>
                    <a:gd name="T106" fmla="*/ 0 h 1230"/>
                    <a:gd name="T107" fmla="*/ 540 w 540"/>
                    <a:gd name="T108" fmla="*/ 1230 h 12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40" h="1230">
                      <a:moveTo>
                        <a:pt x="105" y="0"/>
                      </a:moveTo>
                      <a:cubicBezTo>
                        <a:pt x="75" y="5"/>
                        <a:pt x="41" y="0"/>
                        <a:pt x="15" y="15"/>
                      </a:cubicBezTo>
                      <a:cubicBezTo>
                        <a:pt x="1" y="23"/>
                        <a:pt x="0" y="44"/>
                        <a:pt x="0" y="60"/>
                      </a:cubicBezTo>
                      <a:cubicBezTo>
                        <a:pt x="0" y="121"/>
                        <a:pt x="57" y="149"/>
                        <a:pt x="105" y="165"/>
                      </a:cubicBezTo>
                      <a:cubicBezTo>
                        <a:pt x="175" y="160"/>
                        <a:pt x="248" y="170"/>
                        <a:pt x="315" y="150"/>
                      </a:cubicBezTo>
                      <a:cubicBezTo>
                        <a:pt x="336" y="144"/>
                        <a:pt x="276" y="128"/>
                        <a:pt x="255" y="120"/>
                      </a:cubicBezTo>
                      <a:cubicBezTo>
                        <a:pt x="236" y="113"/>
                        <a:pt x="215" y="110"/>
                        <a:pt x="195" y="105"/>
                      </a:cubicBezTo>
                      <a:cubicBezTo>
                        <a:pt x="85" y="117"/>
                        <a:pt x="34" y="92"/>
                        <a:pt x="0" y="195"/>
                      </a:cubicBezTo>
                      <a:cubicBezTo>
                        <a:pt x="19" y="291"/>
                        <a:pt x="16" y="285"/>
                        <a:pt x="105" y="315"/>
                      </a:cubicBezTo>
                      <a:cubicBezTo>
                        <a:pt x="145" y="310"/>
                        <a:pt x="190" y="320"/>
                        <a:pt x="225" y="300"/>
                      </a:cubicBezTo>
                      <a:cubicBezTo>
                        <a:pt x="239" y="292"/>
                        <a:pt x="203" y="269"/>
                        <a:pt x="210" y="255"/>
                      </a:cubicBezTo>
                      <a:cubicBezTo>
                        <a:pt x="217" y="241"/>
                        <a:pt x="240" y="245"/>
                        <a:pt x="255" y="240"/>
                      </a:cubicBezTo>
                      <a:cubicBezTo>
                        <a:pt x="280" y="245"/>
                        <a:pt x="308" y="242"/>
                        <a:pt x="330" y="255"/>
                      </a:cubicBezTo>
                      <a:cubicBezTo>
                        <a:pt x="366" y="276"/>
                        <a:pt x="385" y="372"/>
                        <a:pt x="330" y="390"/>
                      </a:cubicBezTo>
                      <a:cubicBezTo>
                        <a:pt x="300" y="400"/>
                        <a:pt x="270" y="410"/>
                        <a:pt x="240" y="420"/>
                      </a:cubicBezTo>
                      <a:cubicBezTo>
                        <a:pt x="225" y="425"/>
                        <a:pt x="195" y="435"/>
                        <a:pt x="195" y="435"/>
                      </a:cubicBezTo>
                      <a:cubicBezTo>
                        <a:pt x="127" y="538"/>
                        <a:pt x="124" y="496"/>
                        <a:pt x="150" y="600"/>
                      </a:cubicBezTo>
                      <a:cubicBezTo>
                        <a:pt x="154" y="615"/>
                        <a:pt x="154" y="634"/>
                        <a:pt x="165" y="645"/>
                      </a:cubicBezTo>
                      <a:cubicBezTo>
                        <a:pt x="190" y="670"/>
                        <a:pt x="255" y="705"/>
                        <a:pt x="255" y="705"/>
                      </a:cubicBezTo>
                      <a:cubicBezTo>
                        <a:pt x="302" y="689"/>
                        <a:pt x="387" y="672"/>
                        <a:pt x="330" y="600"/>
                      </a:cubicBezTo>
                      <a:cubicBezTo>
                        <a:pt x="320" y="588"/>
                        <a:pt x="300" y="590"/>
                        <a:pt x="285" y="585"/>
                      </a:cubicBezTo>
                      <a:cubicBezTo>
                        <a:pt x="265" y="590"/>
                        <a:pt x="245" y="594"/>
                        <a:pt x="225" y="600"/>
                      </a:cubicBezTo>
                      <a:cubicBezTo>
                        <a:pt x="210" y="604"/>
                        <a:pt x="185" y="600"/>
                        <a:pt x="180" y="615"/>
                      </a:cubicBezTo>
                      <a:cubicBezTo>
                        <a:pt x="149" y="700"/>
                        <a:pt x="167" y="820"/>
                        <a:pt x="135" y="915"/>
                      </a:cubicBezTo>
                      <a:cubicBezTo>
                        <a:pt x="140" y="930"/>
                        <a:pt x="136" y="953"/>
                        <a:pt x="150" y="960"/>
                      </a:cubicBezTo>
                      <a:cubicBezTo>
                        <a:pt x="168" y="969"/>
                        <a:pt x="232" y="920"/>
                        <a:pt x="240" y="915"/>
                      </a:cubicBezTo>
                      <a:cubicBezTo>
                        <a:pt x="370" y="931"/>
                        <a:pt x="408" y="910"/>
                        <a:pt x="450" y="1035"/>
                      </a:cubicBezTo>
                      <a:cubicBezTo>
                        <a:pt x="367" y="1118"/>
                        <a:pt x="368" y="1096"/>
                        <a:pt x="240" y="1080"/>
                      </a:cubicBezTo>
                      <a:cubicBezTo>
                        <a:pt x="226" y="1037"/>
                        <a:pt x="222" y="975"/>
                        <a:pt x="270" y="945"/>
                      </a:cubicBezTo>
                      <a:cubicBezTo>
                        <a:pt x="297" y="928"/>
                        <a:pt x="360" y="915"/>
                        <a:pt x="360" y="915"/>
                      </a:cubicBezTo>
                      <a:cubicBezTo>
                        <a:pt x="364" y="916"/>
                        <a:pt x="465" y="933"/>
                        <a:pt x="480" y="945"/>
                      </a:cubicBezTo>
                      <a:cubicBezTo>
                        <a:pt x="494" y="956"/>
                        <a:pt x="503" y="974"/>
                        <a:pt x="510" y="990"/>
                      </a:cubicBezTo>
                      <a:cubicBezTo>
                        <a:pt x="523" y="1019"/>
                        <a:pt x="540" y="1080"/>
                        <a:pt x="540" y="1080"/>
                      </a:cubicBezTo>
                      <a:cubicBezTo>
                        <a:pt x="534" y="1110"/>
                        <a:pt x="530" y="1178"/>
                        <a:pt x="495" y="1200"/>
                      </a:cubicBezTo>
                      <a:cubicBezTo>
                        <a:pt x="468" y="1217"/>
                        <a:pt x="405" y="1230"/>
                        <a:pt x="405" y="123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9" name="Freeform 47"/>
                <p:cNvSpPr>
                  <a:spLocks/>
                </p:cNvSpPr>
                <p:nvPr/>
              </p:nvSpPr>
              <p:spPr bwMode="auto">
                <a:xfrm rot="3505076">
                  <a:off x="1659958" y="4357861"/>
                  <a:ext cx="148480" cy="421019"/>
                </a:xfrm>
                <a:custGeom>
                  <a:avLst/>
                  <a:gdLst>
                    <a:gd name="T0" fmla="*/ 38 w 361"/>
                    <a:gd name="T1" fmla="*/ 89 h 1110"/>
                    <a:gd name="T2" fmla="*/ 233 w 361"/>
                    <a:gd name="T3" fmla="*/ 44 h 1110"/>
                    <a:gd name="T4" fmla="*/ 218 w 361"/>
                    <a:gd name="T5" fmla="*/ 104 h 1110"/>
                    <a:gd name="T6" fmla="*/ 128 w 361"/>
                    <a:gd name="T7" fmla="*/ 149 h 1110"/>
                    <a:gd name="T8" fmla="*/ 38 w 361"/>
                    <a:gd name="T9" fmla="*/ 194 h 1110"/>
                    <a:gd name="T10" fmla="*/ 83 w 361"/>
                    <a:gd name="T11" fmla="*/ 314 h 1110"/>
                    <a:gd name="T12" fmla="*/ 308 w 361"/>
                    <a:gd name="T13" fmla="*/ 299 h 1110"/>
                    <a:gd name="T14" fmla="*/ 263 w 361"/>
                    <a:gd name="T15" fmla="*/ 269 h 1110"/>
                    <a:gd name="T16" fmla="*/ 53 w 361"/>
                    <a:gd name="T17" fmla="*/ 344 h 1110"/>
                    <a:gd name="T18" fmla="*/ 8 w 361"/>
                    <a:gd name="T19" fmla="*/ 434 h 1110"/>
                    <a:gd name="T20" fmla="*/ 53 w 361"/>
                    <a:gd name="T21" fmla="*/ 464 h 1110"/>
                    <a:gd name="T22" fmla="*/ 323 w 361"/>
                    <a:gd name="T23" fmla="*/ 494 h 1110"/>
                    <a:gd name="T24" fmla="*/ 278 w 361"/>
                    <a:gd name="T25" fmla="*/ 599 h 1110"/>
                    <a:gd name="T26" fmla="*/ 233 w 361"/>
                    <a:gd name="T27" fmla="*/ 614 h 1110"/>
                    <a:gd name="T28" fmla="*/ 188 w 361"/>
                    <a:gd name="T29" fmla="*/ 644 h 1110"/>
                    <a:gd name="T30" fmla="*/ 98 w 361"/>
                    <a:gd name="T31" fmla="*/ 674 h 1110"/>
                    <a:gd name="T32" fmla="*/ 248 w 361"/>
                    <a:gd name="T33" fmla="*/ 794 h 1110"/>
                    <a:gd name="T34" fmla="*/ 308 w 361"/>
                    <a:gd name="T35" fmla="*/ 899 h 1110"/>
                    <a:gd name="T36" fmla="*/ 263 w 361"/>
                    <a:gd name="T37" fmla="*/ 914 h 1110"/>
                    <a:gd name="T38" fmla="*/ 203 w 361"/>
                    <a:gd name="T39" fmla="*/ 1049 h 1110"/>
                    <a:gd name="T40" fmla="*/ 188 w 361"/>
                    <a:gd name="T41" fmla="*/ 1064 h 1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1"/>
                    <a:gd name="T64" fmla="*/ 0 h 1110"/>
                    <a:gd name="T65" fmla="*/ 361 w 361"/>
                    <a:gd name="T66" fmla="*/ 1110 h 11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1" h="1110">
                      <a:moveTo>
                        <a:pt x="38" y="89"/>
                      </a:moveTo>
                      <a:cubicBezTo>
                        <a:pt x="97" y="0"/>
                        <a:pt x="119" y="30"/>
                        <a:pt x="233" y="44"/>
                      </a:cubicBezTo>
                      <a:cubicBezTo>
                        <a:pt x="228" y="64"/>
                        <a:pt x="229" y="87"/>
                        <a:pt x="218" y="104"/>
                      </a:cubicBezTo>
                      <a:cubicBezTo>
                        <a:pt x="197" y="136"/>
                        <a:pt x="158" y="134"/>
                        <a:pt x="128" y="149"/>
                      </a:cubicBezTo>
                      <a:cubicBezTo>
                        <a:pt x="12" y="207"/>
                        <a:pt x="151" y="156"/>
                        <a:pt x="38" y="194"/>
                      </a:cubicBezTo>
                      <a:cubicBezTo>
                        <a:pt x="14" y="267"/>
                        <a:pt x="20" y="272"/>
                        <a:pt x="83" y="314"/>
                      </a:cubicBezTo>
                      <a:cubicBezTo>
                        <a:pt x="158" y="309"/>
                        <a:pt x="235" y="317"/>
                        <a:pt x="308" y="299"/>
                      </a:cubicBezTo>
                      <a:cubicBezTo>
                        <a:pt x="325" y="295"/>
                        <a:pt x="281" y="271"/>
                        <a:pt x="263" y="269"/>
                      </a:cubicBezTo>
                      <a:cubicBezTo>
                        <a:pt x="193" y="260"/>
                        <a:pt x="110" y="306"/>
                        <a:pt x="53" y="344"/>
                      </a:cubicBezTo>
                      <a:cubicBezTo>
                        <a:pt x="47" y="353"/>
                        <a:pt x="0" y="415"/>
                        <a:pt x="8" y="434"/>
                      </a:cubicBezTo>
                      <a:cubicBezTo>
                        <a:pt x="15" y="451"/>
                        <a:pt x="36" y="459"/>
                        <a:pt x="53" y="464"/>
                      </a:cubicBezTo>
                      <a:cubicBezTo>
                        <a:pt x="78" y="471"/>
                        <a:pt x="314" y="493"/>
                        <a:pt x="323" y="494"/>
                      </a:cubicBezTo>
                      <a:cubicBezTo>
                        <a:pt x="314" y="530"/>
                        <a:pt x="310" y="573"/>
                        <a:pt x="278" y="599"/>
                      </a:cubicBezTo>
                      <a:cubicBezTo>
                        <a:pt x="266" y="609"/>
                        <a:pt x="247" y="607"/>
                        <a:pt x="233" y="614"/>
                      </a:cubicBezTo>
                      <a:cubicBezTo>
                        <a:pt x="217" y="622"/>
                        <a:pt x="204" y="637"/>
                        <a:pt x="188" y="644"/>
                      </a:cubicBezTo>
                      <a:cubicBezTo>
                        <a:pt x="159" y="657"/>
                        <a:pt x="98" y="674"/>
                        <a:pt x="98" y="674"/>
                      </a:cubicBezTo>
                      <a:cubicBezTo>
                        <a:pt x="128" y="792"/>
                        <a:pt x="119" y="776"/>
                        <a:pt x="248" y="794"/>
                      </a:cubicBezTo>
                      <a:cubicBezTo>
                        <a:pt x="287" y="807"/>
                        <a:pt x="361" y="846"/>
                        <a:pt x="308" y="899"/>
                      </a:cubicBezTo>
                      <a:cubicBezTo>
                        <a:pt x="297" y="910"/>
                        <a:pt x="278" y="909"/>
                        <a:pt x="263" y="914"/>
                      </a:cubicBezTo>
                      <a:cubicBezTo>
                        <a:pt x="215" y="985"/>
                        <a:pt x="239" y="942"/>
                        <a:pt x="203" y="1049"/>
                      </a:cubicBezTo>
                      <a:cubicBezTo>
                        <a:pt x="185" y="1103"/>
                        <a:pt x="188" y="1110"/>
                        <a:pt x="188" y="106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0" name="Freeform 46"/>
                <p:cNvSpPr>
                  <a:spLocks/>
                </p:cNvSpPr>
                <p:nvPr/>
              </p:nvSpPr>
              <p:spPr bwMode="auto">
                <a:xfrm rot="16200000">
                  <a:off x="1618745" y="4752212"/>
                  <a:ext cx="269715" cy="389757"/>
                </a:xfrm>
                <a:custGeom>
                  <a:avLst/>
                  <a:gdLst>
                    <a:gd name="T0" fmla="*/ 0 w 780"/>
                    <a:gd name="T1" fmla="*/ 0 h 1275"/>
                    <a:gd name="T2" fmla="*/ 15 w 780"/>
                    <a:gd name="T3" fmla="*/ 165 h 1275"/>
                    <a:gd name="T4" fmla="*/ 30 w 780"/>
                    <a:gd name="T5" fmla="*/ 210 h 1275"/>
                    <a:gd name="T6" fmla="*/ 75 w 780"/>
                    <a:gd name="T7" fmla="*/ 225 h 1275"/>
                    <a:gd name="T8" fmla="*/ 195 w 780"/>
                    <a:gd name="T9" fmla="*/ 255 h 1275"/>
                    <a:gd name="T10" fmla="*/ 480 w 780"/>
                    <a:gd name="T11" fmla="*/ 240 h 1275"/>
                    <a:gd name="T12" fmla="*/ 525 w 780"/>
                    <a:gd name="T13" fmla="*/ 225 h 1275"/>
                    <a:gd name="T14" fmla="*/ 390 w 780"/>
                    <a:gd name="T15" fmla="*/ 135 h 1275"/>
                    <a:gd name="T16" fmla="*/ 285 w 780"/>
                    <a:gd name="T17" fmla="*/ 150 h 1275"/>
                    <a:gd name="T18" fmla="*/ 210 w 780"/>
                    <a:gd name="T19" fmla="*/ 285 h 1275"/>
                    <a:gd name="T20" fmla="*/ 240 w 780"/>
                    <a:gd name="T21" fmla="*/ 375 h 1275"/>
                    <a:gd name="T22" fmla="*/ 375 w 780"/>
                    <a:gd name="T23" fmla="*/ 450 h 1275"/>
                    <a:gd name="T24" fmla="*/ 465 w 780"/>
                    <a:gd name="T25" fmla="*/ 435 h 1275"/>
                    <a:gd name="T26" fmla="*/ 450 w 780"/>
                    <a:gd name="T27" fmla="*/ 390 h 1275"/>
                    <a:gd name="T28" fmla="*/ 255 w 780"/>
                    <a:gd name="T29" fmla="*/ 405 h 1275"/>
                    <a:gd name="T30" fmla="*/ 210 w 780"/>
                    <a:gd name="T31" fmla="*/ 435 h 1275"/>
                    <a:gd name="T32" fmla="*/ 180 w 780"/>
                    <a:gd name="T33" fmla="*/ 525 h 1275"/>
                    <a:gd name="T34" fmla="*/ 225 w 780"/>
                    <a:gd name="T35" fmla="*/ 630 h 1275"/>
                    <a:gd name="T36" fmla="*/ 375 w 780"/>
                    <a:gd name="T37" fmla="*/ 675 h 1275"/>
                    <a:gd name="T38" fmla="*/ 495 w 780"/>
                    <a:gd name="T39" fmla="*/ 645 h 1275"/>
                    <a:gd name="T40" fmla="*/ 555 w 780"/>
                    <a:gd name="T41" fmla="*/ 630 h 1275"/>
                    <a:gd name="T42" fmla="*/ 600 w 780"/>
                    <a:gd name="T43" fmla="*/ 600 h 1275"/>
                    <a:gd name="T44" fmla="*/ 600 w 780"/>
                    <a:gd name="T45" fmla="*/ 570 h 1275"/>
                    <a:gd name="T46" fmla="*/ 465 w 780"/>
                    <a:gd name="T47" fmla="*/ 585 h 1275"/>
                    <a:gd name="T48" fmla="*/ 375 w 780"/>
                    <a:gd name="T49" fmla="*/ 615 h 1275"/>
                    <a:gd name="T50" fmla="*/ 360 w 780"/>
                    <a:gd name="T51" fmla="*/ 660 h 1275"/>
                    <a:gd name="T52" fmla="*/ 660 w 780"/>
                    <a:gd name="T53" fmla="*/ 855 h 1275"/>
                    <a:gd name="T54" fmla="*/ 780 w 780"/>
                    <a:gd name="T55" fmla="*/ 1050 h 1275"/>
                    <a:gd name="T56" fmla="*/ 555 w 780"/>
                    <a:gd name="T57" fmla="*/ 1095 h 1275"/>
                    <a:gd name="T58" fmla="*/ 390 w 780"/>
                    <a:gd name="T59" fmla="*/ 990 h 1275"/>
                    <a:gd name="T60" fmla="*/ 570 w 780"/>
                    <a:gd name="T61" fmla="*/ 1005 h 1275"/>
                    <a:gd name="T62" fmla="*/ 600 w 780"/>
                    <a:gd name="T63" fmla="*/ 1275 h 12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0"/>
                    <a:gd name="T97" fmla="*/ 0 h 1275"/>
                    <a:gd name="T98" fmla="*/ 780 w 780"/>
                    <a:gd name="T99" fmla="*/ 1275 h 12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0" h="1275">
                      <a:moveTo>
                        <a:pt x="0" y="0"/>
                      </a:moveTo>
                      <a:cubicBezTo>
                        <a:pt x="5" y="55"/>
                        <a:pt x="7" y="110"/>
                        <a:pt x="15" y="165"/>
                      </a:cubicBezTo>
                      <a:cubicBezTo>
                        <a:pt x="17" y="181"/>
                        <a:pt x="19" y="199"/>
                        <a:pt x="30" y="210"/>
                      </a:cubicBezTo>
                      <a:cubicBezTo>
                        <a:pt x="41" y="221"/>
                        <a:pt x="60" y="221"/>
                        <a:pt x="75" y="225"/>
                      </a:cubicBezTo>
                      <a:cubicBezTo>
                        <a:pt x="115" y="236"/>
                        <a:pt x="195" y="255"/>
                        <a:pt x="195" y="255"/>
                      </a:cubicBezTo>
                      <a:cubicBezTo>
                        <a:pt x="290" y="250"/>
                        <a:pt x="385" y="249"/>
                        <a:pt x="480" y="240"/>
                      </a:cubicBezTo>
                      <a:cubicBezTo>
                        <a:pt x="496" y="239"/>
                        <a:pt x="519" y="240"/>
                        <a:pt x="525" y="225"/>
                      </a:cubicBezTo>
                      <a:cubicBezTo>
                        <a:pt x="557" y="145"/>
                        <a:pt x="425" y="142"/>
                        <a:pt x="390" y="135"/>
                      </a:cubicBezTo>
                      <a:cubicBezTo>
                        <a:pt x="355" y="140"/>
                        <a:pt x="315" y="131"/>
                        <a:pt x="285" y="150"/>
                      </a:cubicBezTo>
                      <a:cubicBezTo>
                        <a:pt x="241" y="178"/>
                        <a:pt x="225" y="239"/>
                        <a:pt x="210" y="285"/>
                      </a:cubicBezTo>
                      <a:cubicBezTo>
                        <a:pt x="220" y="315"/>
                        <a:pt x="230" y="345"/>
                        <a:pt x="240" y="375"/>
                      </a:cubicBezTo>
                      <a:cubicBezTo>
                        <a:pt x="243" y="385"/>
                        <a:pt x="359" y="439"/>
                        <a:pt x="375" y="450"/>
                      </a:cubicBezTo>
                      <a:cubicBezTo>
                        <a:pt x="405" y="445"/>
                        <a:pt x="441" y="454"/>
                        <a:pt x="465" y="435"/>
                      </a:cubicBezTo>
                      <a:cubicBezTo>
                        <a:pt x="477" y="425"/>
                        <a:pt x="466" y="392"/>
                        <a:pt x="450" y="390"/>
                      </a:cubicBezTo>
                      <a:cubicBezTo>
                        <a:pt x="385" y="381"/>
                        <a:pt x="320" y="400"/>
                        <a:pt x="255" y="405"/>
                      </a:cubicBezTo>
                      <a:cubicBezTo>
                        <a:pt x="240" y="415"/>
                        <a:pt x="220" y="420"/>
                        <a:pt x="210" y="435"/>
                      </a:cubicBezTo>
                      <a:cubicBezTo>
                        <a:pt x="193" y="462"/>
                        <a:pt x="180" y="525"/>
                        <a:pt x="180" y="525"/>
                      </a:cubicBezTo>
                      <a:cubicBezTo>
                        <a:pt x="189" y="561"/>
                        <a:pt x="193" y="604"/>
                        <a:pt x="225" y="630"/>
                      </a:cubicBezTo>
                      <a:cubicBezTo>
                        <a:pt x="259" y="657"/>
                        <a:pt x="333" y="661"/>
                        <a:pt x="375" y="675"/>
                      </a:cubicBezTo>
                      <a:cubicBezTo>
                        <a:pt x="415" y="665"/>
                        <a:pt x="455" y="655"/>
                        <a:pt x="495" y="645"/>
                      </a:cubicBezTo>
                      <a:cubicBezTo>
                        <a:pt x="515" y="640"/>
                        <a:pt x="555" y="630"/>
                        <a:pt x="555" y="630"/>
                      </a:cubicBezTo>
                      <a:cubicBezTo>
                        <a:pt x="570" y="620"/>
                        <a:pt x="584" y="608"/>
                        <a:pt x="600" y="600"/>
                      </a:cubicBezTo>
                      <a:cubicBezTo>
                        <a:pt x="648" y="576"/>
                        <a:pt x="672" y="594"/>
                        <a:pt x="600" y="570"/>
                      </a:cubicBezTo>
                      <a:cubicBezTo>
                        <a:pt x="555" y="575"/>
                        <a:pt x="509" y="576"/>
                        <a:pt x="465" y="585"/>
                      </a:cubicBezTo>
                      <a:cubicBezTo>
                        <a:pt x="434" y="591"/>
                        <a:pt x="375" y="615"/>
                        <a:pt x="375" y="615"/>
                      </a:cubicBezTo>
                      <a:cubicBezTo>
                        <a:pt x="370" y="630"/>
                        <a:pt x="360" y="644"/>
                        <a:pt x="360" y="660"/>
                      </a:cubicBezTo>
                      <a:cubicBezTo>
                        <a:pt x="360" y="827"/>
                        <a:pt x="535" y="839"/>
                        <a:pt x="660" y="855"/>
                      </a:cubicBezTo>
                      <a:cubicBezTo>
                        <a:pt x="696" y="927"/>
                        <a:pt x="754" y="972"/>
                        <a:pt x="780" y="1050"/>
                      </a:cubicBezTo>
                      <a:cubicBezTo>
                        <a:pt x="698" y="1060"/>
                        <a:pt x="632" y="1069"/>
                        <a:pt x="555" y="1095"/>
                      </a:cubicBezTo>
                      <a:cubicBezTo>
                        <a:pt x="421" y="1078"/>
                        <a:pt x="428" y="1104"/>
                        <a:pt x="390" y="990"/>
                      </a:cubicBezTo>
                      <a:cubicBezTo>
                        <a:pt x="465" y="940"/>
                        <a:pt x="499" y="958"/>
                        <a:pt x="570" y="1005"/>
                      </a:cubicBezTo>
                      <a:cubicBezTo>
                        <a:pt x="619" y="1152"/>
                        <a:pt x="600" y="1063"/>
                        <a:pt x="600" y="127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1" name="Freeform 45"/>
                <p:cNvSpPr>
                  <a:spLocks/>
                </p:cNvSpPr>
                <p:nvPr/>
              </p:nvSpPr>
              <p:spPr bwMode="auto">
                <a:xfrm rot="2304084">
                  <a:off x="1646730" y="4986004"/>
                  <a:ext cx="337171" cy="171039"/>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2" name="Freeform 44"/>
                <p:cNvSpPr>
                  <a:spLocks/>
                </p:cNvSpPr>
                <p:nvPr/>
              </p:nvSpPr>
              <p:spPr bwMode="auto">
                <a:xfrm rot="15161848">
                  <a:off x="1691169" y="4225718"/>
                  <a:ext cx="154592" cy="337171"/>
                </a:xfrm>
                <a:custGeom>
                  <a:avLst/>
                  <a:gdLst>
                    <a:gd name="T0" fmla="*/ 75 w 255"/>
                    <a:gd name="T1" fmla="*/ 0 h 990"/>
                    <a:gd name="T2" fmla="*/ 120 w 255"/>
                    <a:gd name="T3" fmla="*/ 15 h 990"/>
                    <a:gd name="T4" fmla="*/ 30 w 255"/>
                    <a:gd name="T5" fmla="*/ 195 h 990"/>
                    <a:gd name="T6" fmla="*/ 135 w 255"/>
                    <a:gd name="T7" fmla="*/ 315 h 990"/>
                    <a:gd name="T8" fmla="*/ 165 w 255"/>
                    <a:gd name="T9" fmla="*/ 360 h 990"/>
                    <a:gd name="T10" fmla="*/ 90 w 255"/>
                    <a:gd name="T11" fmla="*/ 480 h 990"/>
                    <a:gd name="T12" fmla="*/ 60 w 255"/>
                    <a:gd name="T13" fmla="*/ 525 h 990"/>
                    <a:gd name="T14" fmla="*/ 0 w 255"/>
                    <a:gd name="T15" fmla="*/ 450 h 990"/>
                    <a:gd name="T16" fmla="*/ 135 w 255"/>
                    <a:gd name="T17" fmla="*/ 465 h 990"/>
                    <a:gd name="T18" fmla="*/ 255 w 255"/>
                    <a:gd name="T19" fmla="*/ 555 h 990"/>
                    <a:gd name="T20" fmla="*/ 240 w 255"/>
                    <a:gd name="T21" fmla="*/ 510 h 990"/>
                    <a:gd name="T22" fmla="*/ 150 w 255"/>
                    <a:gd name="T23" fmla="*/ 570 h 990"/>
                    <a:gd name="T24" fmla="*/ 105 w 255"/>
                    <a:gd name="T25" fmla="*/ 600 h 990"/>
                    <a:gd name="T26" fmla="*/ 45 w 255"/>
                    <a:gd name="T27" fmla="*/ 675 h 990"/>
                    <a:gd name="T28" fmla="*/ 30 w 255"/>
                    <a:gd name="T29" fmla="*/ 720 h 990"/>
                    <a:gd name="T30" fmla="*/ 0 w 255"/>
                    <a:gd name="T31" fmla="*/ 765 h 990"/>
                    <a:gd name="T32" fmla="*/ 120 w 255"/>
                    <a:gd name="T33" fmla="*/ 780 h 990"/>
                    <a:gd name="T34" fmla="*/ 210 w 255"/>
                    <a:gd name="T35" fmla="*/ 750 h 990"/>
                    <a:gd name="T36" fmla="*/ 240 w 255"/>
                    <a:gd name="T37" fmla="*/ 795 h 990"/>
                    <a:gd name="T38" fmla="*/ 165 w 255"/>
                    <a:gd name="T39" fmla="*/ 885 h 990"/>
                    <a:gd name="T40" fmla="*/ 150 w 255"/>
                    <a:gd name="T41" fmla="*/ 930 h 990"/>
                    <a:gd name="T42" fmla="*/ 165 w 255"/>
                    <a:gd name="T43" fmla="*/ 990 h 9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5"/>
                    <a:gd name="T67" fmla="*/ 0 h 990"/>
                    <a:gd name="T68" fmla="*/ 255 w 255"/>
                    <a:gd name="T69" fmla="*/ 990 h 9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5" h="990">
                      <a:moveTo>
                        <a:pt x="75" y="0"/>
                      </a:moveTo>
                      <a:cubicBezTo>
                        <a:pt x="90" y="5"/>
                        <a:pt x="109" y="4"/>
                        <a:pt x="120" y="15"/>
                      </a:cubicBezTo>
                      <a:cubicBezTo>
                        <a:pt x="171" y="66"/>
                        <a:pt x="58" y="153"/>
                        <a:pt x="30" y="195"/>
                      </a:cubicBezTo>
                      <a:cubicBezTo>
                        <a:pt x="49" y="291"/>
                        <a:pt x="46" y="285"/>
                        <a:pt x="135" y="315"/>
                      </a:cubicBezTo>
                      <a:cubicBezTo>
                        <a:pt x="145" y="330"/>
                        <a:pt x="165" y="342"/>
                        <a:pt x="165" y="360"/>
                      </a:cubicBezTo>
                      <a:cubicBezTo>
                        <a:pt x="165" y="443"/>
                        <a:pt x="141" y="446"/>
                        <a:pt x="90" y="480"/>
                      </a:cubicBezTo>
                      <a:cubicBezTo>
                        <a:pt x="80" y="495"/>
                        <a:pt x="78" y="521"/>
                        <a:pt x="60" y="525"/>
                      </a:cubicBezTo>
                      <a:cubicBezTo>
                        <a:pt x="18" y="533"/>
                        <a:pt x="7" y="471"/>
                        <a:pt x="0" y="450"/>
                      </a:cubicBezTo>
                      <a:cubicBezTo>
                        <a:pt x="69" y="404"/>
                        <a:pt x="69" y="421"/>
                        <a:pt x="135" y="465"/>
                      </a:cubicBezTo>
                      <a:cubicBezTo>
                        <a:pt x="170" y="517"/>
                        <a:pt x="196" y="535"/>
                        <a:pt x="255" y="555"/>
                      </a:cubicBezTo>
                      <a:cubicBezTo>
                        <a:pt x="250" y="540"/>
                        <a:pt x="255" y="516"/>
                        <a:pt x="240" y="510"/>
                      </a:cubicBezTo>
                      <a:cubicBezTo>
                        <a:pt x="182" y="487"/>
                        <a:pt x="175" y="545"/>
                        <a:pt x="150" y="570"/>
                      </a:cubicBezTo>
                      <a:cubicBezTo>
                        <a:pt x="137" y="583"/>
                        <a:pt x="120" y="590"/>
                        <a:pt x="105" y="600"/>
                      </a:cubicBezTo>
                      <a:cubicBezTo>
                        <a:pt x="67" y="713"/>
                        <a:pt x="123" y="578"/>
                        <a:pt x="45" y="675"/>
                      </a:cubicBezTo>
                      <a:cubicBezTo>
                        <a:pt x="35" y="687"/>
                        <a:pt x="37" y="706"/>
                        <a:pt x="30" y="720"/>
                      </a:cubicBezTo>
                      <a:cubicBezTo>
                        <a:pt x="22" y="736"/>
                        <a:pt x="10" y="750"/>
                        <a:pt x="0" y="765"/>
                      </a:cubicBezTo>
                      <a:cubicBezTo>
                        <a:pt x="61" y="806"/>
                        <a:pt x="34" y="803"/>
                        <a:pt x="120" y="780"/>
                      </a:cubicBezTo>
                      <a:cubicBezTo>
                        <a:pt x="151" y="772"/>
                        <a:pt x="210" y="750"/>
                        <a:pt x="210" y="750"/>
                      </a:cubicBezTo>
                      <a:cubicBezTo>
                        <a:pt x="220" y="765"/>
                        <a:pt x="240" y="777"/>
                        <a:pt x="240" y="795"/>
                      </a:cubicBezTo>
                      <a:cubicBezTo>
                        <a:pt x="240" y="816"/>
                        <a:pt x="174" y="876"/>
                        <a:pt x="165" y="885"/>
                      </a:cubicBezTo>
                      <a:cubicBezTo>
                        <a:pt x="160" y="900"/>
                        <a:pt x="150" y="914"/>
                        <a:pt x="150" y="930"/>
                      </a:cubicBezTo>
                      <a:cubicBezTo>
                        <a:pt x="150" y="951"/>
                        <a:pt x="165" y="969"/>
                        <a:pt x="165" y="99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3" name="Freeform 43"/>
                <p:cNvSpPr>
                  <a:spLocks/>
                </p:cNvSpPr>
                <p:nvPr/>
              </p:nvSpPr>
              <p:spPr bwMode="auto">
                <a:xfrm rot="16588437">
                  <a:off x="1920924" y="4655721"/>
                  <a:ext cx="179412" cy="372776"/>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4" name="Freeform 41"/>
                <p:cNvSpPr>
                  <a:spLocks/>
                </p:cNvSpPr>
                <p:nvPr/>
              </p:nvSpPr>
              <p:spPr bwMode="auto">
                <a:xfrm rot="16200000">
                  <a:off x="1890458" y="4376345"/>
                  <a:ext cx="157882" cy="338202"/>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5" name="Freeform 40"/>
                <p:cNvSpPr>
                  <a:spLocks/>
                </p:cNvSpPr>
                <p:nvPr/>
              </p:nvSpPr>
              <p:spPr bwMode="auto">
                <a:xfrm rot="19782647">
                  <a:off x="1880474" y="4585962"/>
                  <a:ext cx="186630" cy="377163"/>
                </a:xfrm>
                <a:custGeom>
                  <a:avLst/>
                  <a:gdLst>
                    <a:gd name="T0" fmla="*/ 41 w 291"/>
                    <a:gd name="T1" fmla="*/ 0 h 1005"/>
                    <a:gd name="T2" fmla="*/ 11 w 291"/>
                    <a:gd name="T3" fmla="*/ 90 h 1005"/>
                    <a:gd name="T4" fmla="*/ 26 w 291"/>
                    <a:gd name="T5" fmla="*/ 195 h 1005"/>
                    <a:gd name="T6" fmla="*/ 56 w 291"/>
                    <a:gd name="T7" fmla="*/ 330 h 1005"/>
                    <a:gd name="T8" fmla="*/ 146 w 291"/>
                    <a:gd name="T9" fmla="*/ 315 h 1005"/>
                    <a:gd name="T10" fmla="*/ 86 w 291"/>
                    <a:gd name="T11" fmla="*/ 225 h 1005"/>
                    <a:gd name="T12" fmla="*/ 56 w 291"/>
                    <a:gd name="T13" fmla="*/ 270 h 1005"/>
                    <a:gd name="T14" fmla="*/ 71 w 291"/>
                    <a:gd name="T15" fmla="*/ 315 h 1005"/>
                    <a:gd name="T16" fmla="*/ 86 w 291"/>
                    <a:gd name="T17" fmla="*/ 405 h 1005"/>
                    <a:gd name="T18" fmla="*/ 71 w 291"/>
                    <a:gd name="T19" fmla="*/ 465 h 1005"/>
                    <a:gd name="T20" fmla="*/ 116 w 291"/>
                    <a:gd name="T21" fmla="*/ 480 h 1005"/>
                    <a:gd name="T22" fmla="*/ 221 w 291"/>
                    <a:gd name="T23" fmla="*/ 600 h 1005"/>
                    <a:gd name="T24" fmla="*/ 221 w 291"/>
                    <a:gd name="T25" fmla="*/ 495 h 1005"/>
                    <a:gd name="T26" fmla="*/ 146 w 291"/>
                    <a:gd name="T27" fmla="*/ 510 h 1005"/>
                    <a:gd name="T28" fmla="*/ 56 w 291"/>
                    <a:gd name="T29" fmla="*/ 645 h 1005"/>
                    <a:gd name="T30" fmla="*/ 41 w 291"/>
                    <a:gd name="T31" fmla="*/ 690 h 1005"/>
                    <a:gd name="T32" fmla="*/ 161 w 291"/>
                    <a:gd name="T33" fmla="*/ 735 h 1005"/>
                    <a:gd name="T34" fmla="*/ 236 w 291"/>
                    <a:gd name="T35" fmla="*/ 810 h 1005"/>
                    <a:gd name="T36" fmla="*/ 146 w 291"/>
                    <a:gd name="T37" fmla="*/ 870 h 1005"/>
                    <a:gd name="T38" fmla="*/ 86 w 291"/>
                    <a:gd name="T39" fmla="*/ 855 h 1005"/>
                    <a:gd name="T40" fmla="*/ 131 w 291"/>
                    <a:gd name="T41" fmla="*/ 870 h 1005"/>
                    <a:gd name="T42" fmla="*/ 176 w 291"/>
                    <a:gd name="T43" fmla="*/ 1005 h 10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1"/>
                    <a:gd name="T67" fmla="*/ 0 h 1005"/>
                    <a:gd name="T68" fmla="*/ 291 w 291"/>
                    <a:gd name="T69" fmla="*/ 1005 h 10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1" h="1005">
                      <a:moveTo>
                        <a:pt x="41" y="0"/>
                      </a:moveTo>
                      <a:cubicBezTo>
                        <a:pt x="31" y="30"/>
                        <a:pt x="21" y="60"/>
                        <a:pt x="11" y="90"/>
                      </a:cubicBezTo>
                      <a:cubicBezTo>
                        <a:pt x="0" y="124"/>
                        <a:pt x="21" y="160"/>
                        <a:pt x="26" y="195"/>
                      </a:cubicBezTo>
                      <a:cubicBezTo>
                        <a:pt x="41" y="293"/>
                        <a:pt x="33" y="260"/>
                        <a:pt x="56" y="330"/>
                      </a:cubicBezTo>
                      <a:cubicBezTo>
                        <a:pt x="86" y="325"/>
                        <a:pt x="119" y="329"/>
                        <a:pt x="146" y="315"/>
                      </a:cubicBezTo>
                      <a:cubicBezTo>
                        <a:pt x="239" y="269"/>
                        <a:pt x="115" y="235"/>
                        <a:pt x="86" y="225"/>
                      </a:cubicBezTo>
                      <a:cubicBezTo>
                        <a:pt x="76" y="240"/>
                        <a:pt x="59" y="252"/>
                        <a:pt x="56" y="270"/>
                      </a:cubicBezTo>
                      <a:cubicBezTo>
                        <a:pt x="53" y="286"/>
                        <a:pt x="68" y="300"/>
                        <a:pt x="71" y="315"/>
                      </a:cubicBezTo>
                      <a:cubicBezTo>
                        <a:pt x="78" y="345"/>
                        <a:pt x="81" y="375"/>
                        <a:pt x="86" y="405"/>
                      </a:cubicBezTo>
                      <a:cubicBezTo>
                        <a:pt x="81" y="425"/>
                        <a:pt x="63" y="446"/>
                        <a:pt x="71" y="465"/>
                      </a:cubicBezTo>
                      <a:cubicBezTo>
                        <a:pt x="77" y="480"/>
                        <a:pt x="105" y="469"/>
                        <a:pt x="116" y="480"/>
                      </a:cubicBezTo>
                      <a:cubicBezTo>
                        <a:pt x="291" y="655"/>
                        <a:pt x="94" y="515"/>
                        <a:pt x="221" y="600"/>
                      </a:cubicBezTo>
                      <a:cubicBezTo>
                        <a:pt x="228" y="579"/>
                        <a:pt x="259" y="514"/>
                        <a:pt x="221" y="495"/>
                      </a:cubicBezTo>
                      <a:cubicBezTo>
                        <a:pt x="198" y="484"/>
                        <a:pt x="171" y="505"/>
                        <a:pt x="146" y="510"/>
                      </a:cubicBezTo>
                      <a:cubicBezTo>
                        <a:pt x="105" y="571"/>
                        <a:pt x="110" y="591"/>
                        <a:pt x="56" y="645"/>
                      </a:cubicBezTo>
                      <a:cubicBezTo>
                        <a:pt x="51" y="660"/>
                        <a:pt x="35" y="675"/>
                        <a:pt x="41" y="690"/>
                      </a:cubicBezTo>
                      <a:cubicBezTo>
                        <a:pt x="54" y="724"/>
                        <a:pt x="143" y="731"/>
                        <a:pt x="161" y="735"/>
                      </a:cubicBezTo>
                      <a:cubicBezTo>
                        <a:pt x="167" y="739"/>
                        <a:pt x="250" y="786"/>
                        <a:pt x="236" y="810"/>
                      </a:cubicBezTo>
                      <a:cubicBezTo>
                        <a:pt x="218" y="841"/>
                        <a:pt x="146" y="870"/>
                        <a:pt x="146" y="870"/>
                      </a:cubicBezTo>
                      <a:cubicBezTo>
                        <a:pt x="126" y="865"/>
                        <a:pt x="107" y="855"/>
                        <a:pt x="86" y="855"/>
                      </a:cubicBezTo>
                      <a:cubicBezTo>
                        <a:pt x="70" y="855"/>
                        <a:pt x="119" y="860"/>
                        <a:pt x="131" y="870"/>
                      </a:cubicBezTo>
                      <a:cubicBezTo>
                        <a:pt x="150" y="885"/>
                        <a:pt x="238" y="1005"/>
                        <a:pt x="176" y="100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6" name="Freeform 39"/>
                <p:cNvSpPr>
                  <a:spLocks/>
                </p:cNvSpPr>
                <p:nvPr/>
              </p:nvSpPr>
              <p:spPr bwMode="auto">
                <a:xfrm rot="6915602">
                  <a:off x="1960982" y="4824426"/>
                  <a:ext cx="162915" cy="425405"/>
                </a:xfrm>
                <a:custGeom>
                  <a:avLst/>
                  <a:gdLst>
                    <a:gd name="T0" fmla="*/ 214 w 394"/>
                    <a:gd name="T1" fmla="*/ 29 h 1139"/>
                    <a:gd name="T2" fmla="*/ 394 w 394"/>
                    <a:gd name="T3" fmla="*/ 119 h 1139"/>
                    <a:gd name="T4" fmla="*/ 379 w 394"/>
                    <a:gd name="T5" fmla="*/ 164 h 1139"/>
                    <a:gd name="T6" fmla="*/ 199 w 394"/>
                    <a:gd name="T7" fmla="*/ 254 h 1139"/>
                    <a:gd name="T8" fmla="*/ 274 w 394"/>
                    <a:gd name="T9" fmla="*/ 404 h 1139"/>
                    <a:gd name="T10" fmla="*/ 334 w 394"/>
                    <a:gd name="T11" fmla="*/ 524 h 1139"/>
                    <a:gd name="T12" fmla="*/ 304 w 394"/>
                    <a:gd name="T13" fmla="*/ 569 h 1139"/>
                    <a:gd name="T14" fmla="*/ 199 w 394"/>
                    <a:gd name="T15" fmla="*/ 554 h 1139"/>
                    <a:gd name="T16" fmla="*/ 169 w 394"/>
                    <a:gd name="T17" fmla="*/ 509 h 1139"/>
                    <a:gd name="T18" fmla="*/ 154 w 394"/>
                    <a:gd name="T19" fmla="*/ 464 h 1139"/>
                    <a:gd name="T20" fmla="*/ 289 w 394"/>
                    <a:gd name="T21" fmla="*/ 479 h 1139"/>
                    <a:gd name="T22" fmla="*/ 334 w 394"/>
                    <a:gd name="T23" fmla="*/ 494 h 1139"/>
                    <a:gd name="T24" fmla="*/ 379 w 394"/>
                    <a:gd name="T25" fmla="*/ 479 h 1139"/>
                    <a:gd name="T26" fmla="*/ 364 w 394"/>
                    <a:gd name="T27" fmla="*/ 629 h 1139"/>
                    <a:gd name="T28" fmla="*/ 349 w 394"/>
                    <a:gd name="T29" fmla="*/ 674 h 1139"/>
                    <a:gd name="T30" fmla="*/ 304 w 394"/>
                    <a:gd name="T31" fmla="*/ 704 h 1139"/>
                    <a:gd name="T32" fmla="*/ 199 w 394"/>
                    <a:gd name="T33" fmla="*/ 689 h 1139"/>
                    <a:gd name="T34" fmla="*/ 244 w 394"/>
                    <a:gd name="T35" fmla="*/ 674 h 1139"/>
                    <a:gd name="T36" fmla="*/ 334 w 394"/>
                    <a:gd name="T37" fmla="*/ 704 h 1139"/>
                    <a:gd name="T38" fmla="*/ 319 w 394"/>
                    <a:gd name="T39" fmla="*/ 929 h 1139"/>
                    <a:gd name="T40" fmla="*/ 229 w 394"/>
                    <a:gd name="T41" fmla="*/ 899 h 1139"/>
                    <a:gd name="T42" fmla="*/ 184 w 394"/>
                    <a:gd name="T43" fmla="*/ 884 h 1139"/>
                    <a:gd name="T44" fmla="*/ 124 w 394"/>
                    <a:gd name="T45" fmla="*/ 809 h 1139"/>
                    <a:gd name="T46" fmla="*/ 64 w 394"/>
                    <a:gd name="T47" fmla="*/ 719 h 1139"/>
                    <a:gd name="T48" fmla="*/ 19 w 394"/>
                    <a:gd name="T49" fmla="*/ 734 h 1139"/>
                    <a:gd name="T50" fmla="*/ 94 w 394"/>
                    <a:gd name="T51" fmla="*/ 914 h 1139"/>
                    <a:gd name="T52" fmla="*/ 124 w 394"/>
                    <a:gd name="T53" fmla="*/ 959 h 1139"/>
                    <a:gd name="T54" fmla="*/ 274 w 394"/>
                    <a:gd name="T55" fmla="*/ 1139 h 11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94"/>
                    <a:gd name="T85" fmla="*/ 0 h 1139"/>
                    <a:gd name="T86" fmla="*/ 394 w 394"/>
                    <a:gd name="T87" fmla="*/ 1139 h 11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94" h="1139">
                      <a:moveTo>
                        <a:pt x="214" y="29"/>
                      </a:moveTo>
                      <a:cubicBezTo>
                        <a:pt x="302" y="0"/>
                        <a:pt x="345" y="46"/>
                        <a:pt x="394" y="119"/>
                      </a:cubicBezTo>
                      <a:cubicBezTo>
                        <a:pt x="389" y="134"/>
                        <a:pt x="389" y="152"/>
                        <a:pt x="379" y="164"/>
                      </a:cubicBezTo>
                      <a:cubicBezTo>
                        <a:pt x="348" y="203"/>
                        <a:pt x="253" y="218"/>
                        <a:pt x="199" y="254"/>
                      </a:cubicBezTo>
                      <a:cubicBezTo>
                        <a:pt x="213" y="340"/>
                        <a:pt x="194" y="377"/>
                        <a:pt x="274" y="404"/>
                      </a:cubicBezTo>
                      <a:cubicBezTo>
                        <a:pt x="294" y="435"/>
                        <a:pt x="334" y="487"/>
                        <a:pt x="334" y="524"/>
                      </a:cubicBezTo>
                      <a:cubicBezTo>
                        <a:pt x="334" y="542"/>
                        <a:pt x="314" y="554"/>
                        <a:pt x="304" y="569"/>
                      </a:cubicBezTo>
                      <a:cubicBezTo>
                        <a:pt x="269" y="564"/>
                        <a:pt x="231" y="568"/>
                        <a:pt x="199" y="554"/>
                      </a:cubicBezTo>
                      <a:cubicBezTo>
                        <a:pt x="183" y="547"/>
                        <a:pt x="177" y="525"/>
                        <a:pt x="169" y="509"/>
                      </a:cubicBezTo>
                      <a:cubicBezTo>
                        <a:pt x="162" y="495"/>
                        <a:pt x="139" y="468"/>
                        <a:pt x="154" y="464"/>
                      </a:cubicBezTo>
                      <a:cubicBezTo>
                        <a:pt x="198" y="453"/>
                        <a:pt x="244" y="474"/>
                        <a:pt x="289" y="479"/>
                      </a:cubicBezTo>
                      <a:cubicBezTo>
                        <a:pt x="304" y="484"/>
                        <a:pt x="318" y="494"/>
                        <a:pt x="334" y="494"/>
                      </a:cubicBezTo>
                      <a:cubicBezTo>
                        <a:pt x="350" y="494"/>
                        <a:pt x="376" y="464"/>
                        <a:pt x="379" y="479"/>
                      </a:cubicBezTo>
                      <a:cubicBezTo>
                        <a:pt x="390" y="528"/>
                        <a:pt x="372" y="579"/>
                        <a:pt x="364" y="629"/>
                      </a:cubicBezTo>
                      <a:cubicBezTo>
                        <a:pt x="362" y="645"/>
                        <a:pt x="359" y="662"/>
                        <a:pt x="349" y="674"/>
                      </a:cubicBezTo>
                      <a:cubicBezTo>
                        <a:pt x="338" y="688"/>
                        <a:pt x="319" y="694"/>
                        <a:pt x="304" y="704"/>
                      </a:cubicBezTo>
                      <a:cubicBezTo>
                        <a:pt x="269" y="699"/>
                        <a:pt x="231" y="705"/>
                        <a:pt x="199" y="689"/>
                      </a:cubicBezTo>
                      <a:cubicBezTo>
                        <a:pt x="185" y="682"/>
                        <a:pt x="228" y="672"/>
                        <a:pt x="244" y="674"/>
                      </a:cubicBezTo>
                      <a:cubicBezTo>
                        <a:pt x="275" y="677"/>
                        <a:pt x="334" y="704"/>
                        <a:pt x="334" y="704"/>
                      </a:cubicBezTo>
                      <a:cubicBezTo>
                        <a:pt x="359" y="780"/>
                        <a:pt x="344" y="854"/>
                        <a:pt x="319" y="929"/>
                      </a:cubicBezTo>
                      <a:cubicBezTo>
                        <a:pt x="289" y="919"/>
                        <a:pt x="259" y="909"/>
                        <a:pt x="229" y="899"/>
                      </a:cubicBezTo>
                      <a:cubicBezTo>
                        <a:pt x="214" y="894"/>
                        <a:pt x="184" y="884"/>
                        <a:pt x="184" y="884"/>
                      </a:cubicBezTo>
                      <a:cubicBezTo>
                        <a:pt x="150" y="783"/>
                        <a:pt x="197" y="893"/>
                        <a:pt x="124" y="809"/>
                      </a:cubicBezTo>
                      <a:cubicBezTo>
                        <a:pt x="100" y="782"/>
                        <a:pt x="64" y="719"/>
                        <a:pt x="64" y="719"/>
                      </a:cubicBezTo>
                      <a:cubicBezTo>
                        <a:pt x="49" y="724"/>
                        <a:pt x="23" y="719"/>
                        <a:pt x="19" y="734"/>
                      </a:cubicBezTo>
                      <a:cubicBezTo>
                        <a:pt x="0" y="800"/>
                        <a:pt x="64" y="869"/>
                        <a:pt x="94" y="914"/>
                      </a:cubicBezTo>
                      <a:cubicBezTo>
                        <a:pt x="104" y="929"/>
                        <a:pt x="124" y="959"/>
                        <a:pt x="124" y="959"/>
                      </a:cubicBezTo>
                      <a:cubicBezTo>
                        <a:pt x="142" y="1048"/>
                        <a:pt x="161" y="1139"/>
                        <a:pt x="274" y="1139"/>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7" name="Freeform 38"/>
                <p:cNvSpPr>
                  <a:spLocks/>
                </p:cNvSpPr>
                <p:nvPr/>
              </p:nvSpPr>
              <p:spPr bwMode="auto">
                <a:xfrm rot="17596374">
                  <a:off x="1610834" y="4732191"/>
                  <a:ext cx="304800" cy="272212"/>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8" name="Freeform 37"/>
                <p:cNvSpPr>
                  <a:spLocks/>
                </p:cNvSpPr>
                <p:nvPr/>
              </p:nvSpPr>
              <p:spPr bwMode="auto">
                <a:xfrm rot="15680422">
                  <a:off x="1608170" y="4554029"/>
                  <a:ext cx="148480" cy="359621"/>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562" name="Group 561"/>
            <p:cNvGrpSpPr/>
            <p:nvPr/>
          </p:nvGrpSpPr>
          <p:grpSpPr>
            <a:xfrm>
              <a:off x="7969847" y="2580154"/>
              <a:ext cx="867123" cy="1342745"/>
              <a:chOff x="1388019" y="4035688"/>
              <a:chExt cx="867123" cy="1342745"/>
            </a:xfrm>
          </p:grpSpPr>
          <p:sp>
            <p:nvSpPr>
              <p:cNvPr id="579" name="Cube 578"/>
              <p:cNvSpPr/>
              <p:nvPr/>
            </p:nvSpPr>
            <p:spPr>
              <a:xfrm>
                <a:off x="1388019" y="4035688"/>
                <a:ext cx="496139" cy="1342745"/>
              </a:xfrm>
              <a:prstGeom prst="cube">
                <a:avLst>
                  <a:gd name="adj" fmla="val 75553"/>
                </a:avLst>
              </a:prstGeom>
              <a:gradFill flip="none" rotWithShape="1">
                <a:gsLst>
                  <a:gs pos="0">
                    <a:schemeClr val="bg1"/>
                  </a:gs>
                  <a:gs pos="100000">
                    <a:srgbClr val="3900F9"/>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80" name="Group 579"/>
              <p:cNvGrpSpPr/>
              <p:nvPr/>
            </p:nvGrpSpPr>
            <p:grpSpPr>
              <a:xfrm>
                <a:off x="1502599" y="4140991"/>
                <a:ext cx="752543" cy="1139534"/>
                <a:chOff x="1502599" y="4140991"/>
                <a:chExt cx="752543" cy="1139534"/>
              </a:xfrm>
            </p:grpSpPr>
            <p:sp>
              <p:nvSpPr>
                <p:cNvPr id="581" name="Freeform 51"/>
                <p:cNvSpPr>
                  <a:spLocks/>
                </p:cNvSpPr>
                <p:nvPr/>
              </p:nvSpPr>
              <p:spPr bwMode="auto">
                <a:xfrm rot="5400000" flipH="1">
                  <a:off x="1675475" y="5006470"/>
                  <a:ext cx="183099" cy="365012"/>
                </a:xfrm>
                <a:custGeom>
                  <a:avLst/>
                  <a:gdLst>
                    <a:gd name="T0" fmla="*/ 520 w 520"/>
                    <a:gd name="T1" fmla="*/ 75 h 1065"/>
                    <a:gd name="T2" fmla="*/ 445 w 520"/>
                    <a:gd name="T3" fmla="*/ 150 h 1065"/>
                    <a:gd name="T4" fmla="*/ 400 w 520"/>
                    <a:gd name="T5" fmla="*/ 120 h 1065"/>
                    <a:gd name="T6" fmla="*/ 355 w 520"/>
                    <a:gd name="T7" fmla="*/ 105 h 1065"/>
                    <a:gd name="T8" fmla="*/ 235 w 520"/>
                    <a:gd name="T9" fmla="*/ 0 h 1065"/>
                    <a:gd name="T10" fmla="*/ 115 w 520"/>
                    <a:gd name="T11" fmla="*/ 15 h 1065"/>
                    <a:gd name="T12" fmla="*/ 70 w 520"/>
                    <a:gd name="T13" fmla="*/ 30 h 1065"/>
                    <a:gd name="T14" fmla="*/ 55 w 520"/>
                    <a:gd name="T15" fmla="*/ 75 h 1065"/>
                    <a:gd name="T16" fmla="*/ 130 w 520"/>
                    <a:gd name="T17" fmla="*/ 225 h 1065"/>
                    <a:gd name="T18" fmla="*/ 220 w 520"/>
                    <a:gd name="T19" fmla="*/ 285 h 1065"/>
                    <a:gd name="T20" fmla="*/ 265 w 520"/>
                    <a:gd name="T21" fmla="*/ 330 h 1065"/>
                    <a:gd name="T22" fmla="*/ 265 w 520"/>
                    <a:gd name="T23" fmla="*/ 420 h 1065"/>
                    <a:gd name="T24" fmla="*/ 175 w 520"/>
                    <a:gd name="T25" fmla="*/ 450 h 1065"/>
                    <a:gd name="T26" fmla="*/ 40 w 520"/>
                    <a:gd name="T27" fmla="*/ 510 h 1065"/>
                    <a:gd name="T28" fmla="*/ 10 w 520"/>
                    <a:gd name="T29" fmla="*/ 555 h 1065"/>
                    <a:gd name="T30" fmla="*/ 115 w 520"/>
                    <a:gd name="T31" fmla="*/ 675 h 1065"/>
                    <a:gd name="T32" fmla="*/ 205 w 520"/>
                    <a:gd name="T33" fmla="*/ 645 h 1065"/>
                    <a:gd name="T34" fmla="*/ 250 w 520"/>
                    <a:gd name="T35" fmla="*/ 630 h 1065"/>
                    <a:gd name="T36" fmla="*/ 295 w 520"/>
                    <a:gd name="T37" fmla="*/ 645 h 1065"/>
                    <a:gd name="T38" fmla="*/ 310 w 520"/>
                    <a:gd name="T39" fmla="*/ 750 h 1065"/>
                    <a:gd name="T40" fmla="*/ 220 w 520"/>
                    <a:gd name="T41" fmla="*/ 780 h 1065"/>
                    <a:gd name="T42" fmla="*/ 85 w 520"/>
                    <a:gd name="T43" fmla="*/ 840 h 1065"/>
                    <a:gd name="T44" fmla="*/ 160 w 520"/>
                    <a:gd name="T45" fmla="*/ 975 h 1065"/>
                    <a:gd name="T46" fmla="*/ 130 w 520"/>
                    <a:gd name="T47" fmla="*/ 1065 h 10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0"/>
                    <a:gd name="T73" fmla="*/ 0 h 1065"/>
                    <a:gd name="T74" fmla="*/ 520 w 520"/>
                    <a:gd name="T75" fmla="*/ 1065 h 10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0" h="1065">
                      <a:moveTo>
                        <a:pt x="520" y="75"/>
                      </a:moveTo>
                      <a:cubicBezTo>
                        <a:pt x="507" y="95"/>
                        <a:pt x="478" y="150"/>
                        <a:pt x="445" y="150"/>
                      </a:cubicBezTo>
                      <a:cubicBezTo>
                        <a:pt x="427" y="150"/>
                        <a:pt x="416" y="128"/>
                        <a:pt x="400" y="120"/>
                      </a:cubicBezTo>
                      <a:cubicBezTo>
                        <a:pt x="386" y="113"/>
                        <a:pt x="370" y="110"/>
                        <a:pt x="355" y="105"/>
                      </a:cubicBezTo>
                      <a:cubicBezTo>
                        <a:pt x="304" y="54"/>
                        <a:pt x="302" y="22"/>
                        <a:pt x="235" y="0"/>
                      </a:cubicBezTo>
                      <a:cubicBezTo>
                        <a:pt x="195" y="5"/>
                        <a:pt x="155" y="8"/>
                        <a:pt x="115" y="15"/>
                      </a:cubicBezTo>
                      <a:cubicBezTo>
                        <a:pt x="99" y="18"/>
                        <a:pt x="81" y="19"/>
                        <a:pt x="70" y="30"/>
                      </a:cubicBezTo>
                      <a:cubicBezTo>
                        <a:pt x="59" y="41"/>
                        <a:pt x="60" y="60"/>
                        <a:pt x="55" y="75"/>
                      </a:cubicBezTo>
                      <a:cubicBezTo>
                        <a:pt x="79" y="170"/>
                        <a:pt x="59" y="118"/>
                        <a:pt x="130" y="225"/>
                      </a:cubicBezTo>
                      <a:cubicBezTo>
                        <a:pt x="150" y="255"/>
                        <a:pt x="190" y="265"/>
                        <a:pt x="220" y="285"/>
                      </a:cubicBezTo>
                      <a:cubicBezTo>
                        <a:pt x="238" y="297"/>
                        <a:pt x="250" y="315"/>
                        <a:pt x="265" y="330"/>
                      </a:cubicBezTo>
                      <a:cubicBezTo>
                        <a:pt x="273" y="353"/>
                        <a:pt x="297" y="397"/>
                        <a:pt x="265" y="420"/>
                      </a:cubicBezTo>
                      <a:cubicBezTo>
                        <a:pt x="239" y="438"/>
                        <a:pt x="205" y="440"/>
                        <a:pt x="175" y="450"/>
                      </a:cubicBezTo>
                      <a:cubicBezTo>
                        <a:pt x="122" y="468"/>
                        <a:pt x="86" y="479"/>
                        <a:pt x="40" y="510"/>
                      </a:cubicBezTo>
                      <a:cubicBezTo>
                        <a:pt x="30" y="525"/>
                        <a:pt x="12" y="537"/>
                        <a:pt x="10" y="555"/>
                      </a:cubicBezTo>
                      <a:cubicBezTo>
                        <a:pt x="0" y="638"/>
                        <a:pt x="53" y="654"/>
                        <a:pt x="115" y="675"/>
                      </a:cubicBezTo>
                      <a:cubicBezTo>
                        <a:pt x="145" y="665"/>
                        <a:pt x="175" y="655"/>
                        <a:pt x="205" y="645"/>
                      </a:cubicBezTo>
                      <a:cubicBezTo>
                        <a:pt x="220" y="640"/>
                        <a:pt x="250" y="630"/>
                        <a:pt x="250" y="630"/>
                      </a:cubicBezTo>
                      <a:cubicBezTo>
                        <a:pt x="265" y="635"/>
                        <a:pt x="283" y="635"/>
                        <a:pt x="295" y="645"/>
                      </a:cubicBezTo>
                      <a:cubicBezTo>
                        <a:pt x="322" y="666"/>
                        <a:pt x="346" y="719"/>
                        <a:pt x="310" y="750"/>
                      </a:cubicBezTo>
                      <a:cubicBezTo>
                        <a:pt x="286" y="771"/>
                        <a:pt x="250" y="770"/>
                        <a:pt x="220" y="780"/>
                      </a:cubicBezTo>
                      <a:cubicBezTo>
                        <a:pt x="167" y="798"/>
                        <a:pt x="131" y="809"/>
                        <a:pt x="85" y="840"/>
                      </a:cubicBezTo>
                      <a:cubicBezTo>
                        <a:pt x="104" y="916"/>
                        <a:pt x="94" y="931"/>
                        <a:pt x="160" y="975"/>
                      </a:cubicBezTo>
                      <a:cubicBezTo>
                        <a:pt x="150" y="1005"/>
                        <a:pt x="130" y="1065"/>
                        <a:pt x="130" y="106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2" name="Freeform 49"/>
                <p:cNvSpPr>
                  <a:spLocks/>
                </p:cNvSpPr>
                <p:nvPr/>
              </p:nvSpPr>
              <p:spPr bwMode="auto">
                <a:xfrm rot="16200000">
                  <a:off x="1564720" y="4245405"/>
                  <a:ext cx="304800" cy="334077"/>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3" name="Freeform 48"/>
                <p:cNvSpPr>
                  <a:spLocks/>
                </p:cNvSpPr>
                <p:nvPr/>
              </p:nvSpPr>
              <p:spPr bwMode="auto">
                <a:xfrm rot="17120977">
                  <a:off x="1870724" y="4081660"/>
                  <a:ext cx="223665" cy="342328"/>
                </a:xfrm>
                <a:custGeom>
                  <a:avLst/>
                  <a:gdLst>
                    <a:gd name="T0" fmla="*/ 105 w 540"/>
                    <a:gd name="T1" fmla="*/ 0 h 1230"/>
                    <a:gd name="T2" fmla="*/ 15 w 540"/>
                    <a:gd name="T3" fmla="*/ 15 h 1230"/>
                    <a:gd name="T4" fmla="*/ 0 w 540"/>
                    <a:gd name="T5" fmla="*/ 60 h 1230"/>
                    <a:gd name="T6" fmla="*/ 105 w 540"/>
                    <a:gd name="T7" fmla="*/ 165 h 1230"/>
                    <a:gd name="T8" fmla="*/ 315 w 540"/>
                    <a:gd name="T9" fmla="*/ 150 h 1230"/>
                    <a:gd name="T10" fmla="*/ 255 w 540"/>
                    <a:gd name="T11" fmla="*/ 120 h 1230"/>
                    <a:gd name="T12" fmla="*/ 195 w 540"/>
                    <a:gd name="T13" fmla="*/ 105 h 1230"/>
                    <a:gd name="T14" fmla="*/ 0 w 540"/>
                    <a:gd name="T15" fmla="*/ 195 h 1230"/>
                    <a:gd name="T16" fmla="*/ 105 w 540"/>
                    <a:gd name="T17" fmla="*/ 315 h 1230"/>
                    <a:gd name="T18" fmla="*/ 225 w 540"/>
                    <a:gd name="T19" fmla="*/ 300 h 1230"/>
                    <a:gd name="T20" fmla="*/ 210 w 540"/>
                    <a:gd name="T21" fmla="*/ 255 h 1230"/>
                    <a:gd name="T22" fmla="*/ 255 w 540"/>
                    <a:gd name="T23" fmla="*/ 240 h 1230"/>
                    <a:gd name="T24" fmla="*/ 330 w 540"/>
                    <a:gd name="T25" fmla="*/ 255 h 1230"/>
                    <a:gd name="T26" fmla="*/ 330 w 540"/>
                    <a:gd name="T27" fmla="*/ 390 h 1230"/>
                    <a:gd name="T28" fmla="*/ 240 w 540"/>
                    <a:gd name="T29" fmla="*/ 420 h 1230"/>
                    <a:gd name="T30" fmla="*/ 195 w 540"/>
                    <a:gd name="T31" fmla="*/ 435 h 1230"/>
                    <a:gd name="T32" fmla="*/ 150 w 540"/>
                    <a:gd name="T33" fmla="*/ 600 h 1230"/>
                    <a:gd name="T34" fmla="*/ 165 w 540"/>
                    <a:gd name="T35" fmla="*/ 645 h 1230"/>
                    <a:gd name="T36" fmla="*/ 255 w 540"/>
                    <a:gd name="T37" fmla="*/ 705 h 1230"/>
                    <a:gd name="T38" fmla="*/ 330 w 540"/>
                    <a:gd name="T39" fmla="*/ 600 h 1230"/>
                    <a:gd name="T40" fmla="*/ 285 w 540"/>
                    <a:gd name="T41" fmla="*/ 585 h 1230"/>
                    <a:gd name="T42" fmla="*/ 225 w 540"/>
                    <a:gd name="T43" fmla="*/ 600 h 1230"/>
                    <a:gd name="T44" fmla="*/ 180 w 540"/>
                    <a:gd name="T45" fmla="*/ 615 h 1230"/>
                    <a:gd name="T46" fmla="*/ 135 w 540"/>
                    <a:gd name="T47" fmla="*/ 915 h 1230"/>
                    <a:gd name="T48" fmla="*/ 150 w 540"/>
                    <a:gd name="T49" fmla="*/ 960 h 1230"/>
                    <a:gd name="T50" fmla="*/ 240 w 540"/>
                    <a:gd name="T51" fmla="*/ 915 h 1230"/>
                    <a:gd name="T52" fmla="*/ 450 w 540"/>
                    <a:gd name="T53" fmla="*/ 1035 h 1230"/>
                    <a:gd name="T54" fmla="*/ 240 w 540"/>
                    <a:gd name="T55" fmla="*/ 1080 h 1230"/>
                    <a:gd name="T56" fmla="*/ 270 w 540"/>
                    <a:gd name="T57" fmla="*/ 945 h 1230"/>
                    <a:gd name="T58" fmla="*/ 360 w 540"/>
                    <a:gd name="T59" fmla="*/ 915 h 1230"/>
                    <a:gd name="T60" fmla="*/ 480 w 540"/>
                    <a:gd name="T61" fmla="*/ 945 h 1230"/>
                    <a:gd name="T62" fmla="*/ 510 w 540"/>
                    <a:gd name="T63" fmla="*/ 990 h 1230"/>
                    <a:gd name="T64" fmla="*/ 540 w 540"/>
                    <a:gd name="T65" fmla="*/ 1080 h 1230"/>
                    <a:gd name="T66" fmla="*/ 495 w 540"/>
                    <a:gd name="T67" fmla="*/ 1200 h 1230"/>
                    <a:gd name="T68" fmla="*/ 405 w 540"/>
                    <a:gd name="T69" fmla="*/ 1230 h 12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40"/>
                    <a:gd name="T106" fmla="*/ 0 h 1230"/>
                    <a:gd name="T107" fmla="*/ 540 w 540"/>
                    <a:gd name="T108" fmla="*/ 1230 h 12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40" h="1230">
                      <a:moveTo>
                        <a:pt x="105" y="0"/>
                      </a:moveTo>
                      <a:cubicBezTo>
                        <a:pt x="75" y="5"/>
                        <a:pt x="41" y="0"/>
                        <a:pt x="15" y="15"/>
                      </a:cubicBezTo>
                      <a:cubicBezTo>
                        <a:pt x="1" y="23"/>
                        <a:pt x="0" y="44"/>
                        <a:pt x="0" y="60"/>
                      </a:cubicBezTo>
                      <a:cubicBezTo>
                        <a:pt x="0" y="121"/>
                        <a:pt x="57" y="149"/>
                        <a:pt x="105" y="165"/>
                      </a:cubicBezTo>
                      <a:cubicBezTo>
                        <a:pt x="175" y="160"/>
                        <a:pt x="248" y="170"/>
                        <a:pt x="315" y="150"/>
                      </a:cubicBezTo>
                      <a:cubicBezTo>
                        <a:pt x="336" y="144"/>
                        <a:pt x="276" y="128"/>
                        <a:pt x="255" y="120"/>
                      </a:cubicBezTo>
                      <a:cubicBezTo>
                        <a:pt x="236" y="113"/>
                        <a:pt x="215" y="110"/>
                        <a:pt x="195" y="105"/>
                      </a:cubicBezTo>
                      <a:cubicBezTo>
                        <a:pt x="85" y="117"/>
                        <a:pt x="34" y="92"/>
                        <a:pt x="0" y="195"/>
                      </a:cubicBezTo>
                      <a:cubicBezTo>
                        <a:pt x="19" y="291"/>
                        <a:pt x="16" y="285"/>
                        <a:pt x="105" y="315"/>
                      </a:cubicBezTo>
                      <a:cubicBezTo>
                        <a:pt x="145" y="310"/>
                        <a:pt x="190" y="320"/>
                        <a:pt x="225" y="300"/>
                      </a:cubicBezTo>
                      <a:cubicBezTo>
                        <a:pt x="239" y="292"/>
                        <a:pt x="203" y="269"/>
                        <a:pt x="210" y="255"/>
                      </a:cubicBezTo>
                      <a:cubicBezTo>
                        <a:pt x="217" y="241"/>
                        <a:pt x="240" y="245"/>
                        <a:pt x="255" y="240"/>
                      </a:cubicBezTo>
                      <a:cubicBezTo>
                        <a:pt x="280" y="245"/>
                        <a:pt x="308" y="242"/>
                        <a:pt x="330" y="255"/>
                      </a:cubicBezTo>
                      <a:cubicBezTo>
                        <a:pt x="366" y="276"/>
                        <a:pt x="385" y="372"/>
                        <a:pt x="330" y="390"/>
                      </a:cubicBezTo>
                      <a:cubicBezTo>
                        <a:pt x="300" y="400"/>
                        <a:pt x="270" y="410"/>
                        <a:pt x="240" y="420"/>
                      </a:cubicBezTo>
                      <a:cubicBezTo>
                        <a:pt x="225" y="425"/>
                        <a:pt x="195" y="435"/>
                        <a:pt x="195" y="435"/>
                      </a:cubicBezTo>
                      <a:cubicBezTo>
                        <a:pt x="127" y="538"/>
                        <a:pt x="124" y="496"/>
                        <a:pt x="150" y="600"/>
                      </a:cubicBezTo>
                      <a:cubicBezTo>
                        <a:pt x="154" y="615"/>
                        <a:pt x="154" y="634"/>
                        <a:pt x="165" y="645"/>
                      </a:cubicBezTo>
                      <a:cubicBezTo>
                        <a:pt x="190" y="670"/>
                        <a:pt x="255" y="705"/>
                        <a:pt x="255" y="705"/>
                      </a:cubicBezTo>
                      <a:cubicBezTo>
                        <a:pt x="302" y="689"/>
                        <a:pt x="387" y="672"/>
                        <a:pt x="330" y="600"/>
                      </a:cubicBezTo>
                      <a:cubicBezTo>
                        <a:pt x="320" y="588"/>
                        <a:pt x="300" y="590"/>
                        <a:pt x="285" y="585"/>
                      </a:cubicBezTo>
                      <a:cubicBezTo>
                        <a:pt x="265" y="590"/>
                        <a:pt x="245" y="594"/>
                        <a:pt x="225" y="600"/>
                      </a:cubicBezTo>
                      <a:cubicBezTo>
                        <a:pt x="210" y="604"/>
                        <a:pt x="185" y="600"/>
                        <a:pt x="180" y="615"/>
                      </a:cubicBezTo>
                      <a:cubicBezTo>
                        <a:pt x="149" y="700"/>
                        <a:pt x="167" y="820"/>
                        <a:pt x="135" y="915"/>
                      </a:cubicBezTo>
                      <a:cubicBezTo>
                        <a:pt x="140" y="930"/>
                        <a:pt x="136" y="953"/>
                        <a:pt x="150" y="960"/>
                      </a:cubicBezTo>
                      <a:cubicBezTo>
                        <a:pt x="168" y="969"/>
                        <a:pt x="232" y="920"/>
                        <a:pt x="240" y="915"/>
                      </a:cubicBezTo>
                      <a:cubicBezTo>
                        <a:pt x="370" y="931"/>
                        <a:pt x="408" y="910"/>
                        <a:pt x="450" y="1035"/>
                      </a:cubicBezTo>
                      <a:cubicBezTo>
                        <a:pt x="367" y="1118"/>
                        <a:pt x="368" y="1096"/>
                        <a:pt x="240" y="1080"/>
                      </a:cubicBezTo>
                      <a:cubicBezTo>
                        <a:pt x="226" y="1037"/>
                        <a:pt x="222" y="975"/>
                        <a:pt x="270" y="945"/>
                      </a:cubicBezTo>
                      <a:cubicBezTo>
                        <a:pt x="297" y="928"/>
                        <a:pt x="360" y="915"/>
                        <a:pt x="360" y="915"/>
                      </a:cubicBezTo>
                      <a:cubicBezTo>
                        <a:pt x="364" y="916"/>
                        <a:pt x="465" y="933"/>
                        <a:pt x="480" y="945"/>
                      </a:cubicBezTo>
                      <a:cubicBezTo>
                        <a:pt x="494" y="956"/>
                        <a:pt x="503" y="974"/>
                        <a:pt x="510" y="990"/>
                      </a:cubicBezTo>
                      <a:cubicBezTo>
                        <a:pt x="523" y="1019"/>
                        <a:pt x="540" y="1080"/>
                        <a:pt x="540" y="1080"/>
                      </a:cubicBezTo>
                      <a:cubicBezTo>
                        <a:pt x="534" y="1110"/>
                        <a:pt x="530" y="1178"/>
                        <a:pt x="495" y="1200"/>
                      </a:cubicBezTo>
                      <a:cubicBezTo>
                        <a:pt x="468" y="1217"/>
                        <a:pt x="405" y="1230"/>
                        <a:pt x="405" y="123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4" name="Freeform 47"/>
                <p:cNvSpPr>
                  <a:spLocks/>
                </p:cNvSpPr>
                <p:nvPr/>
              </p:nvSpPr>
              <p:spPr bwMode="auto">
                <a:xfrm rot="3505076">
                  <a:off x="1659958" y="4357861"/>
                  <a:ext cx="148480" cy="421019"/>
                </a:xfrm>
                <a:custGeom>
                  <a:avLst/>
                  <a:gdLst>
                    <a:gd name="T0" fmla="*/ 38 w 361"/>
                    <a:gd name="T1" fmla="*/ 89 h 1110"/>
                    <a:gd name="T2" fmla="*/ 233 w 361"/>
                    <a:gd name="T3" fmla="*/ 44 h 1110"/>
                    <a:gd name="T4" fmla="*/ 218 w 361"/>
                    <a:gd name="T5" fmla="*/ 104 h 1110"/>
                    <a:gd name="T6" fmla="*/ 128 w 361"/>
                    <a:gd name="T7" fmla="*/ 149 h 1110"/>
                    <a:gd name="T8" fmla="*/ 38 w 361"/>
                    <a:gd name="T9" fmla="*/ 194 h 1110"/>
                    <a:gd name="T10" fmla="*/ 83 w 361"/>
                    <a:gd name="T11" fmla="*/ 314 h 1110"/>
                    <a:gd name="T12" fmla="*/ 308 w 361"/>
                    <a:gd name="T13" fmla="*/ 299 h 1110"/>
                    <a:gd name="T14" fmla="*/ 263 w 361"/>
                    <a:gd name="T15" fmla="*/ 269 h 1110"/>
                    <a:gd name="T16" fmla="*/ 53 w 361"/>
                    <a:gd name="T17" fmla="*/ 344 h 1110"/>
                    <a:gd name="T18" fmla="*/ 8 w 361"/>
                    <a:gd name="T19" fmla="*/ 434 h 1110"/>
                    <a:gd name="T20" fmla="*/ 53 w 361"/>
                    <a:gd name="T21" fmla="*/ 464 h 1110"/>
                    <a:gd name="T22" fmla="*/ 323 w 361"/>
                    <a:gd name="T23" fmla="*/ 494 h 1110"/>
                    <a:gd name="T24" fmla="*/ 278 w 361"/>
                    <a:gd name="T25" fmla="*/ 599 h 1110"/>
                    <a:gd name="T26" fmla="*/ 233 w 361"/>
                    <a:gd name="T27" fmla="*/ 614 h 1110"/>
                    <a:gd name="T28" fmla="*/ 188 w 361"/>
                    <a:gd name="T29" fmla="*/ 644 h 1110"/>
                    <a:gd name="T30" fmla="*/ 98 w 361"/>
                    <a:gd name="T31" fmla="*/ 674 h 1110"/>
                    <a:gd name="T32" fmla="*/ 248 w 361"/>
                    <a:gd name="T33" fmla="*/ 794 h 1110"/>
                    <a:gd name="T34" fmla="*/ 308 w 361"/>
                    <a:gd name="T35" fmla="*/ 899 h 1110"/>
                    <a:gd name="T36" fmla="*/ 263 w 361"/>
                    <a:gd name="T37" fmla="*/ 914 h 1110"/>
                    <a:gd name="T38" fmla="*/ 203 w 361"/>
                    <a:gd name="T39" fmla="*/ 1049 h 1110"/>
                    <a:gd name="T40" fmla="*/ 188 w 361"/>
                    <a:gd name="T41" fmla="*/ 1064 h 1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1"/>
                    <a:gd name="T64" fmla="*/ 0 h 1110"/>
                    <a:gd name="T65" fmla="*/ 361 w 361"/>
                    <a:gd name="T66" fmla="*/ 1110 h 11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1" h="1110">
                      <a:moveTo>
                        <a:pt x="38" y="89"/>
                      </a:moveTo>
                      <a:cubicBezTo>
                        <a:pt x="97" y="0"/>
                        <a:pt x="119" y="30"/>
                        <a:pt x="233" y="44"/>
                      </a:cubicBezTo>
                      <a:cubicBezTo>
                        <a:pt x="228" y="64"/>
                        <a:pt x="229" y="87"/>
                        <a:pt x="218" y="104"/>
                      </a:cubicBezTo>
                      <a:cubicBezTo>
                        <a:pt x="197" y="136"/>
                        <a:pt x="158" y="134"/>
                        <a:pt x="128" y="149"/>
                      </a:cubicBezTo>
                      <a:cubicBezTo>
                        <a:pt x="12" y="207"/>
                        <a:pt x="151" y="156"/>
                        <a:pt x="38" y="194"/>
                      </a:cubicBezTo>
                      <a:cubicBezTo>
                        <a:pt x="14" y="267"/>
                        <a:pt x="20" y="272"/>
                        <a:pt x="83" y="314"/>
                      </a:cubicBezTo>
                      <a:cubicBezTo>
                        <a:pt x="158" y="309"/>
                        <a:pt x="235" y="317"/>
                        <a:pt x="308" y="299"/>
                      </a:cubicBezTo>
                      <a:cubicBezTo>
                        <a:pt x="325" y="295"/>
                        <a:pt x="281" y="271"/>
                        <a:pt x="263" y="269"/>
                      </a:cubicBezTo>
                      <a:cubicBezTo>
                        <a:pt x="193" y="260"/>
                        <a:pt x="110" y="306"/>
                        <a:pt x="53" y="344"/>
                      </a:cubicBezTo>
                      <a:cubicBezTo>
                        <a:pt x="47" y="353"/>
                        <a:pt x="0" y="415"/>
                        <a:pt x="8" y="434"/>
                      </a:cubicBezTo>
                      <a:cubicBezTo>
                        <a:pt x="15" y="451"/>
                        <a:pt x="36" y="459"/>
                        <a:pt x="53" y="464"/>
                      </a:cubicBezTo>
                      <a:cubicBezTo>
                        <a:pt x="78" y="471"/>
                        <a:pt x="314" y="493"/>
                        <a:pt x="323" y="494"/>
                      </a:cubicBezTo>
                      <a:cubicBezTo>
                        <a:pt x="314" y="530"/>
                        <a:pt x="310" y="573"/>
                        <a:pt x="278" y="599"/>
                      </a:cubicBezTo>
                      <a:cubicBezTo>
                        <a:pt x="266" y="609"/>
                        <a:pt x="247" y="607"/>
                        <a:pt x="233" y="614"/>
                      </a:cubicBezTo>
                      <a:cubicBezTo>
                        <a:pt x="217" y="622"/>
                        <a:pt x="204" y="637"/>
                        <a:pt x="188" y="644"/>
                      </a:cubicBezTo>
                      <a:cubicBezTo>
                        <a:pt x="159" y="657"/>
                        <a:pt x="98" y="674"/>
                        <a:pt x="98" y="674"/>
                      </a:cubicBezTo>
                      <a:cubicBezTo>
                        <a:pt x="128" y="792"/>
                        <a:pt x="119" y="776"/>
                        <a:pt x="248" y="794"/>
                      </a:cubicBezTo>
                      <a:cubicBezTo>
                        <a:pt x="287" y="807"/>
                        <a:pt x="361" y="846"/>
                        <a:pt x="308" y="899"/>
                      </a:cubicBezTo>
                      <a:cubicBezTo>
                        <a:pt x="297" y="910"/>
                        <a:pt x="278" y="909"/>
                        <a:pt x="263" y="914"/>
                      </a:cubicBezTo>
                      <a:cubicBezTo>
                        <a:pt x="215" y="985"/>
                        <a:pt x="239" y="942"/>
                        <a:pt x="203" y="1049"/>
                      </a:cubicBezTo>
                      <a:cubicBezTo>
                        <a:pt x="185" y="1103"/>
                        <a:pt x="188" y="1110"/>
                        <a:pt x="188" y="106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5" name="Freeform 46"/>
                <p:cNvSpPr>
                  <a:spLocks/>
                </p:cNvSpPr>
                <p:nvPr/>
              </p:nvSpPr>
              <p:spPr bwMode="auto">
                <a:xfrm rot="16200000">
                  <a:off x="1618745" y="4752212"/>
                  <a:ext cx="269715" cy="389757"/>
                </a:xfrm>
                <a:custGeom>
                  <a:avLst/>
                  <a:gdLst>
                    <a:gd name="T0" fmla="*/ 0 w 780"/>
                    <a:gd name="T1" fmla="*/ 0 h 1275"/>
                    <a:gd name="T2" fmla="*/ 15 w 780"/>
                    <a:gd name="T3" fmla="*/ 165 h 1275"/>
                    <a:gd name="T4" fmla="*/ 30 w 780"/>
                    <a:gd name="T5" fmla="*/ 210 h 1275"/>
                    <a:gd name="T6" fmla="*/ 75 w 780"/>
                    <a:gd name="T7" fmla="*/ 225 h 1275"/>
                    <a:gd name="T8" fmla="*/ 195 w 780"/>
                    <a:gd name="T9" fmla="*/ 255 h 1275"/>
                    <a:gd name="T10" fmla="*/ 480 w 780"/>
                    <a:gd name="T11" fmla="*/ 240 h 1275"/>
                    <a:gd name="T12" fmla="*/ 525 w 780"/>
                    <a:gd name="T13" fmla="*/ 225 h 1275"/>
                    <a:gd name="T14" fmla="*/ 390 w 780"/>
                    <a:gd name="T15" fmla="*/ 135 h 1275"/>
                    <a:gd name="T16" fmla="*/ 285 w 780"/>
                    <a:gd name="T17" fmla="*/ 150 h 1275"/>
                    <a:gd name="T18" fmla="*/ 210 w 780"/>
                    <a:gd name="T19" fmla="*/ 285 h 1275"/>
                    <a:gd name="T20" fmla="*/ 240 w 780"/>
                    <a:gd name="T21" fmla="*/ 375 h 1275"/>
                    <a:gd name="T22" fmla="*/ 375 w 780"/>
                    <a:gd name="T23" fmla="*/ 450 h 1275"/>
                    <a:gd name="T24" fmla="*/ 465 w 780"/>
                    <a:gd name="T25" fmla="*/ 435 h 1275"/>
                    <a:gd name="T26" fmla="*/ 450 w 780"/>
                    <a:gd name="T27" fmla="*/ 390 h 1275"/>
                    <a:gd name="T28" fmla="*/ 255 w 780"/>
                    <a:gd name="T29" fmla="*/ 405 h 1275"/>
                    <a:gd name="T30" fmla="*/ 210 w 780"/>
                    <a:gd name="T31" fmla="*/ 435 h 1275"/>
                    <a:gd name="T32" fmla="*/ 180 w 780"/>
                    <a:gd name="T33" fmla="*/ 525 h 1275"/>
                    <a:gd name="T34" fmla="*/ 225 w 780"/>
                    <a:gd name="T35" fmla="*/ 630 h 1275"/>
                    <a:gd name="T36" fmla="*/ 375 w 780"/>
                    <a:gd name="T37" fmla="*/ 675 h 1275"/>
                    <a:gd name="T38" fmla="*/ 495 w 780"/>
                    <a:gd name="T39" fmla="*/ 645 h 1275"/>
                    <a:gd name="T40" fmla="*/ 555 w 780"/>
                    <a:gd name="T41" fmla="*/ 630 h 1275"/>
                    <a:gd name="T42" fmla="*/ 600 w 780"/>
                    <a:gd name="T43" fmla="*/ 600 h 1275"/>
                    <a:gd name="T44" fmla="*/ 600 w 780"/>
                    <a:gd name="T45" fmla="*/ 570 h 1275"/>
                    <a:gd name="T46" fmla="*/ 465 w 780"/>
                    <a:gd name="T47" fmla="*/ 585 h 1275"/>
                    <a:gd name="T48" fmla="*/ 375 w 780"/>
                    <a:gd name="T49" fmla="*/ 615 h 1275"/>
                    <a:gd name="T50" fmla="*/ 360 w 780"/>
                    <a:gd name="T51" fmla="*/ 660 h 1275"/>
                    <a:gd name="T52" fmla="*/ 660 w 780"/>
                    <a:gd name="T53" fmla="*/ 855 h 1275"/>
                    <a:gd name="T54" fmla="*/ 780 w 780"/>
                    <a:gd name="T55" fmla="*/ 1050 h 1275"/>
                    <a:gd name="T56" fmla="*/ 555 w 780"/>
                    <a:gd name="T57" fmla="*/ 1095 h 1275"/>
                    <a:gd name="T58" fmla="*/ 390 w 780"/>
                    <a:gd name="T59" fmla="*/ 990 h 1275"/>
                    <a:gd name="T60" fmla="*/ 570 w 780"/>
                    <a:gd name="T61" fmla="*/ 1005 h 1275"/>
                    <a:gd name="T62" fmla="*/ 600 w 780"/>
                    <a:gd name="T63" fmla="*/ 1275 h 12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0"/>
                    <a:gd name="T97" fmla="*/ 0 h 1275"/>
                    <a:gd name="T98" fmla="*/ 780 w 780"/>
                    <a:gd name="T99" fmla="*/ 1275 h 12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0" h="1275">
                      <a:moveTo>
                        <a:pt x="0" y="0"/>
                      </a:moveTo>
                      <a:cubicBezTo>
                        <a:pt x="5" y="55"/>
                        <a:pt x="7" y="110"/>
                        <a:pt x="15" y="165"/>
                      </a:cubicBezTo>
                      <a:cubicBezTo>
                        <a:pt x="17" y="181"/>
                        <a:pt x="19" y="199"/>
                        <a:pt x="30" y="210"/>
                      </a:cubicBezTo>
                      <a:cubicBezTo>
                        <a:pt x="41" y="221"/>
                        <a:pt x="60" y="221"/>
                        <a:pt x="75" y="225"/>
                      </a:cubicBezTo>
                      <a:cubicBezTo>
                        <a:pt x="115" y="236"/>
                        <a:pt x="195" y="255"/>
                        <a:pt x="195" y="255"/>
                      </a:cubicBezTo>
                      <a:cubicBezTo>
                        <a:pt x="290" y="250"/>
                        <a:pt x="385" y="249"/>
                        <a:pt x="480" y="240"/>
                      </a:cubicBezTo>
                      <a:cubicBezTo>
                        <a:pt x="496" y="239"/>
                        <a:pt x="519" y="240"/>
                        <a:pt x="525" y="225"/>
                      </a:cubicBezTo>
                      <a:cubicBezTo>
                        <a:pt x="557" y="145"/>
                        <a:pt x="425" y="142"/>
                        <a:pt x="390" y="135"/>
                      </a:cubicBezTo>
                      <a:cubicBezTo>
                        <a:pt x="355" y="140"/>
                        <a:pt x="315" y="131"/>
                        <a:pt x="285" y="150"/>
                      </a:cubicBezTo>
                      <a:cubicBezTo>
                        <a:pt x="241" y="178"/>
                        <a:pt x="225" y="239"/>
                        <a:pt x="210" y="285"/>
                      </a:cubicBezTo>
                      <a:cubicBezTo>
                        <a:pt x="220" y="315"/>
                        <a:pt x="230" y="345"/>
                        <a:pt x="240" y="375"/>
                      </a:cubicBezTo>
                      <a:cubicBezTo>
                        <a:pt x="243" y="385"/>
                        <a:pt x="359" y="439"/>
                        <a:pt x="375" y="450"/>
                      </a:cubicBezTo>
                      <a:cubicBezTo>
                        <a:pt x="405" y="445"/>
                        <a:pt x="441" y="454"/>
                        <a:pt x="465" y="435"/>
                      </a:cubicBezTo>
                      <a:cubicBezTo>
                        <a:pt x="477" y="425"/>
                        <a:pt x="466" y="392"/>
                        <a:pt x="450" y="390"/>
                      </a:cubicBezTo>
                      <a:cubicBezTo>
                        <a:pt x="385" y="381"/>
                        <a:pt x="320" y="400"/>
                        <a:pt x="255" y="405"/>
                      </a:cubicBezTo>
                      <a:cubicBezTo>
                        <a:pt x="240" y="415"/>
                        <a:pt x="220" y="420"/>
                        <a:pt x="210" y="435"/>
                      </a:cubicBezTo>
                      <a:cubicBezTo>
                        <a:pt x="193" y="462"/>
                        <a:pt x="180" y="525"/>
                        <a:pt x="180" y="525"/>
                      </a:cubicBezTo>
                      <a:cubicBezTo>
                        <a:pt x="189" y="561"/>
                        <a:pt x="193" y="604"/>
                        <a:pt x="225" y="630"/>
                      </a:cubicBezTo>
                      <a:cubicBezTo>
                        <a:pt x="259" y="657"/>
                        <a:pt x="333" y="661"/>
                        <a:pt x="375" y="675"/>
                      </a:cubicBezTo>
                      <a:cubicBezTo>
                        <a:pt x="415" y="665"/>
                        <a:pt x="455" y="655"/>
                        <a:pt x="495" y="645"/>
                      </a:cubicBezTo>
                      <a:cubicBezTo>
                        <a:pt x="515" y="640"/>
                        <a:pt x="555" y="630"/>
                        <a:pt x="555" y="630"/>
                      </a:cubicBezTo>
                      <a:cubicBezTo>
                        <a:pt x="570" y="620"/>
                        <a:pt x="584" y="608"/>
                        <a:pt x="600" y="600"/>
                      </a:cubicBezTo>
                      <a:cubicBezTo>
                        <a:pt x="648" y="576"/>
                        <a:pt x="672" y="594"/>
                        <a:pt x="600" y="570"/>
                      </a:cubicBezTo>
                      <a:cubicBezTo>
                        <a:pt x="555" y="575"/>
                        <a:pt x="509" y="576"/>
                        <a:pt x="465" y="585"/>
                      </a:cubicBezTo>
                      <a:cubicBezTo>
                        <a:pt x="434" y="591"/>
                        <a:pt x="375" y="615"/>
                        <a:pt x="375" y="615"/>
                      </a:cubicBezTo>
                      <a:cubicBezTo>
                        <a:pt x="370" y="630"/>
                        <a:pt x="360" y="644"/>
                        <a:pt x="360" y="660"/>
                      </a:cubicBezTo>
                      <a:cubicBezTo>
                        <a:pt x="360" y="827"/>
                        <a:pt x="535" y="839"/>
                        <a:pt x="660" y="855"/>
                      </a:cubicBezTo>
                      <a:cubicBezTo>
                        <a:pt x="696" y="927"/>
                        <a:pt x="754" y="972"/>
                        <a:pt x="780" y="1050"/>
                      </a:cubicBezTo>
                      <a:cubicBezTo>
                        <a:pt x="698" y="1060"/>
                        <a:pt x="632" y="1069"/>
                        <a:pt x="555" y="1095"/>
                      </a:cubicBezTo>
                      <a:cubicBezTo>
                        <a:pt x="421" y="1078"/>
                        <a:pt x="428" y="1104"/>
                        <a:pt x="390" y="990"/>
                      </a:cubicBezTo>
                      <a:cubicBezTo>
                        <a:pt x="465" y="940"/>
                        <a:pt x="499" y="958"/>
                        <a:pt x="570" y="1005"/>
                      </a:cubicBezTo>
                      <a:cubicBezTo>
                        <a:pt x="619" y="1152"/>
                        <a:pt x="600" y="1063"/>
                        <a:pt x="600" y="127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6" name="Freeform 45"/>
                <p:cNvSpPr>
                  <a:spLocks/>
                </p:cNvSpPr>
                <p:nvPr/>
              </p:nvSpPr>
              <p:spPr bwMode="auto">
                <a:xfrm rot="2304084">
                  <a:off x="1646730" y="4986004"/>
                  <a:ext cx="337171" cy="171039"/>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7" name="Freeform 44"/>
                <p:cNvSpPr>
                  <a:spLocks/>
                </p:cNvSpPr>
                <p:nvPr/>
              </p:nvSpPr>
              <p:spPr bwMode="auto">
                <a:xfrm rot="15161848">
                  <a:off x="1691169" y="4225718"/>
                  <a:ext cx="154592" cy="337171"/>
                </a:xfrm>
                <a:custGeom>
                  <a:avLst/>
                  <a:gdLst>
                    <a:gd name="T0" fmla="*/ 75 w 255"/>
                    <a:gd name="T1" fmla="*/ 0 h 990"/>
                    <a:gd name="T2" fmla="*/ 120 w 255"/>
                    <a:gd name="T3" fmla="*/ 15 h 990"/>
                    <a:gd name="T4" fmla="*/ 30 w 255"/>
                    <a:gd name="T5" fmla="*/ 195 h 990"/>
                    <a:gd name="T6" fmla="*/ 135 w 255"/>
                    <a:gd name="T7" fmla="*/ 315 h 990"/>
                    <a:gd name="T8" fmla="*/ 165 w 255"/>
                    <a:gd name="T9" fmla="*/ 360 h 990"/>
                    <a:gd name="T10" fmla="*/ 90 w 255"/>
                    <a:gd name="T11" fmla="*/ 480 h 990"/>
                    <a:gd name="T12" fmla="*/ 60 w 255"/>
                    <a:gd name="T13" fmla="*/ 525 h 990"/>
                    <a:gd name="T14" fmla="*/ 0 w 255"/>
                    <a:gd name="T15" fmla="*/ 450 h 990"/>
                    <a:gd name="T16" fmla="*/ 135 w 255"/>
                    <a:gd name="T17" fmla="*/ 465 h 990"/>
                    <a:gd name="T18" fmla="*/ 255 w 255"/>
                    <a:gd name="T19" fmla="*/ 555 h 990"/>
                    <a:gd name="T20" fmla="*/ 240 w 255"/>
                    <a:gd name="T21" fmla="*/ 510 h 990"/>
                    <a:gd name="T22" fmla="*/ 150 w 255"/>
                    <a:gd name="T23" fmla="*/ 570 h 990"/>
                    <a:gd name="T24" fmla="*/ 105 w 255"/>
                    <a:gd name="T25" fmla="*/ 600 h 990"/>
                    <a:gd name="T26" fmla="*/ 45 w 255"/>
                    <a:gd name="T27" fmla="*/ 675 h 990"/>
                    <a:gd name="T28" fmla="*/ 30 w 255"/>
                    <a:gd name="T29" fmla="*/ 720 h 990"/>
                    <a:gd name="T30" fmla="*/ 0 w 255"/>
                    <a:gd name="T31" fmla="*/ 765 h 990"/>
                    <a:gd name="T32" fmla="*/ 120 w 255"/>
                    <a:gd name="T33" fmla="*/ 780 h 990"/>
                    <a:gd name="T34" fmla="*/ 210 w 255"/>
                    <a:gd name="T35" fmla="*/ 750 h 990"/>
                    <a:gd name="T36" fmla="*/ 240 w 255"/>
                    <a:gd name="T37" fmla="*/ 795 h 990"/>
                    <a:gd name="T38" fmla="*/ 165 w 255"/>
                    <a:gd name="T39" fmla="*/ 885 h 990"/>
                    <a:gd name="T40" fmla="*/ 150 w 255"/>
                    <a:gd name="T41" fmla="*/ 930 h 990"/>
                    <a:gd name="T42" fmla="*/ 165 w 255"/>
                    <a:gd name="T43" fmla="*/ 990 h 9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5"/>
                    <a:gd name="T67" fmla="*/ 0 h 990"/>
                    <a:gd name="T68" fmla="*/ 255 w 255"/>
                    <a:gd name="T69" fmla="*/ 990 h 9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5" h="990">
                      <a:moveTo>
                        <a:pt x="75" y="0"/>
                      </a:moveTo>
                      <a:cubicBezTo>
                        <a:pt x="90" y="5"/>
                        <a:pt x="109" y="4"/>
                        <a:pt x="120" y="15"/>
                      </a:cubicBezTo>
                      <a:cubicBezTo>
                        <a:pt x="171" y="66"/>
                        <a:pt x="58" y="153"/>
                        <a:pt x="30" y="195"/>
                      </a:cubicBezTo>
                      <a:cubicBezTo>
                        <a:pt x="49" y="291"/>
                        <a:pt x="46" y="285"/>
                        <a:pt x="135" y="315"/>
                      </a:cubicBezTo>
                      <a:cubicBezTo>
                        <a:pt x="145" y="330"/>
                        <a:pt x="165" y="342"/>
                        <a:pt x="165" y="360"/>
                      </a:cubicBezTo>
                      <a:cubicBezTo>
                        <a:pt x="165" y="443"/>
                        <a:pt x="141" y="446"/>
                        <a:pt x="90" y="480"/>
                      </a:cubicBezTo>
                      <a:cubicBezTo>
                        <a:pt x="80" y="495"/>
                        <a:pt x="78" y="521"/>
                        <a:pt x="60" y="525"/>
                      </a:cubicBezTo>
                      <a:cubicBezTo>
                        <a:pt x="18" y="533"/>
                        <a:pt x="7" y="471"/>
                        <a:pt x="0" y="450"/>
                      </a:cubicBezTo>
                      <a:cubicBezTo>
                        <a:pt x="69" y="404"/>
                        <a:pt x="69" y="421"/>
                        <a:pt x="135" y="465"/>
                      </a:cubicBezTo>
                      <a:cubicBezTo>
                        <a:pt x="170" y="517"/>
                        <a:pt x="196" y="535"/>
                        <a:pt x="255" y="555"/>
                      </a:cubicBezTo>
                      <a:cubicBezTo>
                        <a:pt x="250" y="540"/>
                        <a:pt x="255" y="516"/>
                        <a:pt x="240" y="510"/>
                      </a:cubicBezTo>
                      <a:cubicBezTo>
                        <a:pt x="182" y="487"/>
                        <a:pt x="175" y="545"/>
                        <a:pt x="150" y="570"/>
                      </a:cubicBezTo>
                      <a:cubicBezTo>
                        <a:pt x="137" y="583"/>
                        <a:pt x="120" y="590"/>
                        <a:pt x="105" y="600"/>
                      </a:cubicBezTo>
                      <a:cubicBezTo>
                        <a:pt x="67" y="713"/>
                        <a:pt x="123" y="578"/>
                        <a:pt x="45" y="675"/>
                      </a:cubicBezTo>
                      <a:cubicBezTo>
                        <a:pt x="35" y="687"/>
                        <a:pt x="37" y="706"/>
                        <a:pt x="30" y="720"/>
                      </a:cubicBezTo>
                      <a:cubicBezTo>
                        <a:pt x="22" y="736"/>
                        <a:pt x="10" y="750"/>
                        <a:pt x="0" y="765"/>
                      </a:cubicBezTo>
                      <a:cubicBezTo>
                        <a:pt x="61" y="806"/>
                        <a:pt x="34" y="803"/>
                        <a:pt x="120" y="780"/>
                      </a:cubicBezTo>
                      <a:cubicBezTo>
                        <a:pt x="151" y="772"/>
                        <a:pt x="210" y="750"/>
                        <a:pt x="210" y="750"/>
                      </a:cubicBezTo>
                      <a:cubicBezTo>
                        <a:pt x="220" y="765"/>
                        <a:pt x="240" y="777"/>
                        <a:pt x="240" y="795"/>
                      </a:cubicBezTo>
                      <a:cubicBezTo>
                        <a:pt x="240" y="816"/>
                        <a:pt x="174" y="876"/>
                        <a:pt x="165" y="885"/>
                      </a:cubicBezTo>
                      <a:cubicBezTo>
                        <a:pt x="160" y="900"/>
                        <a:pt x="150" y="914"/>
                        <a:pt x="150" y="930"/>
                      </a:cubicBezTo>
                      <a:cubicBezTo>
                        <a:pt x="150" y="951"/>
                        <a:pt x="165" y="969"/>
                        <a:pt x="165" y="99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8" name="Freeform 43"/>
                <p:cNvSpPr>
                  <a:spLocks/>
                </p:cNvSpPr>
                <p:nvPr/>
              </p:nvSpPr>
              <p:spPr bwMode="auto">
                <a:xfrm rot="16588437">
                  <a:off x="1920924" y="4655721"/>
                  <a:ext cx="179412" cy="372776"/>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9" name="Freeform 41"/>
                <p:cNvSpPr>
                  <a:spLocks/>
                </p:cNvSpPr>
                <p:nvPr/>
              </p:nvSpPr>
              <p:spPr bwMode="auto">
                <a:xfrm rot="16200000">
                  <a:off x="1890458" y="4376345"/>
                  <a:ext cx="157882" cy="338202"/>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0" name="Freeform 40"/>
                <p:cNvSpPr>
                  <a:spLocks/>
                </p:cNvSpPr>
                <p:nvPr/>
              </p:nvSpPr>
              <p:spPr bwMode="auto">
                <a:xfrm rot="19782647">
                  <a:off x="1880474" y="4585962"/>
                  <a:ext cx="186630" cy="377163"/>
                </a:xfrm>
                <a:custGeom>
                  <a:avLst/>
                  <a:gdLst>
                    <a:gd name="T0" fmla="*/ 41 w 291"/>
                    <a:gd name="T1" fmla="*/ 0 h 1005"/>
                    <a:gd name="T2" fmla="*/ 11 w 291"/>
                    <a:gd name="T3" fmla="*/ 90 h 1005"/>
                    <a:gd name="T4" fmla="*/ 26 w 291"/>
                    <a:gd name="T5" fmla="*/ 195 h 1005"/>
                    <a:gd name="T6" fmla="*/ 56 w 291"/>
                    <a:gd name="T7" fmla="*/ 330 h 1005"/>
                    <a:gd name="T8" fmla="*/ 146 w 291"/>
                    <a:gd name="T9" fmla="*/ 315 h 1005"/>
                    <a:gd name="T10" fmla="*/ 86 w 291"/>
                    <a:gd name="T11" fmla="*/ 225 h 1005"/>
                    <a:gd name="T12" fmla="*/ 56 w 291"/>
                    <a:gd name="T13" fmla="*/ 270 h 1005"/>
                    <a:gd name="T14" fmla="*/ 71 w 291"/>
                    <a:gd name="T15" fmla="*/ 315 h 1005"/>
                    <a:gd name="T16" fmla="*/ 86 w 291"/>
                    <a:gd name="T17" fmla="*/ 405 h 1005"/>
                    <a:gd name="T18" fmla="*/ 71 w 291"/>
                    <a:gd name="T19" fmla="*/ 465 h 1005"/>
                    <a:gd name="T20" fmla="*/ 116 w 291"/>
                    <a:gd name="T21" fmla="*/ 480 h 1005"/>
                    <a:gd name="T22" fmla="*/ 221 w 291"/>
                    <a:gd name="T23" fmla="*/ 600 h 1005"/>
                    <a:gd name="T24" fmla="*/ 221 w 291"/>
                    <a:gd name="T25" fmla="*/ 495 h 1005"/>
                    <a:gd name="T26" fmla="*/ 146 w 291"/>
                    <a:gd name="T27" fmla="*/ 510 h 1005"/>
                    <a:gd name="T28" fmla="*/ 56 w 291"/>
                    <a:gd name="T29" fmla="*/ 645 h 1005"/>
                    <a:gd name="T30" fmla="*/ 41 w 291"/>
                    <a:gd name="T31" fmla="*/ 690 h 1005"/>
                    <a:gd name="T32" fmla="*/ 161 w 291"/>
                    <a:gd name="T33" fmla="*/ 735 h 1005"/>
                    <a:gd name="T34" fmla="*/ 236 w 291"/>
                    <a:gd name="T35" fmla="*/ 810 h 1005"/>
                    <a:gd name="T36" fmla="*/ 146 w 291"/>
                    <a:gd name="T37" fmla="*/ 870 h 1005"/>
                    <a:gd name="T38" fmla="*/ 86 w 291"/>
                    <a:gd name="T39" fmla="*/ 855 h 1005"/>
                    <a:gd name="T40" fmla="*/ 131 w 291"/>
                    <a:gd name="T41" fmla="*/ 870 h 1005"/>
                    <a:gd name="T42" fmla="*/ 176 w 291"/>
                    <a:gd name="T43" fmla="*/ 1005 h 10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1"/>
                    <a:gd name="T67" fmla="*/ 0 h 1005"/>
                    <a:gd name="T68" fmla="*/ 291 w 291"/>
                    <a:gd name="T69" fmla="*/ 1005 h 10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1" h="1005">
                      <a:moveTo>
                        <a:pt x="41" y="0"/>
                      </a:moveTo>
                      <a:cubicBezTo>
                        <a:pt x="31" y="30"/>
                        <a:pt x="21" y="60"/>
                        <a:pt x="11" y="90"/>
                      </a:cubicBezTo>
                      <a:cubicBezTo>
                        <a:pt x="0" y="124"/>
                        <a:pt x="21" y="160"/>
                        <a:pt x="26" y="195"/>
                      </a:cubicBezTo>
                      <a:cubicBezTo>
                        <a:pt x="41" y="293"/>
                        <a:pt x="33" y="260"/>
                        <a:pt x="56" y="330"/>
                      </a:cubicBezTo>
                      <a:cubicBezTo>
                        <a:pt x="86" y="325"/>
                        <a:pt x="119" y="329"/>
                        <a:pt x="146" y="315"/>
                      </a:cubicBezTo>
                      <a:cubicBezTo>
                        <a:pt x="239" y="269"/>
                        <a:pt x="115" y="235"/>
                        <a:pt x="86" y="225"/>
                      </a:cubicBezTo>
                      <a:cubicBezTo>
                        <a:pt x="76" y="240"/>
                        <a:pt x="59" y="252"/>
                        <a:pt x="56" y="270"/>
                      </a:cubicBezTo>
                      <a:cubicBezTo>
                        <a:pt x="53" y="286"/>
                        <a:pt x="68" y="300"/>
                        <a:pt x="71" y="315"/>
                      </a:cubicBezTo>
                      <a:cubicBezTo>
                        <a:pt x="78" y="345"/>
                        <a:pt x="81" y="375"/>
                        <a:pt x="86" y="405"/>
                      </a:cubicBezTo>
                      <a:cubicBezTo>
                        <a:pt x="81" y="425"/>
                        <a:pt x="63" y="446"/>
                        <a:pt x="71" y="465"/>
                      </a:cubicBezTo>
                      <a:cubicBezTo>
                        <a:pt x="77" y="480"/>
                        <a:pt x="105" y="469"/>
                        <a:pt x="116" y="480"/>
                      </a:cubicBezTo>
                      <a:cubicBezTo>
                        <a:pt x="291" y="655"/>
                        <a:pt x="94" y="515"/>
                        <a:pt x="221" y="600"/>
                      </a:cubicBezTo>
                      <a:cubicBezTo>
                        <a:pt x="228" y="579"/>
                        <a:pt x="259" y="514"/>
                        <a:pt x="221" y="495"/>
                      </a:cubicBezTo>
                      <a:cubicBezTo>
                        <a:pt x="198" y="484"/>
                        <a:pt x="171" y="505"/>
                        <a:pt x="146" y="510"/>
                      </a:cubicBezTo>
                      <a:cubicBezTo>
                        <a:pt x="105" y="571"/>
                        <a:pt x="110" y="591"/>
                        <a:pt x="56" y="645"/>
                      </a:cubicBezTo>
                      <a:cubicBezTo>
                        <a:pt x="51" y="660"/>
                        <a:pt x="35" y="675"/>
                        <a:pt x="41" y="690"/>
                      </a:cubicBezTo>
                      <a:cubicBezTo>
                        <a:pt x="54" y="724"/>
                        <a:pt x="143" y="731"/>
                        <a:pt x="161" y="735"/>
                      </a:cubicBezTo>
                      <a:cubicBezTo>
                        <a:pt x="167" y="739"/>
                        <a:pt x="250" y="786"/>
                        <a:pt x="236" y="810"/>
                      </a:cubicBezTo>
                      <a:cubicBezTo>
                        <a:pt x="218" y="841"/>
                        <a:pt x="146" y="870"/>
                        <a:pt x="146" y="870"/>
                      </a:cubicBezTo>
                      <a:cubicBezTo>
                        <a:pt x="126" y="865"/>
                        <a:pt x="107" y="855"/>
                        <a:pt x="86" y="855"/>
                      </a:cubicBezTo>
                      <a:cubicBezTo>
                        <a:pt x="70" y="855"/>
                        <a:pt x="119" y="860"/>
                        <a:pt x="131" y="870"/>
                      </a:cubicBezTo>
                      <a:cubicBezTo>
                        <a:pt x="150" y="885"/>
                        <a:pt x="238" y="1005"/>
                        <a:pt x="176" y="100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1" name="Freeform 39"/>
                <p:cNvSpPr>
                  <a:spLocks/>
                </p:cNvSpPr>
                <p:nvPr/>
              </p:nvSpPr>
              <p:spPr bwMode="auto">
                <a:xfrm rot="6915602">
                  <a:off x="1960982" y="4824426"/>
                  <a:ext cx="162915" cy="425405"/>
                </a:xfrm>
                <a:custGeom>
                  <a:avLst/>
                  <a:gdLst>
                    <a:gd name="T0" fmla="*/ 214 w 394"/>
                    <a:gd name="T1" fmla="*/ 29 h 1139"/>
                    <a:gd name="T2" fmla="*/ 394 w 394"/>
                    <a:gd name="T3" fmla="*/ 119 h 1139"/>
                    <a:gd name="T4" fmla="*/ 379 w 394"/>
                    <a:gd name="T5" fmla="*/ 164 h 1139"/>
                    <a:gd name="T6" fmla="*/ 199 w 394"/>
                    <a:gd name="T7" fmla="*/ 254 h 1139"/>
                    <a:gd name="T8" fmla="*/ 274 w 394"/>
                    <a:gd name="T9" fmla="*/ 404 h 1139"/>
                    <a:gd name="T10" fmla="*/ 334 w 394"/>
                    <a:gd name="T11" fmla="*/ 524 h 1139"/>
                    <a:gd name="T12" fmla="*/ 304 w 394"/>
                    <a:gd name="T13" fmla="*/ 569 h 1139"/>
                    <a:gd name="T14" fmla="*/ 199 w 394"/>
                    <a:gd name="T15" fmla="*/ 554 h 1139"/>
                    <a:gd name="T16" fmla="*/ 169 w 394"/>
                    <a:gd name="T17" fmla="*/ 509 h 1139"/>
                    <a:gd name="T18" fmla="*/ 154 w 394"/>
                    <a:gd name="T19" fmla="*/ 464 h 1139"/>
                    <a:gd name="T20" fmla="*/ 289 w 394"/>
                    <a:gd name="T21" fmla="*/ 479 h 1139"/>
                    <a:gd name="T22" fmla="*/ 334 w 394"/>
                    <a:gd name="T23" fmla="*/ 494 h 1139"/>
                    <a:gd name="T24" fmla="*/ 379 w 394"/>
                    <a:gd name="T25" fmla="*/ 479 h 1139"/>
                    <a:gd name="T26" fmla="*/ 364 w 394"/>
                    <a:gd name="T27" fmla="*/ 629 h 1139"/>
                    <a:gd name="T28" fmla="*/ 349 w 394"/>
                    <a:gd name="T29" fmla="*/ 674 h 1139"/>
                    <a:gd name="T30" fmla="*/ 304 w 394"/>
                    <a:gd name="T31" fmla="*/ 704 h 1139"/>
                    <a:gd name="T32" fmla="*/ 199 w 394"/>
                    <a:gd name="T33" fmla="*/ 689 h 1139"/>
                    <a:gd name="T34" fmla="*/ 244 w 394"/>
                    <a:gd name="T35" fmla="*/ 674 h 1139"/>
                    <a:gd name="T36" fmla="*/ 334 w 394"/>
                    <a:gd name="T37" fmla="*/ 704 h 1139"/>
                    <a:gd name="T38" fmla="*/ 319 w 394"/>
                    <a:gd name="T39" fmla="*/ 929 h 1139"/>
                    <a:gd name="T40" fmla="*/ 229 w 394"/>
                    <a:gd name="T41" fmla="*/ 899 h 1139"/>
                    <a:gd name="T42" fmla="*/ 184 w 394"/>
                    <a:gd name="T43" fmla="*/ 884 h 1139"/>
                    <a:gd name="T44" fmla="*/ 124 w 394"/>
                    <a:gd name="T45" fmla="*/ 809 h 1139"/>
                    <a:gd name="T46" fmla="*/ 64 w 394"/>
                    <a:gd name="T47" fmla="*/ 719 h 1139"/>
                    <a:gd name="T48" fmla="*/ 19 w 394"/>
                    <a:gd name="T49" fmla="*/ 734 h 1139"/>
                    <a:gd name="T50" fmla="*/ 94 w 394"/>
                    <a:gd name="T51" fmla="*/ 914 h 1139"/>
                    <a:gd name="T52" fmla="*/ 124 w 394"/>
                    <a:gd name="T53" fmla="*/ 959 h 1139"/>
                    <a:gd name="T54" fmla="*/ 274 w 394"/>
                    <a:gd name="T55" fmla="*/ 1139 h 11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94"/>
                    <a:gd name="T85" fmla="*/ 0 h 1139"/>
                    <a:gd name="T86" fmla="*/ 394 w 394"/>
                    <a:gd name="T87" fmla="*/ 1139 h 11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94" h="1139">
                      <a:moveTo>
                        <a:pt x="214" y="29"/>
                      </a:moveTo>
                      <a:cubicBezTo>
                        <a:pt x="302" y="0"/>
                        <a:pt x="345" y="46"/>
                        <a:pt x="394" y="119"/>
                      </a:cubicBezTo>
                      <a:cubicBezTo>
                        <a:pt x="389" y="134"/>
                        <a:pt x="389" y="152"/>
                        <a:pt x="379" y="164"/>
                      </a:cubicBezTo>
                      <a:cubicBezTo>
                        <a:pt x="348" y="203"/>
                        <a:pt x="253" y="218"/>
                        <a:pt x="199" y="254"/>
                      </a:cubicBezTo>
                      <a:cubicBezTo>
                        <a:pt x="213" y="340"/>
                        <a:pt x="194" y="377"/>
                        <a:pt x="274" y="404"/>
                      </a:cubicBezTo>
                      <a:cubicBezTo>
                        <a:pt x="294" y="435"/>
                        <a:pt x="334" y="487"/>
                        <a:pt x="334" y="524"/>
                      </a:cubicBezTo>
                      <a:cubicBezTo>
                        <a:pt x="334" y="542"/>
                        <a:pt x="314" y="554"/>
                        <a:pt x="304" y="569"/>
                      </a:cubicBezTo>
                      <a:cubicBezTo>
                        <a:pt x="269" y="564"/>
                        <a:pt x="231" y="568"/>
                        <a:pt x="199" y="554"/>
                      </a:cubicBezTo>
                      <a:cubicBezTo>
                        <a:pt x="183" y="547"/>
                        <a:pt x="177" y="525"/>
                        <a:pt x="169" y="509"/>
                      </a:cubicBezTo>
                      <a:cubicBezTo>
                        <a:pt x="162" y="495"/>
                        <a:pt x="139" y="468"/>
                        <a:pt x="154" y="464"/>
                      </a:cubicBezTo>
                      <a:cubicBezTo>
                        <a:pt x="198" y="453"/>
                        <a:pt x="244" y="474"/>
                        <a:pt x="289" y="479"/>
                      </a:cubicBezTo>
                      <a:cubicBezTo>
                        <a:pt x="304" y="484"/>
                        <a:pt x="318" y="494"/>
                        <a:pt x="334" y="494"/>
                      </a:cubicBezTo>
                      <a:cubicBezTo>
                        <a:pt x="350" y="494"/>
                        <a:pt x="376" y="464"/>
                        <a:pt x="379" y="479"/>
                      </a:cubicBezTo>
                      <a:cubicBezTo>
                        <a:pt x="390" y="528"/>
                        <a:pt x="372" y="579"/>
                        <a:pt x="364" y="629"/>
                      </a:cubicBezTo>
                      <a:cubicBezTo>
                        <a:pt x="362" y="645"/>
                        <a:pt x="359" y="662"/>
                        <a:pt x="349" y="674"/>
                      </a:cubicBezTo>
                      <a:cubicBezTo>
                        <a:pt x="338" y="688"/>
                        <a:pt x="319" y="694"/>
                        <a:pt x="304" y="704"/>
                      </a:cubicBezTo>
                      <a:cubicBezTo>
                        <a:pt x="269" y="699"/>
                        <a:pt x="231" y="705"/>
                        <a:pt x="199" y="689"/>
                      </a:cubicBezTo>
                      <a:cubicBezTo>
                        <a:pt x="185" y="682"/>
                        <a:pt x="228" y="672"/>
                        <a:pt x="244" y="674"/>
                      </a:cubicBezTo>
                      <a:cubicBezTo>
                        <a:pt x="275" y="677"/>
                        <a:pt x="334" y="704"/>
                        <a:pt x="334" y="704"/>
                      </a:cubicBezTo>
                      <a:cubicBezTo>
                        <a:pt x="359" y="780"/>
                        <a:pt x="344" y="854"/>
                        <a:pt x="319" y="929"/>
                      </a:cubicBezTo>
                      <a:cubicBezTo>
                        <a:pt x="289" y="919"/>
                        <a:pt x="259" y="909"/>
                        <a:pt x="229" y="899"/>
                      </a:cubicBezTo>
                      <a:cubicBezTo>
                        <a:pt x="214" y="894"/>
                        <a:pt x="184" y="884"/>
                        <a:pt x="184" y="884"/>
                      </a:cubicBezTo>
                      <a:cubicBezTo>
                        <a:pt x="150" y="783"/>
                        <a:pt x="197" y="893"/>
                        <a:pt x="124" y="809"/>
                      </a:cubicBezTo>
                      <a:cubicBezTo>
                        <a:pt x="100" y="782"/>
                        <a:pt x="64" y="719"/>
                        <a:pt x="64" y="719"/>
                      </a:cubicBezTo>
                      <a:cubicBezTo>
                        <a:pt x="49" y="724"/>
                        <a:pt x="23" y="719"/>
                        <a:pt x="19" y="734"/>
                      </a:cubicBezTo>
                      <a:cubicBezTo>
                        <a:pt x="0" y="800"/>
                        <a:pt x="64" y="869"/>
                        <a:pt x="94" y="914"/>
                      </a:cubicBezTo>
                      <a:cubicBezTo>
                        <a:pt x="104" y="929"/>
                        <a:pt x="124" y="959"/>
                        <a:pt x="124" y="959"/>
                      </a:cubicBezTo>
                      <a:cubicBezTo>
                        <a:pt x="142" y="1048"/>
                        <a:pt x="161" y="1139"/>
                        <a:pt x="274" y="1139"/>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2" name="Freeform 38"/>
                <p:cNvSpPr>
                  <a:spLocks/>
                </p:cNvSpPr>
                <p:nvPr/>
              </p:nvSpPr>
              <p:spPr bwMode="auto">
                <a:xfrm rot="17596374">
                  <a:off x="1610834" y="4732191"/>
                  <a:ext cx="304800" cy="272212"/>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3" name="Freeform 37"/>
                <p:cNvSpPr>
                  <a:spLocks/>
                </p:cNvSpPr>
                <p:nvPr/>
              </p:nvSpPr>
              <p:spPr bwMode="auto">
                <a:xfrm rot="15680422">
                  <a:off x="1608170" y="4554029"/>
                  <a:ext cx="148480" cy="359621"/>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563" name="Group 562"/>
            <p:cNvGrpSpPr/>
            <p:nvPr/>
          </p:nvGrpSpPr>
          <p:grpSpPr>
            <a:xfrm>
              <a:off x="8346044" y="2580154"/>
              <a:ext cx="867123" cy="1342745"/>
              <a:chOff x="1388019" y="4035688"/>
              <a:chExt cx="867123" cy="1342745"/>
            </a:xfrm>
          </p:grpSpPr>
          <p:sp>
            <p:nvSpPr>
              <p:cNvPr id="564" name="Cube 563"/>
              <p:cNvSpPr/>
              <p:nvPr/>
            </p:nvSpPr>
            <p:spPr>
              <a:xfrm>
                <a:off x="1388019" y="4035688"/>
                <a:ext cx="496139" cy="1342745"/>
              </a:xfrm>
              <a:prstGeom prst="cube">
                <a:avLst>
                  <a:gd name="adj" fmla="val 75553"/>
                </a:avLst>
              </a:prstGeom>
              <a:gradFill flip="none" rotWithShape="1">
                <a:gsLst>
                  <a:gs pos="0">
                    <a:schemeClr val="bg1"/>
                  </a:gs>
                  <a:gs pos="100000">
                    <a:srgbClr val="3900F9"/>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65" name="Group 564"/>
              <p:cNvGrpSpPr/>
              <p:nvPr/>
            </p:nvGrpSpPr>
            <p:grpSpPr>
              <a:xfrm>
                <a:off x="1502599" y="4140991"/>
                <a:ext cx="752543" cy="1139534"/>
                <a:chOff x="1502599" y="4140991"/>
                <a:chExt cx="752543" cy="1139534"/>
              </a:xfrm>
            </p:grpSpPr>
            <p:sp>
              <p:nvSpPr>
                <p:cNvPr id="566" name="Freeform 51"/>
                <p:cNvSpPr>
                  <a:spLocks/>
                </p:cNvSpPr>
                <p:nvPr/>
              </p:nvSpPr>
              <p:spPr bwMode="auto">
                <a:xfrm rot="5400000" flipH="1">
                  <a:off x="1675475" y="5006470"/>
                  <a:ext cx="183099" cy="365012"/>
                </a:xfrm>
                <a:custGeom>
                  <a:avLst/>
                  <a:gdLst>
                    <a:gd name="T0" fmla="*/ 520 w 520"/>
                    <a:gd name="T1" fmla="*/ 75 h 1065"/>
                    <a:gd name="T2" fmla="*/ 445 w 520"/>
                    <a:gd name="T3" fmla="*/ 150 h 1065"/>
                    <a:gd name="T4" fmla="*/ 400 w 520"/>
                    <a:gd name="T5" fmla="*/ 120 h 1065"/>
                    <a:gd name="T6" fmla="*/ 355 w 520"/>
                    <a:gd name="T7" fmla="*/ 105 h 1065"/>
                    <a:gd name="T8" fmla="*/ 235 w 520"/>
                    <a:gd name="T9" fmla="*/ 0 h 1065"/>
                    <a:gd name="T10" fmla="*/ 115 w 520"/>
                    <a:gd name="T11" fmla="*/ 15 h 1065"/>
                    <a:gd name="T12" fmla="*/ 70 w 520"/>
                    <a:gd name="T13" fmla="*/ 30 h 1065"/>
                    <a:gd name="T14" fmla="*/ 55 w 520"/>
                    <a:gd name="T15" fmla="*/ 75 h 1065"/>
                    <a:gd name="T16" fmla="*/ 130 w 520"/>
                    <a:gd name="T17" fmla="*/ 225 h 1065"/>
                    <a:gd name="T18" fmla="*/ 220 w 520"/>
                    <a:gd name="T19" fmla="*/ 285 h 1065"/>
                    <a:gd name="T20" fmla="*/ 265 w 520"/>
                    <a:gd name="T21" fmla="*/ 330 h 1065"/>
                    <a:gd name="T22" fmla="*/ 265 w 520"/>
                    <a:gd name="T23" fmla="*/ 420 h 1065"/>
                    <a:gd name="T24" fmla="*/ 175 w 520"/>
                    <a:gd name="T25" fmla="*/ 450 h 1065"/>
                    <a:gd name="T26" fmla="*/ 40 w 520"/>
                    <a:gd name="T27" fmla="*/ 510 h 1065"/>
                    <a:gd name="T28" fmla="*/ 10 w 520"/>
                    <a:gd name="T29" fmla="*/ 555 h 1065"/>
                    <a:gd name="T30" fmla="*/ 115 w 520"/>
                    <a:gd name="T31" fmla="*/ 675 h 1065"/>
                    <a:gd name="T32" fmla="*/ 205 w 520"/>
                    <a:gd name="T33" fmla="*/ 645 h 1065"/>
                    <a:gd name="T34" fmla="*/ 250 w 520"/>
                    <a:gd name="T35" fmla="*/ 630 h 1065"/>
                    <a:gd name="T36" fmla="*/ 295 w 520"/>
                    <a:gd name="T37" fmla="*/ 645 h 1065"/>
                    <a:gd name="T38" fmla="*/ 310 w 520"/>
                    <a:gd name="T39" fmla="*/ 750 h 1065"/>
                    <a:gd name="T40" fmla="*/ 220 w 520"/>
                    <a:gd name="T41" fmla="*/ 780 h 1065"/>
                    <a:gd name="T42" fmla="*/ 85 w 520"/>
                    <a:gd name="T43" fmla="*/ 840 h 1065"/>
                    <a:gd name="T44" fmla="*/ 160 w 520"/>
                    <a:gd name="T45" fmla="*/ 975 h 1065"/>
                    <a:gd name="T46" fmla="*/ 130 w 520"/>
                    <a:gd name="T47" fmla="*/ 1065 h 10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0"/>
                    <a:gd name="T73" fmla="*/ 0 h 1065"/>
                    <a:gd name="T74" fmla="*/ 520 w 520"/>
                    <a:gd name="T75" fmla="*/ 1065 h 10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0" h="1065">
                      <a:moveTo>
                        <a:pt x="520" y="75"/>
                      </a:moveTo>
                      <a:cubicBezTo>
                        <a:pt x="507" y="95"/>
                        <a:pt x="478" y="150"/>
                        <a:pt x="445" y="150"/>
                      </a:cubicBezTo>
                      <a:cubicBezTo>
                        <a:pt x="427" y="150"/>
                        <a:pt x="416" y="128"/>
                        <a:pt x="400" y="120"/>
                      </a:cubicBezTo>
                      <a:cubicBezTo>
                        <a:pt x="386" y="113"/>
                        <a:pt x="370" y="110"/>
                        <a:pt x="355" y="105"/>
                      </a:cubicBezTo>
                      <a:cubicBezTo>
                        <a:pt x="304" y="54"/>
                        <a:pt x="302" y="22"/>
                        <a:pt x="235" y="0"/>
                      </a:cubicBezTo>
                      <a:cubicBezTo>
                        <a:pt x="195" y="5"/>
                        <a:pt x="155" y="8"/>
                        <a:pt x="115" y="15"/>
                      </a:cubicBezTo>
                      <a:cubicBezTo>
                        <a:pt x="99" y="18"/>
                        <a:pt x="81" y="19"/>
                        <a:pt x="70" y="30"/>
                      </a:cubicBezTo>
                      <a:cubicBezTo>
                        <a:pt x="59" y="41"/>
                        <a:pt x="60" y="60"/>
                        <a:pt x="55" y="75"/>
                      </a:cubicBezTo>
                      <a:cubicBezTo>
                        <a:pt x="79" y="170"/>
                        <a:pt x="59" y="118"/>
                        <a:pt x="130" y="225"/>
                      </a:cubicBezTo>
                      <a:cubicBezTo>
                        <a:pt x="150" y="255"/>
                        <a:pt x="190" y="265"/>
                        <a:pt x="220" y="285"/>
                      </a:cubicBezTo>
                      <a:cubicBezTo>
                        <a:pt x="238" y="297"/>
                        <a:pt x="250" y="315"/>
                        <a:pt x="265" y="330"/>
                      </a:cubicBezTo>
                      <a:cubicBezTo>
                        <a:pt x="273" y="353"/>
                        <a:pt x="297" y="397"/>
                        <a:pt x="265" y="420"/>
                      </a:cubicBezTo>
                      <a:cubicBezTo>
                        <a:pt x="239" y="438"/>
                        <a:pt x="205" y="440"/>
                        <a:pt x="175" y="450"/>
                      </a:cubicBezTo>
                      <a:cubicBezTo>
                        <a:pt x="122" y="468"/>
                        <a:pt x="86" y="479"/>
                        <a:pt x="40" y="510"/>
                      </a:cubicBezTo>
                      <a:cubicBezTo>
                        <a:pt x="30" y="525"/>
                        <a:pt x="12" y="537"/>
                        <a:pt x="10" y="555"/>
                      </a:cubicBezTo>
                      <a:cubicBezTo>
                        <a:pt x="0" y="638"/>
                        <a:pt x="53" y="654"/>
                        <a:pt x="115" y="675"/>
                      </a:cubicBezTo>
                      <a:cubicBezTo>
                        <a:pt x="145" y="665"/>
                        <a:pt x="175" y="655"/>
                        <a:pt x="205" y="645"/>
                      </a:cubicBezTo>
                      <a:cubicBezTo>
                        <a:pt x="220" y="640"/>
                        <a:pt x="250" y="630"/>
                        <a:pt x="250" y="630"/>
                      </a:cubicBezTo>
                      <a:cubicBezTo>
                        <a:pt x="265" y="635"/>
                        <a:pt x="283" y="635"/>
                        <a:pt x="295" y="645"/>
                      </a:cubicBezTo>
                      <a:cubicBezTo>
                        <a:pt x="322" y="666"/>
                        <a:pt x="346" y="719"/>
                        <a:pt x="310" y="750"/>
                      </a:cubicBezTo>
                      <a:cubicBezTo>
                        <a:pt x="286" y="771"/>
                        <a:pt x="250" y="770"/>
                        <a:pt x="220" y="780"/>
                      </a:cubicBezTo>
                      <a:cubicBezTo>
                        <a:pt x="167" y="798"/>
                        <a:pt x="131" y="809"/>
                        <a:pt x="85" y="840"/>
                      </a:cubicBezTo>
                      <a:cubicBezTo>
                        <a:pt x="104" y="916"/>
                        <a:pt x="94" y="931"/>
                        <a:pt x="160" y="975"/>
                      </a:cubicBezTo>
                      <a:cubicBezTo>
                        <a:pt x="150" y="1005"/>
                        <a:pt x="130" y="1065"/>
                        <a:pt x="130" y="106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7" name="Freeform 49"/>
                <p:cNvSpPr>
                  <a:spLocks/>
                </p:cNvSpPr>
                <p:nvPr/>
              </p:nvSpPr>
              <p:spPr bwMode="auto">
                <a:xfrm rot="16200000">
                  <a:off x="1564720" y="4245405"/>
                  <a:ext cx="304800" cy="334077"/>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8" name="Freeform 48"/>
                <p:cNvSpPr>
                  <a:spLocks/>
                </p:cNvSpPr>
                <p:nvPr/>
              </p:nvSpPr>
              <p:spPr bwMode="auto">
                <a:xfrm rot="17120977">
                  <a:off x="1870724" y="4081660"/>
                  <a:ext cx="223665" cy="342328"/>
                </a:xfrm>
                <a:custGeom>
                  <a:avLst/>
                  <a:gdLst>
                    <a:gd name="T0" fmla="*/ 105 w 540"/>
                    <a:gd name="T1" fmla="*/ 0 h 1230"/>
                    <a:gd name="T2" fmla="*/ 15 w 540"/>
                    <a:gd name="T3" fmla="*/ 15 h 1230"/>
                    <a:gd name="T4" fmla="*/ 0 w 540"/>
                    <a:gd name="T5" fmla="*/ 60 h 1230"/>
                    <a:gd name="T6" fmla="*/ 105 w 540"/>
                    <a:gd name="T7" fmla="*/ 165 h 1230"/>
                    <a:gd name="T8" fmla="*/ 315 w 540"/>
                    <a:gd name="T9" fmla="*/ 150 h 1230"/>
                    <a:gd name="T10" fmla="*/ 255 w 540"/>
                    <a:gd name="T11" fmla="*/ 120 h 1230"/>
                    <a:gd name="T12" fmla="*/ 195 w 540"/>
                    <a:gd name="T13" fmla="*/ 105 h 1230"/>
                    <a:gd name="T14" fmla="*/ 0 w 540"/>
                    <a:gd name="T15" fmla="*/ 195 h 1230"/>
                    <a:gd name="T16" fmla="*/ 105 w 540"/>
                    <a:gd name="T17" fmla="*/ 315 h 1230"/>
                    <a:gd name="T18" fmla="*/ 225 w 540"/>
                    <a:gd name="T19" fmla="*/ 300 h 1230"/>
                    <a:gd name="T20" fmla="*/ 210 w 540"/>
                    <a:gd name="T21" fmla="*/ 255 h 1230"/>
                    <a:gd name="T22" fmla="*/ 255 w 540"/>
                    <a:gd name="T23" fmla="*/ 240 h 1230"/>
                    <a:gd name="T24" fmla="*/ 330 w 540"/>
                    <a:gd name="T25" fmla="*/ 255 h 1230"/>
                    <a:gd name="T26" fmla="*/ 330 w 540"/>
                    <a:gd name="T27" fmla="*/ 390 h 1230"/>
                    <a:gd name="T28" fmla="*/ 240 w 540"/>
                    <a:gd name="T29" fmla="*/ 420 h 1230"/>
                    <a:gd name="T30" fmla="*/ 195 w 540"/>
                    <a:gd name="T31" fmla="*/ 435 h 1230"/>
                    <a:gd name="T32" fmla="*/ 150 w 540"/>
                    <a:gd name="T33" fmla="*/ 600 h 1230"/>
                    <a:gd name="T34" fmla="*/ 165 w 540"/>
                    <a:gd name="T35" fmla="*/ 645 h 1230"/>
                    <a:gd name="T36" fmla="*/ 255 w 540"/>
                    <a:gd name="T37" fmla="*/ 705 h 1230"/>
                    <a:gd name="T38" fmla="*/ 330 w 540"/>
                    <a:gd name="T39" fmla="*/ 600 h 1230"/>
                    <a:gd name="T40" fmla="*/ 285 w 540"/>
                    <a:gd name="T41" fmla="*/ 585 h 1230"/>
                    <a:gd name="T42" fmla="*/ 225 w 540"/>
                    <a:gd name="T43" fmla="*/ 600 h 1230"/>
                    <a:gd name="T44" fmla="*/ 180 w 540"/>
                    <a:gd name="T45" fmla="*/ 615 h 1230"/>
                    <a:gd name="T46" fmla="*/ 135 w 540"/>
                    <a:gd name="T47" fmla="*/ 915 h 1230"/>
                    <a:gd name="T48" fmla="*/ 150 w 540"/>
                    <a:gd name="T49" fmla="*/ 960 h 1230"/>
                    <a:gd name="T50" fmla="*/ 240 w 540"/>
                    <a:gd name="T51" fmla="*/ 915 h 1230"/>
                    <a:gd name="T52" fmla="*/ 450 w 540"/>
                    <a:gd name="T53" fmla="*/ 1035 h 1230"/>
                    <a:gd name="T54" fmla="*/ 240 w 540"/>
                    <a:gd name="T55" fmla="*/ 1080 h 1230"/>
                    <a:gd name="T56" fmla="*/ 270 w 540"/>
                    <a:gd name="T57" fmla="*/ 945 h 1230"/>
                    <a:gd name="T58" fmla="*/ 360 w 540"/>
                    <a:gd name="T59" fmla="*/ 915 h 1230"/>
                    <a:gd name="T60" fmla="*/ 480 w 540"/>
                    <a:gd name="T61" fmla="*/ 945 h 1230"/>
                    <a:gd name="T62" fmla="*/ 510 w 540"/>
                    <a:gd name="T63" fmla="*/ 990 h 1230"/>
                    <a:gd name="T64" fmla="*/ 540 w 540"/>
                    <a:gd name="T65" fmla="*/ 1080 h 1230"/>
                    <a:gd name="T66" fmla="*/ 495 w 540"/>
                    <a:gd name="T67" fmla="*/ 1200 h 1230"/>
                    <a:gd name="T68" fmla="*/ 405 w 540"/>
                    <a:gd name="T69" fmla="*/ 1230 h 12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40"/>
                    <a:gd name="T106" fmla="*/ 0 h 1230"/>
                    <a:gd name="T107" fmla="*/ 540 w 540"/>
                    <a:gd name="T108" fmla="*/ 1230 h 12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40" h="1230">
                      <a:moveTo>
                        <a:pt x="105" y="0"/>
                      </a:moveTo>
                      <a:cubicBezTo>
                        <a:pt x="75" y="5"/>
                        <a:pt x="41" y="0"/>
                        <a:pt x="15" y="15"/>
                      </a:cubicBezTo>
                      <a:cubicBezTo>
                        <a:pt x="1" y="23"/>
                        <a:pt x="0" y="44"/>
                        <a:pt x="0" y="60"/>
                      </a:cubicBezTo>
                      <a:cubicBezTo>
                        <a:pt x="0" y="121"/>
                        <a:pt x="57" y="149"/>
                        <a:pt x="105" y="165"/>
                      </a:cubicBezTo>
                      <a:cubicBezTo>
                        <a:pt x="175" y="160"/>
                        <a:pt x="248" y="170"/>
                        <a:pt x="315" y="150"/>
                      </a:cubicBezTo>
                      <a:cubicBezTo>
                        <a:pt x="336" y="144"/>
                        <a:pt x="276" y="128"/>
                        <a:pt x="255" y="120"/>
                      </a:cubicBezTo>
                      <a:cubicBezTo>
                        <a:pt x="236" y="113"/>
                        <a:pt x="215" y="110"/>
                        <a:pt x="195" y="105"/>
                      </a:cubicBezTo>
                      <a:cubicBezTo>
                        <a:pt x="85" y="117"/>
                        <a:pt x="34" y="92"/>
                        <a:pt x="0" y="195"/>
                      </a:cubicBezTo>
                      <a:cubicBezTo>
                        <a:pt x="19" y="291"/>
                        <a:pt x="16" y="285"/>
                        <a:pt x="105" y="315"/>
                      </a:cubicBezTo>
                      <a:cubicBezTo>
                        <a:pt x="145" y="310"/>
                        <a:pt x="190" y="320"/>
                        <a:pt x="225" y="300"/>
                      </a:cubicBezTo>
                      <a:cubicBezTo>
                        <a:pt x="239" y="292"/>
                        <a:pt x="203" y="269"/>
                        <a:pt x="210" y="255"/>
                      </a:cubicBezTo>
                      <a:cubicBezTo>
                        <a:pt x="217" y="241"/>
                        <a:pt x="240" y="245"/>
                        <a:pt x="255" y="240"/>
                      </a:cubicBezTo>
                      <a:cubicBezTo>
                        <a:pt x="280" y="245"/>
                        <a:pt x="308" y="242"/>
                        <a:pt x="330" y="255"/>
                      </a:cubicBezTo>
                      <a:cubicBezTo>
                        <a:pt x="366" y="276"/>
                        <a:pt x="385" y="372"/>
                        <a:pt x="330" y="390"/>
                      </a:cubicBezTo>
                      <a:cubicBezTo>
                        <a:pt x="300" y="400"/>
                        <a:pt x="270" y="410"/>
                        <a:pt x="240" y="420"/>
                      </a:cubicBezTo>
                      <a:cubicBezTo>
                        <a:pt x="225" y="425"/>
                        <a:pt x="195" y="435"/>
                        <a:pt x="195" y="435"/>
                      </a:cubicBezTo>
                      <a:cubicBezTo>
                        <a:pt x="127" y="538"/>
                        <a:pt x="124" y="496"/>
                        <a:pt x="150" y="600"/>
                      </a:cubicBezTo>
                      <a:cubicBezTo>
                        <a:pt x="154" y="615"/>
                        <a:pt x="154" y="634"/>
                        <a:pt x="165" y="645"/>
                      </a:cubicBezTo>
                      <a:cubicBezTo>
                        <a:pt x="190" y="670"/>
                        <a:pt x="255" y="705"/>
                        <a:pt x="255" y="705"/>
                      </a:cubicBezTo>
                      <a:cubicBezTo>
                        <a:pt x="302" y="689"/>
                        <a:pt x="387" y="672"/>
                        <a:pt x="330" y="600"/>
                      </a:cubicBezTo>
                      <a:cubicBezTo>
                        <a:pt x="320" y="588"/>
                        <a:pt x="300" y="590"/>
                        <a:pt x="285" y="585"/>
                      </a:cubicBezTo>
                      <a:cubicBezTo>
                        <a:pt x="265" y="590"/>
                        <a:pt x="245" y="594"/>
                        <a:pt x="225" y="600"/>
                      </a:cubicBezTo>
                      <a:cubicBezTo>
                        <a:pt x="210" y="604"/>
                        <a:pt x="185" y="600"/>
                        <a:pt x="180" y="615"/>
                      </a:cubicBezTo>
                      <a:cubicBezTo>
                        <a:pt x="149" y="700"/>
                        <a:pt x="167" y="820"/>
                        <a:pt x="135" y="915"/>
                      </a:cubicBezTo>
                      <a:cubicBezTo>
                        <a:pt x="140" y="930"/>
                        <a:pt x="136" y="953"/>
                        <a:pt x="150" y="960"/>
                      </a:cubicBezTo>
                      <a:cubicBezTo>
                        <a:pt x="168" y="969"/>
                        <a:pt x="232" y="920"/>
                        <a:pt x="240" y="915"/>
                      </a:cubicBezTo>
                      <a:cubicBezTo>
                        <a:pt x="370" y="931"/>
                        <a:pt x="408" y="910"/>
                        <a:pt x="450" y="1035"/>
                      </a:cubicBezTo>
                      <a:cubicBezTo>
                        <a:pt x="367" y="1118"/>
                        <a:pt x="368" y="1096"/>
                        <a:pt x="240" y="1080"/>
                      </a:cubicBezTo>
                      <a:cubicBezTo>
                        <a:pt x="226" y="1037"/>
                        <a:pt x="222" y="975"/>
                        <a:pt x="270" y="945"/>
                      </a:cubicBezTo>
                      <a:cubicBezTo>
                        <a:pt x="297" y="928"/>
                        <a:pt x="360" y="915"/>
                        <a:pt x="360" y="915"/>
                      </a:cubicBezTo>
                      <a:cubicBezTo>
                        <a:pt x="364" y="916"/>
                        <a:pt x="465" y="933"/>
                        <a:pt x="480" y="945"/>
                      </a:cubicBezTo>
                      <a:cubicBezTo>
                        <a:pt x="494" y="956"/>
                        <a:pt x="503" y="974"/>
                        <a:pt x="510" y="990"/>
                      </a:cubicBezTo>
                      <a:cubicBezTo>
                        <a:pt x="523" y="1019"/>
                        <a:pt x="540" y="1080"/>
                        <a:pt x="540" y="1080"/>
                      </a:cubicBezTo>
                      <a:cubicBezTo>
                        <a:pt x="534" y="1110"/>
                        <a:pt x="530" y="1178"/>
                        <a:pt x="495" y="1200"/>
                      </a:cubicBezTo>
                      <a:cubicBezTo>
                        <a:pt x="468" y="1217"/>
                        <a:pt x="405" y="1230"/>
                        <a:pt x="405" y="123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9" name="Freeform 47"/>
                <p:cNvSpPr>
                  <a:spLocks/>
                </p:cNvSpPr>
                <p:nvPr/>
              </p:nvSpPr>
              <p:spPr bwMode="auto">
                <a:xfrm rot="3505076">
                  <a:off x="1659958" y="4357861"/>
                  <a:ext cx="148480" cy="421019"/>
                </a:xfrm>
                <a:custGeom>
                  <a:avLst/>
                  <a:gdLst>
                    <a:gd name="T0" fmla="*/ 38 w 361"/>
                    <a:gd name="T1" fmla="*/ 89 h 1110"/>
                    <a:gd name="T2" fmla="*/ 233 w 361"/>
                    <a:gd name="T3" fmla="*/ 44 h 1110"/>
                    <a:gd name="T4" fmla="*/ 218 w 361"/>
                    <a:gd name="T5" fmla="*/ 104 h 1110"/>
                    <a:gd name="T6" fmla="*/ 128 w 361"/>
                    <a:gd name="T7" fmla="*/ 149 h 1110"/>
                    <a:gd name="T8" fmla="*/ 38 w 361"/>
                    <a:gd name="T9" fmla="*/ 194 h 1110"/>
                    <a:gd name="T10" fmla="*/ 83 w 361"/>
                    <a:gd name="T11" fmla="*/ 314 h 1110"/>
                    <a:gd name="T12" fmla="*/ 308 w 361"/>
                    <a:gd name="T13" fmla="*/ 299 h 1110"/>
                    <a:gd name="T14" fmla="*/ 263 w 361"/>
                    <a:gd name="T15" fmla="*/ 269 h 1110"/>
                    <a:gd name="T16" fmla="*/ 53 w 361"/>
                    <a:gd name="T17" fmla="*/ 344 h 1110"/>
                    <a:gd name="T18" fmla="*/ 8 w 361"/>
                    <a:gd name="T19" fmla="*/ 434 h 1110"/>
                    <a:gd name="T20" fmla="*/ 53 w 361"/>
                    <a:gd name="T21" fmla="*/ 464 h 1110"/>
                    <a:gd name="T22" fmla="*/ 323 w 361"/>
                    <a:gd name="T23" fmla="*/ 494 h 1110"/>
                    <a:gd name="T24" fmla="*/ 278 w 361"/>
                    <a:gd name="T25" fmla="*/ 599 h 1110"/>
                    <a:gd name="T26" fmla="*/ 233 w 361"/>
                    <a:gd name="T27" fmla="*/ 614 h 1110"/>
                    <a:gd name="T28" fmla="*/ 188 w 361"/>
                    <a:gd name="T29" fmla="*/ 644 h 1110"/>
                    <a:gd name="T30" fmla="*/ 98 w 361"/>
                    <a:gd name="T31" fmla="*/ 674 h 1110"/>
                    <a:gd name="T32" fmla="*/ 248 w 361"/>
                    <a:gd name="T33" fmla="*/ 794 h 1110"/>
                    <a:gd name="T34" fmla="*/ 308 w 361"/>
                    <a:gd name="T35" fmla="*/ 899 h 1110"/>
                    <a:gd name="T36" fmla="*/ 263 w 361"/>
                    <a:gd name="T37" fmla="*/ 914 h 1110"/>
                    <a:gd name="T38" fmla="*/ 203 w 361"/>
                    <a:gd name="T39" fmla="*/ 1049 h 1110"/>
                    <a:gd name="T40" fmla="*/ 188 w 361"/>
                    <a:gd name="T41" fmla="*/ 1064 h 1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1"/>
                    <a:gd name="T64" fmla="*/ 0 h 1110"/>
                    <a:gd name="T65" fmla="*/ 361 w 361"/>
                    <a:gd name="T66" fmla="*/ 1110 h 11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1" h="1110">
                      <a:moveTo>
                        <a:pt x="38" y="89"/>
                      </a:moveTo>
                      <a:cubicBezTo>
                        <a:pt x="97" y="0"/>
                        <a:pt x="119" y="30"/>
                        <a:pt x="233" y="44"/>
                      </a:cubicBezTo>
                      <a:cubicBezTo>
                        <a:pt x="228" y="64"/>
                        <a:pt x="229" y="87"/>
                        <a:pt x="218" y="104"/>
                      </a:cubicBezTo>
                      <a:cubicBezTo>
                        <a:pt x="197" y="136"/>
                        <a:pt x="158" y="134"/>
                        <a:pt x="128" y="149"/>
                      </a:cubicBezTo>
                      <a:cubicBezTo>
                        <a:pt x="12" y="207"/>
                        <a:pt x="151" y="156"/>
                        <a:pt x="38" y="194"/>
                      </a:cubicBezTo>
                      <a:cubicBezTo>
                        <a:pt x="14" y="267"/>
                        <a:pt x="20" y="272"/>
                        <a:pt x="83" y="314"/>
                      </a:cubicBezTo>
                      <a:cubicBezTo>
                        <a:pt x="158" y="309"/>
                        <a:pt x="235" y="317"/>
                        <a:pt x="308" y="299"/>
                      </a:cubicBezTo>
                      <a:cubicBezTo>
                        <a:pt x="325" y="295"/>
                        <a:pt x="281" y="271"/>
                        <a:pt x="263" y="269"/>
                      </a:cubicBezTo>
                      <a:cubicBezTo>
                        <a:pt x="193" y="260"/>
                        <a:pt x="110" y="306"/>
                        <a:pt x="53" y="344"/>
                      </a:cubicBezTo>
                      <a:cubicBezTo>
                        <a:pt x="47" y="353"/>
                        <a:pt x="0" y="415"/>
                        <a:pt x="8" y="434"/>
                      </a:cubicBezTo>
                      <a:cubicBezTo>
                        <a:pt x="15" y="451"/>
                        <a:pt x="36" y="459"/>
                        <a:pt x="53" y="464"/>
                      </a:cubicBezTo>
                      <a:cubicBezTo>
                        <a:pt x="78" y="471"/>
                        <a:pt x="314" y="493"/>
                        <a:pt x="323" y="494"/>
                      </a:cubicBezTo>
                      <a:cubicBezTo>
                        <a:pt x="314" y="530"/>
                        <a:pt x="310" y="573"/>
                        <a:pt x="278" y="599"/>
                      </a:cubicBezTo>
                      <a:cubicBezTo>
                        <a:pt x="266" y="609"/>
                        <a:pt x="247" y="607"/>
                        <a:pt x="233" y="614"/>
                      </a:cubicBezTo>
                      <a:cubicBezTo>
                        <a:pt x="217" y="622"/>
                        <a:pt x="204" y="637"/>
                        <a:pt x="188" y="644"/>
                      </a:cubicBezTo>
                      <a:cubicBezTo>
                        <a:pt x="159" y="657"/>
                        <a:pt x="98" y="674"/>
                        <a:pt x="98" y="674"/>
                      </a:cubicBezTo>
                      <a:cubicBezTo>
                        <a:pt x="128" y="792"/>
                        <a:pt x="119" y="776"/>
                        <a:pt x="248" y="794"/>
                      </a:cubicBezTo>
                      <a:cubicBezTo>
                        <a:pt x="287" y="807"/>
                        <a:pt x="361" y="846"/>
                        <a:pt x="308" y="899"/>
                      </a:cubicBezTo>
                      <a:cubicBezTo>
                        <a:pt x="297" y="910"/>
                        <a:pt x="278" y="909"/>
                        <a:pt x="263" y="914"/>
                      </a:cubicBezTo>
                      <a:cubicBezTo>
                        <a:pt x="215" y="985"/>
                        <a:pt x="239" y="942"/>
                        <a:pt x="203" y="1049"/>
                      </a:cubicBezTo>
                      <a:cubicBezTo>
                        <a:pt x="185" y="1103"/>
                        <a:pt x="188" y="1110"/>
                        <a:pt x="188" y="106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0" name="Freeform 46"/>
                <p:cNvSpPr>
                  <a:spLocks/>
                </p:cNvSpPr>
                <p:nvPr/>
              </p:nvSpPr>
              <p:spPr bwMode="auto">
                <a:xfrm rot="16200000">
                  <a:off x="1618745" y="4752212"/>
                  <a:ext cx="269715" cy="389757"/>
                </a:xfrm>
                <a:custGeom>
                  <a:avLst/>
                  <a:gdLst>
                    <a:gd name="T0" fmla="*/ 0 w 780"/>
                    <a:gd name="T1" fmla="*/ 0 h 1275"/>
                    <a:gd name="T2" fmla="*/ 15 w 780"/>
                    <a:gd name="T3" fmla="*/ 165 h 1275"/>
                    <a:gd name="T4" fmla="*/ 30 w 780"/>
                    <a:gd name="T5" fmla="*/ 210 h 1275"/>
                    <a:gd name="T6" fmla="*/ 75 w 780"/>
                    <a:gd name="T7" fmla="*/ 225 h 1275"/>
                    <a:gd name="T8" fmla="*/ 195 w 780"/>
                    <a:gd name="T9" fmla="*/ 255 h 1275"/>
                    <a:gd name="T10" fmla="*/ 480 w 780"/>
                    <a:gd name="T11" fmla="*/ 240 h 1275"/>
                    <a:gd name="T12" fmla="*/ 525 w 780"/>
                    <a:gd name="T13" fmla="*/ 225 h 1275"/>
                    <a:gd name="T14" fmla="*/ 390 w 780"/>
                    <a:gd name="T15" fmla="*/ 135 h 1275"/>
                    <a:gd name="T16" fmla="*/ 285 w 780"/>
                    <a:gd name="T17" fmla="*/ 150 h 1275"/>
                    <a:gd name="T18" fmla="*/ 210 w 780"/>
                    <a:gd name="T19" fmla="*/ 285 h 1275"/>
                    <a:gd name="T20" fmla="*/ 240 w 780"/>
                    <a:gd name="T21" fmla="*/ 375 h 1275"/>
                    <a:gd name="T22" fmla="*/ 375 w 780"/>
                    <a:gd name="T23" fmla="*/ 450 h 1275"/>
                    <a:gd name="T24" fmla="*/ 465 w 780"/>
                    <a:gd name="T25" fmla="*/ 435 h 1275"/>
                    <a:gd name="T26" fmla="*/ 450 w 780"/>
                    <a:gd name="T27" fmla="*/ 390 h 1275"/>
                    <a:gd name="T28" fmla="*/ 255 w 780"/>
                    <a:gd name="T29" fmla="*/ 405 h 1275"/>
                    <a:gd name="T30" fmla="*/ 210 w 780"/>
                    <a:gd name="T31" fmla="*/ 435 h 1275"/>
                    <a:gd name="T32" fmla="*/ 180 w 780"/>
                    <a:gd name="T33" fmla="*/ 525 h 1275"/>
                    <a:gd name="T34" fmla="*/ 225 w 780"/>
                    <a:gd name="T35" fmla="*/ 630 h 1275"/>
                    <a:gd name="T36" fmla="*/ 375 w 780"/>
                    <a:gd name="T37" fmla="*/ 675 h 1275"/>
                    <a:gd name="T38" fmla="*/ 495 w 780"/>
                    <a:gd name="T39" fmla="*/ 645 h 1275"/>
                    <a:gd name="T40" fmla="*/ 555 w 780"/>
                    <a:gd name="T41" fmla="*/ 630 h 1275"/>
                    <a:gd name="T42" fmla="*/ 600 w 780"/>
                    <a:gd name="T43" fmla="*/ 600 h 1275"/>
                    <a:gd name="T44" fmla="*/ 600 w 780"/>
                    <a:gd name="T45" fmla="*/ 570 h 1275"/>
                    <a:gd name="T46" fmla="*/ 465 w 780"/>
                    <a:gd name="T47" fmla="*/ 585 h 1275"/>
                    <a:gd name="T48" fmla="*/ 375 w 780"/>
                    <a:gd name="T49" fmla="*/ 615 h 1275"/>
                    <a:gd name="T50" fmla="*/ 360 w 780"/>
                    <a:gd name="T51" fmla="*/ 660 h 1275"/>
                    <a:gd name="T52" fmla="*/ 660 w 780"/>
                    <a:gd name="T53" fmla="*/ 855 h 1275"/>
                    <a:gd name="T54" fmla="*/ 780 w 780"/>
                    <a:gd name="T55" fmla="*/ 1050 h 1275"/>
                    <a:gd name="T56" fmla="*/ 555 w 780"/>
                    <a:gd name="T57" fmla="*/ 1095 h 1275"/>
                    <a:gd name="T58" fmla="*/ 390 w 780"/>
                    <a:gd name="T59" fmla="*/ 990 h 1275"/>
                    <a:gd name="T60" fmla="*/ 570 w 780"/>
                    <a:gd name="T61" fmla="*/ 1005 h 1275"/>
                    <a:gd name="T62" fmla="*/ 600 w 780"/>
                    <a:gd name="T63" fmla="*/ 1275 h 12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0"/>
                    <a:gd name="T97" fmla="*/ 0 h 1275"/>
                    <a:gd name="T98" fmla="*/ 780 w 780"/>
                    <a:gd name="T99" fmla="*/ 1275 h 12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0" h="1275">
                      <a:moveTo>
                        <a:pt x="0" y="0"/>
                      </a:moveTo>
                      <a:cubicBezTo>
                        <a:pt x="5" y="55"/>
                        <a:pt x="7" y="110"/>
                        <a:pt x="15" y="165"/>
                      </a:cubicBezTo>
                      <a:cubicBezTo>
                        <a:pt x="17" y="181"/>
                        <a:pt x="19" y="199"/>
                        <a:pt x="30" y="210"/>
                      </a:cubicBezTo>
                      <a:cubicBezTo>
                        <a:pt x="41" y="221"/>
                        <a:pt x="60" y="221"/>
                        <a:pt x="75" y="225"/>
                      </a:cubicBezTo>
                      <a:cubicBezTo>
                        <a:pt x="115" y="236"/>
                        <a:pt x="195" y="255"/>
                        <a:pt x="195" y="255"/>
                      </a:cubicBezTo>
                      <a:cubicBezTo>
                        <a:pt x="290" y="250"/>
                        <a:pt x="385" y="249"/>
                        <a:pt x="480" y="240"/>
                      </a:cubicBezTo>
                      <a:cubicBezTo>
                        <a:pt x="496" y="239"/>
                        <a:pt x="519" y="240"/>
                        <a:pt x="525" y="225"/>
                      </a:cubicBezTo>
                      <a:cubicBezTo>
                        <a:pt x="557" y="145"/>
                        <a:pt x="425" y="142"/>
                        <a:pt x="390" y="135"/>
                      </a:cubicBezTo>
                      <a:cubicBezTo>
                        <a:pt x="355" y="140"/>
                        <a:pt x="315" y="131"/>
                        <a:pt x="285" y="150"/>
                      </a:cubicBezTo>
                      <a:cubicBezTo>
                        <a:pt x="241" y="178"/>
                        <a:pt x="225" y="239"/>
                        <a:pt x="210" y="285"/>
                      </a:cubicBezTo>
                      <a:cubicBezTo>
                        <a:pt x="220" y="315"/>
                        <a:pt x="230" y="345"/>
                        <a:pt x="240" y="375"/>
                      </a:cubicBezTo>
                      <a:cubicBezTo>
                        <a:pt x="243" y="385"/>
                        <a:pt x="359" y="439"/>
                        <a:pt x="375" y="450"/>
                      </a:cubicBezTo>
                      <a:cubicBezTo>
                        <a:pt x="405" y="445"/>
                        <a:pt x="441" y="454"/>
                        <a:pt x="465" y="435"/>
                      </a:cubicBezTo>
                      <a:cubicBezTo>
                        <a:pt x="477" y="425"/>
                        <a:pt x="466" y="392"/>
                        <a:pt x="450" y="390"/>
                      </a:cubicBezTo>
                      <a:cubicBezTo>
                        <a:pt x="385" y="381"/>
                        <a:pt x="320" y="400"/>
                        <a:pt x="255" y="405"/>
                      </a:cubicBezTo>
                      <a:cubicBezTo>
                        <a:pt x="240" y="415"/>
                        <a:pt x="220" y="420"/>
                        <a:pt x="210" y="435"/>
                      </a:cubicBezTo>
                      <a:cubicBezTo>
                        <a:pt x="193" y="462"/>
                        <a:pt x="180" y="525"/>
                        <a:pt x="180" y="525"/>
                      </a:cubicBezTo>
                      <a:cubicBezTo>
                        <a:pt x="189" y="561"/>
                        <a:pt x="193" y="604"/>
                        <a:pt x="225" y="630"/>
                      </a:cubicBezTo>
                      <a:cubicBezTo>
                        <a:pt x="259" y="657"/>
                        <a:pt x="333" y="661"/>
                        <a:pt x="375" y="675"/>
                      </a:cubicBezTo>
                      <a:cubicBezTo>
                        <a:pt x="415" y="665"/>
                        <a:pt x="455" y="655"/>
                        <a:pt x="495" y="645"/>
                      </a:cubicBezTo>
                      <a:cubicBezTo>
                        <a:pt x="515" y="640"/>
                        <a:pt x="555" y="630"/>
                        <a:pt x="555" y="630"/>
                      </a:cubicBezTo>
                      <a:cubicBezTo>
                        <a:pt x="570" y="620"/>
                        <a:pt x="584" y="608"/>
                        <a:pt x="600" y="600"/>
                      </a:cubicBezTo>
                      <a:cubicBezTo>
                        <a:pt x="648" y="576"/>
                        <a:pt x="672" y="594"/>
                        <a:pt x="600" y="570"/>
                      </a:cubicBezTo>
                      <a:cubicBezTo>
                        <a:pt x="555" y="575"/>
                        <a:pt x="509" y="576"/>
                        <a:pt x="465" y="585"/>
                      </a:cubicBezTo>
                      <a:cubicBezTo>
                        <a:pt x="434" y="591"/>
                        <a:pt x="375" y="615"/>
                        <a:pt x="375" y="615"/>
                      </a:cubicBezTo>
                      <a:cubicBezTo>
                        <a:pt x="370" y="630"/>
                        <a:pt x="360" y="644"/>
                        <a:pt x="360" y="660"/>
                      </a:cubicBezTo>
                      <a:cubicBezTo>
                        <a:pt x="360" y="827"/>
                        <a:pt x="535" y="839"/>
                        <a:pt x="660" y="855"/>
                      </a:cubicBezTo>
                      <a:cubicBezTo>
                        <a:pt x="696" y="927"/>
                        <a:pt x="754" y="972"/>
                        <a:pt x="780" y="1050"/>
                      </a:cubicBezTo>
                      <a:cubicBezTo>
                        <a:pt x="698" y="1060"/>
                        <a:pt x="632" y="1069"/>
                        <a:pt x="555" y="1095"/>
                      </a:cubicBezTo>
                      <a:cubicBezTo>
                        <a:pt x="421" y="1078"/>
                        <a:pt x="428" y="1104"/>
                        <a:pt x="390" y="990"/>
                      </a:cubicBezTo>
                      <a:cubicBezTo>
                        <a:pt x="465" y="940"/>
                        <a:pt x="499" y="958"/>
                        <a:pt x="570" y="1005"/>
                      </a:cubicBezTo>
                      <a:cubicBezTo>
                        <a:pt x="619" y="1152"/>
                        <a:pt x="600" y="1063"/>
                        <a:pt x="600" y="127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1" name="Freeform 45"/>
                <p:cNvSpPr>
                  <a:spLocks/>
                </p:cNvSpPr>
                <p:nvPr/>
              </p:nvSpPr>
              <p:spPr bwMode="auto">
                <a:xfrm rot="2304084">
                  <a:off x="1646730" y="4986004"/>
                  <a:ext cx="337171" cy="171039"/>
                </a:xfrm>
                <a:custGeom>
                  <a:avLst/>
                  <a:gdLst>
                    <a:gd name="T0" fmla="*/ 0 w 645"/>
                    <a:gd name="T1" fmla="*/ 225 h 390"/>
                    <a:gd name="T2" fmla="*/ 15 w 645"/>
                    <a:gd name="T3" fmla="*/ 180 h 390"/>
                    <a:gd name="T4" fmla="*/ 105 w 645"/>
                    <a:gd name="T5" fmla="*/ 150 h 390"/>
                    <a:gd name="T6" fmla="*/ 240 w 645"/>
                    <a:gd name="T7" fmla="*/ 210 h 390"/>
                    <a:gd name="T8" fmla="*/ 225 w 645"/>
                    <a:gd name="T9" fmla="*/ 390 h 390"/>
                    <a:gd name="T10" fmla="*/ 165 w 645"/>
                    <a:gd name="T11" fmla="*/ 375 h 390"/>
                    <a:gd name="T12" fmla="*/ 195 w 645"/>
                    <a:gd name="T13" fmla="*/ 240 h 390"/>
                    <a:gd name="T14" fmla="*/ 300 w 645"/>
                    <a:gd name="T15" fmla="*/ 210 h 390"/>
                    <a:gd name="T16" fmla="*/ 435 w 645"/>
                    <a:gd name="T17" fmla="*/ 225 h 390"/>
                    <a:gd name="T18" fmla="*/ 450 w 645"/>
                    <a:gd name="T19" fmla="*/ 345 h 390"/>
                    <a:gd name="T20" fmla="*/ 405 w 645"/>
                    <a:gd name="T21" fmla="*/ 375 h 390"/>
                    <a:gd name="T22" fmla="*/ 420 w 645"/>
                    <a:gd name="T23" fmla="*/ 90 h 390"/>
                    <a:gd name="T24" fmla="*/ 615 w 645"/>
                    <a:gd name="T25" fmla="*/ 150 h 390"/>
                    <a:gd name="T26" fmla="*/ 645 w 645"/>
                    <a:gd name="T27" fmla="*/ 105 h 390"/>
                    <a:gd name="T28" fmla="*/ 585 w 645"/>
                    <a:gd name="T29" fmla="*/ 0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5"/>
                    <a:gd name="T46" fmla="*/ 0 h 390"/>
                    <a:gd name="T47" fmla="*/ 645 w 645"/>
                    <a:gd name="T48" fmla="*/ 390 h 3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5" h="390">
                      <a:moveTo>
                        <a:pt x="0" y="225"/>
                      </a:moveTo>
                      <a:cubicBezTo>
                        <a:pt x="5" y="210"/>
                        <a:pt x="2" y="189"/>
                        <a:pt x="15" y="180"/>
                      </a:cubicBezTo>
                      <a:cubicBezTo>
                        <a:pt x="41" y="162"/>
                        <a:pt x="105" y="150"/>
                        <a:pt x="105" y="150"/>
                      </a:cubicBezTo>
                      <a:cubicBezTo>
                        <a:pt x="212" y="186"/>
                        <a:pt x="169" y="162"/>
                        <a:pt x="240" y="210"/>
                      </a:cubicBezTo>
                      <a:cubicBezTo>
                        <a:pt x="276" y="317"/>
                        <a:pt x="287" y="298"/>
                        <a:pt x="225" y="390"/>
                      </a:cubicBezTo>
                      <a:cubicBezTo>
                        <a:pt x="205" y="385"/>
                        <a:pt x="181" y="388"/>
                        <a:pt x="165" y="375"/>
                      </a:cubicBezTo>
                      <a:cubicBezTo>
                        <a:pt x="126" y="344"/>
                        <a:pt x="168" y="262"/>
                        <a:pt x="195" y="240"/>
                      </a:cubicBezTo>
                      <a:cubicBezTo>
                        <a:pt x="205" y="232"/>
                        <a:pt x="296" y="211"/>
                        <a:pt x="300" y="210"/>
                      </a:cubicBezTo>
                      <a:cubicBezTo>
                        <a:pt x="345" y="215"/>
                        <a:pt x="392" y="210"/>
                        <a:pt x="435" y="225"/>
                      </a:cubicBezTo>
                      <a:cubicBezTo>
                        <a:pt x="483" y="242"/>
                        <a:pt x="463" y="321"/>
                        <a:pt x="450" y="345"/>
                      </a:cubicBezTo>
                      <a:cubicBezTo>
                        <a:pt x="441" y="361"/>
                        <a:pt x="420" y="365"/>
                        <a:pt x="405" y="375"/>
                      </a:cubicBezTo>
                      <a:cubicBezTo>
                        <a:pt x="297" y="303"/>
                        <a:pt x="285" y="135"/>
                        <a:pt x="420" y="90"/>
                      </a:cubicBezTo>
                      <a:cubicBezTo>
                        <a:pt x="486" y="112"/>
                        <a:pt x="548" y="133"/>
                        <a:pt x="615" y="150"/>
                      </a:cubicBezTo>
                      <a:cubicBezTo>
                        <a:pt x="625" y="135"/>
                        <a:pt x="645" y="123"/>
                        <a:pt x="645" y="105"/>
                      </a:cubicBezTo>
                      <a:cubicBezTo>
                        <a:pt x="645" y="21"/>
                        <a:pt x="631" y="23"/>
                        <a:pt x="585" y="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2" name="Freeform 44"/>
                <p:cNvSpPr>
                  <a:spLocks/>
                </p:cNvSpPr>
                <p:nvPr/>
              </p:nvSpPr>
              <p:spPr bwMode="auto">
                <a:xfrm rot="15161848">
                  <a:off x="1691169" y="4225718"/>
                  <a:ext cx="154592" cy="337171"/>
                </a:xfrm>
                <a:custGeom>
                  <a:avLst/>
                  <a:gdLst>
                    <a:gd name="T0" fmla="*/ 75 w 255"/>
                    <a:gd name="T1" fmla="*/ 0 h 990"/>
                    <a:gd name="T2" fmla="*/ 120 w 255"/>
                    <a:gd name="T3" fmla="*/ 15 h 990"/>
                    <a:gd name="T4" fmla="*/ 30 w 255"/>
                    <a:gd name="T5" fmla="*/ 195 h 990"/>
                    <a:gd name="T6" fmla="*/ 135 w 255"/>
                    <a:gd name="T7" fmla="*/ 315 h 990"/>
                    <a:gd name="T8" fmla="*/ 165 w 255"/>
                    <a:gd name="T9" fmla="*/ 360 h 990"/>
                    <a:gd name="T10" fmla="*/ 90 w 255"/>
                    <a:gd name="T11" fmla="*/ 480 h 990"/>
                    <a:gd name="T12" fmla="*/ 60 w 255"/>
                    <a:gd name="T13" fmla="*/ 525 h 990"/>
                    <a:gd name="T14" fmla="*/ 0 w 255"/>
                    <a:gd name="T15" fmla="*/ 450 h 990"/>
                    <a:gd name="T16" fmla="*/ 135 w 255"/>
                    <a:gd name="T17" fmla="*/ 465 h 990"/>
                    <a:gd name="T18" fmla="*/ 255 w 255"/>
                    <a:gd name="T19" fmla="*/ 555 h 990"/>
                    <a:gd name="T20" fmla="*/ 240 w 255"/>
                    <a:gd name="T21" fmla="*/ 510 h 990"/>
                    <a:gd name="T22" fmla="*/ 150 w 255"/>
                    <a:gd name="T23" fmla="*/ 570 h 990"/>
                    <a:gd name="T24" fmla="*/ 105 w 255"/>
                    <a:gd name="T25" fmla="*/ 600 h 990"/>
                    <a:gd name="T26" fmla="*/ 45 w 255"/>
                    <a:gd name="T27" fmla="*/ 675 h 990"/>
                    <a:gd name="T28" fmla="*/ 30 w 255"/>
                    <a:gd name="T29" fmla="*/ 720 h 990"/>
                    <a:gd name="T30" fmla="*/ 0 w 255"/>
                    <a:gd name="T31" fmla="*/ 765 h 990"/>
                    <a:gd name="T32" fmla="*/ 120 w 255"/>
                    <a:gd name="T33" fmla="*/ 780 h 990"/>
                    <a:gd name="T34" fmla="*/ 210 w 255"/>
                    <a:gd name="T35" fmla="*/ 750 h 990"/>
                    <a:gd name="T36" fmla="*/ 240 w 255"/>
                    <a:gd name="T37" fmla="*/ 795 h 990"/>
                    <a:gd name="T38" fmla="*/ 165 w 255"/>
                    <a:gd name="T39" fmla="*/ 885 h 990"/>
                    <a:gd name="T40" fmla="*/ 150 w 255"/>
                    <a:gd name="T41" fmla="*/ 930 h 990"/>
                    <a:gd name="T42" fmla="*/ 165 w 255"/>
                    <a:gd name="T43" fmla="*/ 990 h 9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5"/>
                    <a:gd name="T67" fmla="*/ 0 h 990"/>
                    <a:gd name="T68" fmla="*/ 255 w 255"/>
                    <a:gd name="T69" fmla="*/ 990 h 9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5" h="990">
                      <a:moveTo>
                        <a:pt x="75" y="0"/>
                      </a:moveTo>
                      <a:cubicBezTo>
                        <a:pt x="90" y="5"/>
                        <a:pt x="109" y="4"/>
                        <a:pt x="120" y="15"/>
                      </a:cubicBezTo>
                      <a:cubicBezTo>
                        <a:pt x="171" y="66"/>
                        <a:pt x="58" y="153"/>
                        <a:pt x="30" y="195"/>
                      </a:cubicBezTo>
                      <a:cubicBezTo>
                        <a:pt x="49" y="291"/>
                        <a:pt x="46" y="285"/>
                        <a:pt x="135" y="315"/>
                      </a:cubicBezTo>
                      <a:cubicBezTo>
                        <a:pt x="145" y="330"/>
                        <a:pt x="165" y="342"/>
                        <a:pt x="165" y="360"/>
                      </a:cubicBezTo>
                      <a:cubicBezTo>
                        <a:pt x="165" y="443"/>
                        <a:pt x="141" y="446"/>
                        <a:pt x="90" y="480"/>
                      </a:cubicBezTo>
                      <a:cubicBezTo>
                        <a:pt x="80" y="495"/>
                        <a:pt x="78" y="521"/>
                        <a:pt x="60" y="525"/>
                      </a:cubicBezTo>
                      <a:cubicBezTo>
                        <a:pt x="18" y="533"/>
                        <a:pt x="7" y="471"/>
                        <a:pt x="0" y="450"/>
                      </a:cubicBezTo>
                      <a:cubicBezTo>
                        <a:pt x="69" y="404"/>
                        <a:pt x="69" y="421"/>
                        <a:pt x="135" y="465"/>
                      </a:cubicBezTo>
                      <a:cubicBezTo>
                        <a:pt x="170" y="517"/>
                        <a:pt x="196" y="535"/>
                        <a:pt x="255" y="555"/>
                      </a:cubicBezTo>
                      <a:cubicBezTo>
                        <a:pt x="250" y="540"/>
                        <a:pt x="255" y="516"/>
                        <a:pt x="240" y="510"/>
                      </a:cubicBezTo>
                      <a:cubicBezTo>
                        <a:pt x="182" y="487"/>
                        <a:pt x="175" y="545"/>
                        <a:pt x="150" y="570"/>
                      </a:cubicBezTo>
                      <a:cubicBezTo>
                        <a:pt x="137" y="583"/>
                        <a:pt x="120" y="590"/>
                        <a:pt x="105" y="600"/>
                      </a:cubicBezTo>
                      <a:cubicBezTo>
                        <a:pt x="67" y="713"/>
                        <a:pt x="123" y="578"/>
                        <a:pt x="45" y="675"/>
                      </a:cubicBezTo>
                      <a:cubicBezTo>
                        <a:pt x="35" y="687"/>
                        <a:pt x="37" y="706"/>
                        <a:pt x="30" y="720"/>
                      </a:cubicBezTo>
                      <a:cubicBezTo>
                        <a:pt x="22" y="736"/>
                        <a:pt x="10" y="750"/>
                        <a:pt x="0" y="765"/>
                      </a:cubicBezTo>
                      <a:cubicBezTo>
                        <a:pt x="61" y="806"/>
                        <a:pt x="34" y="803"/>
                        <a:pt x="120" y="780"/>
                      </a:cubicBezTo>
                      <a:cubicBezTo>
                        <a:pt x="151" y="772"/>
                        <a:pt x="210" y="750"/>
                        <a:pt x="210" y="750"/>
                      </a:cubicBezTo>
                      <a:cubicBezTo>
                        <a:pt x="220" y="765"/>
                        <a:pt x="240" y="777"/>
                        <a:pt x="240" y="795"/>
                      </a:cubicBezTo>
                      <a:cubicBezTo>
                        <a:pt x="240" y="816"/>
                        <a:pt x="174" y="876"/>
                        <a:pt x="165" y="885"/>
                      </a:cubicBezTo>
                      <a:cubicBezTo>
                        <a:pt x="160" y="900"/>
                        <a:pt x="150" y="914"/>
                        <a:pt x="150" y="930"/>
                      </a:cubicBezTo>
                      <a:cubicBezTo>
                        <a:pt x="150" y="951"/>
                        <a:pt x="165" y="969"/>
                        <a:pt x="165" y="99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3" name="Freeform 43"/>
                <p:cNvSpPr>
                  <a:spLocks/>
                </p:cNvSpPr>
                <p:nvPr/>
              </p:nvSpPr>
              <p:spPr bwMode="auto">
                <a:xfrm rot="16588437">
                  <a:off x="1920924" y="4655721"/>
                  <a:ext cx="179412" cy="372776"/>
                </a:xfrm>
                <a:custGeom>
                  <a:avLst/>
                  <a:gdLst>
                    <a:gd name="T0" fmla="*/ 256 w 316"/>
                    <a:gd name="T1" fmla="*/ 9 h 924"/>
                    <a:gd name="T2" fmla="*/ 31 w 316"/>
                    <a:gd name="T3" fmla="*/ 24 h 924"/>
                    <a:gd name="T4" fmla="*/ 76 w 316"/>
                    <a:gd name="T5" fmla="*/ 69 h 924"/>
                    <a:gd name="T6" fmla="*/ 256 w 316"/>
                    <a:gd name="T7" fmla="*/ 114 h 924"/>
                    <a:gd name="T8" fmla="*/ 301 w 316"/>
                    <a:gd name="T9" fmla="*/ 144 h 924"/>
                    <a:gd name="T10" fmla="*/ 286 w 316"/>
                    <a:gd name="T11" fmla="*/ 189 h 924"/>
                    <a:gd name="T12" fmla="*/ 91 w 316"/>
                    <a:gd name="T13" fmla="*/ 249 h 924"/>
                    <a:gd name="T14" fmla="*/ 121 w 316"/>
                    <a:gd name="T15" fmla="*/ 189 h 924"/>
                    <a:gd name="T16" fmla="*/ 211 w 316"/>
                    <a:gd name="T17" fmla="*/ 219 h 924"/>
                    <a:gd name="T18" fmla="*/ 286 w 316"/>
                    <a:gd name="T19" fmla="*/ 279 h 924"/>
                    <a:gd name="T20" fmla="*/ 316 w 316"/>
                    <a:gd name="T21" fmla="*/ 324 h 924"/>
                    <a:gd name="T22" fmla="*/ 76 w 316"/>
                    <a:gd name="T23" fmla="*/ 414 h 924"/>
                    <a:gd name="T24" fmla="*/ 61 w 316"/>
                    <a:gd name="T25" fmla="*/ 459 h 924"/>
                    <a:gd name="T26" fmla="*/ 106 w 316"/>
                    <a:gd name="T27" fmla="*/ 489 h 924"/>
                    <a:gd name="T28" fmla="*/ 271 w 316"/>
                    <a:gd name="T29" fmla="*/ 534 h 924"/>
                    <a:gd name="T30" fmla="*/ 301 w 316"/>
                    <a:gd name="T31" fmla="*/ 579 h 924"/>
                    <a:gd name="T32" fmla="*/ 226 w 316"/>
                    <a:gd name="T33" fmla="*/ 639 h 924"/>
                    <a:gd name="T34" fmla="*/ 121 w 316"/>
                    <a:gd name="T35" fmla="*/ 624 h 924"/>
                    <a:gd name="T36" fmla="*/ 91 w 316"/>
                    <a:gd name="T37" fmla="*/ 579 h 924"/>
                    <a:gd name="T38" fmla="*/ 46 w 316"/>
                    <a:gd name="T39" fmla="*/ 549 h 924"/>
                    <a:gd name="T40" fmla="*/ 16 w 316"/>
                    <a:gd name="T41" fmla="*/ 594 h 924"/>
                    <a:gd name="T42" fmla="*/ 241 w 316"/>
                    <a:gd name="T43" fmla="*/ 759 h 924"/>
                    <a:gd name="T44" fmla="*/ 286 w 316"/>
                    <a:gd name="T45" fmla="*/ 774 h 924"/>
                    <a:gd name="T46" fmla="*/ 211 w 316"/>
                    <a:gd name="T47" fmla="*/ 834 h 924"/>
                    <a:gd name="T48" fmla="*/ 181 w 316"/>
                    <a:gd name="T49" fmla="*/ 879 h 924"/>
                    <a:gd name="T50" fmla="*/ 136 w 316"/>
                    <a:gd name="T51" fmla="*/ 924 h 9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6"/>
                    <a:gd name="T79" fmla="*/ 0 h 924"/>
                    <a:gd name="T80" fmla="*/ 316 w 316"/>
                    <a:gd name="T81" fmla="*/ 924 h 9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6" h="924">
                      <a:moveTo>
                        <a:pt x="256" y="9"/>
                      </a:moveTo>
                      <a:cubicBezTo>
                        <a:pt x="181" y="14"/>
                        <a:pt x="102" y="0"/>
                        <a:pt x="31" y="24"/>
                      </a:cubicBezTo>
                      <a:cubicBezTo>
                        <a:pt x="11" y="31"/>
                        <a:pt x="58" y="57"/>
                        <a:pt x="76" y="69"/>
                      </a:cubicBezTo>
                      <a:cubicBezTo>
                        <a:pt x="123" y="100"/>
                        <a:pt x="202" y="101"/>
                        <a:pt x="256" y="114"/>
                      </a:cubicBezTo>
                      <a:cubicBezTo>
                        <a:pt x="271" y="124"/>
                        <a:pt x="294" y="127"/>
                        <a:pt x="301" y="144"/>
                      </a:cubicBezTo>
                      <a:cubicBezTo>
                        <a:pt x="307" y="159"/>
                        <a:pt x="299" y="180"/>
                        <a:pt x="286" y="189"/>
                      </a:cubicBezTo>
                      <a:cubicBezTo>
                        <a:pt x="245" y="219"/>
                        <a:pt x="145" y="235"/>
                        <a:pt x="91" y="249"/>
                      </a:cubicBezTo>
                      <a:cubicBezTo>
                        <a:pt x="80" y="217"/>
                        <a:pt x="52" y="181"/>
                        <a:pt x="121" y="189"/>
                      </a:cubicBezTo>
                      <a:cubicBezTo>
                        <a:pt x="152" y="192"/>
                        <a:pt x="211" y="219"/>
                        <a:pt x="211" y="219"/>
                      </a:cubicBezTo>
                      <a:cubicBezTo>
                        <a:pt x="297" y="348"/>
                        <a:pt x="182" y="196"/>
                        <a:pt x="286" y="279"/>
                      </a:cubicBezTo>
                      <a:cubicBezTo>
                        <a:pt x="300" y="290"/>
                        <a:pt x="306" y="309"/>
                        <a:pt x="316" y="324"/>
                      </a:cubicBezTo>
                      <a:cubicBezTo>
                        <a:pt x="203" y="399"/>
                        <a:pt x="217" y="394"/>
                        <a:pt x="76" y="414"/>
                      </a:cubicBezTo>
                      <a:cubicBezTo>
                        <a:pt x="71" y="429"/>
                        <a:pt x="55" y="444"/>
                        <a:pt x="61" y="459"/>
                      </a:cubicBezTo>
                      <a:cubicBezTo>
                        <a:pt x="68" y="476"/>
                        <a:pt x="90" y="482"/>
                        <a:pt x="106" y="489"/>
                      </a:cubicBezTo>
                      <a:cubicBezTo>
                        <a:pt x="168" y="517"/>
                        <a:pt x="207" y="521"/>
                        <a:pt x="271" y="534"/>
                      </a:cubicBezTo>
                      <a:cubicBezTo>
                        <a:pt x="281" y="549"/>
                        <a:pt x="301" y="561"/>
                        <a:pt x="301" y="579"/>
                      </a:cubicBezTo>
                      <a:cubicBezTo>
                        <a:pt x="301" y="624"/>
                        <a:pt x="254" y="630"/>
                        <a:pt x="226" y="639"/>
                      </a:cubicBezTo>
                      <a:cubicBezTo>
                        <a:pt x="191" y="634"/>
                        <a:pt x="153" y="638"/>
                        <a:pt x="121" y="624"/>
                      </a:cubicBezTo>
                      <a:cubicBezTo>
                        <a:pt x="105" y="617"/>
                        <a:pt x="104" y="592"/>
                        <a:pt x="91" y="579"/>
                      </a:cubicBezTo>
                      <a:cubicBezTo>
                        <a:pt x="78" y="566"/>
                        <a:pt x="61" y="559"/>
                        <a:pt x="46" y="549"/>
                      </a:cubicBezTo>
                      <a:cubicBezTo>
                        <a:pt x="36" y="564"/>
                        <a:pt x="18" y="576"/>
                        <a:pt x="16" y="594"/>
                      </a:cubicBezTo>
                      <a:cubicBezTo>
                        <a:pt x="0" y="742"/>
                        <a:pt x="140" y="746"/>
                        <a:pt x="241" y="759"/>
                      </a:cubicBezTo>
                      <a:cubicBezTo>
                        <a:pt x="256" y="764"/>
                        <a:pt x="282" y="759"/>
                        <a:pt x="286" y="774"/>
                      </a:cubicBezTo>
                      <a:cubicBezTo>
                        <a:pt x="296" y="816"/>
                        <a:pt x="230" y="828"/>
                        <a:pt x="211" y="834"/>
                      </a:cubicBezTo>
                      <a:cubicBezTo>
                        <a:pt x="201" y="849"/>
                        <a:pt x="195" y="868"/>
                        <a:pt x="181" y="879"/>
                      </a:cubicBezTo>
                      <a:cubicBezTo>
                        <a:pt x="127" y="923"/>
                        <a:pt x="136" y="862"/>
                        <a:pt x="136" y="924"/>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4" name="Freeform 41"/>
                <p:cNvSpPr>
                  <a:spLocks/>
                </p:cNvSpPr>
                <p:nvPr/>
              </p:nvSpPr>
              <p:spPr bwMode="auto">
                <a:xfrm rot="16200000">
                  <a:off x="1890458" y="4376345"/>
                  <a:ext cx="157882" cy="338202"/>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5" name="Freeform 40"/>
                <p:cNvSpPr>
                  <a:spLocks/>
                </p:cNvSpPr>
                <p:nvPr/>
              </p:nvSpPr>
              <p:spPr bwMode="auto">
                <a:xfrm rot="19782647">
                  <a:off x="1880474" y="4585962"/>
                  <a:ext cx="186630" cy="377163"/>
                </a:xfrm>
                <a:custGeom>
                  <a:avLst/>
                  <a:gdLst>
                    <a:gd name="T0" fmla="*/ 41 w 291"/>
                    <a:gd name="T1" fmla="*/ 0 h 1005"/>
                    <a:gd name="T2" fmla="*/ 11 w 291"/>
                    <a:gd name="T3" fmla="*/ 90 h 1005"/>
                    <a:gd name="T4" fmla="*/ 26 w 291"/>
                    <a:gd name="T5" fmla="*/ 195 h 1005"/>
                    <a:gd name="T6" fmla="*/ 56 w 291"/>
                    <a:gd name="T7" fmla="*/ 330 h 1005"/>
                    <a:gd name="T8" fmla="*/ 146 w 291"/>
                    <a:gd name="T9" fmla="*/ 315 h 1005"/>
                    <a:gd name="T10" fmla="*/ 86 w 291"/>
                    <a:gd name="T11" fmla="*/ 225 h 1005"/>
                    <a:gd name="T12" fmla="*/ 56 w 291"/>
                    <a:gd name="T13" fmla="*/ 270 h 1005"/>
                    <a:gd name="T14" fmla="*/ 71 w 291"/>
                    <a:gd name="T15" fmla="*/ 315 h 1005"/>
                    <a:gd name="T16" fmla="*/ 86 w 291"/>
                    <a:gd name="T17" fmla="*/ 405 h 1005"/>
                    <a:gd name="T18" fmla="*/ 71 w 291"/>
                    <a:gd name="T19" fmla="*/ 465 h 1005"/>
                    <a:gd name="T20" fmla="*/ 116 w 291"/>
                    <a:gd name="T21" fmla="*/ 480 h 1005"/>
                    <a:gd name="T22" fmla="*/ 221 w 291"/>
                    <a:gd name="T23" fmla="*/ 600 h 1005"/>
                    <a:gd name="T24" fmla="*/ 221 w 291"/>
                    <a:gd name="T25" fmla="*/ 495 h 1005"/>
                    <a:gd name="T26" fmla="*/ 146 w 291"/>
                    <a:gd name="T27" fmla="*/ 510 h 1005"/>
                    <a:gd name="T28" fmla="*/ 56 w 291"/>
                    <a:gd name="T29" fmla="*/ 645 h 1005"/>
                    <a:gd name="T30" fmla="*/ 41 w 291"/>
                    <a:gd name="T31" fmla="*/ 690 h 1005"/>
                    <a:gd name="T32" fmla="*/ 161 w 291"/>
                    <a:gd name="T33" fmla="*/ 735 h 1005"/>
                    <a:gd name="T34" fmla="*/ 236 w 291"/>
                    <a:gd name="T35" fmla="*/ 810 h 1005"/>
                    <a:gd name="T36" fmla="*/ 146 w 291"/>
                    <a:gd name="T37" fmla="*/ 870 h 1005"/>
                    <a:gd name="T38" fmla="*/ 86 w 291"/>
                    <a:gd name="T39" fmla="*/ 855 h 1005"/>
                    <a:gd name="T40" fmla="*/ 131 w 291"/>
                    <a:gd name="T41" fmla="*/ 870 h 1005"/>
                    <a:gd name="T42" fmla="*/ 176 w 291"/>
                    <a:gd name="T43" fmla="*/ 1005 h 10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1"/>
                    <a:gd name="T67" fmla="*/ 0 h 1005"/>
                    <a:gd name="T68" fmla="*/ 291 w 291"/>
                    <a:gd name="T69" fmla="*/ 1005 h 10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1" h="1005">
                      <a:moveTo>
                        <a:pt x="41" y="0"/>
                      </a:moveTo>
                      <a:cubicBezTo>
                        <a:pt x="31" y="30"/>
                        <a:pt x="21" y="60"/>
                        <a:pt x="11" y="90"/>
                      </a:cubicBezTo>
                      <a:cubicBezTo>
                        <a:pt x="0" y="124"/>
                        <a:pt x="21" y="160"/>
                        <a:pt x="26" y="195"/>
                      </a:cubicBezTo>
                      <a:cubicBezTo>
                        <a:pt x="41" y="293"/>
                        <a:pt x="33" y="260"/>
                        <a:pt x="56" y="330"/>
                      </a:cubicBezTo>
                      <a:cubicBezTo>
                        <a:pt x="86" y="325"/>
                        <a:pt x="119" y="329"/>
                        <a:pt x="146" y="315"/>
                      </a:cubicBezTo>
                      <a:cubicBezTo>
                        <a:pt x="239" y="269"/>
                        <a:pt x="115" y="235"/>
                        <a:pt x="86" y="225"/>
                      </a:cubicBezTo>
                      <a:cubicBezTo>
                        <a:pt x="76" y="240"/>
                        <a:pt x="59" y="252"/>
                        <a:pt x="56" y="270"/>
                      </a:cubicBezTo>
                      <a:cubicBezTo>
                        <a:pt x="53" y="286"/>
                        <a:pt x="68" y="300"/>
                        <a:pt x="71" y="315"/>
                      </a:cubicBezTo>
                      <a:cubicBezTo>
                        <a:pt x="78" y="345"/>
                        <a:pt x="81" y="375"/>
                        <a:pt x="86" y="405"/>
                      </a:cubicBezTo>
                      <a:cubicBezTo>
                        <a:pt x="81" y="425"/>
                        <a:pt x="63" y="446"/>
                        <a:pt x="71" y="465"/>
                      </a:cubicBezTo>
                      <a:cubicBezTo>
                        <a:pt x="77" y="480"/>
                        <a:pt x="105" y="469"/>
                        <a:pt x="116" y="480"/>
                      </a:cubicBezTo>
                      <a:cubicBezTo>
                        <a:pt x="291" y="655"/>
                        <a:pt x="94" y="515"/>
                        <a:pt x="221" y="600"/>
                      </a:cubicBezTo>
                      <a:cubicBezTo>
                        <a:pt x="228" y="579"/>
                        <a:pt x="259" y="514"/>
                        <a:pt x="221" y="495"/>
                      </a:cubicBezTo>
                      <a:cubicBezTo>
                        <a:pt x="198" y="484"/>
                        <a:pt x="171" y="505"/>
                        <a:pt x="146" y="510"/>
                      </a:cubicBezTo>
                      <a:cubicBezTo>
                        <a:pt x="105" y="571"/>
                        <a:pt x="110" y="591"/>
                        <a:pt x="56" y="645"/>
                      </a:cubicBezTo>
                      <a:cubicBezTo>
                        <a:pt x="51" y="660"/>
                        <a:pt x="35" y="675"/>
                        <a:pt x="41" y="690"/>
                      </a:cubicBezTo>
                      <a:cubicBezTo>
                        <a:pt x="54" y="724"/>
                        <a:pt x="143" y="731"/>
                        <a:pt x="161" y="735"/>
                      </a:cubicBezTo>
                      <a:cubicBezTo>
                        <a:pt x="167" y="739"/>
                        <a:pt x="250" y="786"/>
                        <a:pt x="236" y="810"/>
                      </a:cubicBezTo>
                      <a:cubicBezTo>
                        <a:pt x="218" y="841"/>
                        <a:pt x="146" y="870"/>
                        <a:pt x="146" y="870"/>
                      </a:cubicBezTo>
                      <a:cubicBezTo>
                        <a:pt x="126" y="865"/>
                        <a:pt x="107" y="855"/>
                        <a:pt x="86" y="855"/>
                      </a:cubicBezTo>
                      <a:cubicBezTo>
                        <a:pt x="70" y="855"/>
                        <a:pt x="119" y="860"/>
                        <a:pt x="131" y="870"/>
                      </a:cubicBezTo>
                      <a:cubicBezTo>
                        <a:pt x="150" y="885"/>
                        <a:pt x="238" y="1005"/>
                        <a:pt x="176" y="1005"/>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6" name="Freeform 39"/>
                <p:cNvSpPr>
                  <a:spLocks/>
                </p:cNvSpPr>
                <p:nvPr/>
              </p:nvSpPr>
              <p:spPr bwMode="auto">
                <a:xfrm rot="6915602">
                  <a:off x="1960982" y="4824426"/>
                  <a:ext cx="162915" cy="425405"/>
                </a:xfrm>
                <a:custGeom>
                  <a:avLst/>
                  <a:gdLst>
                    <a:gd name="T0" fmla="*/ 214 w 394"/>
                    <a:gd name="T1" fmla="*/ 29 h 1139"/>
                    <a:gd name="T2" fmla="*/ 394 w 394"/>
                    <a:gd name="T3" fmla="*/ 119 h 1139"/>
                    <a:gd name="T4" fmla="*/ 379 w 394"/>
                    <a:gd name="T5" fmla="*/ 164 h 1139"/>
                    <a:gd name="T6" fmla="*/ 199 w 394"/>
                    <a:gd name="T7" fmla="*/ 254 h 1139"/>
                    <a:gd name="T8" fmla="*/ 274 w 394"/>
                    <a:gd name="T9" fmla="*/ 404 h 1139"/>
                    <a:gd name="T10" fmla="*/ 334 w 394"/>
                    <a:gd name="T11" fmla="*/ 524 h 1139"/>
                    <a:gd name="T12" fmla="*/ 304 w 394"/>
                    <a:gd name="T13" fmla="*/ 569 h 1139"/>
                    <a:gd name="T14" fmla="*/ 199 w 394"/>
                    <a:gd name="T15" fmla="*/ 554 h 1139"/>
                    <a:gd name="T16" fmla="*/ 169 w 394"/>
                    <a:gd name="T17" fmla="*/ 509 h 1139"/>
                    <a:gd name="T18" fmla="*/ 154 w 394"/>
                    <a:gd name="T19" fmla="*/ 464 h 1139"/>
                    <a:gd name="T20" fmla="*/ 289 w 394"/>
                    <a:gd name="T21" fmla="*/ 479 h 1139"/>
                    <a:gd name="T22" fmla="*/ 334 w 394"/>
                    <a:gd name="T23" fmla="*/ 494 h 1139"/>
                    <a:gd name="T24" fmla="*/ 379 w 394"/>
                    <a:gd name="T25" fmla="*/ 479 h 1139"/>
                    <a:gd name="T26" fmla="*/ 364 w 394"/>
                    <a:gd name="T27" fmla="*/ 629 h 1139"/>
                    <a:gd name="T28" fmla="*/ 349 w 394"/>
                    <a:gd name="T29" fmla="*/ 674 h 1139"/>
                    <a:gd name="T30" fmla="*/ 304 w 394"/>
                    <a:gd name="T31" fmla="*/ 704 h 1139"/>
                    <a:gd name="T32" fmla="*/ 199 w 394"/>
                    <a:gd name="T33" fmla="*/ 689 h 1139"/>
                    <a:gd name="T34" fmla="*/ 244 w 394"/>
                    <a:gd name="T35" fmla="*/ 674 h 1139"/>
                    <a:gd name="T36" fmla="*/ 334 w 394"/>
                    <a:gd name="T37" fmla="*/ 704 h 1139"/>
                    <a:gd name="T38" fmla="*/ 319 w 394"/>
                    <a:gd name="T39" fmla="*/ 929 h 1139"/>
                    <a:gd name="T40" fmla="*/ 229 w 394"/>
                    <a:gd name="T41" fmla="*/ 899 h 1139"/>
                    <a:gd name="T42" fmla="*/ 184 w 394"/>
                    <a:gd name="T43" fmla="*/ 884 h 1139"/>
                    <a:gd name="T44" fmla="*/ 124 w 394"/>
                    <a:gd name="T45" fmla="*/ 809 h 1139"/>
                    <a:gd name="T46" fmla="*/ 64 w 394"/>
                    <a:gd name="T47" fmla="*/ 719 h 1139"/>
                    <a:gd name="T48" fmla="*/ 19 w 394"/>
                    <a:gd name="T49" fmla="*/ 734 h 1139"/>
                    <a:gd name="T50" fmla="*/ 94 w 394"/>
                    <a:gd name="T51" fmla="*/ 914 h 1139"/>
                    <a:gd name="T52" fmla="*/ 124 w 394"/>
                    <a:gd name="T53" fmla="*/ 959 h 1139"/>
                    <a:gd name="T54" fmla="*/ 274 w 394"/>
                    <a:gd name="T55" fmla="*/ 1139 h 11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94"/>
                    <a:gd name="T85" fmla="*/ 0 h 1139"/>
                    <a:gd name="T86" fmla="*/ 394 w 394"/>
                    <a:gd name="T87" fmla="*/ 1139 h 11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94" h="1139">
                      <a:moveTo>
                        <a:pt x="214" y="29"/>
                      </a:moveTo>
                      <a:cubicBezTo>
                        <a:pt x="302" y="0"/>
                        <a:pt x="345" y="46"/>
                        <a:pt x="394" y="119"/>
                      </a:cubicBezTo>
                      <a:cubicBezTo>
                        <a:pt x="389" y="134"/>
                        <a:pt x="389" y="152"/>
                        <a:pt x="379" y="164"/>
                      </a:cubicBezTo>
                      <a:cubicBezTo>
                        <a:pt x="348" y="203"/>
                        <a:pt x="253" y="218"/>
                        <a:pt x="199" y="254"/>
                      </a:cubicBezTo>
                      <a:cubicBezTo>
                        <a:pt x="213" y="340"/>
                        <a:pt x="194" y="377"/>
                        <a:pt x="274" y="404"/>
                      </a:cubicBezTo>
                      <a:cubicBezTo>
                        <a:pt x="294" y="435"/>
                        <a:pt x="334" y="487"/>
                        <a:pt x="334" y="524"/>
                      </a:cubicBezTo>
                      <a:cubicBezTo>
                        <a:pt x="334" y="542"/>
                        <a:pt x="314" y="554"/>
                        <a:pt x="304" y="569"/>
                      </a:cubicBezTo>
                      <a:cubicBezTo>
                        <a:pt x="269" y="564"/>
                        <a:pt x="231" y="568"/>
                        <a:pt x="199" y="554"/>
                      </a:cubicBezTo>
                      <a:cubicBezTo>
                        <a:pt x="183" y="547"/>
                        <a:pt x="177" y="525"/>
                        <a:pt x="169" y="509"/>
                      </a:cubicBezTo>
                      <a:cubicBezTo>
                        <a:pt x="162" y="495"/>
                        <a:pt x="139" y="468"/>
                        <a:pt x="154" y="464"/>
                      </a:cubicBezTo>
                      <a:cubicBezTo>
                        <a:pt x="198" y="453"/>
                        <a:pt x="244" y="474"/>
                        <a:pt x="289" y="479"/>
                      </a:cubicBezTo>
                      <a:cubicBezTo>
                        <a:pt x="304" y="484"/>
                        <a:pt x="318" y="494"/>
                        <a:pt x="334" y="494"/>
                      </a:cubicBezTo>
                      <a:cubicBezTo>
                        <a:pt x="350" y="494"/>
                        <a:pt x="376" y="464"/>
                        <a:pt x="379" y="479"/>
                      </a:cubicBezTo>
                      <a:cubicBezTo>
                        <a:pt x="390" y="528"/>
                        <a:pt x="372" y="579"/>
                        <a:pt x="364" y="629"/>
                      </a:cubicBezTo>
                      <a:cubicBezTo>
                        <a:pt x="362" y="645"/>
                        <a:pt x="359" y="662"/>
                        <a:pt x="349" y="674"/>
                      </a:cubicBezTo>
                      <a:cubicBezTo>
                        <a:pt x="338" y="688"/>
                        <a:pt x="319" y="694"/>
                        <a:pt x="304" y="704"/>
                      </a:cubicBezTo>
                      <a:cubicBezTo>
                        <a:pt x="269" y="699"/>
                        <a:pt x="231" y="705"/>
                        <a:pt x="199" y="689"/>
                      </a:cubicBezTo>
                      <a:cubicBezTo>
                        <a:pt x="185" y="682"/>
                        <a:pt x="228" y="672"/>
                        <a:pt x="244" y="674"/>
                      </a:cubicBezTo>
                      <a:cubicBezTo>
                        <a:pt x="275" y="677"/>
                        <a:pt x="334" y="704"/>
                        <a:pt x="334" y="704"/>
                      </a:cubicBezTo>
                      <a:cubicBezTo>
                        <a:pt x="359" y="780"/>
                        <a:pt x="344" y="854"/>
                        <a:pt x="319" y="929"/>
                      </a:cubicBezTo>
                      <a:cubicBezTo>
                        <a:pt x="289" y="919"/>
                        <a:pt x="259" y="909"/>
                        <a:pt x="229" y="899"/>
                      </a:cubicBezTo>
                      <a:cubicBezTo>
                        <a:pt x="214" y="894"/>
                        <a:pt x="184" y="884"/>
                        <a:pt x="184" y="884"/>
                      </a:cubicBezTo>
                      <a:cubicBezTo>
                        <a:pt x="150" y="783"/>
                        <a:pt x="197" y="893"/>
                        <a:pt x="124" y="809"/>
                      </a:cubicBezTo>
                      <a:cubicBezTo>
                        <a:pt x="100" y="782"/>
                        <a:pt x="64" y="719"/>
                        <a:pt x="64" y="719"/>
                      </a:cubicBezTo>
                      <a:cubicBezTo>
                        <a:pt x="49" y="724"/>
                        <a:pt x="23" y="719"/>
                        <a:pt x="19" y="734"/>
                      </a:cubicBezTo>
                      <a:cubicBezTo>
                        <a:pt x="0" y="800"/>
                        <a:pt x="64" y="869"/>
                        <a:pt x="94" y="914"/>
                      </a:cubicBezTo>
                      <a:cubicBezTo>
                        <a:pt x="104" y="929"/>
                        <a:pt x="124" y="959"/>
                        <a:pt x="124" y="959"/>
                      </a:cubicBezTo>
                      <a:cubicBezTo>
                        <a:pt x="142" y="1048"/>
                        <a:pt x="161" y="1139"/>
                        <a:pt x="274" y="1139"/>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7" name="Freeform 38"/>
                <p:cNvSpPr>
                  <a:spLocks/>
                </p:cNvSpPr>
                <p:nvPr/>
              </p:nvSpPr>
              <p:spPr bwMode="auto">
                <a:xfrm rot="17596374">
                  <a:off x="1610834" y="4732191"/>
                  <a:ext cx="304800" cy="272212"/>
                </a:xfrm>
                <a:custGeom>
                  <a:avLst/>
                  <a:gdLst>
                    <a:gd name="T0" fmla="*/ 229 w 694"/>
                    <a:gd name="T1" fmla="*/ 0 h 1410"/>
                    <a:gd name="T2" fmla="*/ 139 w 694"/>
                    <a:gd name="T3" fmla="*/ 30 h 1410"/>
                    <a:gd name="T4" fmla="*/ 94 w 694"/>
                    <a:gd name="T5" fmla="*/ 45 h 1410"/>
                    <a:gd name="T6" fmla="*/ 289 w 694"/>
                    <a:gd name="T7" fmla="*/ 150 h 1410"/>
                    <a:gd name="T8" fmla="*/ 439 w 694"/>
                    <a:gd name="T9" fmla="*/ 225 h 1410"/>
                    <a:gd name="T10" fmla="*/ 364 w 694"/>
                    <a:gd name="T11" fmla="*/ 300 h 1410"/>
                    <a:gd name="T12" fmla="*/ 274 w 694"/>
                    <a:gd name="T13" fmla="*/ 330 h 1410"/>
                    <a:gd name="T14" fmla="*/ 244 w 694"/>
                    <a:gd name="T15" fmla="*/ 285 h 1410"/>
                    <a:gd name="T16" fmla="*/ 289 w 694"/>
                    <a:gd name="T17" fmla="*/ 270 h 1410"/>
                    <a:gd name="T18" fmla="*/ 379 w 694"/>
                    <a:gd name="T19" fmla="*/ 285 h 1410"/>
                    <a:gd name="T20" fmla="*/ 289 w 694"/>
                    <a:gd name="T21" fmla="*/ 420 h 1410"/>
                    <a:gd name="T22" fmla="*/ 274 w 694"/>
                    <a:gd name="T23" fmla="*/ 465 h 1410"/>
                    <a:gd name="T24" fmla="*/ 229 w 694"/>
                    <a:gd name="T25" fmla="*/ 495 h 1410"/>
                    <a:gd name="T26" fmla="*/ 244 w 694"/>
                    <a:gd name="T27" fmla="*/ 615 h 1410"/>
                    <a:gd name="T28" fmla="*/ 364 w 694"/>
                    <a:gd name="T29" fmla="*/ 585 h 1410"/>
                    <a:gd name="T30" fmla="*/ 424 w 694"/>
                    <a:gd name="T31" fmla="*/ 495 h 1410"/>
                    <a:gd name="T32" fmla="*/ 454 w 694"/>
                    <a:gd name="T33" fmla="*/ 450 h 1410"/>
                    <a:gd name="T34" fmla="*/ 364 w 694"/>
                    <a:gd name="T35" fmla="*/ 450 h 1410"/>
                    <a:gd name="T36" fmla="*/ 409 w 694"/>
                    <a:gd name="T37" fmla="*/ 585 h 1410"/>
                    <a:gd name="T38" fmla="*/ 454 w 694"/>
                    <a:gd name="T39" fmla="*/ 600 h 1410"/>
                    <a:gd name="T40" fmla="*/ 499 w 694"/>
                    <a:gd name="T41" fmla="*/ 630 h 1410"/>
                    <a:gd name="T42" fmla="*/ 529 w 694"/>
                    <a:gd name="T43" fmla="*/ 675 h 1410"/>
                    <a:gd name="T44" fmla="*/ 559 w 694"/>
                    <a:gd name="T45" fmla="*/ 765 h 1410"/>
                    <a:gd name="T46" fmla="*/ 544 w 694"/>
                    <a:gd name="T47" fmla="*/ 810 h 1410"/>
                    <a:gd name="T48" fmla="*/ 319 w 694"/>
                    <a:gd name="T49" fmla="*/ 810 h 1410"/>
                    <a:gd name="T50" fmla="*/ 304 w 694"/>
                    <a:gd name="T51" fmla="*/ 765 h 1410"/>
                    <a:gd name="T52" fmla="*/ 394 w 694"/>
                    <a:gd name="T53" fmla="*/ 735 h 1410"/>
                    <a:gd name="T54" fmla="*/ 454 w 694"/>
                    <a:gd name="T55" fmla="*/ 750 h 1410"/>
                    <a:gd name="T56" fmla="*/ 454 w 694"/>
                    <a:gd name="T57" fmla="*/ 885 h 1410"/>
                    <a:gd name="T58" fmla="*/ 394 w 694"/>
                    <a:gd name="T59" fmla="*/ 1020 h 1410"/>
                    <a:gd name="T60" fmla="*/ 499 w 694"/>
                    <a:gd name="T61" fmla="*/ 1110 h 1410"/>
                    <a:gd name="T62" fmla="*/ 589 w 694"/>
                    <a:gd name="T63" fmla="*/ 1065 h 1410"/>
                    <a:gd name="T64" fmla="*/ 649 w 694"/>
                    <a:gd name="T65" fmla="*/ 975 h 1410"/>
                    <a:gd name="T66" fmla="*/ 619 w 694"/>
                    <a:gd name="T67" fmla="*/ 930 h 1410"/>
                    <a:gd name="T68" fmla="*/ 529 w 694"/>
                    <a:gd name="T69" fmla="*/ 960 h 1410"/>
                    <a:gd name="T70" fmla="*/ 484 w 694"/>
                    <a:gd name="T71" fmla="*/ 1050 h 1410"/>
                    <a:gd name="T72" fmla="*/ 529 w 694"/>
                    <a:gd name="T73" fmla="*/ 1275 h 1410"/>
                    <a:gd name="T74" fmla="*/ 574 w 694"/>
                    <a:gd name="T75" fmla="*/ 1305 h 1410"/>
                    <a:gd name="T76" fmla="*/ 694 w 694"/>
                    <a:gd name="T77" fmla="*/ 1410 h 1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1410"/>
                    <a:gd name="T119" fmla="*/ 694 w 694"/>
                    <a:gd name="T120" fmla="*/ 1410 h 1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1410">
                      <a:moveTo>
                        <a:pt x="229" y="0"/>
                      </a:moveTo>
                      <a:cubicBezTo>
                        <a:pt x="199" y="10"/>
                        <a:pt x="169" y="20"/>
                        <a:pt x="139" y="30"/>
                      </a:cubicBezTo>
                      <a:cubicBezTo>
                        <a:pt x="124" y="35"/>
                        <a:pt x="94" y="45"/>
                        <a:pt x="94" y="45"/>
                      </a:cubicBezTo>
                      <a:cubicBezTo>
                        <a:pt x="0" y="186"/>
                        <a:pt x="164" y="141"/>
                        <a:pt x="289" y="150"/>
                      </a:cubicBezTo>
                      <a:cubicBezTo>
                        <a:pt x="375" y="164"/>
                        <a:pt x="412" y="145"/>
                        <a:pt x="439" y="225"/>
                      </a:cubicBezTo>
                      <a:cubicBezTo>
                        <a:pt x="412" y="266"/>
                        <a:pt x="411" y="279"/>
                        <a:pt x="364" y="300"/>
                      </a:cubicBezTo>
                      <a:cubicBezTo>
                        <a:pt x="335" y="313"/>
                        <a:pt x="274" y="330"/>
                        <a:pt x="274" y="330"/>
                      </a:cubicBezTo>
                      <a:cubicBezTo>
                        <a:pt x="264" y="315"/>
                        <a:pt x="240" y="302"/>
                        <a:pt x="244" y="285"/>
                      </a:cubicBezTo>
                      <a:cubicBezTo>
                        <a:pt x="248" y="270"/>
                        <a:pt x="273" y="270"/>
                        <a:pt x="289" y="270"/>
                      </a:cubicBezTo>
                      <a:cubicBezTo>
                        <a:pt x="319" y="270"/>
                        <a:pt x="349" y="280"/>
                        <a:pt x="379" y="285"/>
                      </a:cubicBezTo>
                      <a:cubicBezTo>
                        <a:pt x="363" y="367"/>
                        <a:pt x="371" y="393"/>
                        <a:pt x="289" y="420"/>
                      </a:cubicBezTo>
                      <a:cubicBezTo>
                        <a:pt x="284" y="435"/>
                        <a:pt x="284" y="453"/>
                        <a:pt x="274" y="465"/>
                      </a:cubicBezTo>
                      <a:cubicBezTo>
                        <a:pt x="263" y="479"/>
                        <a:pt x="233" y="477"/>
                        <a:pt x="229" y="495"/>
                      </a:cubicBezTo>
                      <a:cubicBezTo>
                        <a:pt x="221" y="535"/>
                        <a:pt x="239" y="575"/>
                        <a:pt x="244" y="615"/>
                      </a:cubicBezTo>
                      <a:cubicBezTo>
                        <a:pt x="284" y="607"/>
                        <a:pt x="335" y="614"/>
                        <a:pt x="364" y="585"/>
                      </a:cubicBezTo>
                      <a:cubicBezTo>
                        <a:pt x="389" y="560"/>
                        <a:pt x="404" y="525"/>
                        <a:pt x="424" y="495"/>
                      </a:cubicBezTo>
                      <a:cubicBezTo>
                        <a:pt x="434" y="480"/>
                        <a:pt x="454" y="450"/>
                        <a:pt x="454" y="450"/>
                      </a:cubicBezTo>
                      <a:cubicBezTo>
                        <a:pt x="444" y="447"/>
                        <a:pt x="374" y="413"/>
                        <a:pt x="364" y="450"/>
                      </a:cubicBezTo>
                      <a:cubicBezTo>
                        <a:pt x="355" y="481"/>
                        <a:pt x="378" y="560"/>
                        <a:pt x="409" y="585"/>
                      </a:cubicBezTo>
                      <a:cubicBezTo>
                        <a:pt x="421" y="595"/>
                        <a:pt x="440" y="593"/>
                        <a:pt x="454" y="600"/>
                      </a:cubicBezTo>
                      <a:cubicBezTo>
                        <a:pt x="470" y="608"/>
                        <a:pt x="484" y="620"/>
                        <a:pt x="499" y="630"/>
                      </a:cubicBezTo>
                      <a:cubicBezTo>
                        <a:pt x="509" y="645"/>
                        <a:pt x="522" y="659"/>
                        <a:pt x="529" y="675"/>
                      </a:cubicBezTo>
                      <a:cubicBezTo>
                        <a:pt x="542" y="704"/>
                        <a:pt x="559" y="765"/>
                        <a:pt x="559" y="765"/>
                      </a:cubicBezTo>
                      <a:cubicBezTo>
                        <a:pt x="554" y="780"/>
                        <a:pt x="558" y="802"/>
                        <a:pt x="544" y="810"/>
                      </a:cubicBezTo>
                      <a:cubicBezTo>
                        <a:pt x="489" y="841"/>
                        <a:pt x="365" y="815"/>
                        <a:pt x="319" y="810"/>
                      </a:cubicBezTo>
                      <a:cubicBezTo>
                        <a:pt x="314" y="795"/>
                        <a:pt x="293" y="776"/>
                        <a:pt x="304" y="765"/>
                      </a:cubicBezTo>
                      <a:cubicBezTo>
                        <a:pt x="326" y="743"/>
                        <a:pt x="394" y="735"/>
                        <a:pt x="394" y="735"/>
                      </a:cubicBezTo>
                      <a:cubicBezTo>
                        <a:pt x="414" y="740"/>
                        <a:pt x="437" y="739"/>
                        <a:pt x="454" y="750"/>
                      </a:cubicBezTo>
                      <a:cubicBezTo>
                        <a:pt x="512" y="789"/>
                        <a:pt x="471" y="835"/>
                        <a:pt x="454" y="885"/>
                      </a:cubicBezTo>
                      <a:cubicBezTo>
                        <a:pt x="438" y="934"/>
                        <a:pt x="410" y="971"/>
                        <a:pt x="394" y="1020"/>
                      </a:cubicBezTo>
                      <a:cubicBezTo>
                        <a:pt x="416" y="1087"/>
                        <a:pt x="434" y="1088"/>
                        <a:pt x="499" y="1110"/>
                      </a:cubicBezTo>
                      <a:cubicBezTo>
                        <a:pt x="531" y="1099"/>
                        <a:pt x="565" y="1092"/>
                        <a:pt x="589" y="1065"/>
                      </a:cubicBezTo>
                      <a:cubicBezTo>
                        <a:pt x="613" y="1038"/>
                        <a:pt x="649" y="975"/>
                        <a:pt x="649" y="975"/>
                      </a:cubicBezTo>
                      <a:cubicBezTo>
                        <a:pt x="639" y="960"/>
                        <a:pt x="637" y="932"/>
                        <a:pt x="619" y="930"/>
                      </a:cubicBezTo>
                      <a:cubicBezTo>
                        <a:pt x="588" y="926"/>
                        <a:pt x="529" y="960"/>
                        <a:pt x="529" y="960"/>
                      </a:cubicBezTo>
                      <a:cubicBezTo>
                        <a:pt x="514" y="983"/>
                        <a:pt x="484" y="1019"/>
                        <a:pt x="484" y="1050"/>
                      </a:cubicBezTo>
                      <a:cubicBezTo>
                        <a:pt x="484" y="1078"/>
                        <a:pt x="506" y="1246"/>
                        <a:pt x="529" y="1275"/>
                      </a:cubicBezTo>
                      <a:cubicBezTo>
                        <a:pt x="540" y="1289"/>
                        <a:pt x="559" y="1295"/>
                        <a:pt x="574" y="1305"/>
                      </a:cubicBezTo>
                      <a:cubicBezTo>
                        <a:pt x="594" y="1364"/>
                        <a:pt x="626" y="1410"/>
                        <a:pt x="694" y="141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8" name="Freeform 37"/>
                <p:cNvSpPr>
                  <a:spLocks/>
                </p:cNvSpPr>
                <p:nvPr/>
              </p:nvSpPr>
              <p:spPr bwMode="auto">
                <a:xfrm rot="15680422">
                  <a:off x="1608170" y="4554029"/>
                  <a:ext cx="148480" cy="359621"/>
                </a:xfrm>
                <a:custGeom>
                  <a:avLst/>
                  <a:gdLst>
                    <a:gd name="T0" fmla="*/ 150 w 359"/>
                    <a:gd name="T1" fmla="*/ 0 h 1176"/>
                    <a:gd name="T2" fmla="*/ 90 w 359"/>
                    <a:gd name="T3" fmla="*/ 90 h 1176"/>
                    <a:gd name="T4" fmla="*/ 0 w 359"/>
                    <a:gd name="T5" fmla="*/ 120 h 1176"/>
                    <a:gd name="T6" fmla="*/ 150 w 359"/>
                    <a:gd name="T7" fmla="*/ 180 h 1176"/>
                    <a:gd name="T8" fmla="*/ 285 w 359"/>
                    <a:gd name="T9" fmla="*/ 195 h 1176"/>
                    <a:gd name="T10" fmla="*/ 240 w 359"/>
                    <a:gd name="T11" fmla="*/ 315 h 1176"/>
                    <a:gd name="T12" fmla="*/ 225 w 359"/>
                    <a:gd name="T13" fmla="*/ 360 h 1176"/>
                    <a:gd name="T14" fmla="*/ 135 w 359"/>
                    <a:gd name="T15" fmla="*/ 390 h 1176"/>
                    <a:gd name="T16" fmla="*/ 120 w 359"/>
                    <a:gd name="T17" fmla="*/ 495 h 1176"/>
                    <a:gd name="T18" fmla="*/ 255 w 359"/>
                    <a:gd name="T19" fmla="*/ 555 h 1176"/>
                    <a:gd name="T20" fmla="*/ 300 w 359"/>
                    <a:gd name="T21" fmla="*/ 570 h 1176"/>
                    <a:gd name="T22" fmla="*/ 315 w 359"/>
                    <a:gd name="T23" fmla="*/ 615 h 1176"/>
                    <a:gd name="T24" fmla="*/ 225 w 359"/>
                    <a:gd name="T25" fmla="*/ 660 h 1176"/>
                    <a:gd name="T26" fmla="*/ 150 w 359"/>
                    <a:gd name="T27" fmla="*/ 840 h 1176"/>
                    <a:gd name="T28" fmla="*/ 105 w 359"/>
                    <a:gd name="T29" fmla="*/ 855 h 1176"/>
                    <a:gd name="T30" fmla="*/ 180 w 359"/>
                    <a:gd name="T31" fmla="*/ 930 h 1176"/>
                    <a:gd name="T32" fmla="*/ 225 w 359"/>
                    <a:gd name="T33" fmla="*/ 945 h 1176"/>
                    <a:gd name="T34" fmla="*/ 270 w 359"/>
                    <a:gd name="T35" fmla="*/ 960 h 1176"/>
                    <a:gd name="T36" fmla="*/ 165 w 359"/>
                    <a:gd name="T37" fmla="*/ 1050 h 1176"/>
                    <a:gd name="T38" fmla="*/ 120 w 359"/>
                    <a:gd name="T39" fmla="*/ 1020 h 1176"/>
                    <a:gd name="T40" fmla="*/ 195 w 359"/>
                    <a:gd name="T41" fmla="*/ 960 h 1176"/>
                    <a:gd name="T42" fmla="*/ 330 w 359"/>
                    <a:gd name="T43" fmla="*/ 885 h 1176"/>
                    <a:gd name="T44" fmla="*/ 300 w 359"/>
                    <a:gd name="T45" fmla="*/ 1095 h 1176"/>
                    <a:gd name="T46" fmla="*/ 285 w 359"/>
                    <a:gd name="T47" fmla="*/ 1140 h 1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176"/>
                    <a:gd name="T74" fmla="*/ 359 w 359"/>
                    <a:gd name="T75" fmla="*/ 1176 h 11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176">
                      <a:moveTo>
                        <a:pt x="150" y="0"/>
                      </a:moveTo>
                      <a:cubicBezTo>
                        <a:pt x="130" y="30"/>
                        <a:pt x="124" y="79"/>
                        <a:pt x="90" y="90"/>
                      </a:cubicBezTo>
                      <a:cubicBezTo>
                        <a:pt x="60" y="100"/>
                        <a:pt x="0" y="120"/>
                        <a:pt x="0" y="120"/>
                      </a:cubicBezTo>
                      <a:cubicBezTo>
                        <a:pt x="32" y="217"/>
                        <a:pt x="54" y="196"/>
                        <a:pt x="150" y="180"/>
                      </a:cubicBezTo>
                      <a:cubicBezTo>
                        <a:pt x="195" y="185"/>
                        <a:pt x="249" y="168"/>
                        <a:pt x="285" y="195"/>
                      </a:cubicBezTo>
                      <a:cubicBezTo>
                        <a:pt x="317" y="219"/>
                        <a:pt x="249" y="298"/>
                        <a:pt x="240" y="315"/>
                      </a:cubicBezTo>
                      <a:cubicBezTo>
                        <a:pt x="233" y="329"/>
                        <a:pt x="238" y="351"/>
                        <a:pt x="225" y="360"/>
                      </a:cubicBezTo>
                      <a:cubicBezTo>
                        <a:pt x="199" y="378"/>
                        <a:pt x="135" y="390"/>
                        <a:pt x="135" y="390"/>
                      </a:cubicBezTo>
                      <a:cubicBezTo>
                        <a:pt x="108" y="431"/>
                        <a:pt x="84" y="442"/>
                        <a:pt x="120" y="495"/>
                      </a:cubicBezTo>
                      <a:cubicBezTo>
                        <a:pt x="140" y="526"/>
                        <a:pt x="237" y="549"/>
                        <a:pt x="255" y="555"/>
                      </a:cubicBezTo>
                      <a:cubicBezTo>
                        <a:pt x="270" y="560"/>
                        <a:pt x="300" y="570"/>
                        <a:pt x="300" y="570"/>
                      </a:cubicBezTo>
                      <a:cubicBezTo>
                        <a:pt x="305" y="585"/>
                        <a:pt x="321" y="600"/>
                        <a:pt x="315" y="615"/>
                      </a:cubicBezTo>
                      <a:cubicBezTo>
                        <a:pt x="306" y="637"/>
                        <a:pt x="244" y="654"/>
                        <a:pt x="225" y="660"/>
                      </a:cubicBezTo>
                      <a:cubicBezTo>
                        <a:pt x="187" y="716"/>
                        <a:pt x="171" y="776"/>
                        <a:pt x="150" y="840"/>
                      </a:cubicBezTo>
                      <a:cubicBezTo>
                        <a:pt x="145" y="855"/>
                        <a:pt x="120" y="850"/>
                        <a:pt x="105" y="855"/>
                      </a:cubicBezTo>
                      <a:cubicBezTo>
                        <a:pt x="80" y="930"/>
                        <a:pt x="75" y="895"/>
                        <a:pt x="180" y="930"/>
                      </a:cubicBezTo>
                      <a:cubicBezTo>
                        <a:pt x="195" y="935"/>
                        <a:pt x="210" y="940"/>
                        <a:pt x="225" y="945"/>
                      </a:cubicBezTo>
                      <a:cubicBezTo>
                        <a:pt x="240" y="950"/>
                        <a:pt x="270" y="960"/>
                        <a:pt x="270" y="960"/>
                      </a:cubicBezTo>
                      <a:cubicBezTo>
                        <a:pt x="248" y="1027"/>
                        <a:pt x="230" y="1028"/>
                        <a:pt x="165" y="1050"/>
                      </a:cubicBezTo>
                      <a:cubicBezTo>
                        <a:pt x="150" y="1040"/>
                        <a:pt x="124" y="1038"/>
                        <a:pt x="120" y="1020"/>
                      </a:cubicBezTo>
                      <a:cubicBezTo>
                        <a:pt x="111" y="973"/>
                        <a:pt x="175" y="971"/>
                        <a:pt x="195" y="960"/>
                      </a:cubicBezTo>
                      <a:cubicBezTo>
                        <a:pt x="350" y="874"/>
                        <a:pt x="228" y="919"/>
                        <a:pt x="330" y="885"/>
                      </a:cubicBezTo>
                      <a:cubicBezTo>
                        <a:pt x="359" y="972"/>
                        <a:pt x="321" y="1010"/>
                        <a:pt x="300" y="1095"/>
                      </a:cubicBezTo>
                      <a:cubicBezTo>
                        <a:pt x="284" y="1160"/>
                        <a:pt x="285" y="1176"/>
                        <a:pt x="285" y="1140"/>
                      </a:cubicBezTo>
                    </a:path>
                  </a:pathLst>
                </a:custGeom>
                <a:ln w="6350" cmpd="sng">
                  <a:solidFill>
                    <a:schemeClr val="bg1">
                      <a:lumMod val="50000"/>
                    </a:schemeClr>
                  </a:solidFill>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pic>
        <p:nvPicPr>
          <p:cNvPr id="5" name="Picture 4"/>
          <p:cNvPicPr>
            <a:picLocks noChangeAspect="1"/>
          </p:cNvPicPr>
          <p:nvPr/>
        </p:nvPicPr>
        <p:blipFill>
          <a:blip r:embed="rId4"/>
          <a:stretch>
            <a:fillRect/>
          </a:stretch>
        </p:blipFill>
        <p:spPr>
          <a:xfrm>
            <a:off x="420584" y="1144745"/>
            <a:ext cx="5119446" cy="5477256"/>
          </a:xfrm>
          <a:prstGeom prst="rect">
            <a:avLst/>
          </a:prstGeom>
        </p:spPr>
      </p:pic>
      <p:sp>
        <p:nvSpPr>
          <p:cNvPr id="637" name="Rectangle 57"/>
          <p:cNvSpPr>
            <a:spLocks noChangeArrowheads="1"/>
          </p:cNvSpPr>
          <p:nvPr/>
        </p:nvSpPr>
        <p:spPr bwMode="auto">
          <a:xfrm>
            <a:off x="63500" y="63732"/>
            <a:ext cx="52136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p>
            <a:r>
              <a:rPr lang="en-US" sz="2800" b="1" dirty="0" smtClean="0"/>
              <a:t>Hydrogels: PEC </a:t>
            </a:r>
            <a:r>
              <a:rPr lang="en-US" sz="2800" b="1" dirty="0"/>
              <a:t>Domain Arrangements</a:t>
            </a:r>
          </a:p>
        </p:txBody>
      </p:sp>
      <p:sp>
        <p:nvSpPr>
          <p:cNvPr id="638" name="TextBox 637"/>
          <p:cNvSpPr txBox="1"/>
          <p:nvPr/>
        </p:nvSpPr>
        <p:spPr>
          <a:xfrm>
            <a:off x="3343877" y="969771"/>
            <a:ext cx="2043461" cy="387798"/>
          </a:xfrm>
          <a:prstGeom prst="rect">
            <a:avLst/>
          </a:prstGeom>
          <a:noFill/>
        </p:spPr>
        <p:txBody>
          <a:bodyPr wrap="square" rtlCol="0">
            <a:spAutoFit/>
          </a:bodyPr>
          <a:lstStyle/>
          <a:p>
            <a:pPr algn="ctr">
              <a:lnSpc>
                <a:spcPct val="120000"/>
              </a:lnSpc>
            </a:pPr>
            <a:r>
              <a:rPr lang="en-US" sz="1600" b="1" dirty="0" smtClean="0">
                <a:latin typeface="Helvetica Neue" charset="0"/>
                <a:ea typeface="Helvetica Neue" charset="0"/>
                <a:cs typeface="Helvetica Neue" charset="0"/>
              </a:rPr>
              <a:t>Srivastava</a:t>
            </a:r>
            <a:r>
              <a:rPr lang="en-US" sz="1600" b="1" smtClean="0">
                <a:latin typeface="Helvetica Neue" charset="0"/>
                <a:ea typeface="Helvetica Neue" charset="0"/>
                <a:cs typeface="Helvetica Neue" charset="0"/>
              </a:rPr>
              <a:t>, </a:t>
            </a:r>
            <a:r>
              <a:rPr lang="en-US" sz="1600" b="1" dirty="0" err="1" smtClean="0">
                <a:latin typeface="Helvetica Neue" charset="0"/>
                <a:ea typeface="Helvetica Neue" charset="0"/>
                <a:cs typeface="Helvetica Neue" charset="0"/>
              </a:rPr>
              <a:t>Tirrell</a:t>
            </a:r>
            <a:endParaRPr lang="en-US" sz="1600" b="1" dirty="0" smtClean="0">
              <a:latin typeface="Helvetica Neue" charset="0"/>
              <a:ea typeface="Helvetica Neue" charset="0"/>
              <a:cs typeface="Helvetica Neue" charset="0"/>
            </a:endParaRPr>
          </a:p>
        </p:txBody>
      </p:sp>
    </p:spTree>
    <p:extLst>
      <p:ext uri="{BB962C8B-B14F-4D97-AF65-F5344CB8AC3E}">
        <p14:creationId xmlns:p14="http://schemas.microsoft.com/office/powerpoint/2010/main" val="10168445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0B8EC0DD-2284-3645-BF34-FE1B0AED373D}" type="slidenum">
              <a:rPr lang="en-US" sz="1200">
                <a:latin typeface="Garamond" charset="0"/>
                <a:cs typeface="Garamond" charset="0"/>
              </a:rPr>
              <a:pPr eaLnBrk="1" fontAlgn="base" hangingPunct="1">
                <a:spcBef>
                  <a:spcPct val="0"/>
                </a:spcBef>
                <a:spcAft>
                  <a:spcPct val="0"/>
                </a:spcAft>
              </a:pPr>
              <a:t>19</a:t>
            </a:fld>
            <a:endParaRPr lang="en-US" sz="1200">
              <a:latin typeface="Garamond" charset="0"/>
              <a:cs typeface="Garamond" charset="0"/>
            </a:endParaRPr>
          </a:p>
        </p:txBody>
      </p:sp>
      <p:sp>
        <p:nvSpPr>
          <p:cNvPr id="45" name="Rectangle 57"/>
          <p:cNvSpPr>
            <a:spLocks noChangeArrowheads="1"/>
          </p:cNvSpPr>
          <p:nvPr/>
        </p:nvSpPr>
        <p:spPr bwMode="auto">
          <a:xfrm>
            <a:off x="63500" y="63732"/>
            <a:ext cx="65151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p>
            <a:r>
              <a:rPr lang="en-US" sz="2800" b="1" dirty="0"/>
              <a:t>Coarse-Grained Model </a:t>
            </a:r>
            <a:r>
              <a:rPr lang="en-US" sz="2800" b="1"/>
              <a:t>for </a:t>
            </a:r>
            <a:r>
              <a:rPr lang="en-US" sz="2800" b="1" smtClean="0"/>
              <a:t>PEC Micelles </a:t>
            </a:r>
            <a:endParaRPr lang="en-US" sz="2800" b="1"/>
          </a:p>
        </p:txBody>
      </p:sp>
      <p:sp>
        <p:nvSpPr>
          <p:cNvPr id="19" name="Rectangle 18"/>
          <p:cNvSpPr/>
          <p:nvPr/>
        </p:nvSpPr>
        <p:spPr>
          <a:xfrm>
            <a:off x="862414" y="708594"/>
            <a:ext cx="228684" cy="201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19463" y="796393"/>
            <a:ext cx="228684" cy="201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049622" y="939789"/>
            <a:ext cx="228684" cy="201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3197264" y="645329"/>
            <a:ext cx="2749472" cy="1978952"/>
            <a:chOff x="3546111" y="645329"/>
            <a:chExt cx="2749472" cy="1978952"/>
          </a:xfrm>
        </p:grpSpPr>
        <p:sp>
          <p:nvSpPr>
            <p:cNvPr id="22" name="TextBox 21"/>
            <p:cNvSpPr txBox="1"/>
            <p:nvPr/>
          </p:nvSpPr>
          <p:spPr>
            <a:xfrm>
              <a:off x="3546111" y="645329"/>
              <a:ext cx="2749472" cy="461665"/>
            </a:xfrm>
            <a:prstGeom prst="rect">
              <a:avLst/>
            </a:prstGeom>
          </p:spPr>
          <p:txBody>
            <a:bodyPr wrap="none">
              <a:spAutoFit/>
            </a:bodyPr>
            <a:lstStyle>
              <a:defPPr>
                <a:defRPr lang="en-US"/>
              </a:defPPr>
              <a:lvl1pPr algn="ctr">
                <a:lnSpc>
                  <a:spcPct val="120000"/>
                </a:lnSpc>
                <a:defRPr sz="1600" b="1">
                  <a:solidFill>
                    <a:srgbClr val="FF0000"/>
                  </a:solidFill>
                  <a:latin typeface="Comic Sans MS"/>
                  <a:cs typeface="Comic Sans MS"/>
                </a:defRPr>
              </a:lvl1pPr>
            </a:lstStyle>
            <a:p>
              <a:r>
                <a:rPr lang="en-US" sz="2000" dirty="0"/>
                <a:t>SAXS Investigations</a:t>
              </a:r>
            </a:p>
          </p:txBody>
        </p:sp>
        <p:sp>
          <p:nvSpPr>
            <p:cNvPr id="23" name="Curved Up Arrow 22"/>
            <p:cNvSpPr/>
            <p:nvPr/>
          </p:nvSpPr>
          <p:spPr>
            <a:xfrm>
              <a:off x="3696385" y="1781898"/>
              <a:ext cx="2448924" cy="842383"/>
            </a:xfrm>
            <a:prstGeom prst="curvedUpArrow">
              <a:avLst/>
            </a:prstGeom>
            <a:solidFill>
              <a:srgbClr val="3366FF"/>
            </a:solidFill>
            <a:ln>
              <a:solidFill>
                <a:schemeClr val="bg1">
                  <a:lumMod val="50000"/>
                </a:schemeClr>
              </a:solid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193725" y="1790893"/>
              <a:ext cx="1454244" cy="738664"/>
            </a:xfrm>
            <a:prstGeom prst="rect">
              <a:avLst/>
            </a:prstGeom>
          </p:spPr>
          <p:txBody>
            <a:bodyPr wrap="none">
              <a:spAutoFit/>
            </a:bodyPr>
            <a:lstStyle/>
            <a:p>
              <a:pPr algn="ctr">
                <a:buClr>
                  <a:srgbClr val="800000"/>
                </a:buClr>
              </a:pPr>
              <a:r>
                <a:rPr lang="en-US" sz="1400" b="1" dirty="0">
                  <a:latin typeface="Comic Sans MS"/>
                  <a:cs typeface="Comic Sans MS"/>
                </a:rPr>
                <a:t>Increasing </a:t>
              </a:r>
            </a:p>
            <a:p>
              <a:pPr algn="ctr">
                <a:buClr>
                  <a:srgbClr val="800000"/>
                </a:buClr>
              </a:pPr>
              <a:r>
                <a:rPr lang="en-US" sz="1400" b="1" dirty="0">
                  <a:latin typeface="Comic Sans MS"/>
                  <a:cs typeface="Comic Sans MS"/>
                </a:rPr>
                <a:t>Charged Block</a:t>
              </a:r>
            </a:p>
            <a:p>
              <a:pPr algn="ctr">
                <a:buClr>
                  <a:srgbClr val="800000"/>
                </a:buClr>
              </a:pPr>
              <a:r>
                <a:rPr lang="en-US" sz="1400" b="1" dirty="0">
                  <a:latin typeface="Comic Sans MS"/>
                  <a:cs typeface="Comic Sans MS"/>
                </a:rPr>
                <a:t>Length</a:t>
              </a:r>
            </a:p>
          </p:txBody>
        </p:sp>
      </p:grpSp>
      <p:sp>
        <p:nvSpPr>
          <p:cNvPr id="25" name="Content Placeholder 2"/>
          <p:cNvSpPr>
            <a:spLocks noGrp="1"/>
          </p:cNvSpPr>
          <p:nvPr>
            <p:ph idx="1"/>
          </p:nvPr>
        </p:nvSpPr>
        <p:spPr>
          <a:xfrm>
            <a:off x="24352" y="719697"/>
            <a:ext cx="2015105" cy="375316"/>
          </a:xfrm>
        </p:spPr>
        <p:txBody>
          <a:bodyPr>
            <a:normAutofit/>
          </a:bodyPr>
          <a:lstStyle/>
          <a:p>
            <a:pPr marL="0" indent="0" algn="ctr">
              <a:buClr>
                <a:srgbClr val="800000"/>
              </a:buClr>
              <a:buNone/>
            </a:pPr>
            <a:r>
              <a:rPr lang="en-US" sz="1400" dirty="0" smtClean="0">
                <a:latin typeface="Garamond" charset="0"/>
                <a:ea typeface="Garamond" charset="0"/>
                <a:cs typeface="Garamond" charset="0"/>
              </a:rPr>
              <a:t>PAGE</a:t>
            </a:r>
            <a:r>
              <a:rPr lang="en-US" sz="1400" baseline="-25000" dirty="0" smtClean="0">
                <a:latin typeface="Garamond" charset="0"/>
                <a:ea typeface="Garamond" charset="0"/>
                <a:cs typeface="Garamond" charset="0"/>
              </a:rPr>
              <a:t>15</a:t>
            </a:r>
            <a:r>
              <a:rPr lang="en-US" sz="1400" dirty="0" smtClean="0">
                <a:latin typeface="Garamond" charset="0"/>
                <a:ea typeface="Garamond" charset="0"/>
                <a:cs typeface="Garamond" charset="0"/>
              </a:rPr>
              <a:t>-PEO</a:t>
            </a:r>
            <a:r>
              <a:rPr lang="en-US" sz="1400" baseline="-25000" dirty="0" smtClean="0">
                <a:latin typeface="Garamond" charset="0"/>
                <a:ea typeface="Garamond" charset="0"/>
                <a:cs typeface="Garamond" charset="0"/>
              </a:rPr>
              <a:t>455</a:t>
            </a:r>
            <a:r>
              <a:rPr lang="en-US" sz="1400" dirty="0" smtClean="0">
                <a:latin typeface="Garamond" charset="0"/>
                <a:ea typeface="Garamond" charset="0"/>
                <a:cs typeface="Garamond" charset="0"/>
              </a:rPr>
              <a:t>-PAGE</a:t>
            </a:r>
            <a:r>
              <a:rPr lang="en-US" sz="1400" baseline="-25000" dirty="0" smtClean="0">
                <a:latin typeface="Garamond" charset="0"/>
                <a:ea typeface="Garamond" charset="0"/>
                <a:cs typeface="Garamond" charset="0"/>
              </a:rPr>
              <a:t>15</a:t>
            </a:r>
          </a:p>
        </p:txBody>
      </p:sp>
      <p:sp>
        <p:nvSpPr>
          <p:cNvPr id="26" name="Content Placeholder 2"/>
          <p:cNvSpPr txBox="1">
            <a:spLocks/>
          </p:cNvSpPr>
          <p:nvPr/>
        </p:nvSpPr>
        <p:spPr bwMode="auto">
          <a:xfrm>
            <a:off x="3557380" y="3963050"/>
            <a:ext cx="2015105" cy="375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0" rIns="0" bIns="0" numCol="1" anchor="t" anchorCtr="0" compatLnSpc="1">
            <a:prstTxWarp prst="textNoShape">
              <a:avLst/>
            </a:prstTxWarp>
            <a:normAutofit/>
          </a:bodyPr>
          <a:lstStyle>
            <a:lvl1pPr marL="222250" indent="-222250" algn="l" defTabSz="457200" rtl="0" eaLnBrk="1" fontAlgn="base" hangingPunct="1">
              <a:spcBef>
                <a:spcPct val="20000"/>
              </a:spcBef>
              <a:spcAft>
                <a:spcPct val="0"/>
              </a:spcAft>
              <a:buFont typeface="Arial" charset="0"/>
              <a:buChar char="•"/>
              <a:tabLst>
                <a:tab pos="222250" algn="l"/>
              </a:tabLst>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800000"/>
              </a:buClr>
              <a:buFont typeface="Arial" charset="0"/>
              <a:buNone/>
            </a:pPr>
            <a:r>
              <a:rPr lang="en-US" sz="1400" dirty="0" smtClean="0">
                <a:latin typeface="Garamond" charset="0"/>
                <a:ea typeface="Garamond" charset="0"/>
                <a:cs typeface="Garamond" charset="0"/>
              </a:rPr>
              <a:t>PAGE</a:t>
            </a:r>
            <a:r>
              <a:rPr lang="en-US" sz="1400" baseline="-25000" dirty="0" smtClean="0">
                <a:latin typeface="Garamond" charset="0"/>
                <a:ea typeface="Garamond" charset="0"/>
                <a:cs typeface="Garamond" charset="0"/>
              </a:rPr>
              <a:t>30</a:t>
            </a:r>
            <a:r>
              <a:rPr lang="en-US" sz="1400" dirty="0" smtClean="0">
                <a:latin typeface="Garamond" charset="0"/>
                <a:ea typeface="Garamond" charset="0"/>
                <a:cs typeface="Garamond" charset="0"/>
              </a:rPr>
              <a:t>-PEO</a:t>
            </a:r>
            <a:r>
              <a:rPr lang="en-US" sz="1400" baseline="-25000" dirty="0" smtClean="0">
                <a:latin typeface="Garamond" charset="0"/>
                <a:ea typeface="Garamond" charset="0"/>
                <a:cs typeface="Garamond" charset="0"/>
              </a:rPr>
              <a:t>455</a:t>
            </a:r>
            <a:r>
              <a:rPr lang="en-US" sz="1400" dirty="0" smtClean="0">
                <a:latin typeface="Garamond" charset="0"/>
                <a:ea typeface="Garamond" charset="0"/>
                <a:cs typeface="Garamond" charset="0"/>
              </a:rPr>
              <a:t>-PAGE</a:t>
            </a:r>
            <a:r>
              <a:rPr lang="en-US" sz="1400" baseline="-25000" dirty="0" smtClean="0">
                <a:latin typeface="Garamond" charset="0"/>
                <a:ea typeface="Garamond" charset="0"/>
                <a:cs typeface="Garamond" charset="0"/>
              </a:rPr>
              <a:t>30</a:t>
            </a:r>
          </a:p>
        </p:txBody>
      </p:sp>
      <p:sp>
        <p:nvSpPr>
          <p:cNvPr id="27" name="Content Placeholder 2"/>
          <p:cNvSpPr txBox="1">
            <a:spLocks/>
          </p:cNvSpPr>
          <p:nvPr/>
        </p:nvSpPr>
        <p:spPr bwMode="auto">
          <a:xfrm>
            <a:off x="7155639" y="719697"/>
            <a:ext cx="2015105" cy="375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0" rIns="0" bIns="0" numCol="1" anchor="t" anchorCtr="0" compatLnSpc="1">
            <a:prstTxWarp prst="textNoShape">
              <a:avLst/>
            </a:prstTxWarp>
            <a:normAutofit/>
          </a:bodyPr>
          <a:lstStyle>
            <a:lvl1pPr marL="222250" indent="-222250" algn="l" defTabSz="457200" rtl="0" eaLnBrk="1" fontAlgn="base" hangingPunct="1">
              <a:spcBef>
                <a:spcPct val="20000"/>
              </a:spcBef>
              <a:spcAft>
                <a:spcPct val="0"/>
              </a:spcAft>
              <a:buFont typeface="Arial" charset="0"/>
              <a:buChar char="•"/>
              <a:tabLst>
                <a:tab pos="222250" algn="l"/>
              </a:tabLst>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800000"/>
              </a:buClr>
              <a:buFont typeface="Arial" charset="0"/>
              <a:buNone/>
            </a:pPr>
            <a:r>
              <a:rPr lang="en-US" sz="1400" dirty="0" smtClean="0">
                <a:latin typeface="Garamond" charset="0"/>
                <a:ea typeface="Garamond" charset="0"/>
                <a:cs typeface="Garamond" charset="0"/>
              </a:rPr>
              <a:t>PAGE</a:t>
            </a:r>
            <a:r>
              <a:rPr lang="en-US" sz="1400" baseline="-25000" dirty="0" smtClean="0">
                <a:latin typeface="Garamond" charset="0"/>
                <a:ea typeface="Garamond" charset="0"/>
                <a:cs typeface="Garamond" charset="0"/>
              </a:rPr>
              <a:t>60</a:t>
            </a:r>
            <a:r>
              <a:rPr lang="en-US" sz="1400" dirty="0" smtClean="0">
                <a:latin typeface="Garamond" charset="0"/>
                <a:ea typeface="Garamond" charset="0"/>
                <a:cs typeface="Garamond" charset="0"/>
              </a:rPr>
              <a:t>-PEO</a:t>
            </a:r>
            <a:r>
              <a:rPr lang="en-US" sz="1400" baseline="-25000" dirty="0" smtClean="0">
                <a:latin typeface="Garamond" charset="0"/>
                <a:ea typeface="Garamond" charset="0"/>
                <a:cs typeface="Garamond" charset="0"/>
              </a:rPr>
              <a:t>455</a:t>
            </a:r>
            <a:r>
              <a:rPr lang="en-US" sz="1400" dirty="0" smtClean="0">
                <a:latin typeface="Garamond" charset="0"/>
                <a:ea typeface="Garamond" charset="0"/>
                <a:cs typeface="Garamond" charset="0"/>
              </a:rPr>
              <a:t>-PAGE</a:t>
            </a:r>
            <a:r>
              <a:rPr lang="en-US" sz="1400" baseline="-25000" dirty="0" smtClean="0">
                <a:latin typeface="Garamond" charset="0"/>
                <a:ea typeface="Garamond" charset="0"/>
                <a:cs typeface="Garamond" charset="0"/>
              </a:rPr>
              <a:t>60</a:t>
            </a:r>
          </a:p>
        </p:txBody>
      </p:sp>
      <p:sp>
        <p:nvSpPr>
          <p:cNvPr id="31" name="Content Placeholder 2"/>
          <p:cNvSpPr txBox="1">
            <a:spLocks/>
          </p:cNvSpPr>
          <p:nvPr/>
        </p:nvSpPr>
        <p:spPr bwMode="auto">
          <a:xfrm>
            <a:off x="5427069" y="2587331"/>
            <a:ext cx="2015105" cy="375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0" rIns="0" bIns="0" numCol="1" anchor="t" anchorCtr="0" compatLnSpc="1">
            <a:prstTxWarp prst="textNoShape">
              <a:avLst/>
            </a:prstTxWarp>
            <a:normAutofit/>
          </a:bodyPr>
          <a:lstStyle>
            <a:lvl1pPr marL="222250" indent="-222250" algn="l" defTabSz="457200" rtl="0" eaLnBrk="1" fontAlgn="base" hangingPunct="1">
              <a:spcBef>
                <a:spcPct val="20000"/>
              </a:spcBef>
              <a:spcAft>
                <a:spcPct val="0"/>
              </a:spcAft>
              <a:buFont typeface="Arial" charset="0"/>
              <a:buChar char="•"/>
              <a:tabLst>
                <a:tab pos="222250" algn="l"/>
              </a:tabLst>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800000"/>
              </a:buClr>
              <a:buFont typeface="Arial" charset="0"/>
              <a:buNone/>
            </a:pPr>
            <a:r>
              <a:rPr lang="en-US" sz="1400" dirty="0" smtClean="0">
                <a:latin typeface="Garamond" charset="0"/>
                <a:ea typeface="Garamond" charset="0"/>
                <a:cs typeface="Garamond" charset="0"/>
              </a:rPr>
              <a:t>PAGE</a:t>
            </a:r>
            <a:r>
              <a:rPr lang="en-US" sz="1400" baseline="-25000" dirty="0" smtClean="0">
                <a:latin typeface="Garamond" charset="0"/>
                <a:ea typeface="Garamond" charset="0"/>
                <a:cs typeface="Garamond" charset="0"/>
              </a:rPr>
              <a:t>51</a:t>
            </a:r>
            <a:r>
              <a:rPr lang="en-US" sz="1400" dirty="0" smtClean="0">
                <a:latin typeface="Garamond" charset="0"/>
                <a:ea typeface="Garamond" charset="0"/>
                <a:cs typeface="Garamond" charset="0"/>
              </a:rPr>
              <a:t>-PEO</a:t>
            </a:r>
            <a:r>
              <a:rPr lang="en-US" sz="1400" baseline="-25000" dirty="0" smtClean="0">
                <a:latin typeface="Garamond" charset="0"/>
                <a:ea typeface="Garamond" charset="0"/>
                <a:cs typeface="Garamond" charset="0"/>
              </a:rPr>
              <a:t>455</a:t>
            </a:r>
            <a:r>
              <a:rPr lang="en-US" sz="1400" dirty="0" smtClean="0">
                <a:latin typeface="Garamond" charset="0"/>
                <a:ea typeface="Garamond" charset="0"/>
                <a:cs typeface="Garamond" charset="0"/>
              </a:rPr>
              <a:t>-PAGE</a:t>
            </a:r>
            <a:r>
              <a:rPr lang="en-US" sz="1400" baseline="-25000" dirty="0" smtClean="0">
                <a:latin typeface="Garamond" charset="0"/>
                <a:ea typeface="Garamond" charset="0"/>
                <a:cs typeface="Garamond" charset="0"/>
              </a:rPr>
              <a:t>51</a:t>
            </a:r>
          </a:p>
        </p:txBody>
      </p:sp>
      <p:sp>
        <p:nvSpPr>
          <p:cNvPr id="38" name="Content Placeholder 2"/>
          <p:cNvSpPr txBox="1">
            <a:spLocks/>
          </p:cNvSpPr>
          <p:nvPr/>
        </p:nvSpPr>
        <p:spPr bwMode="auto">
          <a:xfrm>
            <a:off x="1732669" y="2587331"/>
            <a:ext cx="2015105" cy="375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0" rIns="0" bIns="0" numCol="1" anchor="t" anchorCtr="0" compatLnSpc="1">
            <a:prstTxWarp prst="textNoShape">
              <a:avLst/>
            </a:prstTxWarp>
            <a:normAutofit/>
          </a:bodyPr>
          <a:lstStyle>
            <a:lvl1pPr marL="222250" indent="-222250" algn="l" defTabSz="457200" rtl="0" eaLnBrk="1" fontAlgn="base" hangingPunct="1">
              <a:spcBef>
                <a:spcPct val="20000"/>
              </a:spcBef>
              <a:spcAft>
                <a:spcPct val="0"/>
              </a:spcAft>
              <a:buFont typeface="Arial" charset="0"/>
              <a:buChar char="•"/>
              <a:tabLst>
                <a:tab pos="222250" algn="l"/>
              </a:tabLst>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800000"/>
              </a:buClr>
              <a:buFont typeface="Arial" charset="0"/>
              <a:buNone/>
            </a:pPr>
            <a:r>
              <a:rPr lang="en-US" sz="1400" dirty="0" smtClean="0">
                <a:latin typeface="Garamond" charset="0"/>
                <a:ea typeface="Garamond" charset="0"/>
                <a:cs typeface="Garamond" charset="0"/>
              </a:rPr>
              <a:t>PAGE</a:t>
            </a:r>
            <a:r>
              <a:rPr lang="en-US" sz="1400" baseline="-25000" dirty="0" smtClean="0">
                <a:latin typeface="Garamond" charset="0"/>
                <a:ea typeface="Garamond" charset="0"/>
                <a:cs typeface="Garamond" charset="0"/>
              </a:rPr>
              <a:t>26</a:t>
            </a:r>
            <a:r>
              <a:rPr lang="en-US" sz="1400" dirty="0" smtClean="0">
                <a:latin typeface="Garamond" charset="0"/>
                <a:ea typeface="Garamond" charset="0"/>
                <a:cs typeface="Garamond" charset="0"/>
              </a:rPr>
              <a:t>-PEO</a:t>
            </a:r>
            <a:r>
              <a:rPr lang="en-US" sz="1400" baseline="-25000" dirty="0" smtClean="0">
                <a:latin typeface="Garamond" charset="0"/>
                <a:ea typeface="Garamond" charset="0"/>
                <a:cs typeface="Garamond" charset="0"/>
              </a:rPr>
              <a:t>455</a:t>
            </a:r>
            <a:r>
              <a:rPr lang="en-US" sz="1400" dirty="0" smtClean="0">
                <a:latin typeface="Garamond" charset="0"/>
                <a:ea typeface="Garamond" charset="0"/>
                <a:cs typeface="Garamond" charset="0"/>
              </a:rPr>
              <a:t>-PAGE</a:t>
            </a:r>
            <a:r>
              <a:rPr lang="en-US" sz="1400" baseline="-25000" dirty="0" smtClean="0">
                <a:latin typeface="Garamond" charset="0"/>
                <a:ea typeface="Garamond" charset="0"/>
                <a:cs typeface="Garamond" charset="0"/>
              </a:rPr>
              <a:t>26</a:t>
            </a:r>
          </a:p>
        </p:txBody>
      </p:sp>
      <p:pic>
        <p:nvPicPr>
          <p:cNvPr id="30" name="Picture 29"/>
          <p:cNvPicPr>
            <a:picLocks noChangeAspect="1"/>
          </p:cNvPicPr>
          <p:nvPr/>
        </p:nvPicPr>
        <p:blipFill>
          <a:blip r:embed="rId2"/>
          <a:stretch>
            <a:fillRect/>
          </a:stretch>
        </p:blipFill>
        <p:spPr>
          <a:xfrm>
            <a:off x="1886121" y="2821211"/>
            <a:ext cx="1609344" cy="2617218"/>
          </a:xfrm>
          <a:prstGeom prst="rect">
            <a:avLst/>
          </a:prstGeom>
        </p:spPr>
      </p:pic>
      <p:pic>
        <p:nvPicPr>
          <p:cNvPr id="28" name="Picture 27"/>
          <p:cNvPicPr>
            <a:picLocks noChangeAspect="1"/>
          </p:cNvPicPr>
          <p:nvPr/>
        </p:nvPicPr>
        <p:blipFill>
          <a:blip r:embed="rId3"/>
          <a:stretch>
            <a:fillRect/>
          </a:stretch>
        </p:blipFill>
        <p:spPr>
          <a:xfrm>
            <a:off x="3797331" y="4212579"/>
            <a:ext cx="1609344" cy="2617216"/>
          </a:xfrm>
          <a:prstGeom prst="rect">
            <a:avLst/>
          </a:prstGeom>
          <a:solidFill>
            <a:schemeClr val="bg1"/>
          </a:solidFill>
        </p:spPr>
      </p:pic>
      <p:pic>
        <p:nvPicPr>
          <p:cNvPr id="32" name="Picture 31"/>
          <p:cNvPicPr>
            <a:picLocks noChangeAspect="1"/>
          </p:cNvPicPr>
          <p:nvPr/>
        </p:nvPicPr>
        <p:blipFill>
          <a:blip r:embed="rId4"/>
          <a:stretch>
            <a:fillRect/>
          </a:stretch>
        </p:blipFill>
        <p:spPr>
          <a:xfrm>
            <a:off x="5642306" y="2821211"/>
            <a:ext cx="1609344" cy="2617217"/>
          </a:xfrm>
          <a:prstGeom prst="rect">
            <a:avLst/>
          </a:prstGeom>
        </p:spPr>
      </p:pic>
      <p:pic>
        <p:nvPicPr>
          <p:cNvPr id="34" name="Picture 33"/>
          <p:cNvPicPr>
            <a:picLocks noChangeAspect="1"/>
          </p:cNvPicPr>
          <p:nvPr/>
        </p:nvPicPr>
        <p:blipFill>
          <a:blip r:embed="rId5"/>
          <a:stretch>
            <a:fillRect/>
          </a:stretch>
        </p:blipFill>
        <p:spPr>
          <a:xfrm>
            <a:off x="7407947" y="942595"/>
            <a:ext cx="1609344" cy="2617216"/>
          </a:xfrm>
          <a:prstGeom prst="rect">
            <a:avLst/>
          </a:prstGeom>
        </p:spPr>
      </p:pic>
      <p:sp>
        <p:nvSpPr>
          <p:cNvPr id="29" name="TextBox 28"/>
          <p:cNvSpPr txBox="1"/>
          <p:nvPr/>
        </p:nvSpPr>
        <p:spPr>
          <a:xfrm>
            <a:off x="3641824" y="969771"/>
            <a:ext cx="2043461" cy="387798"/>
          </a:xfrm>
          <a:prstGeom prst="rect">
            <a:avLst/>
          </a:prstGeom>
          <a:noFill/>
        </p:spPr>
        <p:txBody>
          <a:bodyPr wrap="square" rtlCol="0">
            <a:spAutoFit/>
          </a:bodyPr>
          <a:lstStyle/>
          <a:p>
            <a:pPr algn="ctr">
              <a:lnSpc>
                <a:spcPct val="120000"/>
              </a:lnSpc>
            </a:pPr>
            <a:r>
              <a:rPr lang="en-US" sz="1600" b="1" dirty="0" smtClean="0">
                <a:latin typeface="Helvetica Neue" charset="0"/>
                <a:ea typeface="Helvetica Neue" charset="0"/>
                <a:cs typeface="Helvetica Neue" charset="0"/>
              </a:rPr>
              <a:t>Srivastava</a:t>
            </a:r>
            <a:r>
              <a:rPr lang="en-US" sz="1600" b="1" smtClean="0">
                <a:latin typeface="Helvetica Neue" charset="0"/>
                <a:ea typeface="Helvetica Neue" charset="0"/>
                <a:cs typeface="Helvetica Neue" charset="0"/>
              </a:rPr>
              <a:t>, </a:t>
            </a:r>
            <a:r>
              <a:rPr lang="en-US" sz="1600" b="1" dirty="0" err="1" smtClean="0">
                <a:latin typeface="Helvetica Neue" charset="0"/>
                <a:ea typeface="Helvetica Neue" charset="0"/>
                <a:cs typeface="Helvetica Neue" charset="0"/>
              </a:rPr>
              <a:t>Tirrell</a:t>
            </a:r>
            <a:endParaRPr lang="en-US" sz="1600" b="1" dirty="0" smtClean="0">
              <a:latin typeface="Helvetica Neue" charset="0"/>
              <a:ea typeface="Helvetica Neue" charset="0"/>
              <a:cs typeface="Helvetica Neue" charset="0"/>
            </a:endParaRPr>
          </a:p>
        </p:txBody>
      </p:sp>
      <p:pic>
        <p:nvPicPr>
          <p:cNvPr id="2" name="Picture 1"/>
          <p:cNvPicPr>
            <a:picLocks noChangeAspect="1"/>
          </p:cNvPicPr>
          <p:nvPr/>
        </p:nvPicPr>
        <p:blipFill>
          <a:blip r:embed="rId6"/>
          <a:stretch>
            <a:fillRect/>
          </a:stretch>
        </p:blipFill>
        <p:spPr>
          <a:xfrm>
            <a:off x="220263" y="942109"/>
            <a:ext cx="1613717" cy="2624328"/>
          </a:xfrm>
          <a:prstGeom prst="rect">
            <a:avLst/>
          </a:prstGeom>
        </p:spPr>
      </p:pic>
    </p:spTree>
    <p:extLst>
      <p:ext uri="{BB962C8B-B14F-4D97-AF65-F5344CB8AC3E}">
        <p14:creationId xmlns:p14="http://schemas.microsoft.com/office/powerpoint/2010/main" val="154771822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7800" y="819318"/>
            <a:ext cx="8521700" cy="5810081"/>
          </a:xfrm>
        </p:spPr>
        <p:txBody>
          <a:bodyPr/>
          <a:lstStyle/>
          <a:p>
            <a:r>
              <a:rPr lang="en-US" sz="3000" u="sng" dirty="0" smtClean="0"/>
              <a:t>Multivalent electrostatic interactions </a:t>
            </a:r>
            <a:r>
              <a:rPr lang="en-US" sz="3000" dirty="0" smtClean="0"/>
              <a:t>are an effective and underexploited tool in molecular self-assembly, e.g., to  make hydrogels with tunable moduli and other desirable characteristics of biomaterials.</a:t>
            </a:r>
          </a:p>
          <a:p>
            <a:r>
              <a:rPr lang="en-US" sz="3000" u="sng" dirty="0" smtClean="0"/>
              <a:t>Easy incorporation of particles to make composites</a:t>
            </a:r>
          </a:p>
          <a:p>
            <a:r>
              <a:rPr lang="en-US" sz="3000" u="sng" dirty="0" smtClean="0"/>
              <a:t>Design goals for biomaterials</a:t>
            </a:r>
          </a:p>
          <a:p>
            <a:pPr lvl="1"/>
            <a:r>
              <a:rPr lang="en-US" sz="2700" dirty="0" smtClean="0"/>
              <a:t>Tune the modulus to match tissue of interest</a:t>
            </a:r>
          </a:p>
          <a:p>
            <a:pPr lvl="1"/>
            <a:r>
              <a:rPr lang="en-US" sz="2700" dirty="0" smtClean="0"/>
              <a:t>Self-healing is helpful for cell migration and </a:t>
            </a:r>
            <a:r>
              <a:rPr lang="en-US" sz="2700" dirty="0" err="1" smtClean="0"/>
              <a:t>injectability</a:t>
            </a:r>
            <a:endParaRPr lang="en-US" sz="2700" dirty="0" smtClean="0"/>
          </a:p>
          <a:p>
            <a:pPr lvl="1"/>
            <a:r>
              <a:rPr lang="en-US" sz="2700" dirty="0" smtClean="0"/>
              <a:t>Add </a:t>
            </a:r>
            <a:r>
              <a:rPr lang="en-US" sz="2700" dirty="0" err="1" smtClean="0"/>
              <a:t>biofunctionality</a:t>
            </a:r>
            <a:r>
              <a:rPr lang="en-US" sz="2700" dirty="0" smtClean="0"/>
              <a:t> where needed</a:t>
            </a:r>
            <a:endParaRPr lang="en-US" sz="2700" dirty="0"/>
          </a:p>
          <a:p>
            <a:pPr lvl="1">
              <a:buFont typeface="Wingdings" charset="2"/>
              <a:buChar char="²"/>
            </a:pPr>
            <a:r>
              <a:rPr lang="en-US" sz="2700" dirty="0" smtClean="0"/>
              <a:t> </a:t>
            </a:r>
            <a:r>
              <a:rPr lang="en-US" sz="2700" i="1" dirty="0" smtClean="0">
                <a:solidFill>
                  <a:srgbClr val="0000FF"/>
                </a:solidFill>
              </a:rPr>
              <a:t>How we determine bulk properties of biomaterials   from macromolecular size and charge?</a:t>
            </a:r>
          </a:p>
        </p:txBody>
      </p:sp>
      <p:sp>
        <p:nvSpPr>
          <p:cNvPr id="4" name="Slide Number Placeholder 3"/>
          <p:cNvSpPr>
            <a:spLocks noGrp="1"/>
          </p:cNvSpPr>
          <p:nvPr>
            <p:ph type="sldNum" sz="quarter" idx="11"/>
          </p:nvPr>
        </p:nvSpPr>
        <p:spPr/>
        <p:txBody>
          <a:bodyPr/>
          <a:lstStyle/>
          <a:p>
            <a:pPr>
              <a:defRPr/>
            </a:pPr>
            <a:fld id="{08FB84C1-3191-CD43-820D-A388BE4C163B}" type="slidenum">
              <a:rPr lang="en-US" smtClean="0"/>
              <a:pPr>
                <a:defRPr/>
              </a:pPr>
              <a:t>2</a:t>
            </a:fld>
            <a:endParaRPr lang="en-US" dirty="0"/>
          </a:p>
        </p:txBody>
      </p:sp>
      <p:sp>
        <p:nvSpPr>
          <p:cNvPr id="5" name="Rectangle 57"/>
          <p:cNvSpPr>
            <a:spLocks noChangeArrowheads="1"/>
          </p:cNvSpPr>
          <p:nvPr/>
        </p:nvSpPr>
        <p:spPr bwMode="auto">
          <a:xfrm>
            <a:off x="-8201" y="53490"/>
            <a:ext cx="52136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p>
            <a:r>
              <a:rPr lang="en-US" sz="2300" b="1" dirty="0" smtClean="0"/>
              <a:t>Polymer charge </a:t>
            </a:r>
            <a:r>
              <a:rPr lang="en-US" sz="2300" b="1" dirty="0" err="1" smtClean="0"/>
              <a:t>complexation</a:t>
            </a:r>
            <a:r>
              <a:rPr lang="en-US" sz="2300" b="1" dirty="0" smtClean="0"/>
              <a:t> applied to biomaterials</a:t>
            </a:r>
            <a:endParaRPr lang="en-US" sz="2300" b="1" dirty="0"/>
          </a:p>
        </p:txBody>
      </p:sp>
    </p:spTree>
    <p:extLst>
      <p:ext uri="{BB962C8B-B14F-4D97-AF65-F5344CB8AC3E}">
        <p14:creationId xmlns:p14="http://schemas.microsoft.com/office/powerpoint/2010/main" val="301298988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0B8EC0DD-2284-3645-BF34-FE1B0AED373D}" type="slidenum">
              <a:rPr lang="en-US" sz="1200">
                <a:latin typeface="Garamond" charset="0"/>
                <a:cs typeface="Garamond" charset="0"/>
              </a:rPr>
              <a:pPr eaLnBrk="1" fontAlgn="base" hangingPunct="1">
                <a:spcBef>
                  <a:spcPct val="0"/>
                </a:spcBef>
                <a:spcAft>
                  <a:spcPct val="0"/>
                </a:spcAft>
              </a:pPr>
              <a:t>20</a:t>
            </a:fld>
            <a:endParaRPr lang="en-US" sz="1200">
              <a:latin typeface="Garamond" charset="0"/>
              <a:cs typeface="Garamond" charset="0"/>
            </a:endParaRPr>
          </a:p>
        </p:txBody>
      </p:sp>
      <p:sp>
        <p:nvSpPr>
          <p:cNvPr id="45" name="Rectangle 57"/>
          <p:cNvSpPr>
            <a:spLocks noChangeArrowheads="1"/>
          </p:cNvSpPr>
          <p:nvPr/>
        </p:nvSpPr>
        <p:spPr bwMode="auto">
          <a:xfrm>
            <a:off x="63500" y="63732"/>
            <a:ext cx="65151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p>
            <a:r>
              <a:rPr lang="en-US" sz="2800" b="1" dirty="0" smtClean="0"/>
              <a:t>Hydrogel Morphology Phase Diagram</a:t>
            </a:r>
            <a:endParaRPr lang="en-US" sz="2800" b="1" dirty="0"/>
          </a:p>
        </p:txBody>
      </p:sp>
      <p:sp>
        <p:nvSpPr>
          <p:cNvPr id="35" name="TextBox 34"/>
          <p:cNvSpPr txBox="1"/>
          <p:nvPr/>
        </p:nvSpPr>
        <p:spPr>
          <a:xfrm>
            <a:off x="358020" y="4214907"/>
            <a:ext cx="4027560" cy="2234458"/>
          </a:xfrm>
          <a:prstGeom prst="rect">
            <a:avLst/>
          </a:prstGeom>
          <a:noFill/>
        </p:spPr>
        <p:txBody>
          <a:bodyPr wrap="square" rtlCol="0">
            <a:spAutoFit/>
          </a:bodyPr>
          <a:lstStyle/>
          <a:p>
            <a:pPr>
              <a:lnSpc>
                <a:spcPct val="120000"/>
              </a:lnSpc>
            </a:pPr>
            <a:r>
              <a:rPr lang="en-US" sz="2000" b="1" dirty="0" smtClean="0">
                <a:solidFill>
                  <a:srgbClr val="FF0000"/>
                </a:solidFill>
                <a:latin typeface="Comic Sans MS"/>
                <a:cs typeface="Comic Sans MS"/>
              </a:rPr>
              <a:t>Design of Tunable Gels</a:t>
            </a:r>
            <a:endParaRPr lang="en-US" sz="600" dirty="0" smtClean="0">
              <a:latin typeface="Calibri"/>
              <a:cs typeface="Calibri"/>
            </a:endParaRPr>
          </a:p>
          <a:p>
            <a:pPr marL="285750" indent="-285750">
              <a:lnSpc>
                <a:spcPct val="120000"/>
              </a:lnSpc>
              <a:buClr>
                <a:srgbClr val="6C0F10"/>
              </a:buClr>
              <a:buFont typeface="Wingdings" charset="2"/>
              <a:buChar char="²"/>
            </a:pPr>
            <a:r>
              <a:rPr lang="en-US" sz="1600" dirty="0" err="1" smtClean="0">
                <a:ea typeface="Calibri" charset="0"/>
                <a:cs typeface="Calibri" charset="0"/>
              </a:rPr>
              <a:t>Charged:neutral</a:t>
            </a:r>
            <a:r>
              <a:rPr lang="en-US" sz="1600" dirty="0" smtClean="0">
                <a:ea typeface="Calibri" charset="0"/>
                <a:cs typeface="Calibri" charset="0"/>
              </a:rPr>
              <a:t> block ratio length determines packing morphology</a:t>
            </a:r>
          </a:p>
          <a:p>
            <a:pPr marL="285750" indent="-285750">
              <a:lnSpc>
                <a:spcPct val="120000"/>
              </a:lnSpc>
              <a:buClr>
                <a:srgbClr val="6C0F10"/>
              </a:buClr>
              <a:buFont typeface="Wingdings" charset="2"/>
              <a:buChar char="²"/>
            </a:pPr>
            <a:r>
              <a:rPr lang="en-US" sz="1600" dirty="0" smtClean="0">
                <a:ea typeface="Calibri" charset="0"/>
                <a:cs typeface="Calibri" charset="0"/>
              </a:rPr>
              <a:t>Qualitatively similar phase diagrams as predicted by theory</a:t>
            </a:r>
          </a:p>
          <a:p>
            <a:pPr marL="285750" indent="-285750">
              <a:lnSpc>
                <a:spcPct val="120000"/>
              </a:lnSpc>
              <a:buClr>
                <a:srgbClr val="6C0F10"/>
              </a:buClr>
              <a:buFont typeface="Wingdings" charset="2"/>
              <a:buChar char="²"/>
            </a:pPr>
            <a:r>
              <a:rPr lang="en-US" sz="1600" dirty="0" smtClean="0">
                <a:ea typeface="Calibri" charset="0"/>
                <a:cs typeface="Calibri" charset="0"/>
              </a:rPr>
              <a:t>Phase diagrams are not superimposable: mid-block effects are not trivial</a:t>
            </a:r>
          </a:p>
        </p:txBody>
      </p:sp>
      <p:grpSp>
        <p:nvGrpSpPr>
          <p:cNvPr id="4" name="Group 3"/>
          <p:cNvGrpSpPr/>
          <p:nvPr/>
        </p:nvGrpSpPr>
        <p:grpSpPr>
          <a:xfrm>
            <a:off x="4745622" y="743143"/>
            <a:ext cx="4114800" cy="3552687"/>
            <a:chOff x="362826" y="743143"/>
            <a:chExt cx="4114800" cy="3552687"/>
          </a:xfrm>
        </p:grpSpPr>
        <p:pic>
          <p:nvPicPr>
            <p:cNvPr id="29" name="Picture 28"/>
            <p:cNvPicPr>
              <a:picLocks noChangeAspect="1"/>
            </p:cNvPicPr>
            <p:nvPr/>
          </p:nvPicPr>
          <p:blipFill>
            <a:blip r:embed="rId2"/>
            <a:stretch>
              <a:fillRect/>
            </a:stretch>
          </p:blipFill>
          <p:spPr>
            <a:xfrm>
              <a:off x="362826" y="1273230"/>
              <a:ext cx="4114800" cy="3022600"/>
            </a:xfrm>
            <a:prstGeom prst="rect">
              <a:avLst/>
            </a:prstGeom>
          </p:spPr>
        </p:pic>
        <p:sp>
          <p:nvSpPr>
            <p:cNvPr id="37" name="Content Placeholder 2"/>
            <p:cNvSpPr txBox="1">
              <a:spLocks/>
            </p:cNvSpPr>
            <p:nvPr/>
          </p:nvSpPr>
          <p:spPr bwMode="auto">
            <a:xfrm>
              <a:off x="1688344" y="743143"/>
              <a:ext cx="1831914" cy="375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0" rIns="0" bIns="0" numCol="1" anchor="t" anchorCtr="0" compatLnSpc="1">
              <a:prstTxWarp prst="textNoShape">
                <a:avLst/>
              </a:prstTxWarp>
              <a:normAutofit/>
            </a:bodyPr>
            <a:lstStyle>
              <a:lvl1pPr marL="222250" indent="-222250" algn="l" defTabSz="457200" rtl="0" eaLnBrk="1" fontAlgn="base" hangingPunct="1">
                <a:spcBef>
                  <a:spcPct val="20000"/>
                </a:spcBef>
                <a:spcAft>
                  <a:spcPct val="0"/>
                </a:spcAft>
                <a:buFont typeface="Arial" charset="0"/>
                <a:buChar char="•"/>
                <a:tabLst>
                  <a:tab pos="222250" algn="l"/>
                </a:tabLst>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800000"/>
                </a:buClr>
                <a:buFont typeface="Arial" charset="0"/>
                <a:buNone/>
              </a:pPr>
              <a:r>
                <a:rPr lang="en-US" sz="1600" dirty="0" smtClean="0">
                  <a:latin typeface="Calibri" charset="0"/>
                  <a:ea typeface="Calibri" charset="0"/>
                  <a:cs typeface="Calibri" charset="0"/>
                </a:rPr>
                <a:t>PEO</a:t>
              </a:r>
              <a:r>
                <a:rPr lang="en-US" sz="1600" baseline="-25000" dirty="0" smtClean="0">
                  <a:latin typeface="Calibri" charset="0"/>
                  <a:ea typeface="Calibri" charset="0"/>
                  <a:cs typeface="Calibri" charset="0"/>
                </a:rPr>
                <a:t>227</a:t>
              </a:r>
              <a:r>
                <a:rPr lang="en-US" sz="1600" dirty="0" smtClean="0">
                  <a:latin typeface="Calibri" charset="0"/>
                  <a:ea typeface="Calibri" charset="0"/>
                  <a:cs typeface="Calibri" charset="0"/>
                </a:rPr>
                <a:t> midblock</a:t>
              </a:r>
              <a:endParaRPr lang="en-US" sz="1600" baseline="-25000" dirty="0" smtClean="0">
                <a:latin typeface="Calibri" charset="0"/>
                <a:ea typeface="Calibri" charset="0"/>
                <a:cs typeface="Calibri" charset="0"/>
              </a:endParaRPr>
            </a:p>
          </p:txBody>
        </p:sp>
        <p:grpSp>
          <p:nvGrpSpPr>
            <p:cNvPr id="39" name="Group 38"/>
            <p:cNvGrpSpPr>
              <a:grpSpLocks noChangeAspect="1"/>
            </p:cNvGrpSpPr>
            <p:nvPr/>
          </p:nvGrpSpPr>
          <p:grpSpPr>
            <a:xfrm>
              <a:off x="1082568" y="927043"/>
              <a:ext cx="3116384" cy="367132"/>
              <a:chOff x="4917738" y="840198"/>
              <a:chExt cx="4147907" cy="488658"/>
            </a:xfrm>
          </p:grpSpPr>
          <p:pic>
            <p:nvPicPr>
              <p:cNvPr id="40" name="Picture 39"/>
              <p:cNvPicPr>
                <a:picLocks noChangeAspect="1"/>
              </p:cNvPicPr>
              <p:nvPr/>
            </p:nvPicPr>
            <p:blipFill rotWithShape="1">
              <a:blip r:embed="rId3"/>
              <a:srcRect t="21469" b="69404"/>
              <a:stretch/>
            </p:blipFill>
            <p:spPr>
              <a:xfrm>
                <a:off x="4917738" y="1071697"/>
                <a:ext cx="4147907" cy="257159"/>
              </a:xfrm>
              <a:prstGeom prst="rect">
                <a:avLst/>
              </a:prstGeom>
            </p:spPr>
          </p:pic>
          <p:sp>
            <p:nvSpPr>
              <p:cNvPr id="42" name="Rectangle 41"/>
              <p:cNvSpPr/>
              <p:nvPr/>
            </p:nvSpPr>
            <p:spPr>
              <a:xfrm>
                <a:off x="5602106" y="840198"/>
                <a:ext cx="695979" cy="348207"/>
              </a:xfrm>
              <a:prstGeom prst="rect">
                <a:avLst/>
              </a:prstGeom>
            </p:spPr>
            <p:txBody>
              <a:bodyPr wrap="none">
                <a:spAutoFit/>
              </a:bodyPr>
              <a:lstStyle/>
              <a:p>
                <a:pPr algn="ctr"/>
                <a:r>
                  <a:rPr lang="en-US" sz="1100" dirty="0" smtClean="0">
                    <a:ea typeface="Calibri" charset="0"/>
                    <a:cs typeface="Calibri" charset="0"/>
                  </a:rPr>
                  <a:t>Guan.</a:t>
                </a:r>
                <a:endParaRPr lang="en-US" sz="1100" dirty="0">
                  <a:ea typeface="Calibri" charset="0"/>
                  <a:cs typeface="Calibri" charset="0"/>
                </a:endParaRPr>
              </a:p>
            </p:txBody>
          </p:sp>
          <p:sp>
            <p:nvSpPr>
              <p:cNvPr id="43" name="Rectangle 42"/>
              <p:cNvSpPr/>
              <p:nvPr/>
            </p:nvSpPr>
            <p:spPr>
              <a:xfrm>
                <a:off x="7801572" y="902607"/>
                <a:ext cx="576499" cy="348207"/>
              </a:xfrm>
              <a:prstGeom prst="rect">
                <a:avLst/>
              </a:prstGeom>
            </p:spPr>
            <p:txBody>
              <a:bodyPr wrap="none">
                <a:spAutoFit/>
              </a:bodyPr>
              <a:lstStyle/>
              <a:p>
                <a:pPr algn="ctr"/>
                <a:r>
                  <a:rPr lang="en-US" sz="1100" dirty="0" err="1" smtClean="0">
                    <a:ea typeface="Calibri" charset="0"/>
                    <a:cs typeface="Calibri" charset="0"/>
                  </a:rPr>
                  <a:t>Sulf</a:t>
                </a:r>
                <a:r>
                  <a:rPr lang="en-US" sz="1100" dirty="0" smtClean="0">
                    <a:ea typeface="Calibri" charset="0"/>
                    <a:cs typeface="Calibri" charset="0"/>
                  </a:rPr>
                  <a:t>.</a:t>
                </a:r>
                <a:endParaRPr lang="en-US" sz="1100" dirty="0">
                  <a:ea typeface="Calibri" charset="0"/>
                  <a:cs typeface="Calibri" charset="0"/>
                </a:endParaRPr>
              </a:p>
            </p:txBody>
          </p:sp>
        </p:grpSp>
      </p:grpSp>
      <p:grpSp>
        <p:nvGrpSpPr>
          <p:cNvPr id="3" name="Group 2"/>
          <p:cNvGrpSpPr/>
          <p:nvPr/>
        </p:nvGrpSpPr>
        <p:grpSpPr>
          <a:xfrm>
            <a:off x="340091" y="743144"/>
            <a:ext cx="4114800" cy="3541597"/>
            <a:chOff x="4638807" y="743144"/>
            <a:chExt cx="4114800" cy="3541597"/>
          </a:xfrm>
        </p:grpSpPr>
        <p:pic>
          <p:nvPicPr>
            <p:cNvPr id="33" name="Picture 32"/>
            <p:cNvPicPr>
              <a:picLocks noChangeAspect="1"/>
            </p:cNvPicPr>
            <p:nvPr/>
          </p:nvPicPr>
          <p:blipFill>
            <a:blip r:embed="rId4"/>
            <a:stretch>
              <a:fillRect/>
            </a:stretch>
          </p:blipFill>
          <p:spPr>
            <a:xfrm>
              <a:off x="4638807" y="1262141"/>
              <a:ext cx="4114800" cy="3022600"/>
            </a:xfrm>
            <a:prstGeom prst="rect">
              <a:avLst/>
            </a:prstGeom>
          </p:spPr>
        </p:pic>
        <p:sp>
          <p:nvSpPr>
            <p:cNvPr id="44" name="Content Placeholder 2"/>
            <p:cNvSpPr txBox="1">
              <a:spLocks/>
            </p:cNvSpPr>
            <p:nvPr/>
          </p:nvSpPr>
          <p:spPr bwMode="auto">
            <a:xfrm>
              <a:off x="6030306" y="743144"/>
              <a:ext cx="1831914" cy="375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0" rIns="0" bIns="0" numCol="1" anchor="t" anchorCtr="0" compatLnSpc="1">
              <a:prstTxWarp prst="textNoShape">
                <a:avLst/>
              </a:prstTxWarp>
              <a:normAutofit/>
            </a:bodyPr>
            <a:lstStyle>
              <a:lvl1pPr marL="222250" indent="-222250" algn="l" defTabSz="457200" rtl="0" eaLnBrk="1" fontAlgn="base" hangingPunct="1">
                <a:spcBef>
                  <a:spcPct val="20000"/>
                </a:spcBef>
                <a:spcAft>
                  <a:spcPct val="0"/>
                </a:spcAft>
                <a:buFont typeface="Arial" charset="0"/>
                <a:buChar char="•"/>
                <a:tabLst>
                  <a:tab pos="222250" algn="l"/>
                </a:tabLst>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800000"/>
                </a:buClr>
                <a:buFont typeface="Arial" charset="0"/>
                <a:buNone/>
              </a:pPr>
              <a:r>
                <a:rPr lang="en-US" sz="1600" dirty="0" smtClean="0">
                  <a:latin typeface="Calibri" charset="0"/>
                  <a:ea typeface="Calibri" charset="0"/>
                  <a:cs typeface="Calibri" charset="0"/>
                </a:rPr>
                <a:t>PEO</a:t>
              </a:r>
              <a:r>
                <a:rPr lang="en-US" sz="1600" baseline="-25000" dirty="0" smtClean="0">
                  <a:latin typeface="Calibri" charset="0"/>
                  <a:ea typeface="Calibri" charset="0"/>
                  <a:cs typeface="Calibri" charset="0"/>
                </a:rPr>
                <a:t>455</a:t>
              </a:r>
              <a:r>
                <a:rPr lang="en-US" sz="1600" dirty="0" smtClean="0">
                  <a:latin typeface="Calibri" charset="0"/>
                  <a:ea typeface="Calibri" charset="0"/>
                  <a:cs typeface="Calibri" charset="0"/>
                </a:rPr>
                <a:t> midblock</a:t>
              </a:r>
              <a:endParaRPr lang="en-US" sz="1600" baseline="-25000" dirty="0" smtClean="0">
                <a:latin typeface="Calibri" charset="0"/>
                <a:ea typeface="Calibri" charset="0"/>
                <a:cs typeface="Calibri" charset="0"/>
              </a:endParaRPr>
            </a:p>
          </p:txBody>
        </p:sp>
        <p:grpSp>
          <p:nvGrpSpPr>
            <p:cNvPr id="46" name="Group 45"/>
            <p:cNvGrpSpPr>
              <a:grpSpLocks noChangeAspect="1"/>
            </p:cNvGrpSpPr>
            <p:nvPr/>
          </p:nvGrpSpPr>
          <p:grpSpPr>
            <a:xfrm>
              <a:off x="5382490" y="927044"/>
              <a:ext cx="3116384" cy="367132"/>
              <a:chOff x="4917738" y="840198"/>
              <a:chExt cx="4147907" cy="488658"/>
            </a:xfrm>
          </p:grpSpPr>
          <p:pic>
            <p:nvPicPr>
              <p:cNvPr id="47" name="Picture 46"/>
              <p:cNvPicPr>
                <a:picLocks noChangeAspect="1"/>
              </p:cNvPicPr>
              <p:nvPr/>
            </p:nvPicPr>
            <p:blipFill rotWithShape="1">
              <a:blip r:embed="rId3"/>
              <a:srcRect t="21469" b="69404"/>
              <a:stretch/>
            </p:blipFill>
            <p:spPr>
              <a:xfrm>
                <a:off x="4917738" y="1071697"/>
                <a:ext cx="4147907" cy="257159"/>
              </a:xfrm>
              <a:prstGeom prst="rect">
                <a:avLst/>
              </a:prstGeom>
            </p:spPr>
          </p:pic>
          <p:sp>
            <p:nvSpPr>
              <p:cNvPr id="48" name="Rectangle 47"/>
              <p:cNvSpPr/>
              <p:nvPr/>
            </p:nvSpPr>
            <p:spPr>
              <a:xfrm>
                <a:off x="5602106" y="840198"/>
                <a:ext cx="695979" cy="348207"/>
              </a:xfrm>
              <a:prstGeom prst="rect">
                <a:avLst/>
              </a:prstGeom>
            </p:spPr>
            <p:txBody>
              <a:bodyPr wrap="none">
                <a:spAutoFit/>
              </a:bodyPr>
              <a:lstStyle/>
              <a:p>
                <a:pPr algn="ctr"/>
                <a:r>
                  <a:rPr lang="en-US" sz="1100" dirty="0" smtClean="0">
                    <a:ea typeface="Calibri" charset="0"/>
                    <a:cs typeface="Calibri" charset="0"/>
                  </a:rPr>
                  <a:t>Guan.</a:t>
                </a:r>
                <a:endParaRPr lang="en-US" sz="1100" dirty="0">
                  <a:ea typeface="Calibri" charset="0"/>
                  <a:cs typeface="Calibri" charset="0"/>
                </a:endParaRPr>
              </a:p>
            </p:txBody>
          </p:sp>
          <p:sp>
            <p:nvSpPr>
              <p:cNvPr id="49" name="Rectangle 48"/>
              <p:cNvSpPr/>
              <p:nvPr/>
            </p:nvSpPr>
            <p:spPr>
              <a:xfrm>
                <a:off x="7801572" y="902607"/>
                <a:ext cx="576499" cy="348207"/>
              </a:xfrm>
              <a:prstGeom prst="rect">
                <a:avLst/>
              </a:prstGeom>
            </p:spPr>
            <p:txBody>
              <a:bodyPr wrap="none">
                <a:spAutoFit/>
              </a:bodyPr>
              <a:lstStyle/>
              <a:p>
                <a:pPr algn="ctr"/>
                <a:r>
                  <a:rPr lang="en-US" sz="1100" dirty="0" err="1" smtClean="0">
                    <a:ea typeface="Calibri" charset="0"/>
                    <a:cs typeface="Calibri" charset="0"/>
                  </a:rPr>
                  <a:t>Sulf</a:t>
                </a:r>
                <a:r>
                  <a:rPr lang="en-US" sz="1100" dirty="0" smtClean="0">
                    <a:ea typeface="Calibri" charset="0"/>
                    <a:cs typeface="Calibri" charset="0"/>
                  </a:rPr>
                  <a:t>.</a:t>
                </a:r>
                <a:endParaRPr lang="en-US" sz="1100" dirty="0">
                  <a:ea typeface="Calibri" charset="0"/>
                  <a:cs typeface="Calibri" charset="0"/>
                </a:endParaRPr>
              </a:p>
            </p:txBody>
          </p:sp>
        </p:grpSp>
      </p:grpSp>
      <p:grpSp>
        <p:nvGrpSpPr>
          <p:cNvPr id="50" name="Group 49"/>
          <p:cNvGrpSpPr/>
          <p:nvPr/>
        </p:nvGrpSpPr>
        <p:grpSpPr>
          <a:xfrm>
            <a:off x="4385581" y="4330348"/>
            <a:ext cx="4384118" cy="2289909"/>
            <a:chOff x="97378" y="4355062"/>
            <a:chExt cx="4384118" cy="2289909"/>
          </a:xfrm>
        </p:grpSpPr>
        <p:grpSp>
          <p:nvGrpSpPr>
            <p:cNvPr id="51" name="Group 50"/>
            <p:cNvGrpSpPr>
              <a:grpSpLocks noChangeAspect="1"/>
            </p:cNvGrpSpPr>
            <p:nvPr/>
          </p:nvGrpSpPr>
          <p:grpSpPr>
            <a:xfrm>
              <a:off x="1537563" y="4355062"/>
              <a:ext cx="2943933" cy="2289909"/>
              <a:chOff x="1144183" y="4029552"/>
              <a:chExt cx="3238326" cy="2518900"/>
            </a:xfrm>
          </p:grpSpPr>
          <p:pic>
            <p:nvPicPr>
              <p:cNvPr id="55" name="Picture 54"/>
              <p:cNvPicPr>
                <a:picLocks noChangeAspect="1"/>
              </p:cNvPicPr>
              <p:nvPr/>
            </p:nvPicPr>
            <p:blipFill rotWithShape="1">
              <a:blip r:embed="rId5"/>
              <a:srcRect t="467" b="-1"/>
              <a:stretch/>
            </p:blipFill>
            <p:spPr>
              <a:xfrm>
                <a:off x="1160756" y="4052293"/>
                <a:ext cx="3134841" cy="2496159"/>
              </a:xfrm>
              <a:prstGeom prst="rect">
                <a:avLst/>
              </a:prstGeom>
            </p:spPr>
          </p:pic>
          <p:sp>
            <p:nvSpPr>
              <p:cNvPr id="56" name="Rectangle 55"/>
              <p:cNvSpPr/>
              <p:nvPr/>
            </p:nvSpPr>
            <p:spPr>
              <a:xfrm>
                <a:off x="1144183" y="4029552"/>
                <a:ext cx="3151413" cy="543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3219299" y="6003611"/>
                <a:ext cx="590832" cy="2628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4161915" y="4962588"/>
                <a:ext cx="150255" cy="2541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4232255" y="5970770"/>
                <a:ext cx="150254" cy="2541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1160756" y="5225418"/>
                <a:ext cx="150255" cy="2541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2661311" y="4079409"/>
                <a:ext cx="150255" cy="1077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2" name="TextBox 51"/>
            <p:cNvSpPr txBox="1"/>
            <p:nvPr/>
          </p:nvSpPr>
          <p:spPr>
            <a:xfrm rot="16200000">
              <a:off x="1165321" y="5191709"/>
              <a:ext cx="1334048" cy="305233"/>
            </a:xfrm>
            <a:prstGeom prst="rect">
              <a:avLst/>
            </a:prstGeom>
            <a:solidFill>
              <a:schemeClr val="bg1"/>
            </a:solidFill>
          </p:spPr>
          <p:txBody>
            <a:bodyPr wrap="none" rtlCol="0">
              <a:spAutoFit/>
            </a:bodyPr>
            <a:lstStyle/>
            <a:p>
              <a:r>
                <a:rPr lang="en-US" smtClean="0">
                  <a:latin typeface="Helvetica" charset="0"/>
                  <a:ea typeface="Helvetica" charset="0"/>
                  <a:cs typeface="Helvetica" charset="0"/>
                </a:rPr>
                <a:t>End-block </a:t>
              </a:r>
              <a:r>
                <a:rPr lang="en-US" dirty="0" err="1" smtClean="0">
                  <a:latin typeface="Helvetica" charset="0"/>
                  <a:ea typeface="Helvetica" charset="0"/>
                  <a:cs typeface="Helvetica" charset="0"/>
                </a:rPr>
                <a:t>fr.</a:t>
              </a:r>
              <a:endParaRPr lang="en-US" dirty="0">
                <a:latin typeface="Helvetica" charset="0"/>
                <a:ea typeface="Helvetica" charset="0"/>
                <a:cs typeface="Helvetica" charset="0"/>
              </a:endParaRPr>
            </a:p>
          </p:txBody>
        </p:sp>
        <p:sp>
          <p:nvSpPr>
            <p:cNvPr id="53" name="TextBox 52"/>
            <p:cNvSpPr txBox="1"/>
            <p:nvPr/>
          </p:nvSpPr>
          <p:spPr>
            <a:xfrm>
              <a:off x="2764557" y="6223788"/>
              <a:ext cx="787395" cy="369332"/>
            </a:xfrm>
            <a:prstGeom prst="rect">
              <a:avLst/>
            </a:prstGeom>
            <a:solidFill>
              <a:schemeClr val="bg1"/>
            </a:solidFill>
          </p:spPr>
          <p:txBody>
            <a:bodyPr wrap="none" rtlCol="0">
              <a:spAutoFit/>
            </a:bodyPr>
            <a:lstStyle/>
            <a:p>
              <a:r>
                <a:rPr lang="en-US" smtClean="0">
                  <a:latin typeface="Helvetica" charset="0"/>
                  <a:ea typeface="Helvetica" charset="0"/>
                  <a:cs typeface="Helvetica" charset="0"/>
                </a:rPr>
                <a:t>Conc.</a:t>
              </a:r>
              <a:endParaRPr lang="en-US" dirty="0">
                <a:latin typeface="Helvetica" charset="0"/>
                <a:ea typeface="Helvetica" charset="0"/>
                <a:cs typeface="Helvetica" charset="0"/>
              </a:endParaRPr>
            </a:p>
          </p:txBody>
        </p:sp>
        <p:sp>
          <p:nvSpPr>
            <p:cNvPr id="54" name="Content Placeholder 2"/>
            <p:cNvSpPr txBox="1">
              <a:spLocks/>
            </p:cNvSpPr>
            <p:nvPr/>
          </p:nvSpPr>
          <p:spPr bwMode="auto">
            <a:xfrm>
              <a:off x="97378" y="5098886"/>
              <a:ext cx="1831914" cy="54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0" rIns="0" bIns="0" numCol="1" anchor="t" anchorCtr="0" compatLnSpc="1">
              <a:prstTxWarp prst="textNoShape">
                <a:avLst/>
              </a:prstTxWarp>
              <a:noAutofit/>
            </a:bodyPr>
            <a:lstStyle>
              <a:lvl1pPr marL="222250" indent="-222250" algn="l" defTabSz="457200" rtl="0" eaLnBrk="1" fontAlgn="base" hangingPunct="1">
                <a:spcBef>
                  <a:spcPct val="20000"/>
                </a:spcBef>
                <a:spcAft>
                  <a:spcPct val="0"/>
                </a:spcAft>
                <a:buFont typeface="Arial" charset="0"/>
                <a:buChar char="•"/>
                <a:tabLst>
                  <a:tab pos="222250" algn="l"/>
                </a:tabLst>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800000"/>
                </a:buClr>
                <a:buFont typeface="Arial" charset="0"/>
                <a:buNone/>
              </a:pPr>
              <a:r>
                <a:rPr lang="en-US" sz="1800" b="1" smtClean="0">
                  <a:latin typeface="Garamond" charset="0"/>
                  <a:ea typeface="Garamond" charset="0"/>
                  <a:cs typeface="Garamond" charset="0"/>
                </a:rPr>
                <a:t>SCFT-EF calculations</a:t>
              </a:r>
              <a:endParaRPr lang="en-US" sz="1800" b="1" baseline="-25000" dirty="0" smtClean="0">
                <a:latin typeface="Garamond" charset="0"/>
                <a:ea typeface="Garamond" charset="0"/>
                <a:cs typeface="Garamond" charset="0"/>
              </a:endParaRPr>
            </a:p>
          </p:txBody>
        </p:sp>
      </p:grpSp>
      <p:sp>
        <p:nvSpPr>
          <p:cNvPr id="36" name="TextBox 35"/>
          <p:cNvSpPr txBox="1"/>
          <p:nvPr/>
        </p:nvSpPr>
        <p:spPr>
          <a:xfrm>
            <a:off x="4516661" y="6213772"/>
            <a:ext cx="1756504" cy="461665"/>
          </a:xfrm>
          <a:prstGeom prst="rect">
            <a:avLst/>
          </a:prstGeom>
          <a:noFill/>
        </p:spPr>
        <p:txBody>
          <a:bodyPr wrap="square" rtlCol="0">
            <a:spAutoFit/>
          </a:bodyPr>
          <a:lstStyle/>
          <a:p>
            <a:r>
              <a:rPr lang="en-US" sz="1200" dirty="0" err="1" smtClean="0"/>
              <a:t>Audus</a:t>
            </a:r>
            <a:r>
              <a:rPr lang="en-US" sz="1200" dirty="0" smtClean="0"/>
              <a:t>, Fredrickson et al., </a:t>
            </a:r>
            <a:r>
              <a:rPr lang="en-US" sz="1200" i="1" dirty="0" smtClean="0"/>
              <a:t>Soft Matter</a:t>
            </a:r>
            <a:r>
              <a:rPr lang="en-US" sz="1200" dirty="0" smtClean="0"/>
              <a:t> 2015</a:t>
            </a:r>
            <a:endParaRPr lang="en-US" sz="1200" dirty="0"/>
          </a:p>
        </p:txBody>
      </p:sp>
      <p:sp>
        <p:nvSpPr>
          <p:cNvPr id="62" name="TextBox 61"/>
          <p:cNvSpPr txBox="1"/>
          <p:nvPr/>
        </p:nvSpPr>
        <p:spPr>
          <a:xfrm>
            <a:off x="3786573" y="527983"/>
            <a:ext cx="2043461" cy="387798"/>
          </a:xfrm>
          <a:prstGeom prst="rect">
            <a:avLst/>
          </a:prstGeom>
          <a:noFill/>
        </p:spPr>
        <p:txBody>
          <a:bodyPr wrap="square" rtlCol="0">
            <a:spAutoFit/>
          </a:bodyPr>
          <a:lstStyle/>
          <a:p>
            <a:pPr algn="ctr">
              <a:lnSpc>
                <a:spcPct val="120000"/>
              </a:lnSpc>
            </a:pPr>
            <a:r>
              <a:rPr lang="en-US" sz="1600" b="1" dirty="0" smtClean="0">
                <a:latin typeface="Helvetica Neue" charset="0"/>
                <a:ea typeface="Helvetica Neue" charset="0"/>
                <a:cs typeface="Helvetica Neue" charset="0"/>
              </a:rPr>
              <a:t>Srivastava</a:t>
            </a:r>
            <a:r>
              <a:rPr lang="en-US" sz="1600" b="1" smtClean="0">
                <a:latin typeface="Helvetica Neue" charset="0"/>
                <a:ea typeface="Helvetica Neue" charset="0"/>
                <a:cs typeface="Helvetica Neue" charset="0"/>
              </a:rPr>
              <a:t>, </a:t>
            </a:r>
            <a:r>
              <a:rPr lang="en-US" sz="1600" b="1" dirty="0" err="1" smtClean="0">
                <a:latin typeface="Helvetica Neue" charset="0"/>
                <a:ea typeface="Helvetica Neue" charset="0"/>
                <a:cs typeface="Helvetica Neue" charset="0"/>
              </a:rPr>
              <a:t>Tirrell</a:t>
            </a:r>
            <a:endParaRPr lang="en-US" sz="1600" b="1" dirty="0" smtClean="0">
              <a:latin typeface="Helvetica Neue" charset="0"/>
              <a:ea typeface="Helvetica Neue" charset="0"/>
              <a:cs typeface="Helvetica Neue" charset="0"/>
            </a:endParaRPr>
          </a:p>
        </p:txBody>
      </p:sp>
    </p:spTree>
    <p:extLst>
      <p:ext uri="{BB962C8B-B14F-4D97-AF65-F5344CB8AC3E}">
        <p14:creationId xmlns:p14="http://schemas.microsoft.com/office/powerpoint/2010/main" val="14762847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0B8EC0DD-2284-3645-BF34-FE1B0AED373D}" type="slidenum">
              <a:rPr lang="en-US" sz="1200">
                <a:latin typeface="Garamond" charset="0"/>
                <a:cs typeface="Garamond" charset="0"/>
              </a:rPr>
              <a:pPr eaLnBrk="1" fontAlgn="base" hangingPunct="1">
                <a:spcBef>
                  <a:spcPct val="0"/>
                </a:spcBef>
                <a:spcAft>
                  <a:spcPct val="0"/>
                </a:spcAft>
              </a:pPr>
              <a:t>21</a:t>
            </a:fld>
            <a:endParaRPr lang="en-US" sz="1200">
              <a:latin typeface="Garamond" charset="0"/>
              <a:cs typeface="Garamond" charset="0"/>
            </a:endParaRPr>
          </a:p>
        </p:txBody>
      </p:sp>
      <p:sp>
        <p:nvSpPr>
          <p:cNvPr id="6" name="TextBox 5"/>
          <p:cNvSpPr txBox="1"/>
          <p:nvPr/>
        </p:nvSpPr>
        <p:spPr>
          <a:xfrm>
            <a:off x="444500" y="2364619"/>
            <a:ext cx="8813800" cy="2277547"/>
          </a:xfrm>
          <a:prstGeom prst="rect">
            <a:avLst/>
          </a:prstGeom>
          <a:noFill/>
        </p:spPr>
        <p:txBody>
          <a:bodyPr wrap="square" rtlCol="0">
            <a:spAutoFit/>
          </a:bodyPr>
          <a:lstStyle/>
          <a:p>
            <a:pPr>
              <a:lnSpc>
                <a:spcPct val="120000"/>
              </a:lnSpc>
            </a:pPr>
            <a:r>
              <a:rPr lang="en-US" sz="2300" b="1" dirty="0" smtClean="0">
                <a:solidFill>
                  <a:srgbClr val="FF0000"/>
                </a:solidFill>
                <a:latin typeface="Comic Sans MS"/>
                <a:cs typeface="Comic Sans MS"/>
              </a:rPr>
              <a:t>Versatile </a:t>
            </a:r>
            <a:r>
              <a:rPr lang="en-US" sz="2300" b="1" dirty="0">
                <a:solidFill>
                  <a:srgbClr val="FF0000"/>
                </a:solidFill>
                <a:latin typeface="Comic Sans MS"/>
                <a:cs typeface="Comic Sans MS"/>
              </a:rPr>
              <a:t>M</a:t>
            </a:r>
            <a:r>
              <a:rPr lang="en-US" sz="2300" b="1" dirty="0" smtClean="0">
                <a:solidFill>
                  <a:srgbClr val="FF0000"/>
                </a:solidFill>
                <a:latin typeface="Comic Sans MS"/>
                <a:cs typeface="Comic Sans MS"/>
              </a:rPr>
              <a:t>aterials Built </a:t>
            </a:r>
            <a:r>
              <a:rPr lang="en-US" sz="2300" b="1" i="1" dirty="0" smtClean="0">
                <a:solidFill>
                  <a:srgbClr val="FF0000"/>
                </a:solidFill>
                <a:latin typeface="Comic Sans MS"/>
                <a:cs typeface="Comic Sans MS"/>
              </a:rPr>
              <a:t>via</a:t>
            </a:r>
            <a:r>
              <a:rPr lang="en-US" sz="2300" b="1" dirty="0" smtClean="0">
                <a:solidFill>
                  <a:srgbClr val="FF0000"/>
                </a:solidFill>
                <a:latin typeface="Comic Sans MS"/>
                <a:cs typeface="Comic Sans MS"/>
              </a:rPr>
              <a:t> Electrostatic Self-Assembly</a:t>
            </a:r>
            <a:endParaRPr lang="en-US" sz="2400" dirty="0" smtClean="0">
              <a:latin typeface="Calibri"/>
              <a:cs typeface="Calibri"/>
            </a:endParaRPr>
          </a:p>
          <a:p>
            <a:pPr marL="285750" indent="-285750">
              <a:lnSpc>
                <a:spcPct val="120000"/>
              </a:lnSpc>
              <a:buClr>
                <a:srgbClr val="6C0F10"/>
              </a:buClr>
              <a:buFont typeface="Wingdings" charset="2"/>
              <a:buChar char="²"/>
            </a:pPr>
            <a:r>
              <a:rPr lang="en-US" sz="2400" dirty="0" smtClean="0">
                <a:latin typeface="Calibri"/>
                <a:cs typeface="Calibri"/>
              </a:rPr>
              <a:t>PEC micelles and hydrogels</a:t>
            </a:r>
          </a:p>
          <a:p>
            <a:pPr marL="285750" indent="-285750">
              <a:lnSpc>
                <a:spcPct val="120000"/>
              </a:lnSpc>
              <a:buClr>
                <a:srgbClr val="6C0F10"/>
              </a:buClr>
              <a:buFont typeface="Wingdings" charset="2"/>
              <a:buChar char="²"/>
            </a:pPr>
            <a:r>
              <a:rPr lang="en-US" sz="2400" dirty="0" smtClean="0">
                <a:latin typeface="Calibri"/>
                <a:cs typeface="Calibri"/>
              </a:rPr>
              <a:t>PEC stabilized </a:t>
            </a:r>
            <a:r>
              <a:rPr lang="en-US" sz="2400" dirty="0" err="1" smtClean="0">
                <a:latin typeface="Calibri"/>
                <a:cs typeface="Calibri"/>
              </a:rPr>
              <a:t>biocomposites</a:t>
            </a:r>
            <a:endParaRPr lang="en-US" sz="2400" dirty="0" smtClean="0">
              <a:latin typeface="Calibri"/>
              <a:cs typeface="Calibri"/>
            </a:endParaRPr>
          </a:p>
          <a:p>
            <a:pPr marL="285750" indent="-285750">
              <a:lnSpc>
                <a:spcPct val="120000"/>
              </a:lnSpc>
              <a:buClr>
                <a:srgbClr val="6C0F10"/>
              </a:buClr>
              <a:buFont typeface="Wingdings" charset="2"/>
              <a:buChar char="²"/>
            </a:pPr>
            <a:r>
              <a:rPr lang="en-US" sz="2400" dirty="0" smtClean="0">
                <a:latin typeface="Calibri"/>
                <a:cs typeface="Calibri"/>
              </a:rPr>
              <a:t>Membrane-less compartments</a:t>
            </a:r>
          </a:p>
          <a:p>
            <a:pPr marL="285750" indent="-285750">
              <a:lnSpc>
                <a:spcPct val="120000"/>
              </a:lnSpc>
              <a:buClr>
                <a:srgbClr val="6C0F10"/>
              </a:buClr>
              <a:buFont typeface="Wingdings" charset="2"/>
              <a:buChar char="²"/>
            </a:pPr>
            <a:r>
              <a:rPr lang="en-US" sz="2400" dirty="0" smtClean="0">
                <a:solidFill>
                  <a:srgbClr val="000000"/>
                </a:solidFill>
                <a:latin typeface="Calibri"/>
                <a:cs typeface="Calibri"/>
              </a:rPr>
              <a:t>Developing theoretical and computational underpinning for design</a:t>
            </a:r>
            <a:endParaRPr lang="en-US" sz="2400" dirty="0">
              <a:solidFill>
                <a:srgbClr val="000000"/>
              </a:solidFill>
              <a:latin typeface="Calibri"/>
              <a:cs typeface="Calibri"/>
            </a:endParaRPr>
          </a:p>
        </p:txBody>
      </p:sp>
      <p:pic>
        <p:nvPicPr>
          <p:cNvPr id="7" name="Picture 6" descr="Macintosh HD:Users:dpriftis:Desktop:1.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1953558" y="1123447"/>
            <a:ext cx="5944476" cy="950599"/>
          </a:xfrm>
          <a:prstGeom prst="rect">
            <a:avLst/>
          </a:prstGeom>
          <a:noFill/>
          <a:ln>
            <a:noFill/>
          </a:ln>
        </p:spPr>
      </p:pic>
      <p:sp>
        <p:nvSpPr>
          <p:cNvPr id="8" name="TextBox 7"/>
          <p:cNvSpPr txBox="1"/>
          <p:nvPr/>
        </p:nvSpPr>
        <p:spPr>
          <a:xfrm>
            <a:off x="1936067" y="825069"/>
            <a:ext cx="5979459" cy="261610"/>
          </a:xfrm>
          <a:prstGeom prst="rect">
            <a:avLst/>
          </a:prstGeom>
          <a:noFill/>
        </p:spPr>
        <p:txBody>
          <a:bodyPr wrap="none" rtlCol="0">
            <a:spAutoFit/>
          </a:bodyPr>
          <a:lstStyle/>
          <a:p>
            <a:pPr algn="ctr"/>
            <a:r>
              <a:rPr lang="en-US" sz="1100" dirty="0" smtClean="0">
                <a:latin typeface="Comic Sans MS"/>
                <a:cs typeface="Comic Sans MS"/>
              </a:rPr>
              <a:t>Drug Delivery, Tissue Engineering, Encapsulation, Multi-Responsive Materials, Adhesives</a:t>
            </a:r>
            <a:endParaRPr lang="en-US" sz="1100" dirty="0">
              <a:latin typeface="Comic Sans MS"/>
              <a:cs typeface="Comic Sans MS"/>
            </a:endParaRPr>
          </a:p>
        </p:txBody>
      </p:sp>
      <p:sp>
        <p:nvSpPr>
          <p:cNvPr id="2" name="TextBox 1"/>
          <p:cNvSpPr txBox="1"/>
          <p:nvPr/>
        </p:nvSpPr>
        <p:spPr>
          <a:xfrm>
            <a:off x="762001" y="4991100"/>
            <a:ext cx="8204200" cy="1200329"/>
          </a:xfrm>
          <a:prstGeom prst="rect">
            <a:avLst/>
          </a:prstGeom>
          <a:noFill/>
        </p:spPr>
        <p:txBody>
          <a:bodyPr wrap="square" rtlCol="0">
            <a:spAutoFit/>
          </a:bodyPr>
          <a:lstStyle/>
          <a:p>
            <a:r>
              <a:rPr lang="en-US" dirty="0"/>
              <a:t>International Symposium on </a:t>
            </a:r>
            <a:r>
              <a:rPr lang="en-US" b="1" dirty="0"/>
              <a:t>Multivalent Interactions in Polyelectrolytes: New Physics, Biology and Materials</a:t>
            </a:r>
            <a:r>
              <a:rPr lang="en-US" dirty="0" smtClean="0"/>
              <a:t>. Sponsored by </a:t>
            </a:r>
            <a:r>
              <a:rPr lang="en-US" dirty="0" err="1" smtClean="0"/>
              <a:t>CHiMaD</a:t>
            </a:r>
            <a:r>
              <a:rPr lang="en-US" dirty="0" smtClean="0"/>
              <a:t> and IME. University of Chicago, October 2-4, 2015. Co-Organizers: Juan de Pablo, Sheng Lin-Gibson, </a:t>
            </a:r>
            <a:r>
              <a:rPr lang="en-US" dirty="0" err="1" smtClean="0"/>
              <a:t>Vivek</a:t>
            </a:r>
            <a:r>
              <a:rPr lang="en-US" dirty="0" smtClean="0"/>
              <a:t> </a:t>
            </a:r>
            <a:r>
              <a:rPr lang="en-US" dirty="0" err="1" smtClean="0"/>
              <a:t>Prabhu</a:t>
            </a:r>
            <a:r>
              <a:rPr lang="en-US" dirty="0" smtClean="0"/>
              <a:t>, Monica </a:t>
            </a:r>
            <a:r>
              <a:rPr lang="en-US" dirty="0" err="1" smtClean="0"/>
              <a:t>Olvera</a:t>
            </a:r>
            <a:r>
              <a:rPr lang="en-US" dirty="0" smtClean="0"/>
              <a:t> de la Cruz, Matthew Tirrell</a:t>
            </a:r>
            <a:endParaRPr lang="en-US" dirty="0"/>
          </a:p>
        </p:txBody>
      </p:sp>
      <p:sp>
        <p:nvSpPr>
          <p:cNvPr id="9" name="Rectangle 57"/>
          <p:cNvSpPr>
            <a:spLocks noChangeArrowheads="1"/>
          </p:cNvSpPr>
          <p:nvPr/>
        </p:nvSpPr>
        <p:spPr bwMode="auto">
          <a:xfrm>
            <a:off x="63500" y="63732"/>
            <a:ext cx="65151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p>
            <a:r>
              <a:rPr lang="en-US" sz="2800" b="1" dirty="0" smtClean="0"/>
              <a:t>Conclusions</a:t>
            </a:r>
            <a:endParaRPr lang="en-US" sz="2800" b="1" dirty="0"/>
          </a:p>
        </p:txBody>
      </p:sp>
    </p:spTree>
    <p:extLst>
      <p:ext uri="{BB962C8B-B14F-4D97-AF65-F5344CB8AC3E}">
        <p14:creationId xmlns:p14="http://schemas.microsoft.com/office/powerpoint/2010/main" val="32070670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 0 L -0.12748 -0.00325 " pathEditMode="relative" ptsTypes="AA">
                                      <p:cBhvr>
                                        <p:cTn id="14" dur="2000" fill="hold"/>
                                        <p:tgtEl>
                                          <p:spTgt spid="7"/>
                                        </p:tgtEl>
                                        <p:attrNameLst>
                                          <p:attrName>ppt_x</p:attrName>
                                          <p:attrName>ppt_y</p:attrName>
                                        </p:attrNameLst>
                                      </p:cBhvr>
                                    </p:animMotion>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0" presetClass="path" presetSubtype="0" accel="50000" decel="50000" fill="hold" grpId="1" nodeType="withEffect">
                                  <p:stCondLst>
                                    <p:cond delay="0"/>
                                  </p:stCondLst>
                                  <p:childTnLst>
                                    <p:animMotion origin="layout" path="M 0 0 L -0.12748 -0.00325 " pathEditMode="relative" ptsTypes="AA">
                                      <p:cBhvr>
                                        <p:cTn id="18" dur="2000" fill="hold"/>
                                        <p:tgtEl>
                                          <p:spTgt spid="8"/>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anim calcmode="lin" valueType="num">
                                      <p:cBhvr>
                                        <p:cTn id="24" dur="2000" fill="hold"/>
                                        <p:tgtEl>
                                          <p:spTgt spid="2"/>
                                        </p:tgtEl>
                                        <p:attrNameLst>
                                          <p:attrName>ppt_w</p:attrName>
                                        </p:attrNameLst>
                                      </p:cBhvr>
                                      <p:tavLst>
                                        <p:tav tm="0" fmla="#ppt_w*sin(2.5*pi*$)">
                                          <p:val>
                                            <p:fltVal val="0"/>
                                          </p:val>
                                        </p:tav>
                                        <p:tav tm="100000">
                                          <p:val>
                                            <p:fltVal val="1"/>
                                          </p:val>
                                        </p:tav>
                                      </p:tavLst>
                                    </p:anim>
                                    <p:anim calcmode="lin" valueType="num">
                                      <p:cBhvr>
                                        <p:cTn id="25"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8" grpId="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8437" y="36727"/>
            <a:ext cx="5878938" cy="430887"/>
          </a:xfrm>
        </p:spPr>
        <p:txBody>
          <a:bodyPr/>
          <a:lstStyle/>
          <a:p>
            <a:r>
              <a:rPr lang="en-US" dirty="0" smtClean="0"/>
              <a:t>Polyelectrolyte effects on </a:t>
            </a:r>
            <a:r>
              <a:rPr lang="en-US" dirty="0" err="1" smtClean="0"/>
              <a:t>CaP</a:t>
            </a:r>
            <a:r>
              <a:rPr lang="en-US" dirty="0" smtClean="0"/>
              <a:t> structure</a:t>
            </a:r>
            <a:endParaRPr lang="en-US" dirty="0"/>
          </a:p>
        </p:txBody>
      </p:sp>
      <p:sp>
        <p:nvSpPr>
          <p:cNvPr id="4" name="Slide Number Placeholder 3"/>
          <p:cNvSpPr>
            <a:spLocks noGrp="1"/>
          </p:cNvSpPr>
          <p:nvPr>
            <p:ph type="sldNum" sz="quarter" idx="11"/>
          </p:nvPr>
        </p:nvSpPr>
        <p:spPr/>
        <p:txBody>
          <a:bodyPr/>
          <a:lstStyle/>
          <a:p>
            <a:pPr>
              <a:defRPr/>
            </a:pPr>
            <a:fld id="{08FB84C1-3191-CD43-820D-A388BE4C163B}" type="slidenum">
              <a:rPr lang="en-US" smtClean="0"/>
              <a:pPr>
                <a:defRPr/>
              </a:pPr>
              <a:t>22</a:t>
            </a:fld>
            <a:endParaRPr lang="en-US" dirty="0"/>
          </a:p>
        </p:txBody>
      </p:sp>
      <p:pic>
        <p:nvPicPr>
          <p:cNvPr id="5" name="Picture 4"/>
          <p:cNvPicPr>
            <a:picLocks noChangeAspect="1"/>
          </p:cNvPicPr>
          <p:nvPr/>
        </p:nvPicPr>
        <p:blipFill>
          <a:blip r:embed="rId2"/>
          <a:stretch>
            <a:fillRect/>
          </a:stretch>
        </p:blipFill>
        <p:spPr>
          <a:xfrm>
            <a:off x="0" y="800100"/>
            <a:ext cx="9144000" cy="5707959"/>
          </a:xfrm>
          <a:prstGeom prst="rect">
            <a:avLst/>
          </a:prstGeom>
        </p:spPr>
      </p:pic>
    </p:spTree>
    <p:extLst>
      <p:ext uri="{BB962C8B-B14F-4D97-AF65-F5344CB8AC3E}">
        <p14:creationId xmlns:p14="http://schemas.microsoft.com/office/powerpoint/2010/main" val="339646545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08FB84C1-3191-CD43-820D-A388BE4C163B}" type="slidenum">
              <a:rPr lang="en-US" smtClean="0"/>
              <a:pPr>
                <a:defRPr/>
              </a:pPr>
              <a:t>23</a:t>
            </a:fld>
            <a:endParaRPr lang="en-US" dirty="0"/>
          </a:p>
        </p:txBody>
      </p:sp>
      <p:pic>
        <p:nvPicPr>
          <p:cNvPr id="5" name="Picture 4"/>
          <p:cNvPicPr>
            <a:picLocks noChangeAspect="1"/>
          </p:cNvPicPr>
          <p:nvPr/>
        </p:nvPicPr>
        <p:blipFill>
          <a:blip r:embed="rId2"/>
          <a:stretch>
            <a:fillRect/>
          </a:stretch>
        </p:blipFill>
        <p:spPr>
          <a:xfrm>
            <a:off x="0" y="4724400"/>
            <a:ext cx="9144000" cy="1083904"/>
          </a:xfrm>
          <a:prstGeom prst="rect">
            <a:avLst/>
          </a:prstGeom>
        </p:spPr>
      </p:pic>
      <p:sp>
        <p:nvSpPr>
          <p:cNvPr id="6" name="Title 2"/>
          <p:cNvSpPr txBox="1">
            <a:spLocks/>
          </p:cNvSpPr>
          <p:nvPr/>
        </p:nvSpPr>
        <p:spPr bwMode="auto">
          <a:xfrm>
            <a:off x="188437" y="36727"/>
            <a:ext cx="58789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t" anchorCtr="0" compatLnSpc="1">
            <a:prstTxWarp prst="textNoShape">
              <a:avLst/>
            </a:prstTxWarp>
            <a:spAutoFit/>
          </a:bodyPr>
          <a:lstStyle>
            <a:lvl1pPr algn="ctr" defTabSz="457200" rtl="0" eaLnBrk="1" fontAlgn="base" hangingPunct="1">
              <a:spcBef>
                <a:spcPct val="0"/>
              </a:spcBef>
              <a:spcAft>
                <a:spcPct val="0"/>
              </a:spcAft>
              <a:defRPr lang="en-US" sz="2800" b="1" kern="1200" dirty="0">
                <a:solidFill>
                  <a:schemeClr val="tx1"/>
                </a:solidFill>
                <a:latin typeface="Calibri" charset="0"/>
                <a:ea typeface="ＭＳ Ｐゴシック" charset="0"/>
                <a:cs typeface="ＭＳ Ｐゴシック" charset="0"/>
              </a:defRPr>
            </a:lvl1pPr>
            <a:lvl2pPr algn="ctr" defTabSz="457200"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9pPr>
          </a:lstStyle>
          <a:p>
            <a:r>
              <a:rPr lang="en-US" dirty="0" smtClean="0"/>
              <a:t>Polyelectrolyte effects on </a:t>
            </a:r>
            <a:r>
              <a:rPr lang="en-US" dirty="0" err="1" smtClean="0"/>
              <a:t>CaP</a:t>
            </a:r>
            <a:r>
              <a:rPr lang="en-US" dirty="0" smtClean="0"/>
              <a:t> structure</a:t>
            </a:r>
            <a:endParaRPr lang="en-US" dirty="0"/>
          </a:p>
        </p:txBody>
      </p:sp>
      <p:pic>
        <p:nvPicPr>
          <p:cNvPr id="7" name="Picture 6"/>
          <p:cNvPicPr>
            <a:picLocks noChangeAspect="1"/>
          </p:cNvPicPr>
          <p:nvPr/>
        </p:nvPicPr>
        <p:blipFill>
          <a:blip r:embed="rId3"/>
          <a:stretch>
            <a:fillRect/>
          </a:stretch>
        </p:blipFill>
        <p:spPr>
          <a:xfrm>
            <a:off x="368300" y="749300"/>
            <a:ext cx="8369300" cy="3298848"/>
          </a:xfrm>
          <a:prstGeom prst="rect">
            <a:avLst/>
          </a:prstGeom>
        </p:spPr>
      </p:pic>
      <p:pic>
        <p:nvPicPr>
          <p:cNvPr id="9" name="Picture 8"/>
          <p:cNvPicPr>
            <a:picLocks noChangeAspect="1"/>
          </p:cNvPicPr>
          <p:nvPr/>
        </p:nvPicPr>
        <p:blipFill>
          <a:blip r:embed="rId4"/>
          <a:stretch>
            <a:fillRect/>
          </a:stretch>
        </p:blipFill>
        <p:spPr>
          <a:xfrm>
            <a:off x="254000" y="0"/>
            <a:ext cx="8612909" cy="6858000"/>
          </a:xfrm>
          <a:prstGeom prst="rect">
            <a:avLst/>
          </a:prstGeom>
        </p:spPr>
      </p:pic>
    </p:spTree>
    <p:extLst>
      <p:ext uri="{BB962C8B-B14F-4D97-AF65-F5344CB8AC3E}">
        <p14:creationId xmlns:p14="http://schemas.microsoft.com/office/powerpoint/2010/main" val="15352589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67139" y="6212426"/>
            <a:ext cx="2244140"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altLang="zh-CN" sz="1400" dirty="0" smtClean="0">
                <a:latin typeface="+mj-lt"/>
              </a:rPr>
              <a:t>M. Han, H. Wu and E. </a:t>
            </a:r>
            <a:r>
              <a:rPr lang="en-US" altLang="zh-CN" sz="1400" dirty="0" err="1" smtClean="0">
                <a:latin typeface="+mj-lt"/>
              </a:rPr>
              <a:t>Luijten</a:t>
            </a:r>
            <a:endParaRPr lang="en-US" altLang="zh-CN" sz="1400" dirty="0">
              <a:latin typeface="+mj-lt"/>
            </a:endParaRPr>
          </a:p>
          <a:p>
            <a:pPr algn="ctr"/>
            <a:r>
              <a:rPr lang="en-US" sz="1400" dirty="0">
                <a:latin typeface="+mj-lt"/>
              </a:rPr>
              <a:t>Eur. Phys. J., </a:t>
            </a:r>
            <a:r>
              <a:rPr lang="en-US" sz="1400" dirty="0" smtClean="0">
                <a:latin typeface="+mj-lt"/>
              </a:rPr>
              <a:t>submitted</a:t>
            </a:r>
            <a:endParaRPr lang="en-US" sz="1400" dirty="0">
              <a:latin typeface="+mj-lt"/>
            </a:endParaRPr>
          </a:p>
        </p:txBody>
      </p:sp>
      <p:sp>
        <p:nvSpPr>
          <p:cNvPr id="16" name="TextBox 15"/>
          <p:cNvSpPr txBox="1"/>
          <p:nvPr/>
        </p:nvSpPr>
        <p:spPr>
          <a:xfrm>
            <a:off x="254469" y="1314806"/>
            <a:ext cx="4883778" cy="4606389"/>
          </a:xfrm>
          <a:prstGeom prst="rect">
            <a:avLst/>
          </a:prstGeom>
          <a:noFill/>
        </p:spPr>
        <p:txBody>
          <a:bodyPr wrap="square" rtlCol="0">
            <a:spAutoFit/>
          </a:bodyPr>
          <a:lstStyle/>
          <a:p>
            <a:pPr marL="342900" indent="-342900">
              <a:lnSpc>
                <a:spcPts val="2200"/>
              </a:lnSpc>
              <a:buFont typeface="Arial"/>
              <a:buChar char="•"/>
            </a:pPr>
            <a:r>
              <a:rPr lang="en-US" sz="1600" dirty="0" smtClean="0"/>
              <a:t>Field-directed assembly of patchy colloids gives a broad range of biomimetic patterns, from </a:t>
            </a:r>
            <a:r>
              <a:rPr lang="en-US" sz="1600" dirty="0" err="1" smtClean="0"/>
              <a:t>microtubes</a:t>
            </a:r>
            <a:r>
              <a:rPr lang="en-US" sz="1600" dirty="0" smtClean="0"/>
              <a:t> to double helices</a:t>
            </a:r>
          </a:p>
          <a:p>
            <a:pPr marL="342900" indent="-342900">
              <a:lnSpc>
                <a:spcPts val="2200"/>
              </a:lnSpc>
              <a:buFont typeface="Arial"/>
              <a:buChar char="•"/>
            </a:pPr>
            <a:r>
              <a:rPr lang="en-US" sz="1600" dirty="0" smtClean="0"/>
              <a:t>The aggregation is driven by induced dipole moments, which arise from an interplay between dielectric effects and the EDL</a:t>
            </a:r>
          </a:p>
          <a:p>
            <a:pPr marL="342900" indent="-342900">
              <a:lnSpc>
                <a:spcPts val="2200"/>
              </a:lnSpc>
              <a:buFont typeface="Arial"/>
              <a:buChar char="•"/>
            </a:pPr>
            <a:r>
              <a:rPr lang="en-US" sz="1600" dirty="0" smtClean="0"/>
              <a:t>Our newly developed method now makes it possible to solve this problem in simulations for colloids in both DC and AC fields</a:t>
            </a:r>
          </a:p>
          <a:p>
            <a:pPr marL="342900" indent="-342900">
              <a:lnSpc>
                <a:spcPts val="2200"/>
              </a:lnSpc>
              <a:buFont typeface="Arial"/>
              <a:buChar char="•"/>
            </a:pPr>
            <a:r>
              <a:rPr lang="en-US" sz="1600" dirty="0" smtClean="0"/>
              <a:t>We use our findings to make experimentally important predictions on the role of field strength and frequency and on the preferred orientations for various particles</a:t>
            </a:r>
          </a:p>
          <a:p>
            <a:pPr marL="342900" indent="-342900">
              <a:lnSpc>
                <a:spcPts val="2200"/>
              </a:lnSpc>
              <a:buFont typeface="Arial"/>
              <a:buChar char="•"/>
            </a:pPr>
            <a:r>
              <a:rPr lang="en-US" sz="1600" dirty="0" smtClean="0"/>
              <a:t>This work opens pathways toward predictive capabilities for polarizable building blocks for the field-directed assembly of new biomimetic materials</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3007" y="1463173"/>
            <a:ext cx="4066405" cy="3112254"/>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007" y="4794039"/>
            <a:ext cx="2300098" cy="1686325"/>
          </a:xfrm>
          <a:prstGeom prst="rect">
            <a:avLst/>
          </a:prstGeom>
        </p:spPr>
      </p:pic>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l="2963" t="1853" r="44464"/>
          <a:stretch/>
        </p:blipFill>
        <p:spPr>
          <a:xfrm>
            <a:off x="7303105" y="4895433"/>
            <a:ext cx="1634408" cy="1492122"/>
          </a:xfrm>
          <a:prstGeom prst="rect">
            <a:avLst/>
          </a:prstGeom>
        </p:spPr>
      </p:pic>
      <p:sp>
        <p:nvSpPr>
          <p:cNvPr id="2" name="Title 1"/>
          <p:cNvSpPr>
            <a:spLocks noGrp="1"/>
          </p:cNvSpPr>
          <p:nvPr>
            <p:ph type="title"/>
          </p:nvPr>
        </p:nvSpPr>
        <p:spPr>
          <a:xfrm>
            <a:off x="1016000" y="36727"/>
            <a:ext cx="4376198" cy="430887"/>
          </a:xfrm>
        </p:spPr>
        <p:txBody>
          <a:bodyPr>
            <a:normAutofit fontScale="90000"/>
          </a:bodyPr>
          <a:lstStyle/>
          <a:p>
            <a:pPr algn="ctr"/>
            <a:r>
              <a:rPr lang="en-US" sz="3600" dirty="0">
                <a:solidFill>
                  <a:srgbClr val="7030A0"/>
                </a:solidFill>
              </a:rPr>
              <a:t>Electric double layer of anisotropic </a:t>
            </a:r>
            <a:r>
              <a:rPr lang="en-US" sz="3600" dirty="0" smtClean="0">
                <a:solidFill>
                  <a:srgbClr val="7030A0"/>
                </a:solidFill>
              </a:rPr>
              <a:t/>
            </a:r>
            <a:br>
              <a:rPr lang="en-US" sz="3600" dirty="0" smtClean="0">
                <a:solidFill>
                  <a:srgbClr val="7030A0"/>
                </a:solidFill>
              </a:rPr>
            </a:br>
            <a:r>
              <a:rPr lang="en-US" sz="3600" dirty="0" smtClean="0">
                <a:solidFill>
                  <a:srgbClr val="7030A0"/>
                </a:solidFill>
              </a:rPr>
              <a:t>dielectric </a:t>
            </a:r>
            <a:r>
              <a:rPr lang="en-US" sz="3600" dirty="0">
                <a:solidFill>
                  <a:srgbClr val="7030A0"/>
                </a:solidFill>
              </a:rPr>
              <a:t>colloids under electric fields</a:t>
            </a:r>
            <a:endParaRPr lang="en-US" sz="3600" dirty="0">
              <a:solidFill>
                <a:schemeClr val="accent4"/>
              </a:solidFill>
            </a:endParaRPr>
          </a:p>
        </p:txBody>
      </p:sp>
    </p:spTree>
    <p:extLst>
      <p:ext uri="{BB962C8B-B14F-4D97-AF65-F5344CB8AC3E}">
        <p14:creationId xmlns:p14="http://schemas.microsoft.com/office/powerpoint/2010/main" val="284192607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2A722F1A-813C-9A47-ACEB-F0E2DE2CE5D3}" type="slidenum">
              <a:rPr lang="en-US" smtClean="0"/>
              <a:pPr>
                <a:defRPr/>
              </a:pPr>
              <a:t>3</a:t>
            </a:fld>
            <a:endParaRPr lang="en-US" dirty="0"/>
          </a:p>
        </p:txBody>
      </p:sp>
      <p:grpSp>
        <p:nvGrpSpPr>
          <p:cNvPr id="5" name="Group 4"/>
          <p:cNvGrpSpPr/>
          <p:nvPr/>
        </p:nvGrpSpPr>
        <p:grpSpPr>
          <a:xfrm>
            <a:off x="1000316" y="891300"/>
            <a:ext cx="7143369" cy="687689"/>
            <a:chOff x="1386366" y="815100"/>
            <a:chExt cx="7143369" cy="687689"/>
          </a:xfrm>
        </p:grpSpPr>
        <p:sp>
          <p:nvSpPr>
            <p:cNvPr id="15" name="Rounded Rectangle 7"/>
            <p:cNvSpPr>
              <a:spLocks noChangeArrowheads="1"/>
            </p:cNvSpPr>
            <p:nvPr/>
          </p:nvSpPr>
          <p:spPr bwMode="auto">
            <a:xfrm rot="5400000">
              <a:off x="4614206" y="-2412740"/>
              <a:ext cx="687689" cy="7143369"/>
            </a:xfrm>
            <a:prstGeom prst="roundRect">
              <a:avLst>
                <a:gd name="adj" fmla="val 16667"/>
              </a:avLst>
            </a:prstGeom>
            <a:gradFill flip="none" rotWithShape="1">
              <a:gsLst>
                <a:gs pos="0">
                  <a:schemeClr val="accent2">
                    <a:lumMod val="75000"/>
                  </a:schemeClr>
                </a:gs>
                <a:gs pos="100000">
                  <a:srgbClr val="FFFFFF"/>
                </a:gs>
              </a:gsLst>
              <a:path path="rect">
                <a:fillToRect l="100000" t="100000"/>
              </a:path>
              <a:tileRect r="-100000" b="-100000"/>
            </a:gradFill>
            <a:ln w="5715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bevelB/>
            </a:sp3d>
          </p:spPr>
          <p:txBody>
            <a:bodyPr lIns="80010" tIns="40005" rIns="80010" bIns="40005" anchor="ctr"/>
            <a:lstStyle/>
            <a:p>
              <a:pPr algn="ctr" defTabSz="3959295" fontAlgn="auto">
                <a:spcBef>
                  <a:spcPts val="0"/>
                </a:spcBef>
                <a:spcAft>
                  <a:spcPts val="0"/>
                </a:spcAft>
                <a:defRPr/>
              </a:pPr>
              <a:endParaRPr lang="en-US" sz="1000" dirty="0">
                <a:solidFill>
                  <a:srgbClr val="DADADA"/>
                </a:solidFill>
                <a:latin typeface="Lucida Sans Unicode" charset="0"/>
                <a:ea typeface="+mn-ea"/>
                <a:cs typeface="+mn-cs"/>
              </a:endParaRPr>
            </a:p>
          </p:txBody>
        </p:sp>
        <p:sp>
          <p:nvSpPr>
            <p:cNvPr id="16" name="Rectangle 9"/>
            <p:cNvSpPr>
              <a:spLocks noChangeArrowheads="1"/>
            </p:cNvSpPr>
            <p:nvPr/>
          </p:nvSpPr>
          <p:spPr bwMode="auto">
            <a:xfrm>
              <a:off x="1460592" y="825640"/>
              <a:ext cx="70469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b="1" dirty="0">
                  <a:latin typeface="Calibri" charset="0"/>
                </a:rPr>
                <a:t>Polyelectrolyte complexes </a:t>
              </a:r>
              <a:r>
                <a:rPr lang="en-US" dirty="0">
                  <a:latin typeface="Calibri" charset="0"/>
                </a:rPr>
                <a:t>(PECs) form when </a:t>
              </a:r>
              <a:r>
                <a:rPr lang="en-US" dirty="0" smtClean="0">
                  <a:latin typeface="Calibri" charset="0"/>
                </a:rPr>
                <a:t>oppositely </a:t>
              </a:r>
              <a:r>
                <a:rPr lang="en-US" dirty="0">
                  <a:latin typeface="Calibri" charset="0"/>
                </a:rPr>
                <a:t>charged </a:t>
              </a:r>
              <a:endParaRPr lang="en-US" dirty="0" smtClean="0">
                <a:latin typeface="Calibri" charset="0"/>
              </a:endParaRPr>
            </a:p>
            <a:p>
              <a:pPr algn="ctr"/>
              <a:r>
                <a:rPr lang="en-US" dirty="0" smtClean="0">
                  <a:latin typeface="Calibri" charset="0"/>
                </a:rPr>
                <a:t>polyelectrolytes </a:t>
              </a:r>
              <a:r>
                <a:rPr lang="en-US" dirty="0">
                  <a:latin typeface="Calibri" charset="0"/>
                </a:rPr>
                <a:t>are </a:t>
              </a:r>
              <a:r>
                <a:rPr lang="en-US" dirty="0" smtClean="0">
                  <a:latin typeface="Calibri" charset="0"/>
                </a:rPr>
                <a:t>mixed </a:t>
              </a:r>
              <a:r>
                <a:rPr lang="en-US" dirty="0">
                  <a:latin typeface="Calibri" charset="0"/>
                </a:rPr>
                <a:t>in aqueous solution (electrostatic interactions)</a:t>
              </a:r>
            </a:p>
          </p:txBody>
        </p:sp>
      </p:grpSp>
      <p:sp>
        <p:nvSpPr>
          <p:cNvPr id="54" name="Rectangle 18"/>
          <p:cNvSpPr>
            <a:spLocks noChangeArrowheads="1"/>
          </p:cNvSpPr>
          <p:nvPr/>
        </p:nvSpPr>
        <p:spPr bwMode="auto">
          <a:xfrm>
            <a:off x="-2396" y="6597439"/>
            <a:ext cx="43344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nl-NL" sz="1200" dirty="0" err="1" smtClean="0">
                <a:latin typeface="Calibri" charset="0"/>
              </a:rPr>
              <a:t>Srivastava</a:t>
            </a:r>
            <a:r>
              <a:rPr lang="nl-NL" sz="1200" dirty="0" smtClean="0">
                <a:latin typeface="Calibri" charset="0"/>
              </a:rPr>
              <a:t> &amp; </a:t>
            </a:r>
            <a:r>
              <a:rPr lang="nl-NL" sz="1200" dirty="0" err="1" smtClean="0">
                <a:latin typeface="Calibri" charset="0"/>
              </a:rPr>
              <a:t>Tirrell</a:t>
            </a:r>
            <a:r>
              <a:rPr lang="en-US" sz="1200" dirty="0" smtClean="0">
                <a:latin typeface="Calibri" charset="0"/>
              </a:rPr>
              <a:t>, </a:t>
            </a:r>
            <a:r>
              <a:rPr lang="en-US" sz="1200" i="1" dirty="0" smtClean="0">
                <a:latin typeface="Calibri" charset="0"/>
              </a:rPr>
              <a:t>Advances in Chemical Physics</a:t>
            </a:r>
            <a:r>
              <a:rPr lang="en-US" sz="1200" dirty="0" smtClean="0">
                <a:latin typeface="Calibri" charset="0"/>
              </a:rPr>
              <a:t>, 2016</a:t>
            </a:r>
            <a:endParaRPr lang="en-US" sz="1200" dirty="0"/>
          </a:p>
        </p:txBody>
      </p:sp>
      <p:grpSp>
        <p:nvGrpSpPr>
          <p:cNvPr id="74" name="Group 73"/>
          <p:cNvGrpSpPr/>
          <p:nvPr/>
        </p:nvGrpSpPr>
        <p:grpSpPr>
          <a:xfrm>
            <a:off x="-8906" y="3633785"/>
            <a:ext cx="3096565" cy="2721650"/>
            <a:chOff x="470666" y="3779812"/>
            <a:chExt cx="3096565" cy="2721650"/>
          </a:xfrm>
        </p:grpSpPr>
        <p:pic>
          <p:nvPicPr>
            <p:cNvPr id="66"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20386" y="4093671"/>
              <a:ext cx="1303183" cy="173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grpSp>
          <p:nvGrpSpPr>
            <p:cNvPr id="69" name="Group 68"/>
            <p:cNvGrpSpPr/>
            <p:nvPr/>
          </p:nvGrpSpPr>
          <p:grpSpPr>
            <a:xfrm>
              <a:off x="470666" y="5916686"/>
              <a:ext cx="3096565" cy="584776"/>
              <a:chOff x="470666" y="5916686"/>
              <a:chExt cx="3096565" cy="584776"/>
            </a:xfrm>
          </p:grpSpPr>
          <p:sp>
            <p:nvSpPr>
              <p:cNvPr id="67" name="Rounded Rectangle 7"/>
              <p:cNvSpPr>
                <a:spLocks noChangeArrowheads="1"/>
              </p:cNvSpPr>
              <p:nvPr/>
            </p:nvSpPr>
            <p:spPr bwMode="auto">
              <a:xfrm rot="5400000">
                <a:off x="1737237" y="5036338"/>
                <a:ext cx="569429" cy="2354125"/>
              </a:xfrm>
              <a:prstGeom prst="roundRect">
                <a:avLst>
                  <a:gd name="adj" fmla="val 16667"/>
                </a:avLst>
              </a:prstGeom>
              <a:gradFill flip="none" rotWithShape="1">
                <a:gsLst>
                  <a:gs pos="0">
                    <a:schemeClr val="accent2">
                      <a:lumMod val="75000"/>
                    </a:schemeClr>
                  </a:gs>
                  <a:gs pos="100000">
                    <a:srgbClr val="FFFFFF"/>
                  </a:gs>
                </a:gsLst>
                <a:path path="rect">
                  <a:fillToRect l="100000" t="100000"/>
                </a:path>
                <a:tileRect r="-100000" b="-100000"/>
              </a:gradFill>
              <a:ln w="5715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bevelB/>
              </a:sp3d>
            </p:spPr>
            <p:txBody>
              <a:bodyPr lIns="80010" tIns="40005" rIns="80010" bIns="40005" anchor="ctr"/>
              <a:lstStyle/>
              <a:p>
                <a:pPr algn="ctr" defTabSz="3959295" fontAlgn="auto">
                  <a:spcBef>
                    <a:spcPts val="0"/>
                  </a:spcBef>
                  <a:spcAft>
                    <a:spcPts val="0"/>
                  </a:spcAft>
                  <a:defRPr/>
                </a:pPr>
                <a:endParaRPr lang="en-US" sz="900" dirty="0">
                  <a:solidFill>
                    <a:srgbClr val="DADADA"/>
                  </a:solidFill>
                  <a:latin typeface="Lucida Sans Unicode" charset="0"/>
                  <a:ea typeface="+mn-ea"/>
                  <a:cs typeface="+mn-cs"/>
                </a:endParaRPr>
              </a:p>
            </p:txBody>
          </p:sp>
          <p:sp>
            <p:nvSpPr>
              <p:cNvPr id="65" name="Rectangle 64"/>
              <p:cNvSpPr/>
              <p:nvPr/>
            </p:nvSpPr>
            <p:spPr bwMode="auto">
              <a:xfrm>
                <a:off x="470666" y="5916686"/>
                <a:ext cx="3096565" cy="584776"/>
              </a:xfrm>
              <a:prstGeom prst="rect">
                <a:avLst/>
              </a:prstGeom>
            </p:spPr>
            <p:txBody>
              <a:bodyPr>
                <a:spAutoFit/>
              </a:bodyPr>
              <a:lstStyle/>
              <a:p>
                <a:pPr algn="ctr">
                  <a:defRPr/>
                </a:pPr>
                <a:r>
                  <a:rPr lang="en-US" sz="1600" dirty="0" smtClean="0"/>
                  <a:t>Protective </a:t>
                </a:r>
                <a:r>
                  <a:rPr lang="en-US" sz="1600" dirty="0"/>
                  <a:t>shell</a:t>
                </a:r>
              </a:p>
              <a:p>
                <a:pPr algn="ctr">
                  <a:defRPr/>
                </a:pPr>
                <a:r>
                  <a:rPr lang="en-US" sz="1600" dirty="0" smtClean="0">
                    <a:latin typeface="+mn-lt"/>
                    <a:ea typeface="+mn-ea"/>
                  </a:rPr>
                  <a:t>from </a:t>
                </a:r>
                <a:r>
                  <a:rPr lang="en-US" sz="1600" dirty="0">
                    <a:latin typeface="+mn-lt"/>
                    <a:ea typeface="+mn-ea"/>
                  </a:rPr>
                  <a:t>excreted </a:t>
                </a:r>
                <a:r>
                  <a:rPr lang="en-US" sz="1600" dirty="0" smtClean="0">
                    <a:latin typeface="+mn-lt"/>
                    <a:ea typeface="+mn-ea"/>
                  </a:rPr>
                  <a:t>proteins</a:t>
                </a:r>
                <a:endParaRPr lang="en-US" sz="1600" dirty="0">
                  <a:latin typeface="+mn-lt"/>
                  <a:ea typeface="+mn-ea"/>
                </a:endParaRPr>
              </a:p>
            </p:txBody>
          </p:sp>
        </p:grpSp>
        <p:sp>
          <p:nvSpPr>
            <p:cNvPr id="63" name="Rectangle 62"/>
            <p:cNvSpPr/>
            <p:nvPr/>
          </p:nvSpPr>
          <p:spPr>
            <a:xfrm>
              <a:off x="1211249" y="3779812"/>
              <a:ext cx="1499366" cy="307777"/>
            </a:xfrm>
            <a:prstGeom prst="rect">
              <a:avLst/>
            </a:prstGeom>
          </p:spPr>
          <p:txBody>
            <a:bodyPr wrap="none">
              <a:spAutoFit/>
            </a:bodyPr>
            <a:lstStyle/>
            <a:p>
              <a:r>
                <a:rPr lang="en-US" sz="1400" dirty="0" smtClean="0"/>
                <a:t>Marine organisms</a:t>
              </a:r>
              <a:endParaRPr lang="en-US" sz="1400" dirty="0"/>
            </a:p>
          </p:txBody>
        </p:sp>
      </p:grpSp>
      <p:grpSp>
        <p:nvGrpSpPr>
          <p:cNvPr id="8" name="Group 7"/>
          <p:cNvGrpSpPr/>
          <p:nvPr/>
        </p:nvGrpSpPr>
        <p:grpSpPr>
          <a:xfrm>
            <a:off x="3071582" y="3399817"/>
            <a:ext cx="3096565" cy="3189587"/>
            <a:chOff x="3379840" y="3407852"/>
            <a:chExt cx="3096565" cy="3189587"/>
          </a:xfrm>
        </p:grpSpPr>
        <p:grpSp>
          <p:nvGrpSpPr>
            <p:cNvPr id="70" name="Group 69"/>
            <p:cNvGrpSpPr/>
            <p:nvPr/>
          </p:nvGrpSpPr>
          <p:grpSpPr>
            <a:xfrm>
              <a:off x="3379840" y="6012663"/>
              <a:ext cx="3096565" cy="584776"/>
              <a:chOff x="470666" y="5916686"/>
              <a:chExt cx="3096565" cy="584776"/>
            </a:xfrm>
          </p:grpSpPr>
          <p:sp>
            <p:nvSpPr>
              <p:cNvPr id="71" name="Rounded Rectangle 7"/>
              <p:cNvSpPr>
                <a:spLocks noChangeArrowheads="1"/>
              </p:cNvSpPr>
              <p:nvPr/>
            </p:nvSpPr>
            <p:spPr bwMode="auto">
              <a:xfrm rot="5400000">
                <a:off x="1737237" y="5036338"/>
                <a:ext cx="569429" cy="2354125"/>
              </a:xfrm>
              <a:prstGeom prst="roundRect">
                <a:avLst>
                  <a:gd name="adj" fmla="val 16667"/>
                </a:avLst>
              </a:prstGeom>
              <a:gradFill flip="none" rotWithShape="1">
                <a:gsLst>
                  <a:gs pos="0">
                    <a:schemeClr val="accent2">
                      <a:lumMod val="75000"/>
                    </a:schemeClr>
                  </a:gs>
                  <a:gs pos="100000">
                    <a:srgbClr val="FFFFFF"/>
                  </a:gs>
                </a:gsLst>
                <a:path path="rect">
                  <a:fillToRect l="100000" t="100000"/>
                </a:path>
                <a:tileRect r="-100000" b="-100000"/>
              </a:gradFill>
              <a:ln w="5715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bevelB/>
              </a:sp3d>
            </p:spPr>
            <p:txBody>
              <a:bodyPr lIns="80010" tIns="40005" rIns="80010" bIns="40005" anchor="ctr"/>
              <a:lstStyle/>
              <a:p>
                <a:pPr algn="ctr" defTabSz="3959295" fontAlgn="auto">
                  <a:spcBef>
                    <a:spcPts val="0"/>
                  </a:spcBef>
                  <a:spcAft>
                    <a:spcPts val="0"/>
                  </a:spcAft>
                  <a:defRPr/>
                </a:pPr>
                <a:endParaRPr lang="en-US" sz="900" dirty="0">
                  <a:solidFill>
                    <a:srgbClr val="DADADA"/>
                  </a:solidFill>
                  <a:latin typeface="Lucida Sans Unicode" charset="0"/>
                  <a:ea typeface="+mn-ea"/>
                  <a:cs typeface="+mn-cs"/>
                </a:endParaRPr>
              </a:p>
            </p:txBody>
          </p:sp>
          <p:sp>
            <p:nvSpPr>
              <p:cNvPr id="72" name="Rectangle 71"/>
              <p:cNvSpPr/>
              <p:nvPr/>
            </p:nvSpPr>
            <p:spPr bwMode="auto">
              <a:xfrm>
                <a:off x="470666" y="5916686"/>
                <a:ext cx="3096565" cy="584776"/>
              </a:xfrm>
              <a:prstGeom prst="rect">
                <a:avLst/>
              </a:prstGeom>
            </p:spPr>
            <p:txBody>
              <a:bodyPr>
                <a:spAutoFit/>
              </a:bodyPr>
              <a:lstStyle/>
              <a:p>
                <a:pPr algn="ctr">
                  <a:defRPr/>
                </a:pPr>
                <a:r>
                  <a:rPr lang="en-US" sz="1600" dirty="0" smtClean="0"/>
                  <a:t>Membrane-less </a:t>
                </a:r>
              </a:p>
              <a:p>
                <a:pPr algn="ctr">
                  <a:defRPr/>
                </a:pPr>
                <a:r>
                  <a:rPr lang="en-US" sz="1600" dirty="0" smtClean="0"/>
                  <a:t>compartments</a:t>
                </a:r>
                <a:endParaRPr lang="en-US" sz="1600" dirty="0">
                  <a:latin typeface="+mn-lt"/>
                  <a:ea typeface="+mn-ea"/>
                </a:endParaRPr>
              </a:p>
            </p:txBody>
          </p:sp>
        </p:grpSp>
        <p:pic>
          <p:nvPicPr>
            <p:cNvPr id="57" name="Picture 56" descr="Composite.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013722" y="4703363"/>
              <a:ext cx="1828800" cy="1275780"/>
            </a:xfrm>
            <a:prstGeom prst="rect">
              <a:avLst/>
            </a:prstGeom>
          </p:spPr>
        </p:pic>
        <p:pic>
          <p:nvPicPr>
            <p:cNvPr id="45" name="Picture 44"/>
            <p:cNvPicPr>
              <a:picLocks noChangeAspect="1"/>
            </p:cNvPicPr>
            <p:nvPr/>
          </p:nvPicPr>
          <p:blipFill rotWithShape="1">
            <a:blip r:embed="rId5" cstate="print">
              <a:extLst>
                <a:ext uri="{28A0092B-C50C-407E-A947-70E740481C1C}">
                  <a14:useLocalDpi xmlns:a14="http://schemas.microsoft.com/office/drawing/2010/main"/>
                </a:ext>
              </a:extLst>
            </a:blip>
            <a:srcRect b="20348"/>
            <a:stretch/>
          </p:blipFill>
          <p:spPr>
            <a:xfrm>
              <a:off x="4013842" y="3407852"/>
              <a:ext cx="1828561" cy="1258699"/>
            </a:xfrm>
            <a:prstGeom prst="rect">
              <a:avLst/>
            </a:prstGeom>
          </p:spPr>
        </p:pic>
      </p:grpSp>
      <p:grpSp>
        <p:nvGrpSpPr>
          <p:cNvPr id="11" name="Group 10"/>
          <p:cNvGrpSpPr/>
          <p:nvPr/>
        </p:nvGrpSpPr>
        <p:grpSpPr>
          <a:xfrm>
            <a:off x="6152070" y="3615656"/>
            <a:ext cx="3096565" cy="2754561"/>
            <a:chOff x="6031122" y="3850384"/>
            <a:chExt cx="3096565" cy="2754561"/>
          </a:xfrm>
        </p:grpSpPr>
        <p:pic>
          <p:nvPicPr>
            <p:cNvPr id="6" name="Picture 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857190" y="3850384"/>
              <a:ext cx="1444429" cy="2057400"/>
            </a:xfrm>
            <a:prstGeom prst="rect">
              <a:avLst/>
            </a:prstGeom>
          </p:spPr>
        </p:pic>
        <p:grpSp>
          <p:nvGrpSpPr>
            <p:cNvPr id="61" name="Group 60"/>
            <p:cNvGrpSpPr/>
            <p:nvPr/>
          </p:nvGrpSpPr>
          <p:grpSpPr>
            <a:xfrm>
              <a:off x="6031122" y="6035516"/>
              <a:ext cx="3096565" cy="569429"/>
              <a:chOff x="470666" y="5928686"/>
              <a:chExt cx="3096565" cy="569429"/>
            </a:xfrm>
          </p:grpSpPr>
          <p:sp>
            <p:nvSpPr>
              <p:cNvPr id="62" name="Rounded Rectangle 7"/>
              <p:cNvSpPr>
                <a:spLocks noChangeArrowheads="1"/>
              </p:cNvSpPr>
              <p:nvPr/>
            </p:nvSpPr>
            <p:spPr bwMode="auto">
              <a:xfrm rot="5400000">
                <a:off x="1737237" y="5036338"/>
                <a:ext cx="569429" cy="2354125"/>
              </a:xfrm>
              <a:prstGeom prst="roundRect">
                <a:avLst>
                  <a:gd name="adj" fmla="val 16667"/>
                </a:avLst>
              </a:prstGeom>
              <a:gradFill flip="none" rotWithShape="1">
                <a:gsLst>
                  <a:gs pos="0">
                    <a:schemeClr val="accent2">
                      <a:lumMod val="75000"/>
                    </a:schemeClr>
                  </a:gs>
                  <a:gs pos="100000">
                    <a:srgbClr val="FFFFFF"/>
                  </a:gs>
                </a:gsLst>
                <a:path path="rect">
                  <a:fillToRect l="100000" t="100000"/>
                </a:path>
                <a:tileRect r="-100000" b="-100000"/>
              </a:gradFill>
              <a:ln w="5715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bevelB/>
              </a:sp3d>
            </p:spPr>
            <p:txBody>
              <a:bodyPr lIns="80010" tIns="40005" rIns="80010" bIns="40005" anchor="ctr"/>
              <a:lstStyle/>
              <a:p>
                <a:pPr algn="ctr" defTabSz="3959295" fontAlgn="auto">
                  <a:spcBef>
                    <a:spcPts val="0"/>
                  </a:spcBef>
                  <a:spcAft>
                    <a:spcPts val="0"/>
                  </a:spcAft>
                  <a:defRPr/>
                </a:pPr>
                <a:endParaRPr lang="en-US" sz="900" dirty="0">
                  <a:solidFill>
                    <a:srgbClr val="DADADA"/>
                  </a:solidFill>
                  <a:latin typeface="Lucida Sans Unicode" charset="0"/>
                  <a:ea typeface="+mn-ea"/>
                  <a:cs typeface="+mn-cs"/>
                </a:endParaRPr>
              </a:p>
            </p:txBody>
          </p:sp>
          <p:sp>
            <p:nvSpPr>
              <p:cNvPr id="64" name="Rectangle 63"/>
              <p:cNvSpPr/>
              <p:nvPr/>
            </p:nvSpPr>
            <p:spPr bwMode="auto">
              <a:xfrm>
                <a:off x="470666" y="6005586"/>
                <a:ext cx="3096565" cy="338554"/>
              </a:xfrm>
              <a:prstGeom prst="rect">
                <a:avLst/>
              </a:prstGeom>
            </p:spPr>
            <p:txBody>
              <a:bodyPr>
                <a:spAutoFit/>
              </a:bodyPr>
              <a:lstStyle/>
              <a:p>
                <a:pPr algn="ctr">
                  <a:defRPr/>
                </a:pPr>
                <a:r>
                  <a:rPr lang="en-US" sz="1600" dirty="0" smtClean="0">
                    <a:solidFill>
                      <a:srgbClr val="000000"/>
                    </a:solidFill>
                  </a:rPr>
                  <a:t>Stable particle dispersions</a:t>
                </a:r>
                <a:endParaRPr lang="en-US" sz="1600" dirty="0">
                  <a:solidFill>
                    <a:srgbClr val="000000"/>
                  </a:solidFill>
                  <a:latin typeface="+mn-lt"/>
                  <a:ea typeface="+mn-ea"/>
                </a:endParaRPr>
              </a:p>
            </p:txBody>
          </p:sp>
        </p:grpSp>
      </p:grpSp>
      <p:sp>
        <p:nvSpPr>
          <p:cNvPr id="19" name="Freeform 18"/>
          <p:cNvSpPr/>
          <p:nvPr/>
        </p:nvSpPr>
        <p:spPr>
          <a:xfrm rot="18832546">
            <a:off x="5885316" y="1804966"/>
            <a:ext cx="562699" cy="863842"/>
          </a:xfrm>
          <a:custGeom>
            <a:avLst/>
            <a:gdLst>
              <a:gd name="connsiteX0" fmla="*/ 53855 w 846585"/>
              <a:gd name="connsiteY0" fmla="*/ 1255270 h 1255270"/>
              <a:gd name="connsiteX1" fmla="*/ 28455 w 846585"/>
              <a:gd name="connsiteY1" fmla="*/ 1009737 h 1255270"/>
              <a:gd name="connsiteX2" fmla="*/ 400988 w 846585"/>
              <a:gd name="connsiteY2" fmla="*/ 992804 h 1255270"/>
              <a:gd name="connsiteX3" fmla="*/ 527988 w 846585"/>
              <a:gd name="connsiteY3" fmla="*/ 738804 h 1255270"/>
              <a:gd name="connsiteX4" fmla="*/ 485655 w 846585"/>
              <a:gd name="connsiteY4" fmla="*/ 561004 h 1255270"/>
              <a:gd name="connsiteX5" fmla="*/ 722721 w 846585"/>
              <a:gd name="connsiteY5" fmla="*/ 484804 h 1255270"/>
              <a:gd name="connsiteX6" fmla="*/ 646521 w 846585"/>
              <a:gd name="connsiteY6" fmla="*/ 188470 h 1255270"/>
              <a:gd name="connsiteX7" fmla="*/ 832788 w 846585"/>
              <a:gd name="connsiteY7" fmla="*/ 10670 h 1255270"/>
              <a:gd name="connsiteX8" fmla="*/ 832788 w 846585"/>
              <a:gd name="connsiteY8" fmla="*/ 19137 h 125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85" h="1255270">
                <a:moveTo>
                  <a:pt x="53855" y="1255270"/>
                </a:moveTo>
                <a:cubicBezTo>
                  <a:pt x="12227" y="1154375"/>
                  <a:pt x="-29400" y="1053481"/>
                  <a:pt x="28455" y="1009737"/>
                </a:cubicBezTo>
                <a:cubicBezTo>
                  <a:pt x="86310" y="965993"/>
                  <a:pt x="317733" y="1037959"/>
                  <a:pt x="400988" y="992804"/>
                </a:cubicBezTo>
                <a:cubicBezTo>
                  <a:pt x="484243" y="947649"/>
                  <a:pt x="513877" y="810771"/>
                  <a:pt x="527988" y="738804"/>
                </a:cubicBezTo>
                <a:cubicBezTo>
                  <a:pt x="542099" y="666837"/>
                  <a:pt x="453200" y="603337"/>
                  <a:pt x="485655" y="561004"/>
                </a:cubicBezTo>
                <a:cubicBezTo>
                  <a:pt x="518110" y="518671"/>
                  <a:pt x="695910" y="546893"/>
                  <a:pt x="722721" y="484804"/>
                </a:cubicBezTo>
                <a:cubicBezTo>
                  <a:pt x="749532" y="422715"/>
                  <a:pt x="628177" y="267492"/>
                  <a:pt x="646521" y="188470"/>
                </a:cubicBezTo>
                <a:cubicBezTo>
                  <a:pt x="664865" y="109448"/>
                  <a:pt x="801744" y="38892"/>
                  <a:pt x="832788" y="10670"/>
                </a:cubicBezTo>
                <a:cubicBezTo>
                  <a:pt x="863833" y="-17552"/>
                  <a:pt x="832788" y="19137"/>
                  <a:pt x="832788" y="19137"/>
                </a:cubicBezTo>
              </a:path>
            </a:pathLst>
          </a:custGeom>
          <a:ln w="38100">
            <a:solidFill>
              <a:srgbClr val="FF0000"/>
            </a:solidFill>
          </a:ln>
          <a:effectLst>
            <a:outerShdw blurRad="40000" dist="20000" dir="5400000" rotWithShape="0">
              <a:schemeClr val="tx1">
                <a:alpha val="38000"/>
              </a:schemeClr>
            </a:outerShdw>
          </a:effectLst>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rot="11057022">
            <a:off x="6989931" y="2157415"/>
            <a:ext cx="489428" cy="776600"/>
          </a:xfrm>
          <a:custGeom>
            <a:avLst/>
            <a:gdLst>
              <a:gd name="connsiteX0" fmla="*/ 711200 w 711200"/>
              <a:gd name="connsiteY0" fmla="*/ 0 h 1168400"/>
              <a:gd name="connsiteX1" fmla="*/ 389467 w 711200"/>
              <a:gd name="connsiteY1" fmla="*/ 84666 h 1168400"/>
              <a:gd name="connsiteX2" fmla="*/ 491067 w 711200"/>
              <a:gd name="connsiteY2" fmla="*/ 397933 h 1168400"/>
              <a:gd name="connsiteX3" fmla="*/ 177800 w 711200"/>
              <a:gd name="connsiteY3" fmla="*/ 592666 h 1168400"/>
              <a:gd name="connsiteX4" fmla="*/ 355600 w 711200"/>
              <a:gd name="connsiteY4" fmla="*/ 821266 h 1168400"/>
              <a:gd name="connsiteX5" fmla="*/ 0 w 711200"/>
              <a:gd name="connsiteY5" fmla="*/ 1168400 h 1168400"/>
              <a:gd name="connsiteX6" fmla="*/ 0 w 711200"/>
              <a:gd name="connsiteY6" fmla="*/ 1168400 h 11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200" h="1168400">
                <a:moveTo>
                  <a:pt x="711200" y="0"/>
                </a:moveTo>
                <a:cubicBezTo>
                  <a:pt x="568678" y="9172"/>
                  <a:pt x="426156" y="18344"/>
                  <a:pt x="389467" y="84666"/>
                </a:cubicBezTo>
                <a:cubicBezTo>
                  <a:pt x="352778" y="150988"/>
                  <a:pt x="526345" y="313266"/>
                  <a:pt x="491067" y="397933"/>
                </a:cubicBezTo>
                <a:cubicBezTo>
                  <a:pt x="455789" y="482600"/>
                  <a:pt x="200378" y="522111"/>
                  <a:pt x="177800" y="592666"/>
                </a:cubicBezTo>
                <a:cubicBezTo>
                  <a:pt x="155222" y="663221"/>
                  <a:pt x="385233" y="725310"/>
                  <a:pt x="355600" y="821266"/>
                </a:cubicBezTo>
                <a:cubicBezTo>
                  <a:pt x="325967" y="917222"/>
                  <a:pt x="0" y="1168400"/>
                  <a:pt x="0" y="1168400"/>
                </a:cubicBezTo>
                <a:lnTo>
                  <a:pt x="0" y="1168400"/>
                </a:lnTo>
              </a:path>
            </a:pathLst>
          </a:custGeom>
          <a:ln w="38100">
            <a:solidFill>
              <a:srgbClr val="FF0000"/>
            </a:solidFill>
          </a:ln>
          <a:effectLst>
            <a:outerShdw blurRad="40000" dist="20000" dir="5400000" rotWithShape="0">
              <a:schemeClr val="tx1">
                <a:alpha val="38000"/>
              </a:schemeClr>
            </a:outerShdw>
          </a:effectLst>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rot="994553">
            <a:off x="6273792" y="1989151"/>
            <a:ext cx="906033" cy="180901"/>
          </a:xfrm>
          <a:custGeom>
            <a:avLst/>
            <a:gdLst>
              <a:gd name="connsiteX0" fmla="*/ 1363133 w 1363133"/>
              <a:gd name="connsiteY0" fmla="*/ 356004 h 364548"/>
              <a:gd name="connsiteX1" fmla="*/ 1210733 w 1363133"/>
              <a:gd name="connsiteY1" fmla="*/ 59671 h 364548"/>
              <a:gd name="connsiteX2" fmla="*/ 965200 w 1363133"/>
              <a:gd name="connsiteY2" fmla="*/ 288271 h 364548"/>
              <a:gd name="connsiteX3" fmla="*/ 728133 w 1363133"/>
              <a:gd name="connsiteY3" fmla="*/ 404 h 364548"/>
              <a:gd name="connsiteX4" fmla="*/ 448733 w 1363133"/>
              <a:gd name="connsiteY4" fmla="*/ 364471 h 364548"/>
              <a:gd name="connsiteX5" fmla="*/ 220133 w 1363133"/>
              <a:gd name="connsiteY5" fmla="*/ 34271 h 364548"/>
              <a:gd name="connsiteX6" fmla="*/ 0 w 1363133"/>
              <a:gd name="connsiteY6" fmla="*/ 186671 h 364548"/>
              <a:gd name="connsiteX7" fmla="*/ 0 w 1363133"/>
              <a:gd name="connsiteY7" fmla="*/ 186671 h 36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3133" h="364548">
                <a:moveTo>
                  <a:pt x="1363133" y="356004"/>
                </a:moveTo>
                <a:cubicBezTo>
                  <a:pt x="1320094" y="213482"/>
                  <a:pt x="1277055" y="70960"/>
                  <a:pt x="1210733" y="59671"/>
                </a:cubicBezTo>
                <a:cubicBezTo>
                  <a:pt x="1144411" y="48382"/>
                  <a:pt x="1045633" y="298149"/>
                  <a:pt x="965200" y="288271"/>
                </a:cubicBezTo>
                <a:cubicBezTo>
                  <a:pt x="884767" y="278393"/>
                  <a:pt x="814211" y="-12296"/>
                  <a:pt x="728133" y="404"/>
                </a:cubicBezTo>
                <a:cubicBezTo>
                  <a:pt x="642055" y="13104"/>
                  <a:pt x="533400" y="358827"/>
                  <a:pt x="448733" y="364471"/>
                </a:cubicBezTo>
                <a:cubicBezTo>
                  <a:pt x="364066" y="370115"/>
                  <a:pt x="294922" y="63904"/>
                  <a:pt x="220133" y="34271"/>
                </a:cubicBezTo>
                <a:cubicBezTo>
                  <a:pt x="145344" y="4638"/>
                  <a:pt x="0" y="186671"/>
                  <a:pt x="0" y="186671"/>
                </a:cubicBezTo>
                <a:lnTo>
                  <a:pt x="0" y="186671"/>
                </a:lnTo>
              </a:path>
            </a:pathLst>
          </a:custGeom>
          <a:ln w="38100">
            <a:solidFill>
              <a:srgbClr val="FF0000"/>
            </a:solidFill>
          </a:ln>
          <a:effectLst>
            <a:outerShdw blurRad="40000" dist="20000" dir="5400000" rotWithShape="0">
              <a:schemeClr val="tx1">
                <a:alpha val="38000"/>
              </a:schemeClr>
            </a:outerShdw>
          </a:effectLst>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rot="20747684">
            <a:off x="6410871" y="2315136"/>
            <a:ext cx="581425" cy="635912"/>
          </a:xfrm>
          <a:custGeom>
            <a:avLst/>
            <a:gdLst>
              <a:gd name="connsiteX0" fmla="*/ 35847 w 844883"/>
              <a:gd name="connsiteY0" fmla="*/ 956734 h 956734"/>
              <a:gd name="connsiteX1" fmla="*/ 35847 w 844883"/>
              <a:gd name="connsiteY1" fmla="*/ 702734 h 956734"/>
              <a:gd name="connsiteX2" fmla="*/ 408380 w 844883"/>
              <a:gd name="connsiteY2" fmla="*/ 677334 h 956734"/>
              <a:gd name="connsiteX3" fmla="*/ 408380 w 844883"/>
              <a:gd name="connsiteY3" fmla="*/ 270934 h 956734"/>
              <a:gd name="connsiteX4" fmla="*/ 814780 w 844883"/>
              <a:gd name="connsiteY4" fmla="*/ 245534 h 956734"/>
              <a:gd name="connsiteX5" fmla="*/ 814780 w 844883"/>
              <a:gd name="connsiteY5" fmla="*/ 0 h 956734"/>
              <a:gd name="connsiteX6" fmla="*/ 814780 w 844883"/>
              <a:gd name="connsiteY6" fmla="*/ 0 h 95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4883" h="956734">
                <a:moveTo>
                  <a:pt x="35847" y="956734"/>
                </a:moveTo>
                <a:cubicBezTo>
                  <a:pt x="4802" y="853017"/>
                  <a:pt x="-26242" y="749301"/>
                  <a:pt x="35847" y="702734"/>
                </a:cubicBezTo>
                <a:cubicBezTo>
                  <a:pt x="97936" y="656167"/>
                  <a:pt x="346291" y="749301"/>
                  <a:pt x="408380" y="677334"/>
                </a:cubicBezTo>
                <a:cubicBezTo>
                  <a:pt x="470469" y="605367"/>
                  <a:pt x="340647" y="342901"/>
                  <a:pt x="408380" y="270934"/>
                </a:cubicBezTo>
                <a:cubicBezTo>
                  <a:pt x="476113" y="198967"/>
                  <a:pt x="747047" y="290690"/>
                  <a:pt x="814780" y="245534"/>
                </a:cubicBezTo>
                <a:cubicBezTo>
                  <a:pt x="882513" y="200378"/>
                  <a:pt x="814780" y="0"/>
                  <a:pt x="814780" y="0"/>
                </a:cubicBezTo>
                <a:lnTo>
                  <a:pt x="814780" y="0"/>
                </a:lnTo>
              </a:path>
            </a:pathLst>
          </a:custGeom>
          <a:ln w="38100">
            <a:solidFill>
              <a:srgbClr val="FF0000"/>
            </a:solidFill>
          </a:ln>
          <a:effectLst>
            <a:outerShdw blurRad="40000" dist="20000" dir="5400000" rotWithShape="0">
              <a:schemeClr val="tx1">
                <a:alpha val="38000"/>
              </a:schemeClr>
            </a:outerShdw>
          </a:effectLst>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rot="14474565">
            <a:off x="6443993" y="2335116"/>
            <a:ext cx="673816" cy="823887"/>
          </a:xfrm>
          <a:custGeom>
            <a:avLst/>
            <a:gdLst>
              <a:gd name="connsiteX0" fmla="*/ 32587 w 1013760"/>
              <a:gd name="connsiteY0" fmla="*/ 1197210 h 1197210"/>
              <a:gd name="connsiteX1" fmla="*/ 32587 w 1013760"/>
              <a:gd name="connsiteY1" fmla="*/ 883943 h 1197210"/>
              <a:gd name="connsiteX2" fmla="*/ 371253 w 1013760"/>
              <a:gd name="connsiteY2" fmla="*/ 850076 h 1197210"/>
              <a:gd name="connsiteX3" fmla="*/ 354320 w 1013760"/>
              <a:gd name="connsiteY3" fmla="*/ 460610 h 1197210"/>
              <a:gd name="connsiteX4" fmla="*/ 760720 w 1013760"/>
              <a:gd name="connsiteY4" fmla="*/ 426743 h 1197210"/>
              <a:gd name="connsiteX5" fmla="*/ 735320 w 1013760"/>
              <a:gd name="connsiteY5" fmla="*/ 79610 h 1197210"/>
              <a:gd name="connsiteX6" fmla="*/ 989320 w 1013760"/>
              <a:gd name="connsiteY6" fmla="*/ 3410 h 1197210"/>
              <a:gd name="connsiteX7" fmla="*/ 989320 w 1013760"/>
              <a:gd name="connsiteY7" fmla="*/ 20343 h 119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3760" h="1197210">
                <a:moveTo>
                  <a:pt x="32587" y="1197210"/>
                </a:moveTo>
                <a:cubicBezTo>
                  <a:pt x="4365" y="1069504"/>
                  <a:pt x="-23857" y="941799"/>
                  <a:pt x="32587" y="883943"/>
                </a:cubicBezTo>
                <a:cubicBezTo>
                  <a:pt x="89031" y="826087"/>
                  <a:pt x="317631" y="920632"/>
                  <a:pt x="371253" y="850076"/>
                </a:cubicBezTo>
                <a:cubicBezTo>
                  <a:pt x="424875" y="779520"/>
                  <a:pt x="289409" y="531165"/>
                  <a:pt x="354320" y="460610"/>
                </a:cubicBezTo>
                <a:cubicBezTo>
                  <a:pt x="419231" y="390054"/>
                  <a:pt x="697220" y="490243"/>
                  <a:pt x="760720" y="426743"/>
                </a:cubicBezTo>
                <a:cubicBezTo>
                  <a:pt x="824220" y="363243"/>
                  <a:pt x="697220" y="150165"/>
                  <a:pt x="735320" y="79610"/>
                </a:cubicBezTo>
                <a:cubicBezTo>
                  <a:pt x="773420" y="9054"/>
                  <a:pt x="946987" y="13288"/>
                  <a:pt x="989320" y="3410"/>
                </a:cubicBezTo>
                <a:cubicBezTo>
                  <a:pt x="1031653" y="-6468"/>
                  <a:pt x="1010486" y="6937"/>
                  <a:pt x="989320" y="20343"/>
                </a:cubicBezTo>
              </a:path>
            </a:pathLst>
          </a:custGeom>
          <a:ln w="38100">
            <a:solidFill>
              <a:srgbClr val="008000"/>
            </a:solidFill>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Freeform 23"/>
          <p:cNvSpPr/>
          <p:nvPr/>
        </p:nvSpPr>
        <p:spPr>
          <a:xfrm rot="20699833">
            <a:off x="6435456" y="1934410"/>
            <a:ext cx="821620" cy="250974"/>
          </a:xfrm>
          <a:custGeom>
            <a:avLst/>
            <a:gdLst>
              <a:gd name="connsiteX0" fmla="*/ 1236133 w 1236133"/>
              <a:gd name="connsiteY0" fmla="*/ 296433 h 364697"/>
              <a:gd name="connsiteX1" fmla="*/ 1083733 w 1236133"/>
              <a:gd name="connsiteY1" fmla="*/ 152499 h 364697"/>
              <a:gd name="connsiteX2" fmla="*/ 1083733 w 1236133"/>
              <a:gd name="connsiteY2" fmla="*/ 287966 h 364697"/>
              <a:gd name="connsiteX3" fmla="*/ 838200 w 1236133"/>
              <a:gd name="connsiteY3" fmla="*/ 99 h 364697"/>
              <a:gd name="connsiteX4" fmla="*/ 728133 w 1236133"/>
              <a:gd name="connsiteY4" fmla="*/ 254099 h 364697"/>
              <a:gd name="connsiteX5" fmla="*/ 465667 w 1236133"/>
              <a:gd name="connsiteY5" fmla="*/ 135566 h 364697"/>
              <a:gd name="connsiteX6" fmla="*/ 203200 w 1236133"/>
              <a:gd name="connsiteY6" fmla="*/ 364166 h 364697"/>
              <a:gd name="connsiteX7" fmla="*/ 0 w 1236133"/>
              <a:gd name="connsiteY7" fmla="*/ 203299 h 364697"/>
              <a:gd name="connsiteX8" fmla="*/ 0 w 1236133"/>
              <a:gd name="connsiteY8" fmla="*/ 203299 h 364697"/>
              <a:gd name="connsiteX9" fmla="*/ 0 w 1236133"/>
              <a:gd name="connsiteY9" fmla="*/ 203299 h 36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6133" h="364697">
                <a:moveTo>
                  <a:pt x="1236133" y="296433"/>
                </a:moveTo>
                <a:cubicBezTo>
                  <a:pt x="1172633" y="225171"/>
                  <a:pt x="1109133" y="153910"/>
                  <a:pt x="1083733" y="152499"/>
                </a:cubicBezTo>
                <a:cubicBezTo>
                  <a:pt x="1058333" y="151088"/>
                  <a:pt x="1124655" y="313366"/>
                  <a:pt x="1083733" y="287966"/>
                </a:cubicBezTo>
                <a:cubicBezTo>
                  <a:pt x="1042811" y="262566"/>
                  <a:pt x="897467" y="5743"/>
                  <a:pt x="838200" y="99"/>
                </a:cubicBezTo>
                <a:cubicBezTo>
                  <a:pt x="778933" y="-5545"/>
                  <a:pt x="790222" y="231521"/>
                  <a:pt x="728133" y="254099"/>
                </a:cubicBezTo>
                <a:cubicBezTo>
                  <a:pt x="666044" y="276677"/>
                  <a:pt x="553156" y="117222"/>
                  <a:pt x="465667" y="135566"/>
                </a:cubicBezTo>
                <a:cubicBezTo>
                  <a:pt x="378178" y="153910"/>
                  <a:pt x="280811" y="352877"/>
                  <a:pt x="203200" y="364166"/>
                </a:cubicBezTo>
                <a:cubicBezTo>
                  <a:pt x="125589" y="375455"/>
                  <a:pt x="0" y="203299"/>
                  <a:pt x="0" y="203299"/>
                </a:cubicBezTo>
                <a:lnTo>
                  <a:pt x="0" y="203299"/>
                </a:lnTo>
                <a:lnTo>
                  <a:pt x="0" y="203299"/>
                </a:lnTo>
              </a:path>
            </a:pathLst>
          </a:custGeom>
          <a:ln w="38100">
            <a:solidFill>
              <a:srgbClr val="008000"/>
            </a:solidFill>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Freeform 24"/>
          <p:cNvSpPr/>
          <p:nvPr/>
        </p:nvSpPr>
        <p:spPr>
          <a:xfrm rot="4110362">
            <a:off x="6081365" y="1836249"/>
            <a:ext cx="370897" cy="541867"/>
          </a:xfrm>
          <a:custGeom>
            <a:avLst/>
            <a:gdLst>
              <a:gd name="connsiteX0" fmla="*/ 531764 w 558017"/>
              <a:gd name="connsiteY0" fmla="*/ 787400 h 787400"/>
              <a:gd name="connsiteX1" fmla="*/ 540230 w 558017"/>
              <a:gd name="connsiteY1" fmla="*/ 550333 h 787400"/>
              <a:gd name="connsiteX2" fmla="*/ 328564 w 558017"/>
              <a:gd name="connsiteY2" fmla="*/ 601133 h 787400"/>
              <a:gd name="connsiteX3" fmla="*/ 303164 w 558017"/>
              <a:gd name="connsiteY3" fmla="*/ 169333 h 787400"/>
              <a:gd name="connsiteX4" fmla="*/ 23764 w 558017"/>
              <a:gd name="connsiteY4" fmla="*/ 177800 h 787400"/>
              <a:gd name="connsiteX5" fmla="*/ 15297 w 558017"/>
              <a:gd name="connsiteY5" fmla="*/ 0 h 787400"/>
              <a:gd name="connsiteX6" fmla="*/ 15297 w 558017"/>
              <a:gd name="connsiteY6" fmla="*/ 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017" h="787400">
                <a:moveTo>
                  <a:pt x="531764" y="787400"/>
                </a:moveTo>
                <a:cubicBezTo>
                  <a:pt x="552930" y="684388"/>
                  <a:pt x="574097" y="581377"/>
                  <a:pt x="540230" y="550333"/>
                </a:cubicBezTo>
                <a:cubicBezTo>
                  <a:pt x="506363" y="519289"/>
                  <a:pt x="368075" y="664633"/>
                  <a:pt x="328564" y="601133"/>
                </a:cubicBezTo>
                <a:cubicBezTo>
                  <a:pt x="289053" y="537633"/>
                  <a:pt x="353964" y="239888"/>
                  <a:pt x="303164" y="169333"/>
                </a:cubicBezTo>
                <a:cubicBezTo>
                  <a:pt x="252364" y="98778"/>
                  <a:pt x="71742" y="206022"/>
                  <a:pt x="23764" y="177800"/>
                </a:cubicBezTo>
                <a:cubicBezTo>
                  <a:pt x="-24214" y="149578"/>
                  <a:pt x="15297" y="0"/>
                  <a:pt x="15297" y="0"/>
                </a:cubicBezTo>
                <a:lnTo>
                  <a:pt x="15297" y="0"/>
                </a:lnTo>
              </a:path>
            </a:pathLst>
          </a:custGeom>
          <a:ln w="38100">
            <a:solidFill>
              <a:srgbClr val="008000"/>
            </a:solidFill>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reeform 25"/>
          <p:cNvSpPr/>
          <p:nvPr/>
        </p:nvSpPr>
        <p:spPr>
          <a:xfrm rot="4110362">
            <a:off x="6713565" y="2179104"/>
            <a:ext cx="496089" cy="728316"/>
          </a:xfrm>
          <a:custGeom>
            <a:avLst/>
            <a:gdLst>
              <a:gd name="connsiteX0" fmla="*/ 85969 w 746369"/>
              <a:gd name="connsiteY0" fmla="*/ 1058333 h 1058333"/>
              <a:gd name="connsiteX1" fmla="*/ 9769 w 746369"/>
              <a:gd name="connsiteY1" fmla="*/ 778933 h 1058333"/>
              <a:gd name="connsiteX2" fmla="*/ 280703 w 746369"/>
              <a:gd name="connsiteY2" fmla="*/ 685800 h 1058333"/>
              <a:gd name="connsiteX3" fmla="*/ 263769 w 746369"/>
              <a:gd name="connsiteY3" fmla="*/ 491066 h 1058333"/>
              <a:gd name="connsiteX4" fmla="*/ 450036 w 746369"/>
              <a:gd name="connsiteY4" fmla="*/ 228600 h 1058333"/>
              <a:gd name="connsiteX5" fmla="*/ 356903 w 746369"/>
              <a:gd name="connsiteY5" fmla="*/ 84666 h 1058333"/>
              <a:gd name="connsiteX6" fmla="*/ 746369 w 746369"/>
              <a:gd name="connsiteY6" fmla="*/ 0 h 1058333"/>
              <a:gd name="connsiteX7" fmla="*/ 746369 w 746369"/>
              <a:gd name="connsiteY7" fmla="*/ 0 h 105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369" h="1058333">
                <a:moveTo>
                  <a:pt x="85969" y="1058333"/>
                </a:moveTo>
                <a:cubicBezTo>
                  <a:pt x="31641" y="949677"/>
                  <a:pt x="-22687" y="841022"/>
                  <a:pt x="9769" y="778933"/>
                </a:cubicBezTo>
                <a:cubicBezTo>
                  <a:pt x="42225" y="716844"/>
                  <a:pt x="238370" y="733778"/>
                  <a:pt x="280703" y="685800"/>
                </a:cubicBezTo>
                <a:cubicBezTo>
                  <a:pt x="323036" y="637822"/>
                  <a:pt x="235547" y="567266"/>
                  <a:pt x="263769" y="491066"/>
                </a:cubicBezTo>
                <a:cubicBezTo>
                  <a:pt x="291991" y="414866"/>
                  <a:pt x="434514" y="296333"/>
                  <a:pt x="450036" y="228600"/>
                </a:cubicBezTo>
                <a:cubicBezTo>
                  <a:pt x="465558" y="160867"/>
                  <a:pt x="307514" y="122766"/>
                  <a:pt x="356903" y="84666"/>
                </a:cubicBezTo>
                <a:cubicBezTo>
                  <a:pt x="406292" y="46566"/>
                  <a:pt x="746369" y="0"/>
                  <a:pt x="746369" y="0"/>
                </a:cubicBezTo>
                <a:lnTo>
                  <a:pt x="746369" y="0"/>
                </a:lnTo>
              </a:path>
            </a:pathLst>
          </a:custGeom>
          <a:ln w="38100">
            <a:solidFill>
              <a:srgbClr val="008000"/>
            </a:solidFill>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Freeform 26"/>
          <p:cNvSpPr/>
          <p:nvPr/>
        </p:nvSpPr>
        <p:spPr>
          <a:xfrm rot="18832546">
            <a:off x="2897268" y="1804965"/>
            <a:ext cx="562699" cy="863842"/>
          </a:xfrm>
          <a:custGeom>
            <a:avLst/>
            <a:gdLst>
              <a:gd name="connsiteX0" fmla="*/ 53855 w 846585"/>
              <a:gd name="connsiteY0" fmla="*/ 1255270 h 1255270"/>
              <a:gd name="connsiteX1" fmla="*/ 28455 w 846585"/>
              <a:gd name="connsiteY1" fmla="*/ 1009737 h 1255270"/>
              <a:gd name="connsiteX2" fmla="*/ 400988 w 846585"/>
              <a:gd name="connsiteY2" fmla="*/ 992804 h 1255270"/>
              <a:gd name="connsiteX3" fmla="*/ 527988 w 846585"/>
              <a:gd name="connsiteY3" fmla="*/ 738804 h 1255270"/>
              <a:gd name="connsiteX4" fmla="*/ 485655 w 846585"/>
              <a:gd name="connsiteY4" fmla="*/ 561004 h 1255270"/>
              <a:gd name="connsiteX5" fmla="*/ 722721 w 846585"/>
              <a:gd name="connsiteY5" fmla="*/ 484804 h 1255270"/>
              <a:gd name="connsiteX6" fmla="*/ 646521 w 846585"/>
              <a:gd name="connsiteY6" fmla="*/ 188470 h 1255270"/>
              <a:gd name="connsiteX7" fmla="*/ 832788 w 846585"/>
              <a:gd name="connsiteY7" fmla="*/ 10670 h 1255270"/>
              <a:gd name="connsiteX8" fmla="*/ 832788 w 846585"/>
              <a:gd name="connsiteY8" fmla="*/ 19137 h 125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85" h="1255270">
                <a:moveTo>
                  <a:pt x="53855" y="1255270"/>
                </a:moveTo>
                <a:cubicBezTo>
                  <a:pt x="12227" y="1154375"/>
                  <a:pt x="-29400" y="1053481"/>
                  <a:pt x="28455" y="1009737"/>
                </a:cubicBezTo>
                <a:cubicBezTo>
                  <a:pt x="86310" y="965993"/>
                  <a:pt x="317733" y="1037959"/>
                  <a:pt x="400988" y="992804"/>
                </a:cubicBezTo>
                <a:cubicBezTo>
                  <a:pt x="484243" y="947649"/>
                  <a:pt x="513877" y="810771"/>
                  <a:pt x="527988" y="738804"/>
                </a:cubicBezTo>
                <a:cubicBezTo>
                  <a:pt x="542099" y="666837"/>
                  <a:pt x="453200" y="603337"/>
                  <a:pt x="485655" y="561004"/>
                </a:cubicBezTo>
                <a:cubicBezTo>
                  <a:pt x="518110" y="518671"/>
                  <a:pt x="695910" y="546893"/>
                  <a:pt x="722721" y="484804"/>
                </a:cubicBezTo>
                <a:cubicBezTo>
                  <a:pt x="749532" y="422715"/>
                  <a:pt x="628177" y="267492"/>
                  <a:pt x="646521" y="188470"/>
                </a:cubicBezTo>
                <a:cubicBezTo>
                  <a:pt x="664865" y="109448"/>
                  <a:pt x="801744" y="38892"/>
                  <a:pt x="832788" y="10670"/>
                </a:cubicBezTo>
                <a:cubicBezTo>
                  <a:pt x="863833" y="-17552"/>
                  <a:pt x="832788" y="19137"/>
                  <a:pt x="832788" y="19137"/>
                </a:cubicBezTo>
              </a:path>
            </a:pathLst>
          </a:custGeom>
          <a:ln w="38100">
            <a:solidFill>
              <a:srgbClr val="FF0000"/>
            </a:solidFill>
          </a:ln>
          <a:effectLst>
            <a:outerShdw blurRad="40000" dist="20000" dir="5400000" rotWithShape="0">
              <a:schemeClr val="tx1">
                <a:alpha val="38000"/>
              </a:schemeClr>
            </a:outerShdw>
          </a:effectLst>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rot="11057022">
            <a:off x="4001883" y="2157414"/>
            <a:ext cx="489428" cy="776600"/>
          </a:xfrm>
          <a:custGeom>
            <a:avLst/>
            <a:gdLst>
              <a:gd name="connsiteX0" fmla="*/ 711200 w 711200"/>
              <a:gd name="connsiteY0" fmla="*/ 0 h 1168400"/>
              <a:gd name="connsiteX1" fmla="*/ 389467 w 711200"/>
              <a:gd name="connsiteY1" fmla="*/ 84666 h 1168400"/>
              <a:gd name="connsiteX2" fmla="*/ 491067 w 711200"/>
              <a:gd name="connsiteY2" fmla="*/ 397933 h 1168400"/>
              <a:gd name="connsiteX3" fmla="*/ 177800 w 711200"/>
              <a:gd name="connsiteY3" fmla="*/ 592666 h 1168400"/>
              <a:gd name="connsiteX4" fmla="*/ 355600 w 711200"/>
              <a:gd name="connsiteY4" fmla="*/ 821266 h 1168400"/>
              <a:gd name="connsiteX5" fmla="*/ 0 w 711200"/>
              <a:gd name="connsiteY5" fmla="*/ 1168400 h 1168400"/>
              <a:gd name="connsiteX6" fmla="*/ 0 w 711200"/>
              <a:gd name="connsiteY6" fmla="*/ 1168400 h 11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200" h="1168400">
                <a:moveTo>
                  <a:pt x="711200" y="0"/>
                </a:moveTo>
                <a:cubicBezTo>
                  <a:pt x="568678" y="9172"/>
                  <a:pt x="426156" y="18344"/>
                  <a:pt x="389467" y="84666"/>
                </a:cubicBezTo>
                <a:cubicBezTo>
                  <a:pt x="352778" y="150988"/>
                  <a:pt x="526345" y="313266"/>
                  <a:pt x="491067" y="397933"/>
                </a:cubicBezTo>
                <a:cubicBezTo>
                  <a:pt x="455789" y="482600"/>
                  <a:pt x="200378" y="522111"/>
                  <a:pt x="177800" y="592666"/>
                </a:cubicBezTo>
                <a:cubicBezTo>
                  <a:pt x="155222" y="663221"/>
                  <a:pt x="385233" y="725310"/>
                  <a:pt x="355600" y="821266"/>
                </a:cubicBezTo>
                <a:cubicBezTo>
                  <a:pt x="325967" y="917222"/>
                  <a:pt x="0" y="1168400"/>
                  <a:pt x="0" y="1168400"/>
                </a:cubicBezTo>
                <a:lnTo>
                  <a:pt x="0" y="1168400"/>
                </a:lnTo>
              </a:path>
            </a:pathLst>
          </a:custGeom>
          <a:ln w="38100">
            <a:solidFill>
              <a:srgbClr val="FF0000"/>
            </a:solidFill>
          </a:ln>
          <a:effectLst>
            <a:outerShdw blurRad="40000" dist="20000" dir="5400000" rotWithShape="0">
              <a:schemeClr val="tx1">
                <a:alpha val="38000"/>
              </a:schemeClr>
            </a:outerShdw>
          </a:effectLst>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rot="994553">
            <a:off x="3285744" y="1989150"/>
            <a:ext cx="906033" cy="180901"/>
          </a:xfrm>
          <a:custGeom>
            <a:avLst/>
            <a:gdLst>
              <a:gd name="connsiteX0" fmla="*/ 1363133 w 1363133"/>
              <a:gd name="connsiteY0" fmla="*/ 356004 h 364548"/>
              <a:gd name="connsiteX1" fmla="*/ 1210733 w 1363133"/>
              <a:gd name="connsiteY1" fmla="*/ 59671 h 364548"/>
              <a:gd name="connsiteX2" fmla="*/ 965200 w 1363133"/>
              <a:gd name="connsiteY2" fmla="*/ 288271 h 364548"/>
              <a:gd name="connsiteX3" fmla="*/ 728133 w 1363133"/>
              <a:gd name="connsiteY3" fmla="*/ 404 h 364548"/>
              <a:gd name="connsiteX4" fmla="*/ 448733 w 1363133"/>
              <a:gd name="connsiteY4" fmla="*/ 364471 h 364548"/>
              <a:gd name="connsiteX5" fmla="*/ 220133 w 1363133"/>
              <a:gd name="connsiteY5" fmla="*/ 34271 h 364548"/>
              <a:gd name="connsiteX6" fmla="*/ 0 w 1363133"/>
              <a:gd name="connsiteY6" fmla="*/ 186671 h 364548"/>
              <a:gd name="connsiteX7" fmla="*/ 0 w 1363133"/>
              <a:gd name="connsiteY7" fmla="*/ 186671 h 36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3133" h="364548">
                <a:moveTo>
                  <a:pt x="1363133" y="356004"/>
                </a:moveTo>
                <a:cubicBezTo>
                  <a:pt x="1320094" y="213482"/>
                  <a:pt x="1277055" y="70960"/>
                  <a:pt x="1210733" y="59671"/>
                </a:cubicBezTo>
                <a:cubicBezTo>
                  <a:pt x="1144411" y="48382"/>
                  <a:pt x="1045633" y="298149"/>
                  <a:pt x="965200" y="288271"/>
                </a:cubicBezTo>
                <a:cubicBezTo>
                  <a:pt x="884767" y="278393"/>
                  <a:pt x="814211" y="-12296"/>
                  <a:pt x="728133" y="404"/>
                </a:cubicBezTo>
                <a:cubicBezTo>
                  <a:pt x="642055" y="13104"/>
                  <a:pt x="533400" y="358827"/>
                  <a:pt x="448733" y="364471"/>
                </a:cubicBezTo>
                <a:cubicBezTo>
                  <a:pt x="364066" y="370115"/>
                  <a:pt x="294922" y="63904"/>
                  <a:pt x="220133" y="34271"/>
                </a:cubicBezTo>
                <a:cubicBezTo>
                  <a:pt x="145344" y="4638"/>
                  <a:pt x="0" y="186671"/>
                  <a:pt x="0" y="186671"/>
                </a:cubicBezTo>
                <a:lnTo>
                  <a:pt x="0" y="186671"/>
                </a:lnTo>
              </a:path>
            </a:pathLst>
          </a:custGeom>
          <a:ln w="38100">
            <a:solidFill>
              <a:srgbClr val="FF0000"/>
            </a:solidFill>
          </a:ln>
          <a:effectLst>
            <a:outerShdw blurRad="40000" dist="20000" dir="5400000" rotWithShape="0">
              <a:schemeClr val="tx1">
                <a:alpha val="38000"/>
              </a:schemeClr>
            </a:outerShdw>
          </a:effectLst>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Freeform 29"/>
          <p:cNvSpPr/>
          <p:nvPr/>
        </p:nvSpPr>
        <p:spPr>
          <a:xfrm rot="20747684">
            <a:off x="3422823" y="2315135"/>
            <a:ext cx="581425" cy="635912"/>
          </a:xfrm>
          <a:custGeom>
            <a:avLst/>
            <a:gdLst>
              <a:gd name="connsiteX0" fmla="*/ 35847 w 844883"/>
              <a:gd name="connsiteY0" fmla="*/ 956734 h 956734"/>
              <a:gd name="connsiteX1" fmla="*/ 35847 w 844883"/>
              <a:gd name="connsiteY1" fmla="*/ 702734 h 956734"/>
              <a:gd name="connsiteX2" fmla="*/ 408380 w 844883"/>
              <a:gd name="connsiteY2" fmla="*/ 677334 h 956734"/>
              <a:gd name="connsiteX3" fmla="*/ 408380 w 844883"/>
              <a:gd name="connsiteY3" fmla="*/ 270934 h 956734"/>
              <a:gd name="connsiteX4" fmla="*/ 814780 w 844883"/>
              <a:gd name="connsiteY4" fmla="*/ 245534 h 956734"/>
              <a:gd name="connsiteX5" fmla="*/ 814780 w 844883"/>
              <a:gd name="connsiteY5" fmla="*/ 0 h 956734"/>
              <a:gd name="connsiteX6" fmla="*/ 814780 w 844883"/>
              <a:gd name="connsiteY6" fmla="*/ 0 h 95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4883" h="956734">
                <a:moveTo>
                  <a:pt x="35847" y="956734"/>
                </a:moveTo>
                <a:cubicBezTo>
                  <a:pt x="4802" y="853017"/>
                  <a:pt x="-26242" y="749301"/>
                  <a:pt x="35847" y="702734"/>
                </a:cubicBezTo>
                <a:cubicBezTo>
                  <a:pt x="97936" y="656167"/>
                  <a:pt x="346291" y="749301"/>
                  <a:pt x="408380" y="677334"/>
                </a:cubicBezTo>
                <a:cubicBezTo>
                  <a:pt x="470469" y="605367"/>
                  <a:pt x="340647" y="342901"/>
                  <a:pt x="408380" y="270934"/>
                </a:cubicBezTo>
                <a:cubicBezTo>
                  <a:pt x="476113" y="198967"/>
                  <a:pt x="747047" y="290690"/>
                  <a:pt x="814780" y="245534"/>
                </a:cubicBezTo>
                <a:cubicBezTo>
                  <a:pt x="882513" y="200378"/>
                  <a:pt x="814780" y="0"/>
                  <a:pt x="814780" y="0"/>
                </a:cubicBezTo>
                <a:lnTo>
                  <a:pt x="814780" y="0"/>
                </a:lnTo>
              </a:path>
            </a:pathLst>
          </a:custGeom>
          <a:ln w="38100">
            <a:solidFill>
              <a:srgbClr val="FF0000"/>
            </a:solidFill>
          </a:ln>
          <a:effectLst>
            <a:outerShdw blurRad="40000" dist="20000" dir="5400000" rotWithShape="0">
              <a:schemeClr val="tx1">
                <a:alpha val="38000"/>
              </a:schemeClr>
            </a:outerShdw>
          </a:effectLst>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Freeform 30"/>
          <p:cNvSpPr/>
          <p:nvPr/>
        </p:nvSpPr>
        <p:spPr>
          <a:xfrm rot="14474565">
            <a:off x="1431728" y="2335114"/>
            <a:ext cx="673816" cy="823887"/>
          </a:xfrm>
          <a:custGeom>
            <a:avLst/>
            <a:gdLst>
              <a:gd name="connsiteX0" fmla="*/ 32587 w 1013760"/>
              <a:gd name="connsiteY0" fmla="*/ 1197210 h 1197210"/>
              <a:gd name="connsiteX1" fmla="*/ 32587 w 1013760"/>
              <a:gd name="connsiteY1" fmla="*/ 883943 h 1197210"/>
              <a:gd name="connsiteX2" fmla="*/ 371253 w 1013760"/>
              <a:gd name="connsiteY2" fmla="*/ 850076 h 1197210"/>
              <a:gd name="connsiteX3" fmla="*/ 354320 w 1013760"/>
              <a:gd name="connsiteY3" fmla="*/ 460610 h 1197210"/>
              <a:gd name="connsiteX4" fmla="*/ 760720 w 1013760"/>
              <a:gd name="connsiteY4" fmla="*/ 426743 h 1197210"/>
              <a:gd name="connsiteX5" fmla="*/ 735320 w 1013760"/>
              <a:gd name="connsiteY5" fmla="*/ 79610 h 1197210"/>
              <a:gd name="connsiteX6" fmla="*/ 989320 w 1013760"/>
              <a:gd name="connsiteY6" fmla="*/ 3410 h 1197210"/>
              <a:gd name="connsiteX7" fmla="*/ 989320 w 1013760"/>
              <a:gd name="connsiteY7" fmla="*/ 20343 h 119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3760" h="1197210">
                <a:moveTo>
                  <a:pt x="32587" y="1197210"/>
                </a:moveTo>
                <a:cubicBezTo>
                  <a:pt x="4365" y="1069504"/>
                  <a:pt x="-23857" y="941799"/>
                  <a:pt x="32587" y="883943"/>
                </a:cubicBezTo>
                <a:cubicBezTo>
                  <a:pt x="89031" y="826087"/>
                  <a:pt x="317631" y="920632"/>
                  <a:pt x="371253" y="850076"/>
                </a:cubicBezTo>
                <a:cubicBezTo>
                  <a:pt x="424875" y="779520"/>
                  <a:pt x="289409" y="531165"/>
                  <a:pt x="354320" y="460610"/>
                </a:cubicBezTo>
                <a:cubicBezTo>
                  <a:pt x="419231" y="390054"/>
                  <a:pt x="697220" y="490243"/>
                  <a:pt x="760720" y="426743"/>
                </a:cubicBezTo>
                <a:cubicBezTo>
                  <a:pt x="824220" y="363243"/>
                  <a:pt x="697220" y="150165"/>
                  <a:pt x="735320" y="79610"/>
                </a:cubicBezTo>
                <a:cubicBezTo>
                  <a:pt x="773420" y="9054"/>
                  <a:pt x="946987" y="13288"/>
                  <a:pt x="989320" y="3410"/>
                </a:cubicBezTo>
                <a:cubicBezTo>
                  <a:pt x="1031653" y="-6468"/>
                  <a:pt x="1010486" y="6937"/>
                  <a:pt x="989320" y="20343"/>
                </a:cubicBezTo>
              </a:path>
            </a:pathLst>
          </a:custGeom>
          <a:ln w="38100">
            <a:solidFill>
              <a:srgbClr val="008000"/>
            </a:solidFill>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Freeform 31"/>
          <p:cNvSpPr/>
          <p:nvPr/>
        </p:nvSpPr>
        <p:spPr>
          <a:xfrm rot="20699833">
            <a:off x="1423191" y="1934408"/>
            <a:ext cx="821620" cy="250974"/>
          </a:xfrm>
          <a:custGeom>
            <a:avLst/>
            <a:gdLst>
              <a:gd name="connsiteX0" fmla="*/ 1236133 w 1236133"/>
              <a:gd name="connsiteY0" fmla="*/ 296433 h 364697"/>
              <a:gd name="connsiteX1" fmla="*/ 1083733 w 1236133"/>
              <a:gd name="connsiteY1" fmla="*/ 152499 h 364697"/>
              <a:gd name="connsiteX2" fmla="*/ 1083733 w 1236133"/>
              <a:gd name="connsiteY2" fmla="*/ 287966 h 364697"/>
              <a:gd name="connsiteX3" fmla="*/ 838200 w 1236133"/>
              <a:gd name="connsiteY3" fmla="*/ 99 h 364697"/>
              <a:gd name="connsiteX4" fmla="*/ 728133 w 1236133"/>
              <a:gd name="connsiteY4" fmla="*/ 254099 h 364697"/>
              <a:gd name="connsiteX5" fmla="*/ 465667 w 1236133"/>
              <a:gd name="connsiteY5" fmla="*/ 135566 h 364697"/>
              <a:gd name="connsiteX6" fmla="*/ 203200 w 1236133"/>
              <a:gd name="connsiteY6" fmla="*/ 364166 h 364697"/>
              <a:gd name="connsiteX7" fmla="*/ 0 w 1236133"/>
              <a:gd name="connsiteY7" fmla="*/ 203299 h 364697"/>
              <a:gd name="connsiteX8" fmla="*/ 0 w 1236133"/>
              <a:gd name="connsiteY8" fmla="*/ 203299 h 364697"/>
              <a:gd name="connsiteX9" fmla="*/ 0 w 1236133"/>
              <a:gd name="connsiteY9" fmla="*/ 203299 h 36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6133" h="364697">
                <a:moveTo>
                  <a:pt x="1236133" y="296433"/>
                </a:moveTo>
                <a:cubicBezTo>
                  <a:pt x="1172633" y="225171"/>
                  <a:pt x="1109133" y="153910"/>
                  <a:pt x="1083733" y="152499"/>
                </a:cubicBezTo>
                <a:cubicBezTo>
                  <a:pt x="1058333" y="151088"/>
                  <a:pt x="1124655" y="313366"/>
                  <a:pt x="1083733" y="287966"/>
                </a:cubicBezTo>
                <a:cubicBezTo>
                  <a:pt x="1042811" y="262566"/>
                  <a:pt x="897467" y="5743"/>
                  <a:pt x="838200" y="99"/>
                </a:cubicBezTo>
                <a:cubicBezTo>
                  <a:pt x="778933" y="-5545"/>
                  <a:pt x="790222" y="231521"/>
                  <a:pt x="728133" y="254099"/>
                </a:cubicBezTo>
                <a:cubicBezTo>
                  <a:pt x="666044" y="276677"/>
                  <a:pt x="553156" y="117222"/>
                  <a:pt x="465667" y="135566"/>
                </a:cubicBezTo>
                <a:cubicBezTo>
                  <a:pt x="378178" y="153910"/>
                  <a:pt x="280811" y="352877"/>
                  <a:pt x="203200" y="364166"/>
                </a:cubicBezTo>
                <a:cubicBezTo>
                  <a:pt x="125589" y="375455"/>
                  <a:pt x="0" y="203299"/>
                  <a:pt x="0" y="203299"/>
                </a:cubicBezTo>
                <a:lnTo>
                  <a:pt x="0" y="203299"/>
                </a:lnTo>
                <a:lnTo>
                  <a:pt x="0" y="203299"/>
                </a:lnTo>
              </a:path>
            </a:pathLst>
          </a:custGeom>
          <a:ln w="38100">
            <a:solidFill>
              <a:srgbClr val="008000"/>
            </a:solidFill>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Freeform 32"/>
          <p:cNvSpPr/>
          <p:nvPr/>
        </p:nvSpPr>
        <p:spPr>
          <a:xfrm rot="4110362">
            <a:off x="1069100" y="1836247"/>
            <a:ext cx="370897" cy="541867"/>
          </a:xfrm>
          <a:custGeom>
            <a:avLst/>
            <a:gdLst>
              <a:gd name="connsiteX0" fmla="*/ 531764 w 558017"/>
              <a:gd name="connsiteY0" fmla="*/ 787400 h 787400"/>
              <a:gd name="connsiteX1" fmla="*/ 540230 w 558017"/>
              <a:gd name="connsiteY1" fmla="*/ 550333 h 787400"/>
              <a:gd name="connsiteX2" fmla="*/ 328564 w 558017"/>
              <a:gd name="connsiteY2" fmla="*/ 601133 h 787400"/>
              <a:gd name="connsiteX3" fmla="*/ 303164 w 558017"/>
              <a:gd name="connsiteY3" fmla="*/ 169333 h 787400"/>
              <a:gd name="connsiteX4" fmla="*/ 23764 w 558017"/>
              <a:gd name="connsiteY4" fmla="*/ 177800 h 787400"/>
              <a:gd name="connsiteX5" fmla="*/ 15297 w 558017"/>
              <a:gd name="connsiteY5" fmla="*/ 0 h 787400"/>
              <a:gd name="connsiteX6" fmla="*/ 15297 w 558017"/>
              <a:gd name="connsiteY6" fmla="*/ 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017" h="787400">
                <a:moveTo>
                  <a:pt x="531764" y="787400"/>
                </a:moveTo>
                <a:cubicBezTo>
                  <a:pt x="552930" y="684388"/>
                  <a:pt x="574097" y="581377"/>
                  <a:pt x="540230" y="550333"/>
                </a:cubicBezTo>
                <a:cubicBezTo>
                  <a:pt x="506363" y="519289"/>
                  <a:pt x="368075" y="664633"/>
                  <a:pt x="328564" y="601133"/>
                </a:cubicBezTo>
                <a:cubicBezTo>
                  <a:pt x="289053" y="537633"/>
                  <a:pt x="353964" y="239888"/>
                  <a:pt x="303164" y="169333"/>
                </a:cubicBezTo>
                <a:cubicBezTo>
                  <a:pt x="252364" y="98778"/>
                  <a:pt x="71742" y="206022"/>
                  <a:pt x="23764" y="177800"/>
                </a:cubicBezTo>
                <a:cubicBezTo>
                  <a:pt x="-24214" y="149578"/>
                  <a:pt x="15297" y="0"/>
                  <a:pt x="15297" y="0"/>
                </a:cubicBezTo>
                <a:lnTo>
                  <a:pt x="15297" y="0"/>
                </a:lnTo>
              </a:path>
            </a:pathLst>
          </a:custGeom>
          <a:ln w="38100">
            <a:solidFill>
              <a:srgbClr val="008000"/>
            </a:solidFill>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Freeform 33"/>
          <p:cNvSpPr/>
          <p:nvPr/>
        </p:nvSpPr>
        <p:spPr>
          <a:xfrm rot="4110362">
            <a:off x="1701300" y="2179102"/>
            <a:ext cx="496089" cy="728316"/>
          </a:xfrm>
          <a:custGeom>
            <a:avLst/>
            <a:gdLst>
              <a:gd name="connsiteX0" fmla="*/ 85969 w 746369"/>
              <a:gd name="connsiteY0" fmla="*/ 1058333 h 1058333"/>
              <a:gd name="connsiteX1" fmla="*/ 9769 w 746369"/>
              <a:gd name="connsiteY1" fmla="*/ 778933 h 1058333"/>
              <a:gd name="connsiteX2" fmla="*/ 280703 w 746369"/>
              <a:gd name="connsiteY2" fmla="*/ 685800 h 1058333"/>
              <a:gd name="connsiteX3" fmla="*/ 263769 w 746369"/>
              <a:gd name="connsiteY3" fmla="*/ 491066 h 1058333"/>
              <a:gd name="connsiteX4" fmla="*/ 450036 w 746369"/>
              <a:gd name="connsiteY4" fmla="*/ 228600 h 1058333"/>
              <a:gd name="connsiteX5" fmla="*/ 356903 w 746369"/>
              <a:gd name="connsiteY5" fmla="*/ 84666 h 1058333"/>
              <a:gd name="connsiteX6" fmla="*/ 746369 w 746369"/>
              <a:gd name="connsiteY6" fmla="*/ 0 h 1058333"/>
              <a:gd name="connsiteX7" fmla="*/ 746369 w 746369"/>
              <a:gd name="connsiteY7" fmla="*/ 0 h 105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369" h="1058333">
                <a:moveTo>
                  <a:pt x="85969" y="1058333"/>
                </a:moveTo>
                <a:cubicBezTo>
                  <a:pt x="31641" y="949677"/>
                  <a:pt x="-22687" y="841022"/>
                  <a:pt x="9769" y="778933"/>
                </a:cubicBezTo>
                <a:cubicBezTo>
                  <a:pt x="42225" y="716844"/>
                  <a:pt x="238370" y="733778"/>
                  <a:pt x="280703" y="685800"/>
                </a:cubicBezTo>
                <a:cubicBezTo>
                  <a:pt x="323036" y="637822"/>
                  <a:pt x="235547" y="567266"/>
                  <a:pt x="263769" y="491066"/>
                </a:cubicBezTo>
                <a:cubicBezTo>
                  <a:pt x="291991" y="414866"/>
                  <a:pt x="434514" y="296333"/>
                  <a:pt x="450036" y="228600"/>
                </a:cubicBezTo>
                <a:cubicBezTo>
                  <a:pt x="465558" y="160867"/>
                  <a:pt x="307514" y="122766"/>
                  <a:pt x="356903" y="84666"/>
                </a:cubicBezTo>
                <a:cubicBezTo>
                  <a:pt x="406292" y="46566"/>
                  <a:pt x="746369" y="0"/>
                  <a:pt x="746369" y="0"/>
                </a:cubicBezTo>
                <a:lnTo>
                  <a:pt x="746369" y="0"/>
                </a:lnTo>
              </a:path>
            </a:pathLst>
          </a:custGeom>
          <a:ln w="38100">
            <a:solidFill>
              <a:srgbClr val="008000"/>
            </a:solidFill>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Oval 34"/>
          <p:cNvSpPr/>
          <p:nvPr/>
        </p:nvSpPr>
        <p:spPr>
          <a:xfrm>
            <a:off x="1935667" y="2179038"/>
            <a:ext cx="170267" cy="167309"/>
          </a:xfrm>
          <a:prstGeom prst="ellipse">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1245412" y="2415092"/>
            <a:ext cx="170267" cy="167309"/>
          </a:xfrm>
          <a:prstGeom prst="ellipse">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1574590" y="1832340"/>
            <a:ext cx="170267" cy="167309"/>
          </a:xfrm>
          <a:prstGeom prst="ellipse">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2088067" y="2587953"/>
            <a:ext cx="170267" cy="167309"/>
          </a:xfrm>
          <a:prstGeom prst="ellipse">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3514701" y="2219470"/>
            <a:ext cx="170267" cy="167309"/>
          </a:xfrm>
          <a:prstGeom prst="ellipse">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3353686" y="2498747"/>
            <a:ext cx="170267" cy="167309"/>
          </a:xfrm>
          <a:prstGeom prst="ellipse">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3860784" y="2671607"/>
            <a:ext cx="170267" cy="167309"/>
          </a:xfrm>
          <a:prstGeom prst="ellipse">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4028489" y="2346347"/>
            <a:ext cx="170267" cy="167309"/>
          </a:xfrm>
          <a:prstGeom prst="ellipse">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6341734" y="2521429"/>
            <a:ext cx="170267" cy="167309"/>
          </a:xfrm>
          <a:prstGeom prst="ellipse">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7218991" y="2052161"/>
            <a:ext cx="170267" cy="167309"/>
          </a:xfrm>
          <a:prstGeom prst="ellipse">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6876476" y="2521429"/>
            <a:ext cx="170267" cy="167309"/>
          </a:xfrm>
          <a:prstGeom prst="ellipse">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6582692" y="1780016"/>
            <a:ext cx="170267" cy="167309"/>
          </a:xfrm>
          <a:prstGeom prst="ellipse">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6096546" y="1734020"/>
            <a:ext cx="170267" cy="167309"/>
          </a:xfrm>
          <a:prstGeom prst="ellipse">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929339" y="2977268"/>
            <a:ext cx="1728057" cy="338554"/>
          </a:xfrm>
          <a:prstGeom prst="rect">
            <a:avLst/>
          </a:prstGeom>
          <a:noFill/>
        </p:spPr>
        <p:txBody>
          <a:bodyPr wrap="none" rtlCol="0">
            <a:spAutoFit/>
          </a:bodyPr>
          <a:lstStyle/>
          <a:p>
            <a:r>
              <a:rPr lang="en-US" sz="1600" dirty="0" smtClean="0"/>
              <a:t>Polyanion solution </a:t>
            </a:r>
            <a:endParaRPr lang="en-US" sz="1600" dirty="0"/>
          </a:p>
        </p:txBody>
      </p:sp>
      <p:sp>
        <p:nvSpPr>
          <p:cNvPr id="13" name="TextBox 12"/>
          <p:cNvSpPr txBox="1"/>
          <p:nvPr/>
        </p:nvSpPr>
        <p:spPr>
          <a:xfrm>
            <a:off x="2905021" y="2977268"/>
            <a:ext cx="1774244" cy="338554"/>
          </a:xfrm>
          <a:prstGeom prst="rect">
            <a:avLst/>
          </a:prstGeom>
          <a:noFill/>
        </p:spPr>
        <p:txBody>
          <a:bodyPr wrap="none" rtlCol="0">
            <a:spAutoFit/>
          </a:bodyPr>
          <a:lstStyle/>
          <a:p>
            <a:r>
              <a:rPr lang="en-US" sz="1600" dirty="0" smtClean="0"/>
              <a:t>Polycation solution </a:t>
            </a:r>
            <a:endParaRPr lang="en-US" sz="1600" dirty="0"/>
          </a:p>
        </p:txBody>
      </p:sp>
      <p:sp>
        <p:nvSpPr>
          <p:cNvPr id="14" name="TextBox 13"/>
          <p:cNvSpPr txBox="1"/>
          <p:nvPr/>
        </p:nvSpPr>
        <p:spPr>
          <a:xfrm>
            <a:off x="5541033" y="2977268"/>
            <a:ext cx="2673629" cy="338554"/>
          </a:xfrm>
          <a:prstGeom prst="rect">
            <a:avLst/>
          </a:prstGeom>
          <a:noFill/>
        </p:spPr>
        <p:txBody>
          <a:bodyPr wrap="none" rtlCol="0">
            <a:spAutoFit/>
          </a:bodyPr>
          <a:lstStyle/>
          <a:p>
            <a:r>
              <a:rPr lang="en-US" sz="1600" dirty="0" smtClean="0"/>
              <a:t>Polyelectrolyte complex (PEC)</a:t>
            </a:r>
            <a:endParaRPr lang="en-US" sz="1600" dirty="0"/>
          </a:p>
        </p:txBody>
      </p:sp>
      <p:sp>
        <p:nvSpPr>
          <p:cNvPr id="77" name="Rectangle 57"/>
          <p:cNvSpPr>
            <a:spLocks noChangeArrowheads="1"/>
          </p:cNvSpPr>
          <p:nvPr/>
        </p:nvSpPr>
        <p:spPr bwMode="auto">
          <a:xfrm>
            <a:off x="63500" y="63732"/>
            <a:ext cx="52136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p>
            <a:r>
              <a:rPr lang="en-US" sz="2800" b="1" dirty="0"/>
              <a:t>Polyelectrolyte </a:t>
            </a:r>
            <a:r>
              <a:rPr lang="en-US" sz="2800" b="1" dirty="0" err="1" smtClean="0"/>
              <a:t>Complexation</a:t>
            </a:r>
            <a:endParaRPr lang="en-US" sz="2800" b="1" dirty="0">
              <a:latin typeface="Calibri" charset="0"/>
            </a:endParaRPr>
          </a:p>
        </p:txBody>
      </p:sp>
      <p:sp>
        <p:nvSpPr>
          <p:cNvPr id="76" name="Cross 75"/>
          <p:cNvSpPr/>
          <p:nvPr/>
        </p:nvSpPr>
        <p:spPr>
          <a:xfrm>
            <a:off x="2553947" y="2216868"/>
            <a:ext cx="322927" cy="322927"/>
          </a:xfrm>
          <a:prstGeom prst="plus">
            <a:avLst>
              <a:gd name="adj" fmla="val 37069"/>
            </a:avLst>
          </a:prstGeom>
          <a:solidFill>
            <a:srgbClr val="C0504D"/>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Down Arrow 77"/>
          <p:cNvSpPr/>
          <p:nvPr/>
        </p:nvSpPr>
        <p:spPr>
          <a:xfrm rot="16200000">
            <a:off x="5134398" y="1941185"/>
            <a:ext cx="333603" cy="834292"/>
          </a:xfrm>
          <a:prstGeom prst="downArrow">
            <a:avLst/>
          </a:prstGeom>
          <a:solidFill>
            <a:srgbClr val="C0504D"/>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04608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0B8EC0DD-2284-3645-BF34-FE1B0AED373D}" type="slidenum">
              <a:rPr lang="en-US" sz="1200">
                <a:latin typeface="Garamond" charset="0"/>
                <a:cs typeface="Garamond" charset="0"/>
              </a:rPr>
              <a:pPr eaLnBrk="1" fontAlgn="base" hangingPunct="1">
                <a:spcBef>
                  <a:spcPct val="0"/>
                </a:spcBef>
                <a:spcAft>
                  <a:spcPct val="0"/>
                </a:spcAft>
              </a:pPr>
              <a:t>4</a:t>
            </a:fld>
            <a:endParaRPr lang="en-US" sz="1200">
              <a:latin typeface="Garamond" charset="0"/>
              <a:cs typeface="Garamond" charset="0"/>
            </a:endParaRPr>
          </a:p>
        </p:txBody>
      </p:sp>
      <p:pic>
        <p:nvPicPr>
          <p:cNvPr id="6" name="Picture 5" descr="Macintosh HD:Users:dpriftis:Desktop:1.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188258" y="805947"/>
            <a:ext cx="5944476" cy="950599"/>
          </a:xfrm>
          <a:prstGeom prst="rect">
            <a:avLst/>
          </a:prstGeom>
          <a:noFill/>
          <a:ln>
            <a:noFill/>
          </a:ln>
        </p:spPr>
      </p:pic>
      <p:grpSp>
        <p:nvGrpSpPr>
          <p:cNvPr id="14343" name="Group 14342"/>
          <p:cNvGrpSpPr/>
          <p:nvPr/>
        </p:nvGrpSpPr>
        <p:grpSpPr>
          <a:xfrm>
            <a:off x="1429791" y="5307080"/>
            <a:ext cx="3461410" cy="1094241"/>
            <a:chOff x="3195091" y="5412040"/>
            <a:chExt cx="3461410" cy="1094241"/>
          </a:xfrm>
        </p:grpSpPr>
        <p:sp>
          <p:nvSpPr>
            <p:cNvPr id="25" name="Oval 24"/>
            <p:cNvSpPr/>
            <p:nvPr/>
          </p:nvSpPr>
          <p:spPr>
            <a:xfrm>
              <a:off x="3195091" y="5412040"/>
              <a:ext cx="3461410" cy="1094241"/>
            </a:xfrm>
            <a:prstGeom prst="ellipse">
              <a:avLst/>
            </a:prstGeom>
            <a:gradFill>
              <a:gsLst>
                <a:gs pos="0">
                  <a:srgbClr val="6C0F10">
                    <a:alpha val="96000"/>
                  </a:srgbClr>
                </a:gs>
                <a:gs pos="100000">
                  <a:schemeClr val="accent2">
                    <a:tint val="50000"/>
                    <a:shade val="100000"/>
                    <a:satMod val="350000"/>
                  </a:schemeClr>
                </a:gs>
              </a:gsLst>
            </a:gradFill>
            <a:scene3d>
              <a:camera prst="orthographicFront">
                <a:rot lat="0" lon="0" rev="0"/>
              </a:camera>
              <a:lightRig rig="threePt" dir="t">
                <a:rot lat="0" lon="0" rev="1200000"/>
              </a:lightRig>
            </a:scene3d>
            <a:sp3d>
              <a:bevelT w="63500" h="25400"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6" name="TextBox 25"/>
            <p:cNvSpPr txBox="1"/>
            <p:nvPr/>
          </p:nvSpPr>
          <p:spPr>
            <a:xfrm>
              <a:off x="3506873" y="5840780"/>
              <a:ext cx="438642" cy="276999"/>
            </a:xfrm>
            <a:prstGeom prst="rect">
              <a:avLst/>
            </a:prstGeom>
            <a:noFill/>
          </p:spPr>
          <p:txBody>
            <a:bodyPr wrap="none" rtlCol="0">
              <a:spAutoFit/>
            </a:bodyPr>
            <a:lstStyle/>
            <a:p>
              <a:r>
                <a:rPr lang="en-US" sz="1200" b="1" dirty="0" err="1" smtClean="0"/>
                <a:t>Plys</a:t>
              </a:r>
              <a:endParaRPr lang="en-US" sz="1200" b="1" dirty="0"/>
            </a:p>
          </p:txBody>
        </p:sp>
        <p:sp>
          <p:nvSpPr>
            <p:cNvPr id="31" name="TextBox 30"/>
            <p:cNvSpPr txBox="1"/>
            <p:nvPr/>
          </p:nvSpPr>
          <p:spPr>
            <a:xfrm>
              <a:off x="5410471" y="5840751"/>
              <a:ext cx="485004" cy="276999"/>
            </a:xfrm>
            <a:prstGeom prst="rect">
              <a:avLst/>
            </a:prstGeom>
            <a:noFill/>
          </p:spPr>
          <p:txBody>
            <a:bodyPr wrap="none" rtlCol="0">
              <a:spAutoFit/>
            </a:bodyPr>
            <a:lstStyle/>
            <a:p>
              <a:r>
                <a:rPr lang="en-US" sz="1200" b="1" dirty="0" smtClean="0"/>
                <a:t>PGlu</a:t>
              </a:r>
              <a:endParaRPr lang="en-US" sz="1200" b="1" dirty="0"/>
            </a:p>
          </p:txBody>
        </p:sp>
        <p:sp>
          <p:nvSpPr>
            <p:cNvPr id="32" name="TextBox 31"/>
            <p:cNvSpPr txBox="1"/>
            <p:nvPr/>
          </p:nvSpPr>
          <p:spPr>
            <a:xfrm rot="21189428">
              <a:off x="5063635" y="6164394"/>
              <a:ext cx="897752" cy="276999"/>
            </a:xfrm>
            <a:prstGeom prst="rect">
              <a:avLst/>
            </a:prstGeom>
            <a:noFill/>
          </p:spPr>
          <p:txBody>
            <a:bodyPr wrap="none" rtlCol="0">
              <a:spAutoFit/>
            </a:bodyPr>
            <a:lstStyle/>
            <a:p>
              <a:r>
                <a:rPr lang="en-US" sz="1200" b="1" dirty="0" smtClean="0"/>
                <a:t>PEG-b-PLys</a:t>
              </a:r>
              <a:endParaRPr lang="en-US" sz="1200" b="1" dirty="0"/>
            </a:p>
          </p:txBody>
        </p:sp>
        <p:sp>
          <p:nvSpPr>
            <p:cNvPr id="33" name="TextBox 32"/>
            <p:cNvSpPr txBox="1"/>
            <p:nvPr/>
          </p:nvSpPr>
          <p:spPr>
            <a:xfrm rot="802132">
              <a:off x="3894596" y="5865257"/>
              <a:ext cx="1328534" cy="276999"/>
            </a:xfrm>
            <a:prstGeom prst="rect">
              <a:avLst/>
            </a:prstGeom>
            <a:noFill/>
          </p:spPr>
          <p:txBody>
            <a:bodyPr wrap="none" rtlCol="0">
              <a:spAutoFit/>
            </a:bodyPr>
            <a:lstStyle/>
            <a:p>
              <a:r>
                <a:rPr lang="en-US" sz="1200" b="1" dirty="0" err="1" smtClean="0"/>
                <a:t>Plys</a:t>
              </a:r>
              <a:r>
                <a:rPr lang="en-US" sz="1200" b="1" dirty="0" smtClean="0"/>
                <a:t>-b-PEG-b-PLys</a:t>
              </a:r>
              <a:endParaRPr lang="en-US" sz="1200" b="1" dirty="0"/>
            </a:p>
          </p:txBody>
        </p:sp>
        <p:sp>
          <p:nvSpPr>
            <p:cNvPr id="34" name="TextBox 33"/>
            <p:cNvSpPr txBox="1"/>
            <p:nvPr/>
          </p:nvSpPr>
          <p:spPr>
            <a:xfrm>
              <a:off x="4329515" y="5509942"/>
              <a:ext cx="453970" cy="276999"/>
            </a:xfrm>
            <a:prstGeom prst="rect">
              <a:avLst/>
            </a:prstGeom>
            <a:noFill/>
          </p:spPr>
          <p:txBody>
            <a:bodyPr wrap="none" rtlCol="0">
              <a:spAutoFit/>
            </a:bodyPr>
            <a:lstStyle/>
            <a:p>
              <a:r>
                <a:rPr lang="en-US" sz="1200" b="1" dirty="0" smtClean="0"/>
                <a:t>PAA</a:t>
              </a:r>
              <a:endParaRPr lang="en-US" sz="1200" b="1" dirty="0"/>
            </a:p>
          </p:txBody>
        </p:sp>
        <p:sp>
          <p:nvSpPr>
            <p:cNvPr id="35" name="TextBox 34"/>
            <p:cNvSpPr txBox="1"/>
            <p:nvPr/>
          </p:nvSpPr>
          <p:spPr>
            <a:xfrm rot="19365003">
              <a:off x="5960176" y="5929283"/>
              <a:ext cx="456901" cy="276999"/>
            </a:xfrm>
            <a:prstGeom prst="rect">
              <a:avLst/>
            </a:prstGeom>
            <a:noFill/>
          </p:spPr>
          <p:txBody>
            <a:bodyPr wrap="none" rtlCol="0">
              <a:spAutoFit/>
            </a:bodyPr>
            <a:lstStyle/>
            <a:p>
              <a:r>
                <a:rPr lang="en-US" sz="1200" b="1" dirty="0" smtClean="0"/>
                <a:t>PAH</a:t>
              </a:r>
              <a:endParaRPr lang="en-US" sz="1200" b="1" dirty="0"/>
            </a:p>
          </p:txBody>
        </p:sp>
        <p:sp>
          <p:nvSpPr>
            <p:cNvPr id="36" name="TextBox 35"/>
            <p:cNvSpPr txBox="1"/>
            <p:nvPr/>
          </p:nvSpPr>
          <p:spPr>
            <a:xfrm rot="20906482">
              <a:off x="4806430" y="5714417"/>
              <a:ext cx="581635" cy="276999"/>
            </a:xfrm>
            <a:prstGeom prst="rect">
              <a:avLst/>
            </a:prstGeom>
            <a:noFill/>
          </p:spPr>
          <p:txBody>
            <a:bodyPr wrap="none" rtlCol="0">
              <a:spAutoFit/>
            </a:bodyPr>
            <a:lstStyle/>
            <a:p>
              <a:r>
                <a:rPr lang="en-US" sz="1200" b="1" dirty="0" err="1" smtClean="0"/>
                <a:t>fPAGE</a:t>
              </a:r>
              <a:endParaRPr lang="en-US" sz="1200" b="1" dirty="0"/>
            </a:p>
          </p:txBody>
        </p:sp>
        <p:sp>
          <p:nvSpPr>
            <p:cNvPr id="37" name="TextBox 36"/>
            <p:cNvSpPr txBox="1"/>
            <p:nvPr/>
          </p:nvSpPr>
          <p:spPr>
            <a:xfrm>
              <a:off x="3891705" y="6132071"/>
              <a:ext cx="1013469" cy="276999"/>
            </a:xfrm>
            <a:prstGeom prst="rect">
              <a:avLst/>
            </a:prstGeom>
            <a:noFill/>
          </p:spPr>
          <p:txBody>
            <a:bodyPr wrap="none" rtlCol="0">
              <a:spAutoFit/>
            </a:bodyPr>
            <a:lstStyle/>
            <a:p>
              <a:r>
                <a:rPr lang="en-US" sz="1200" b="1" dirty="0" err="1" smtClean="0"/>
                <a:t>fPAGE</a:t>
              </a:r>
              <a:r>
                <a:rPr lang="en-US" sz="1200" b="1" dirty="0" smtClean="0"/>
                <a:t>-b-PEG</a:t>
              </a:r>
              <a:endParaRPr lang="en-US" sz="1200" b="1" dirty="0"/>
            </a:p>
          </p:txBody>
        </p:sp>
        <p:sp>
          <p:nvSpPr>
            <p:cNvPr id="38" name="TextBox 37"/>
            <p:cNvSpPr txBox="1"/>
            <p:nvPr/>
          </p:nvSpPr>
          <p:spPr>
            <a:xfrm rot="457667">
              <a:off x="4835958" y="5487012"/>
              <a:ext cx="1587243" cy="276999"/>
            </a:xfrm>
            <a:prstGeom prst="rect">
              <a:avLst/>
            </a:prstGeom>
            <a:noFill/>
          </p:spPr>
          <p:txBody>
            <a:bodyPr wrap="none" rtlCol="0">
              <a:spAutoFit/>
            </a:bodyPr>
            <a:lstStyle/>
            <a:p>
              <a:r>
                <a:rPr lang="en-US" sz="1200" b="1" dirty="0" err="1" smtClean="0"/>
                <a:t>fPAGE</a:t>
              </a:r>
              <a:r>
                <a:rPr lang="en-US" sz="1200" b="1" dirty="0" smtClean="0"/>
                <a:t>-b-PEG-b-</a:t>
              </a:r>
              <a:r>
                <a:rPr lang="en-US" sz="1200" b="1" dirty="0" err="1" smtClean="0"/>
                <a:t>fPAGE</a:t>
              </a:r>
              <a:endParaRPr lang="en-US" sz="1200" b="1" dirty="0"/>
            </a:p>
          </p:txBody>
        </p:sp>
        <p:sp>
          <p:nvSpPr>
            <p:cNvPr id="39" name="TextBox 38"/>
            <p:cNvSpPr txBox="1"/>
            <p:nvPr/>
          </p:nvSpPr>
          <p:spPr>
            <a:xfrm rot="20917623">
              <a:off x="3422509" y="5562700"/>
              <a:ext cx="894145" cy="276999"/>
            </a:xfrm>
            <a:prstGeom prst="rect">
              <a:avLst/>
            </a:prstGeom>
            <a:noFill/>
          </p:spPr>
          <p:txBody>
            <a:bodyPr wrap="none" rtlCol="0">
              <a:spAutoFit/>
            </a:bodyPr>
            <a:lstStyle/>
            <a:p>
              <a:r>
                <a:rPr lang="en-US" sz="1200" b="1" dirty="0" smtClean="0"/>
                <a:t>PDMAEMA</a:t>
              </a:r>
              <a:endParaRPr lang="en-US" sz="1200" b="1" dirty="0"/>
            </a:p>
          </p:txBody>
        </p:sp>
      </p:grpSp>
      <p:grpSp>
        <p:nvGrpSpPr>
          <p:cNvPr id="14340" name="Group 14339"/>
          <p:cNvGrpSpPr>
            <a:grpSpLocks noChangeAspect="1"/>
          </p:cNvGrpSpPr>
          <p:nvPr/>
        </p:nvGrpSpPr>
        <p:grpSpPr>
          <a:xfrm>
            <a:off x="604290" y="2289647"/>
            <a:ext cx="5112413" cy="2280188"/>
            <a:chOff x="2264399" y="2457583"/>
            <a:chExt cx="5440443" cy="2426492"/>
          </a:xfrm>
        </p:grpSpPr>
        <p:pic>
          <p:nvPicPr>
            <p:cNvPr id="13" name="Picture 12"/>
            <p:cNvPicPr>
              <a:picLocks noChangeAspect="1"/>
            </p:cNvPicPr>
            <p:nvPr/>
          </p:nvPicPr>
          <p:blipFill rotWithShape="1">
            <a:blip r:embed="rId4" cstate="print">
              <a:extLst>
                <a:ext uri="{28A0092B-C50C-407E-A947-70E740481C1C}">
                  <a14:useLocalDpi xmlns:a14="http://schemas.microsoft.com/office/drawing/2010/main"/>
                </a:ext>
              </a:extLst>
            </a:blip>
            <a:srcRect l="1071" t="22143" r="70082" b="51350"/>
            <a:stretch/>
          </p:blipFill>
          <p:spPr bwMode="auto">
            <a:xfrm>
              <a:off x="2301709" y="3967598"/>
              <a:ext cx="1280160" cy="916477"/>
            </a:xfrm>
            <a:prstGeom prst="rect">
              <a:avLst/>
            </a:prstGeom>
            <a:noFill/>
            <a:ln>
              <a:noFill/>
            </a:ln>
          </p:spPr>
        </p:pic>
        <p:pic>
          <p:nvPicPr>
            <p:cNvPr id="16" name="Picture 15"/>
            <p:cNvPicPr>
              <a:picLocks noChangeAspect="1"/>
            </p:cNvPicPr>
            <p:nvPr/>
          </p:nvPicPr>
          <p:blipFill rotWithShape="1">
            <a:blip r:embed="rId5" cstate="email">
              <a:extLst>
                <a:ext uri="{28A0092B-C50C-407E-A947-70E740481C1C}">
                  <a14:useLocalDpi xmlns:a14="http://schemas.microsoft.com/office/drawing/2010/main"/>
                </a:ext>
              </a:extLst>
            </a:blip>
            <a:srcRect l="8047" t="5429" r="66157" b="55132"/>
            <a:stretch/>
          </p:blipFill>
          <p:spPr bwMode="auto">
            <a:xfrm>
              <a:off x="2264399" y="2690467"/>
              <a:ext cx="1377045" cy="1240461"/>
            </a:xfrm>
            <a:prstGeom prst="rect">
              <a:avLst/>
            </a:prstGeom>
            <a:noFill/>
            <a:ln>
              <a:noFill/>
            </a:ln>
            <a:extLst>
              <a:ext uri="{53640926-AAD7-44d8-BBD7-CCE9431645EC}">
                <a14:shadowObscured xmlns:a14="http://schemas.microsoft.com/office/drawing/2010/main"/>
              </a:ext>
            </a:extLst>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a:ext>
              </a:extLst>
            </a:blip>
            <a:srcRect t="29508"/>
            <a:stretch/>
          </p:blipFill>
          <p:spPr>
            <a:xfrm>
              <a:off x="4238805" y="3967597"/>
              <a:ext cx="1280160" cy="898211"/>
            </a:xfrm>
            <a:prstGeom prst="rect">
              <a:avLst/>
            </a:prstGeom>
          </p:spPr>
        </p:pic>
        <p:pic>
          <p:nvPicPr>
            <p:cNvPr id="22" name="Picture 21"/>
            <p:cNvPicPr>
              <a:picLocks noChangeAspect="1"/>
            </p:cNvPicPr>
            <p:nvPr/>
          </p:nvPicPr>
          <p:blipFill rotWithShape="1">
            <a:blip r:embed="rId5" cstate="email">
              <a:extLst>
                <a:ext uri="{28A0092B-C50C-407E-A947-70E740481C1C}">
                  <a14:useLocalDpi xmlns:a14="http://schemas.microsoft.com/office/drawing/2010/main"/>
                </a:ext>
              </a:extLst>
            </a:blip>
            <a:srcRect l="36230" t="5429" r="35038" b="55132"/>
            <a:stretch/>
          </p:blipFill>
          <p:spPr bwMode="auto">
            <a:xfrm>
              <a:off x="4112002" y="2690467"/>
              <a:ext cx="1533767" cy="1240461"/>
            </a:xfrm>
            <a:prstGeom prst="rect">
              <a:avLst/>
            </a:prstGeom>
            <a:noFill/>
            <a:ln>
              <a:noFill/>
            </a:ln>
            <a:extLst>
              <a:ext uri="{53640926-AAD7-44d8-BBD7-CCE9431645EC}">
                <a14:shadowObscured xmlns:a14="http://schemas.microsoft.com/office/drawing/2010/main"/>
              </a:ext>
            </a:extLst>
          </p:spPr>
        </p:pic>
        <p:grpSp>
          <p:nvGrpSpPr>
            <p:cNvPr id="2" name="Group 1"/>
            <p:cNvGrpSpPr>
              <a:grpSpLocks noChangeAspect="1"/>
            </p:cNvGrpSpPr>
            <p:nvPr/>
          </p:nvGrpSpPr>
          <p:grpSpPr>
            <a:xfrm>
              <a:off x="6211680" y="3967599"/>
              <a:ext cx="1280160" cy="902574"/>
              <a:chOff x="1870974" y="4023047"/>
              <a:chExt cx="1512780" cy="1066582"/>
            </a:xfrm>
          </p:grpSpPr>
          <p:pic>
            <p:nvPicPr>
              <p:cNvPr id="17" name="Picture 16" descr="Figure 5 cryo-TEM.tif"/>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870974" y="4023047"/>
                <a:ext cx="1512780" cy="1066582"/>
              </a:xfrm>
              <a:prstGeom prst="rect">
                <a:avLst/>
              </a:prstGeom>
            </p:spPr>
          </p:pic>
          <p:sp>
            <p:nvSpPr>
              <p:cNvPr id="19" name="Text Box 65"/>
              <p:cNvSpPr txBox="1"/>
              <p:nvPr/>
            </p:nvSpPr>
            <p:spPr>
              <a:xfrm>
                <a:off x="1925271" y="4825817"/>
                <a:ext cx="333463" cy="116112"/>
              </a:xfrm>
              <a:prstGeom prst="rect">
                <a:avLst/>
              </a:prstGeom>
              <a:noFill/>
            </p:spPr>
            <p:txBody>
              <a:bodyPr wrap="none" lIns="0" tIns="0" rIns="0" bIns="0" rtlCol="0">
                <a:spAutoFit/>
              </a:bodyPr>
              <a:lstStyle/>
              <a:p>
                <a:pPr marL="0" marR="0">
                  <a:spcBef>
                    <a:spcPts val="0"/>
                  </a:spcBef>
                  <a:spcAft>
                    <a:spcPts val="0"/>
                  </a:spcAft>
                </a:pPr>
                <a:r>
                  <a:rPr lang="en-US" sz="600" b="1" kern="1200" dirty="0">
                    <a:solidFill>
                      <a:srgbClr val="000000"/>
                    </a:solidFill>
                    <a:effectLst/>
                    <a:latin typeface="Helvetica"/>
                    <a:ea typeface="ＭＳ 明朝"/>
                    <a:cs typeface="Helvetica"/>
                  </a:rPr>
                  <a:t>100 nm</a:t>
                </a:r>
                <a:endParaRPr lang="en-US" sz="1100" dirty="0">
                  <a:effectLst/>
                  <a:latin typeface="Times"/>
                  <a:ea typeface="ＭＳ 明朝"/>
                  <a:cs typeface="Times New Roman"/>
                </a:endParaRPr>
              </a:p>
            </p:txBody>
          </p:sp>
        </p:grpSp>
        <p:pic>
          <p:nvPicPr>
            <p:cNvPr id="23" name="Picture 22"/>
            <p:cNvPicPr>
              <a:picLocks noChangeAspect="1"/>
            </p:cNvPicPr>
            <p:nvPr/>
          </p:nvPicPr>
          <p:blipFill rotWithShape="1">
            <a:blip r:embed="rId5" cstate="email">
              <a:extLst>
                <a:ext uri="{28A0092B-C50C-407E-A947-70E740481C1C}">
                  <a14:useLocalDpi xmlns:a14="http://schemas.microsoft.com/office/drawing/2010/main"/>
                </a:ext>
              </a:extLst>
            </a:blip>
            <a:srcRect l="66140" t="5871" r="6306" b="55132"/>
            <a:stretch/>
          </p:blipFill>
          <p:spPr bwMode="auto">
            <a:xfrm>
              <a:off x="6116327" y="2690467"/>
              <a:ext cx="1470866" cy="1226518"/>
            </a:xfrm>
            <a:prstGeom prst="rect">
              <a:avLst/>
            </a:prstGeom>
            <a:noFill/>
            <a:ln>
              <a:noFill/>
            </a:ln>
            <a:extLst>
              <a:ext uri="{53640926-AAD7-44d8-BBD7-CCE9431645EC}">
                <a14:shadowObscured xmlns:a14="http://schemas.microsoft.com/office/drawing/2010/main"/>
              </a:ext>
            </a:extLst>
          </p:spPr>
        </p:pic>
        <p:sp>
          <p:nvSpPr>
            <p:cNvPr id="30" name="TextBox 29"/>
            <p:cNvSpPr txBox="1"/>
            <p:nvPr/>
          </p:nvSpPr>
          <p:spPr>
            <a:xfrm>
              <a:off x="2322189" y="2457583"/>
              <a:ext cx="1221038" cy="270208"/>
            </a:xfrm>
            <a:prstGeom prst="rect">
              <a:avLst/>
            </a:prstGeom>
            <a:noFill/>
          </p:spPr>
          <p:txBody>
            <a:bodyPr wrap="none" rtlCol="0">
              <a:spAutoFit/>
            </a:bodyPr>
            <a:lstStyle/>
            <a:p>
              <a:pPr algn="r"/>
              <a:r>
                <a:rPr lang="en-US" sz="1050" dirty="0" smtClean="0">
                  <a:latin typeface="Comic Sans MS"/>
                  <a:cs typeface="Comic Sans MS"/>
                </a:rPr>
                <a:t>Bulk Complexes</a:t>
              </a:r>
              <a:endParaRPr lang="en-US" sz="1050" dirty="0">
                <a:latin typeface="Comic Sans MS"/>
                <a:cs typeface="Comic Sans MS"/>
              </a:endParaRPr>
            </a:p>
          </p:txBody>
        </p:sp>
        <p:sp>
          <p:nvSpPr>
            <p:cNvPr id="43" name="TextBox 42"/>
            <p:cNvSpPr txBox="1"/>
            <p:nvPr/>
          </p:nvSpPr>
          <p:spPr>
            <a:xfrm>
              <a:off x="3991608" y="2457583"/>
              <a:ext cx="1692825" cy="270208"/>
            </a:xfrm>
            <a:prstGeom prst="rect">
              <a:avLst/>
            </a:prstGeom>
            <a:noFill/>
          </p:spPr>
          <p:txBody>
            <a:bodyPr wrap="none" rtlCol="0">
              <a:spAutoFit/>
            </a:bodyPr>
            <a:lstStyle/>
            <a:p>
              <a:pPr algn="ctr"/>
              <a:r>
                <a:rPr lang="en-US" sz="1050" dirty="0" smtClean="0">
                  <a:latin typeface="Comic Sans MS"/>
                  <a:cs typeface="Comic Sans MS"/>
                </a:rPr>
                <a:t>Complex-core Micelles</a:t>
              </a:r>
              <a:endParaRPr lang="en-US" sz="1050" dirty="0">
                <a:latin typeface="Comic Sans MS"/>
                <a:cs typeface="Comic Sans MS"/>
              </a:endParaRPr>
            </a:p>
          </p:txBody>
        </p:sp>
        <p:sp>
          <p:nvSpPr>
            <p:cNvPr id="44" name="TextBox 43"/>
            <p:cNvSpPr txBox="1"/>
            <p:nvPr/>
          </p:nvSpPr>
          <p:spPr>
            <a:xfrm>
              <a:off x="6024401" y="2457583"/>
              <a:ext cx="1680441" cy="270208"/>
            </a:xfrm>
            <a:prstGeom prst="rect">
              <a:avLst/>
            </a:prstGeom>
            <a:noFill/>
          </p:spPr>
          <p:txBody>
            <a:bodyPr wrap="none" rtlCol="0">
              <a:spAutoFit/>
            </a:bodyPr>
            <a:lstStyle/>
            <a:p>
              <a:pPr algn="ctr"/>
              <a:r>
                <a:rPr lang="en-US" sz="1050" dirty="0" err="1" smtClean="0">
                  <a:latin typeface="Comic Sans MS"/>
                  <a:cs typeface="Comic Sans MS"/>
                </a:rPr>
                <a:t>Crosslinked</a:t>
              </a:r>
              <a:r>
                <a:rPr lang="en-US" sz="1050" dirty="0" smtClean="0">
                  <a:latin typeface="Comic Sans MS"/>
                  <a:cs typeface="Comic Sans MS"/>
                </a:rPr>
                <a:t> Hydrogels</a:t>
              </a:r>
              <a:endParaRPr lang="en-US" sz="1050" dirty="0">
                <a:latin typeface="Comic Sans MS"/>
                <a:cs typeface="Comic Sans MS"/>
              </a:endParaRPr>
            </a:p>
          </p:txBody>
        </p:sp>
      </p:grpSp>
      <p:grpSp>
        <p:nvGrpSpPr>
          <p:cNvPr id="14344" name="Group 14343"/>
          <p:cNvGrpSpPr/>
          <p:nvPr/>
        </p:nvGrpSpPr>
        <p:grpSpPr>
          <a:xfrm>
            <a:off x="1569284" y="4645737"/>
            <a:ext cx="3182425" cy="674762"/>
            <a:chOff x="3345991" y="4866153"/>
            <a:chExt cx="3182425" cy="674762"/>
          </a:xfrm>
        </p:grpSpPr>
        <p:sp>
          <p:nvSpPr>
            <p:cNvPr id="14341" name="Up Arrow 14340"/>
            <p:cNvSpPr/>
            <p:nvPr/>
          </p:nvSpPr>
          <p:spPr>
            <a:xfrm>
              <a:off x="4694888" y="4866153"/>
              <a:ext cx="484632" cy="530654"/>
            </a:xfrm>
            <a:prstGeom prst="upArrow">
              <a:avLst/>
            </a:prstGeom>
            <a:gradFill>
              <a:gsLst>
                <a:gs pos="0">
                  <a:srgbClr val="6C0F10">
                    <a:alpha val="96000"/>
                  </a:srgbClr>
                </a:gs>
                <a:gs pos="100000">
                  <a:schemeClr val="accent2">
                    <a:tint val="50000"/>
                    <a:shade val="100000"/>
                    <a:satMod val="350000"/>
                  </a:schemeClr>
                </a:gs>
              </a:gsLst>
            </a:gradFill>
            <a:scene3d>
              <a:camera prst="orthographicFront">
                <a:rot lat="0" lon="0" rev="0"/>
              </a:camera>
              <a:lightRig rig="threePt" dir="t">
                <a:rot lat="0" lon="0" rev="1200000"/>
              </a:lightRig>
            </a:scene3d>
            <a:sp3d>
              <a:bevelT w="63500" h="25400" prst="angle"/>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50" name="Up Arrow 49"/>
            <p:cNvSpPr/>
            <p:nvPr/>
          </p:nvSpPr>
          <p:spPr>
            <a:xfrm rot="1624372">
              <a:off x="6043784" y="4868989"/>
              <a:ext cx="484632" cy="671926"/>
            </a:xfrm>
            <a:prstGeom prst="upArrow">
              <a:avLst/>
            </a:prstGeom>
            <a:gradFill>
              <a:gsLst>
                <a:gs pos="0">
                  <a:srgbClr val="6C0F10">
                    <a:alpha val="96000"/>
                  </a:srgbClr>
                </a:gs>
                <a:gs pos="100000">
                  <a:schemeClr val="accent2">
                    <a:tint val="50000"/>
                    <a:shade val="100000"/>
                    <a:satMod val="350000"/>
                  </a:schemeClr>
                </a:gs>
              </a:gsLst>
            </a:gradFill>
            <a:scene3d>
              <a:camera prst="orthographicFront">
                <a:rot lat="0" lon="0" rev="0"/>
              </a:camera>
              <a:lightRig rig="threePt" dir="t">
                <a:rot lat="0" lon="0" rev="1200000"/>
              </a:lightRig>
            </a:scene3d>
            <a:sp3d>
              <a:bevelT w="63500" h="25400" prst="angle"/>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51" name="Up Arrow 50"/>
            <p:cNvSpPr/>
            <p:nvPr/>
          </p:nvSpPr>
          <p:spPr>
            <a:xfrm rot="19975628" flipH="1">
              <a:off x="3345991" y="4868989"/>
              <a:ext cx="484632" cy="671926"/>
            </a:xfrm>
            <a:prstGeom prst="upArrow">
              <a:avLst/>
            </a:prstGeom>
            <a:gradFill>
              <a:gsLst>
                <a:gs pos="0">
                  <a:srgbClr val="6C0F10">
                    <a:alpha val="96000"/>
                  </a:srgbClr>
                </a:gs>
                <a:gs pos="100000">
                  <a:schemeClr val="accent2">
                    <a:tint val="50000"/>
                    <a:shade val="100000"/>
                    <a:satMod val="350000"/>
                  </a:schemeClr>
                </a:gs>
              </a:gsLst>
            </a:gradFill>
            <a:scene3d>
              <a:camera prst="orthographicFront">
                <a:rot lat="0" lon="0" rev="0"/>
              </a:camera>
              <a:lightRig rig="threePt" dir="t">
                <a:rot lat="0" lon="0" rev="1200000"/>
              </a:lightRig>
            </a:scene3d>
            <a:sp3d>
              <a:bevelT w="63500" h="25400" prst="angle"/>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14347" name="Group 14346"/>
          <p:cNvGrpSpPr/>
          <p:nvPr/>
        </p:nvGrpSpPr>
        <p:grpSpPr>
          <a:xfrm>
            <a:off x="579104" y="1756546"/>
            <a:ext cx="5089625" cy="462651"/>
            <a:chOff x="2344404" y="1903490"/>
            <a:chExt cx="5089625" cy="462651"/>
          </a:xfrm>
        </p:grpSpPr>
        <p:sp>
          <p:nvSpPr>
            <p:cNvPr id="53" name="Up Arrow 52"/>
            <p:cNvSpPr/>
            <p:nvPr/>
          </p:nvSpPr>
          <p:spPr>
            <a:xfrm>
              <a:off x="2344404" y="1903490"/>
              <a:ext cx="411475" cy="462651"/>
            </a:xfrm>
            <a:prstGeom prst="upArrow">
              <a:avLst/>
            </a:prstGeom>
            <a:gradFill>
              <a:gsLst>
                <a:gs pos="0">
                  <a:srgbClr val="6C0F10">
                    <a:alpha val="96000"/>
                  </a:srgbClr>
                </a:gs>
                <a:gs pos="100000">
                  <a:schemeClr val="accent2">
                    <a:tint val="50000"/>
                    <a:shade val="100000"/>
                    <a:satMod val="350000"/>
                  </a:schemeClr>
                </a:gs>
              </a:gsLst>
            </a:gradFill>
            <a:scene3d>
              <a:camera prst="orthographicFront">
                <a:rot lat="0" lon="0" rev="0"/>
              </a:camera>
              <a:lightRig rig="threePt" dir="t">
                <a:rot lat="0" lon="0" rev="1200000"/>
              </a:lightRig>
            </a:scene3d>
            <a:sp3d>
              <a:bevelT w="63500" h="25400" prst="angle"/>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54" name="Up Arrow 53"/>
            <p:cNvSpPr/>
            <p:nvPr/>
          </p:nvSpPr>
          <p:spPr>
            <a:xfrm>
              <a:off x="3124096" y="1903490"/>
              <a:ext cx="411475" cy="462651"/>
            </a:xfrm>
            <a:prstGeom prst="upArrow">
              <a:avLst/>
            </a:prstGeom>
            <a:gradFill>
              <a:gsLst>
                <a:gs pos="0">
                  <a:srgbClr val="6C0F10">
                    <a:alpha val="96000"/>
                  </a:srgbClr>
                </a:gs>
                <a:gs pos="100000">
                  <a:schemeClr val="accent2">
                    <a:tint val="50000"/>
                    <a:shade val="100000"/>
                    <a:satMod val="350000"/>
                  </a:schemeClr>
                </a:gs>
              </a:gsLst>
            </a:gradFill>
            <a:scene3d>
              <a:camera prst="orthographicFront">
                <a:rot lat="0" lon="0" rev="0"/>
              </a:camera>
              <a:lightRig rig="threePt" dir="t">
                <a:rot lat="0" lon="0" rev="1200000"/>
              </a:lightRig>
            </a:scene3d>
            <a:sp3d>
              <a:bevelT w="63500" h="25400" prst="angle"/>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55" name="Up Arrow 54"/>
            <p:cNvSpPr/>
            <p:nvPr/>
          </p:nvSpPr>
          <p:spPr>
            <a:xfrm>
              <a:off x="5463172" y="1903490"/>
              <a:ext cx="411475" cy="462651"/>
            </a:xfrm>
            <a:prstGeom prst="upArrow">
              <a:avLst/>
            </a:prstGeom>
            <a:gradFill>
              <a:gsLst>
                <a:gs pos="0">
                  <a:srgbClr val="6C0F10">
                    <a:alpha val="96000"/>
                  </a:srgbClr>
                </a:gs>
                <a:gs pos="100000">
                  <a:schemeClr val="accent2">
                    <a:tint val="50000"/>
                    <a:shade val="100000"/>
                    <a:satMod val="350000"/>
                  </a:schemeClr>
                </a:gs>
              </a:gsLst>
            </a:gradFill>
            <a:scene3d>
              <a:camera prst="orthographicFront">
                <a:rot lat="0" lon="0" rev="0"/>
              </a:camera>
              <a:lightRig rig="threePt" dir="t">
                <a:rot lat="0" lon="0" rev="1200000"/>
              </a:lightRig>
            </a:scene3d>
            <a:sp3d>
              <a:bevelT w="63500" h="25400" prst="angle"/>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56" name="Up Arrow 55"/>
            <p:cNvSpPr/>
            <p:nvPr/>
          </p:nvSpPr>
          <p:spPr>
            <a:xfrm>
              <a:off x="6242864" y="1903490"/>
              <a:ext cx="411475" cy="462651"/>
            </a:xfrm>
            <a:prstGeom prst="upArrow">
              <a:avLst/>
            </a:prstGeom>
            <a:gradFill>
              <a:gsLst>
                <a:gs pos="0">
                  <a:srgbClr val="6C0F10">
                    <a:alpha val="96000"/>
                  </a:srgbClr>
                </a:gs>
                <a:gs pos="100000">
                  <a:schemeClr val="accent2">
                    <a:tint val="50000"/>
                    <a:shade val="100000"/>
                    <a:satMod val="350000"/>
                  </a:schemeClr>
                </a:gs>
              </a:gsLst>
            </a:gradFill>
            <a:scene3d>
              <a:camera prst="orthographicFront">
                <a:rot lat="0" lon="0" rev="0"/>
              </a:camera>
              <a:lightRig rig="threePt" dir="t">
                <a:rot lat="0" lon="0" rev="1200000"/>
              </a:lightRig>
            </a:scene3d>
            <a:sp3d>
              <a:bevelT w="63500" h="25400" prst="angle"/>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57" name="Up Arrow 56"/>
            <p:cNvSpPr/>
            <p:nvPr/>
          </p:nvSpPr>
          <p:spPr>
            <a:xfrm>
              <a:off x="7022554" y="1903490"/>
              <a:ext cx="411475" cy="462651"/>
            </a:xfrm>
            <a:prstGeom prst="upArrow">
              <a:avLst/>
            </a:prstGeom>
            <a:gradFill>
              <a:gsLst>
                <a:gs pos="0">
                  <a:srgbClr val="6C0F10">
                    <a:alpha val="96000"/>
                  </a:srgbClr>
                </a:gs>
                <a:gs pos="100000">
                  <a:schemeClr val="accent2">
                    <a:tint val="50000"/>
                    <a:shade val="100000"/>
                    <a:satMod val="350000"/>
                  </a:schemeClr>
                </a:gs>
              </a:gsLst>
            </a:gradFill>
            <a:scene3d>
              <a:camera prst="orthographicFront">
                <a:rot lat="0" lon="0" rev="0"/>
              </a:camera>
              <a:lightRig rig="threePt" dir="t">
                <a:rot lat="0" lon="0" rev="1200000"/>
              </a:lightRig>
            </a:scene3d>
            <a:sp3d>
              <a:bevelT w="63500" h="25400" prst="angle"/>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59" name="Up Arrow 58"/>
            <p:cNvSpPr/>
            <p:nvPr/>
          </p:nvSpPr>
          <p:spPr>
            <a:xfrm>
              <a:off x="3903788" y="1903490"/>
              <a:ext cx="411475" cy="462651"/>
            </a:xfrm>
            <a:prstGeom prst="upArrow">
              <a:avLst/>
            </a:prstGeom>
            <a:gradFill>
              <a:gsLst>
                <a:gs pos="0">
                  <a:srgbClr val="6C0F10">
                    <a:alpha val="96000"/>
                  </a:srgbClr>
                </a:gs>
                <a:gs pos="100000">
                  <a:schemeClr val="accent2">
                    <a:tint val="50000"/>
                    <a:shade val="100000"/>
                    <a:satMod val="350000"/>
                  </a:schemeClr>
                </a:gs>
              </a:gsLst>
            </a:gradFill>
            <a:scene3d>
              <a:camera prst="orthographicFront">
                <a:rot lat="0" lon="0" rev="0"/>
              </a:camera>
              <a:lightRig rig="threePt" dir="t">
                <a:rot lat="0" lon="0" rev="1200000"/>
              </a:lightRig>
            </a:scene3d>
            <a:sp3d>
              <a:bevelT w="63500" h="25400" prst="angle"/>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0" name="Up Arrow 59"/>
            <p:cNvSpPr/>
            <p:nvPr/>
          </p:nvSpPr>
          <p:spPr>
            <a:xfrm>
              <a:off x="4683480" y="1903490"/>
              <a:ext cx="411475" cy="462651"/>
            </a:xfrm>
            <a:prstGeom prst="upArrow">
              <a:avLst/>
            </a:prstGeom>
            <a:gradFill>
              <a:gsLst>
                <a:gs pos="0">
                  <a:srgbClr val="6C0F10">
                    <a:alpha val="96000"/>
                  </a:srgbClr>
                </a:gs>
                <a:gs pos="100000">
                  <a:schemeClr val="accent2">
                    <a:tint val="50000"/>
                    <a:shade val="100000"/>
                    <a:satMod val="350000"/>
                  </a:schemeClr>
                </a:gs>
              </a:gsLst>
            </a:gradFill>
            <a:scene3d>
              <a:camera prst="orthographicFront">
                <a:rot lat="0" lon="0" rev="0"/>
              </a:camera>
              <a:lightRig rig="threePt" dir="t">
                <a:rot lat="0" lon="0" rev="1200000"/>
              </a:lightRig>
            </a:scene3d>
            <a:sp3d>
              <a:bevelT w="63500" h="25400" prst="angle"/>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63" name="TextBox 62"/>
          <p:cNvSpPr txBox="1"/>
          <p:nvPr/>
        </p:nvSpPr>
        <p:spPr>
          <a:xfrm>
            <a:off x="170767" y="596469"/>
            <a:ext cx="5979459" cy="261610"/>
          </a:xfrm>
          <a:prstGeom prst="rect">
            <a:avLst/>
          </a:prstGeom>
          <a:noFill/>
        </p:spPr>
        <p:txBody>
          <a:bodyPr wrap="none" rtlCol="0">
            <a:spAutoFit/>
          </a:bodyPr>
          <a:lstStyle/>
          <a:p>
            <a:pPr algn="ctr"/>
            <a:r>
              <a:rPr lang="en-US" sz="1100" dirty="0" smtClean="0">
                <a:latin typeface="Comic Sans MS"/>
                <a:cs typeface="Comic Sans MS"/>
              </a:rPr>
              <a:t>Drug Delivery, Tissue Engineering, Encapsulation, Multi-Responsive Materials, Adhesives</a:t>
            </a:r>
            <a:endParaRPr lang="en-US" sz="1100" dirty="0">
              <a:latin typeface="Comic Sans MS"/>
              <a:cs typeface="Comic Sans MS"/>
            </a:endParaRPr>
          </a:p>
        </p:txBody>
      </p:sp>
      <p:sp>
        <p:nvSpPr>
          <p:cNvPr id="14348" name="TextBox 14347"/>
          <p:cNvSpPr txBox="1"/>
          <p:nvPr/>
        </p:nvSpPr>
        <p:spPr>
          <a:xfrm>
            <a:off x="5004764" y="5552486"/>
            <a:ext cx="2259106" cy="338554"/>
          </a:xfrm>
          <a:prstGeom prst="rect">
            <a:avLst/>
          </a:prstGeom>
          <a:noFill/>
        </p:spPr>
        <p:txBody>
          <a:bodyPr wrap="square" rtlCol="0">
            <a:spAutoFit/>
          </a:bodyPr>
          <a:lstStyle/>
          <a:p>
            <a:pPr algn="ctr"/>
            <a:r>
              <a:rPr lang="en-US" sz="1600" b="1" dirty="0" smtClean="0">
                <a:solidFill>
                  <a:srgbClr val="FF0000"/>
                </a:solidFill>
                <a:latin typeface="Comic Sans MS"/>
                <a:cs typeface="Comic Sans MS"/>
              </a:rPr>
              <a:t>Designer Polymers</a:t>
            </a:r>
            <a:endParaRPr lang="en-US" sz="1600" b="1" dirty="0">
              <a:solidFill>
                <a:srgbClr val="FF0000"/>
              </a:solidFill>
              <a:latin typeface="Comic Sans MS"/>
              <a:cs typeface="Comic Sans MS"/>
            </a:endParaRPr>
          </a:p>
        </p:txBody>
      </p:sp>
      <p:sp>
        <p:nvSpPr>
          <p:cNvPr id="65" name="TextBox 64"/>
          <p:cNvSpPr txBox="1"/>
          <p:nvPr/>
        </p:nvSpPr>
        <p:spPr>
          <a:xfrm>
            <a:off x="5449264" y="3143862"/>
            <a:ext cx="2106706" cy="584776"/>
          </a:xfrm>
          <a:prstGeom prst="rect">
            <a:avLst/>
          </a:prstGeom>
          <a:noFill/>
        </p:spPr>
        <p:txBody>
          <a:bodyPr wrap="square" rtlCol="0">
            <a:spAutoFit/>
          </a:bodyPr>
          <a:lstStyle/>
          <a:p>
            <a:pPr algn="ctr"/>
            <a:r>
              <a:rPr lang="en-US" sz="1600" b="1" dirty="0" smtClean="0">
                <a:solidFill>
                  <a:srgbClr val="FF0000"/>
                </a:solidFill>
                <a:latin typeface="Comic Sans MS"/>
                <a:cs typeface="Comic Sans MS"/>
              </a:rPr>
              <a:t>Controllable Assembly</a:t>
            </a:r>
            <a:endParaRPr lang="en-US" sz="1600" b="1" dirty="0">
              <a:solidFill>
                <a:srgbClr val="FF0000"/>
              </a:solidFill>
              <a:latin typeface="Comic Sans MS"/>
              <a:cs typeface="Comic Sans MS"/>
            </a:endParaRPr>
          </a:p>
        </p:txBody>
      </p:sp>
      <p:sp>
        <p:nvSpPr>
          <p:cNvPr id="66" name="TextBox 65"/>
          <p:cNvSpPr txBox="1"/>
          <p:nvPr/>
        </p:nvSpPr>
        <p:spPr>
          <a:xfrm>
            <a:off x="2513081" y="6411268"/>
            <a:ext cx="1242923" cy="261610"/>
          </a:xfrm>
          <a:prstGeom prst="rect">
            <a:avLst/>
          </a:prstGeom>
          <a:noFill/>
        </p:spPr>
        <p:txBody>
          <a:bodyPr wrap="none" rtlCol="0">
            <a:spAutoFit/>
          </a:bodyPr>
          <a:lstStyle/>
          <a:p>
            <a:pPr algn="ctr"/>
            <a:r>
              <a:rPr lang="en-US" sz="1100" dirty="0" smtClean="0">
                <a:latin typeface="Comic Sans MS"/>
                <a:cs typeface="Comic Sans MS"/>
              </a:rPr>
              <a:t>Polyelectrolytes</a:t>
            </a:r>
            <a:endParaRPr lang="en-US" sz="1100" dirty="0">
              <a:latin typeface="Comic Sans MS"/>
              <a:cs typeface="Comic Sans MS"/>
            </a:endParaRPr>
          </a:p>
        </p:txBody>
      </p:sp>
      <p:sp>
        <p:nvSpPr>
          <p:cNvPr id="45" name="Rectangle 57"/>
          <p:cNvSpPr>
            <a:spLocks noChangeArrowheads="1"/>
          </p:cNvSpPr>
          <p:nvPr/>
        </p:nvSpPr>
        <p:spPr bwMode="auto">
          <a:xfrm>
            <a:off x="63500" y="43248"/>
            <a:ext cx="52136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p>
            <a:r>
              <a:rPr lang="en-US" sz="2800" b="1" dirty="0" smtClean="0"/>
              <a:t>Platform </a:t>
            </a:r>
            <a:r>
              <a:rPr lang="en-US" sz="2800" b="1" dirty="0"/>
              <a:t>for </a:t>
            </a:r>
            <a:r>
              <a:rPr lang="en-US" sz="2800" b="1" dirty="0" smtClean="0"/>
              <a:t>‘Soft</a:t>
            </a:r>
            <a:r>
              <a:rPr lang="en-US" sz="2800" b="1" dirty="0"/>
              <a:t>’ </a:t>
            </a:r>
            <a:r>
              <a:rPr lang="en-US" sz="2800" b="1" dirty="0" smtClean="0"/>
              <a:t>Material Design</a:t>
            </a:r>
            <a:endParaRPr lang="en-US" sz="2800" b="1" dirty="0">
              <a:latin typeface="Calibri" charset="0"/>
            </a:endParaRPr>
          </a:p>
        </p:txBody>
      </p:sp>
      <p:sp>
        <p:nvSpPr>
          <p:cNvPr id="46" name="TextBox 45"/>
          <p:cNvSpPr txBox="1"/>
          <p:nvPr/>
        </p:nvSpPr>
        <p:spPr>
          <a:xfrm>
            <a:off x="6181558" y="2622159"/>
            <a:ext cx="2866742" cy="2558649"/>
          </a:xfrm>
          <a:prstGeom prst="rect">
            <a:avLst/>
          </a:prstGeom>
          <a:noFill/>
        </p:spPr>
        <p:txBody>
          <a:bodyPr wrap="square" rtlCol="0">
            <a:spAutoFit/>
          </a:bodyPr>
          <a:lstStyle/>
          <a:p>
            <a:pPr>
              <a:lnSpc>
                <a:spcPct val="120000"/>
              </a:lnSpc>
            </a:pPr>
            <a:r>
              <a:rPr lang="en-US" b="1" dirty="0" smtClean="0">
                <a:solidFill>
                  <a:srgbClr val="FF0000"/>
                </a:solidFill>
                <a:latin typeface="Comic Sans MS"/>
                <a:cs typeface="Comic Sans MS"/>
              </a:rPr>
              <a:t>Versatile </a:t>
            </a:r>
            <a:r>
              <a:rPr lang="en-US" b="1" dirty="0">
                <a:solidFill>
                  <a:srgbClr val="FF0000"/>
                </a:solidFill>
                <a:latin typeface="Comic Sans MS"/>
                <a:cs typeface="Comic Sans MS"/>
              </a:rPr>
              <a:t>M</a:t>
            </a:r>
            <a:r>
              <a:rPr lang="en-US" b="1" dirty="0" smtClean="0">
                <a:solidFill>
                  <a:srgbClr val="FF0000"/>
                </a:solidFill>
                <a:latin typeface="Comic Sans MS"/>
                <a:cs typeface="Comic Sans MS"/>
              </a:rPr>
              <a:t>aterials</a:t>
            </a:r>
          </a:p>
          <a:p>
            <a:pPr marL="285750" indent="-285750">
              <a:lnSpc>
                <a:spcPct val="120000"/>
              </a:lnSpc>
              <a:buClr>
                <a:srgbClr val="6C0F10"/>
              </a:buClr>
              <a:buFont typeface="Wingdings" charset="2"/>
              <a:buChar char="²"/>
            </a:pPr>
            <a:endParaRPr lang="en-US" sz="400" dirty="0" smtClean="0">
              <a:latin typeface="Calibri"/>
              <a:cs typeface="Calibri"/>
            </a:endParaRPr>
          </a:p>
          <a:p>
            <a:pPr marL="285750" indent="-285750">
              <a:lnSpc>
                <a:spcPct val="120000"/>
              </a:lnSpc>
              <a:buClr>
                <a:srgbClr val="6C0F10"/>
              </a:buClr>
              <a:buFont typeface="Wingdings" charset="2"/>
              <a:buChar char="²"/>
            </a:pPr>
            <a:r>
              <a:rPr lang="en-US" sz="1600" dirty="0" smtClean="0">
                <a:latin typeface="Calibri"/>
                <a:cs typeface="Calibri"/>
              </a:rPr>
              <a:t>PEC micelles &amp; hydrogels</a:t>
            </a:r>
          </a:p>
          <a:p>
            <a:pPr marL="285750" indent="-285750">
              <a:lnSpc>
                <a:spcPct val="120000"/>
              </a:lnSpc>
              <a:buClr>
                <a:srgbClr val="6C0F10"/>
              </a:buClr>
              <a:buFont typeface="Wingdings" charset="2"/>
              <a:buChar char="²"/>
            </a:pPr>
            <a:r>
              <a:rPr lang="en-US" sz="1600" dirty="0" smtClean="0">
                <a:latin typeface="Calibri"/>
                <a:cs typeface="Calibri"/>
              </a:rPr>
              <a:t>PEC stabilized </a:t>
            </a:r>
            <a:r>
              <a:rPr lang="en-US" sz="1600" dirty="0" err="1" smtClean="0">
                <a:latin typeface="Calibri"/>
                <a:cs typeface="Calibri"/>
              </a:rPr>
              <a:t>biocomposites</a:t>
            </a:r>
            <a:endParaRPr lang="en-US" sz="1600" dirty="0" smtClean="0">
              <a:latin typeface="Calibri"/>
              <a:cs typeface="Calibri"/>
            </a:endParaRPr>
          </a:p>
          <a:p>
            <a:pPr marL="285750" indent="-285750">
              <a:lnSpc>
                <a:spcPct val="120000"/>
              </a:lnSpc>
              <a:buClr>
                <a:srgbClr val="6C0F10"/>
              </a:buClr>
              <a:buFont typeface="Wingdings" charset="2"/>
              <a:buChar char="²"/>
            </a:pPr>
            <a:r>
              <a:rPr lang="en-US" sz="1600" dirty="0" smtClean="0">
                <a:latin typeface="Calibri"/>
                <a:cs typeface="Calibri"/>
              </a:rPr>
              <a:t>Membrane-less compartments</a:t>
            </a:r>
          </a:p>
          <a:p>
            <a:pPr marL="285750" indent="-285750">
              <a:lnSpc>
                <a:spcPct val="120000"/>
              </a:lnSpc>
              <a:buClr>
                <a:srgbClr val="6C0F10"/>
              </a:buClr>
              <a:buFont typeface="Wingdings" charset="2"/>
              <a:buChar char="²"/>
            </a:pPr>
            <a:r>
              <a:rPr lang="en-US" sz="1600" dirty="0" smtClean="0">
                <a:solidFill>
                  <a:srgbClr val="000000"/>
                </a:solidFill>
                <a:latin typeface="Calibri"/>
                <a:cs typeface="Calibri"/>
              </a:rPr>
              <a:t>Developing theoretical and computational underpinning for design</a:t>
            </a:r>
            <a:endParaRPr lang="en-US" sz="1600" dirty="0">
              <a:solidFill>
                <a:srgbClr val="000000"/>
              </a:solidFill>
              <a:latin typeface="Calibri"/>
              <a:cs typeface="Calibri"/>
            </a:endParaRPr>
          </a:p>
        </p:txBody>
      </p:sp>
      <p:sp>
        <p:nvSpPr>
          <p:cNvPr id="48" name="TextBox 47"/>
          <p:cNvSpPr txBox="1"/>
          <p:nvPr/>
        </p:nvSpPr>
        <p:spPr>
          <a:xfrm>
            <a:off x="6137263" y="972269"/>
            <a:ext cx="2259106" cy="584775"/>
          </a:xfrm>
          <a:prstGeom prst="rect">
            <a:avLst/>
          </a:prstGeom>
          <a:noFill/>
        </p:spPr>
        <p:txBody>
          <a:bodyPr wrap="square" rtlCol="0">
            <a:spAutoFit/>
          </a:bodyPr>
          <a:lstStyle/>
          <a:p>
            <a:pPr algn="ctr"/>
            <a:r>
              <a:rPr lang="en-US" sz="1600" b="1" dirty="0" smtClean="0">
                <a:solidFill>
                  <a:srgbClr val="FF0000"/>
                </a:solidFill>
                <a:latin typeface="Comic Sans MS"/>
                <a:cs typeface="Comic Sans MS"/>
              </a:rPr>
              <a:t>Range of </a:t>
            </a:r>
          </a:p>
          <a:p>
            <a:pPr algn="ctr"/>
            <a:r>
              <a:rPr lang="en-US" sz="1600" b="1" dirty="0">
                <a:solidFill>
                  <a:srgbClr val="FF0000"/>
                </a:solidFill>
                <a:latin typeface="Comic Sans MS"/>
                <a:cs typeface="Comic Sans MS"/>
              </a:rPr>
              <a:t>A</a:t>
            </a:r>
            <a:r>
              <a:rPr lang="en-US" sz="1600" b="1" dirty="0" smtClean="0">
                <a:solidFill>
                  <a:srgbClr val="FF0000"/>
                </a:solidFill>
                <a:latin typeface="Comic Sans MS"/>
                <a:cs typeface="Comic Sans MS"/>
              </a:rPr>
              <a:t>pplications</a:t>
            </a:r>
            <a:endParaRPr lang="en-US" sz="1600" b="1" dirty="0">
              <a:solidFill>
                <a:srgbClr val="FF0000"/>
              </a:solidFill>
              <a:latin typeface="Comic Sans MS"/>
              <a:cs typeface="Comic Sans MS"/>
            </a:endParaRPr>
          </a:p>
        </p:txBody>
      </p:sp>
    </p:spTree>
    <p:extLst>
      <p:ext uri="{BB962C8B-B14F-4D97-AF65-F5344CB8AC3E}">
        <p14:creationId xmlns:p14="http://schemas.microsoft.com/office/powerpoint/2010/main" val="26100970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6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4348"/>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14348" grpId="0"/>
      <p:bldP spid="65" grpId="0"/>
      <p:bldP spid="65" grpId="1"/>
      <p:bldP spid="46" grpId="0"/>
      <p:bldP spid="48" grpId="0"/>
      <p:bldP spid="4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0B8EC0DD-2284-3645-BF34-FE1B0AED373D}" type="slidenum">
              <a:rPr lang="en-US" sz="1200">
                <a:latin typeface="Garamond" charset="0"/>
                <a:cs typeface="Garamond" charset="0"/>
              </a:rPr>
              <a:pPr eaLnBrk="1" fontAlgn="base" hangingPunct="1">
                <a:spcBef>
                  <a:spcPct val="0"/>
                </a:spcBef>
                <a:spcAft>
                  <a:spcPct val="0"/>
                </a:spcAft>
              </a:pPr>
              <a:t>5</a:t>
            </a:fld>
            <a:endParaRPr lang="en-US" sz="1200">
              <a:latin typeface="Garamond" charset="0"/>
              <a:cs typeface="Garamond" charset="0"/>
            </a:endParaRPr>
          </a:p>
        </p:txBody>
      </p:sp>
      <p:sp>
        <p:nvSpPr>
          <p:cNvPr id="45" name="Rectangle 57"/>
          <p:cNvSpPr>
            <a:spLocks noChangeArrowheads="1"/>
          </p:cNvSpPr>
          <p:nvPr/>
        </p:nvSpPr>
        <p:spPr bwMode="auto">
          <a:xfrm>
            <a:off x="63500" y="63732"/>
            <a:ext cx="36244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p>
            <a:r>
              <a:rPr lang="en-US" sz="2800" b="1" dirty="0" smtClean="0"/>
              <a:t>PEC Phase Diagram</a:t>
            </a:r>
            <a:endParaRPr lang="en-US" sz="2800" b="1" dirty="0"/>
          </a:p>
        </p:txBody>
      </p:sp>
      <p:sp>
        <p:nvSpPr>
          <p:cNvPr id="46" name="TextBox 45"/>
          <p:cNvSpPr txBox="1"/>
          <p:nvPr/>
        </p:nvSpPr>
        <p:spPr>
          <a:xfrm>
            <a:off x="2632088" y="642901"/>
            <a:ext cx="6105512" cy="969540"/>
          </a:xfrm>
          <a:prstGeom prst="rect">
            <a:avLst/>
          </a:prstGeom>
          <a:noFill/>
        </p:spPr>
        <p:txBody>
          <a:bodyPr wrap="square" rtlCol="0">
            <a:spAutoFit/>
          </a:bodyPr>
          <a:lstStyle/>
          <a:p>
            <a:pPr>
              <a:lnSpc>
                <a:spcPct val="120000"/>
              </a:lnSpc>
            </a:pPr>
            <a:r>
              <a:rPr lang="en-US" sz="1600" b="1" dirty="0" smtClean="0">
                <a:solidFill>
                  <a:srgbClr val="FF0000"/>
                </a:solidFill>
                <a:latin typeface="Comic Sans MS"/>
                <a:cs typeface="Comic Sans MS"/>
              </a:rPr>
              <a:t>Driving forces</a:t>
            </a:r>
            <a:endParaRPr lang="en-US" sz="400" dirty="0" smtClean="0">
              <a:latin typeface="Calibri"/>
              <a:cs typeface="Calibri"/>
            </a:endParaRPr>
          </a:p>
          <a:p>
            <a:pPr marL="285750" indent="-285750">
              <a:lnSpc>
                <a:spcPct val="120000"/>
              </a:lnSpc>
              <a:buClr>
                <a:srgbClr val="6C0F10"/>
              </a:buClr>
              <a:buFont typeface="Wingdings" charset="2"/>
              <a:buChar char="²"/>
            </a:pPr>
            <a:r>
              <a:rPr lang="en-US" sz="1600" dirty="0" smtClean="0">
                <a:latin typeface="Calibri"/>
                <a:cs typeface="Calibri"/>
              </a:rPr>
              <a:t>Electrostatic interactions between the polyelectrolyte chains</a:t>
            </a:r>
          </a:p>
          <a:p>
            <a:pPr marL="285750" indent="-285750">
              <a:lnSpc>
                <a:spcPct val="120000"/>
              </a:lnSpc>
              <a:buClr>
                <a:srgbClr val="6C0F10"/>
              </a:buClr>
              <a:buFont typeface="Wingdings" charset="2"/>
              <a:buChar char="²"/>
            </a:pPr>
            <a:r>
              <a:rPr lang="en-US" sz="1600" dirty="0" smtClean="0">
                <a:latin typeface="Calibri"/>
                <a:cs typeface="Calibri"/>
              </a:rPr>
              <a:t>Release of counter ions associated with the polyelectrolyte chains</a:t>
            </a:r>
          </a:p>
        </p:txBody>
      </p:sp>
      <p:grpSp>
        <p:nvGrpSpPr>
          <p:cNvPr id="18" name="Group 17"/>
          <p:cNvGrpSpPr>
            <a:grpSpLocks noChangeAspect="1"/>
          </p:cNvGrpSpPr>
          <p:nvPr/>
        </p:nvGrpSpPr>
        <p:grpSpPr>
          <a:xfrm>
            <a:off x="90794" y="586953"/>
            <a:ext cx="2322206" cy="1795050"/>
            <a:chOff x="5202966" y="664098"/>
            <a:chExt cx="3474720" cy="2685936"/>
          </a:xfrm>
        </p:grpSpPr>
        <p:pic>
          <p:nvPicPr>
            <p:cNvPr id="23" name="Picture 22" descr="phase diag.bmp"/>
            <p:cNvPicPr>
              <a:picLocks noChangeAspect="1"/>
            </p:cNvPicPr>
            <p:nvPr/>
          </p:nvPicPr>
          <p:blipFill rotWithShape="1">
            <a:blip r:embed="rId2">
              <a:extLst>
                <a:ext uri="{28A0092B-C50C-407E-A947-70E740481C1C}">
                  <a14:useLocalDpi xmlns:a14="http://schemas.microsoft.com/office/drawing/2010/main" val="0"/>
                </a:ext>
              </a:extLst>
            </a:blip>
            <a:srcRect t="4235" r="7084"/>
            <a:stretch/>
          </p:blipFill>
          <p:spPr>
            <a:xfrm>
              <a:off x="5202966" y="664098"/>
              <a:ext cx="3474720" cy="2685936"/>
            </a:xfrm>
            <a:prstGeom prst="rect">
              <a:avLst/>
            </a:prstGeom>
          </p:spPr>
        </p:pic>
        <p:grpSp>
          <p:nvGrpSpPr>
            <p:cNvPr id="24" name="Group 23"/>
            <p:cNvGrpSpPr/>
            <p:nvPr/>
          </p:nvGrpSpPr>
          <p:grpSpPr>
            <a:xfrm>
              <a:off x="7770239" y="863170"/>
              <a:ext cx="717960" cy="322369"/>
              <a:chOff x="7622866" y="753670"/>
              <a:chExt cx="1360677" cy="610954"/>
            </a:xfrm>
          </p:grpSpPr>
          <p:cxnSp>
            <p:nvCxnSpPr>
              <p:cNvPr id="25" name="Straight Connector 24"/>
              <p:cNvCxnSpPr/>
              <p:nvPr/>
            </p:nvCxnSpPr>
            <p:spPr>
              <a:xfrm>
                <a:off x="7729797" y="943721"/>
                <a:ext cx="2286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729797" y="1114115"/>
                <a:ext cx="228600"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941651" y="753670"/>
                <a:ext cx="1041892" cy="610954"/>
              </a:xfrm>
              <a:prstGeom prst="rect">
                <a:avLst/>
              </a:prstGeom>
              <a:noFill/>
            </p:spPr>
            <p:txBody>
              <a:bodyPr wrap="none" rtlCol="0">
                <a:spAutoFit/>
              </a:bodyPr>
              <a:lstStyle/>
              <a:p>
                <a:r>
                  <a:rPr lang="en-US" sz="400" dirty="0" smtClean="0">
                    <a:latin typeface="Helvetica"/>
                    <a:cs typeface="Helvetica"/>
                  </a:rPr>
                  <a:t>N = 200</a:t>
                </a:r>
              </a:p>
              <a:p>
                <a:r>
                  <a:rPr lang="en-US" sz="400" dirty="0" smtClean="0">
                    <a:latin typeface="Helvetica"/>
                    <a:cs typeface="Helvetica"/>
                  </a:rPr>
                  <a:t>N = 400</a:t>
                </a:r>
                <a:endParaRPr lang="en-US" sz="400" dirty="0">
                  <a:latin typeface="Helvetica"/>
                  <a:cs typeface="Helvetica"/>
                </a:endParaRPr>
              </a:p>
            </p:txBody>
          </p:sp>
          <p:sp>
            <p:nvSpPr>
              <p:cNvPr id="28" name="Rectangle 27"/>
              <p:cNvSpPr/>
              <p:nvPr/>
            </p:nvSpPr>
            <p:spPr>
              <a:xfrm>
                <a:off x="7622866" y="825094"/>
                <a:ext cx="1157406" cy="44485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grpSp>
      </p:grpSp>
      <p:sp>
        <p:nvSpPr>
          <p:cNvPr id="32" name="TextBox 31"/>
          <p:cNvSpPr txBox="1"/>
          <p:nvPr/>
        </p:nvSpPr>
        <p:spPr>
          <a:xfrm>
            <a:off x="2445078" y="1771880"/>
            <a:ext cx="6413259" cy="350865"/>
          </a:xfrm>
          <a:prstGeom prst="rect">
            <a:avLst/>
          </a:prstGeom>
          <a:noFill/>
        </p:spPr>
        <p:txBody>
          <a:bodyPr wrap="square" rtlCol="0">
            <a:spAutoFit/>
          </a:bodyPr>
          <a:lstStyle/>
          <a:p>
            <a:pPr algn="ctr">
              <a:lnSpc>
                <a:spcPct val="120000"/>
              </a:lnSpc>
            </a:pPr>
            <a:r>
              <a:rPr lang="en-US" sz="1400" dirty="0" err="1" smtClean="0">
                <a:latin typeface="Helvetica Neue" charset="0"/>
                <a:ea typeface="Helvetica Neue" charset="0"/>
                <a:cs typeface="Helvetica Neue" charset="0"/>
              </a:rPr>
              <a:t>Binodal</a:t>
            </a:r>
            <a:r>
              <a:rPr lang="en-US" sz="1400" dirty="0" smtClean="0">
                <a:latin typeface="Helvetica Neue" charset="0"/>
                <a:ea typeface="Helvetica Neue" charset="0"/>
                <a:cs typeface="Helvetica Neue" charset="0"/>
              </a:rPr>
              <a:t> phase behavior predicted by </a:t>
            </a:r>
            <a:r>
              <a:rPr lang="en-US" sz="1400" dirty="0" err="1" smtClean="0">
                <a:latin typeface="Helvetica Neue" charset="0"/>
                <a:ea typeface="Helvetica Neue" charset="0"/>
                <a:cs typeface="Helvetica Neue" charset="0"/>
              </a:rPr>
              <a:t>Voorn-Overbeek</a:t>
            </a:r>
            <a:r>
              <a:rPr lang="en-US" sz="1400" dirty="0">
                <a:latin typeface="Helvetica Neue" charset="0"/>
                <a:ea typeface="Helvetica Neue" charset="0"/>
                <a:cs typeface="Helvetica Neue" charset="0"/>
              </a:rPr>
              <a:t> </a:t>
            </a:r>
            <a:r>
              <a:rPr lang="en-US" sz="1400" dirty="0" smtClean="0">
                <a:latin typeface="Helvetica Neue" charset="0"/>
                <a:ea typeface="Helvetica Neue" charset="0"/>
                <a:cs typeface="Helvetica Neue" charset="0"/>
              </a:rPr>
              <a:t>mean field model</a:t>
            </a:r>
          </a:p>
        </p:txBody>
      </p:sp>
      <p:sp>
        <p:nvSpPr>
          <p:cNvPr id="48" name="TextBox 47"/>
          <p:cNvSpPr txBox="1"/>
          <p:nvPr/>
        </p:nvSpPr>
        <p:spPr>
          <a:xfrm>
            <a:off x="75186" y="5431602"/>
            <a:ext cx="4496814" cy="1274195"/>
          </a:xfrm>
          <a:prstGeom prst="rect">
            <a:avLst/>
          </a:prstGeom>
          <a:noFill/>
        </p:spPr>
        <p:txBody>
          <a:bodyPr wrap="square" rtlCol="0">
            <a:spAutoFit/>
          </a:bodyPr>
          <a:lstStyle/>
          <a:p>
            <a:pPr marL="285750" indent="-285750">
              <a:lnSpc>
                <a:spcPct val="120000"/>
              </a:lnSpc>
              <a:buClr>
                <a:srgbClr val="6C0F10"/>
              </a:buClr>
              <a:buFont typeface="Wingdings" charset="2"/>
              <a:buChar char="²"/>
            </a:pPr>
            <a:r>
              <a:rPr lang="en-US" sz="1600" dirty="0" smtClean="0">
                <a:latin typeface="Calibri"/>
                <a:cs typeface="Calibri"/>
              </a:rPr>
              <a:t>Combination of various experimental techniques</a:t>
            </a:r>
          </a:p>
          <a:p>
            <a:pPr marL="285750" indent="-285750">
              <a:lnSpc>
                <a:spcPct val="120000"/>
              </a:lnSpc>
              <a:buClr>
                <a:srgbClr val="6C0F10"/>
              </a:buClr>
              <a:buFont typeface="Wingdings" charset="2"/>
              <a:buChar char="²"/>
            </a:pPr>
            <a:r>
              <a:rPr lang="en-US" sz="1600" dirty="0" smtClean="0">
                <a:latin typeface="Calibri"/>
                <a:cs typeface="Calibri"/>
              </a:rPr>
              <a:t>Meticulous investigation with an emphasis on:</a:t>
            </a:r>
          </a:p>
          <a:p>
            <a:pPr marL="742950" lvl="1" indent="-285750">
              <a:lnSpc>
                <a:spcPct val="120000"/>
              </a:lnSpc>
              <a:buClr>
                <a:srgbClr val="6C0F10"/>
              </a:buClr>
              <a:buFont typeface="Wingdings" charset="2"/>
              <a:buChar char="Ø"/>
            </a:pPr>
            <a:r>
              <a:rPr lang="en-US" sz="1600" dirty="0" smtClean="0">
                <a:latin typeface="Calibri"/>
                <a:cs typeface="Calibri"/>
              </a:rPr>
              <a:t>Salt partitioning in two phases</a:t>
            </a:r>
          </a:p>
          <a:p>
            <a:pPr marL="742950" lvl="1" indent="-285750">
              <a:lnSpc>
                <a:spcPct val="120000"/>
              </a:lnSpc>
              <a:buClr>
                <a:srgbClr val="6C0F10"/>
              </a:buClr>
              <a:buFont typeface="Wingdings" charset="2"/>
              <a:buChar char="Ø"/>
            </a:pPr>
            <a:r>
              <a:rPr lang="en-US" sz="1600" dirty="0" smtClean="0">
                <a:latin typeface="Calibri"/>
                <a:cs typeface="Calibri"/>
              </a:rPr>
              <a:t>Slope of the tie-lines</a:t>
            </a:r>
          </a:p>
        </p:txBody>
      </p:sp>
      <p:sp>
        <p:nvSpPr>
          <p:cNvPr id="33" name="Rectangle 32"/>
          <p:cNvSpPr/>
          <p:nvPr/>
        </p:nvSpPr>
        <p:spPr>
          <a:xfrm>
            <a:off x="1566366" y="2340334"/>
            <a:ext cx="1514454" cy="400110"/>
          </a:xfrm>
          <a:prstGeom prst="rect">
            <a:avLst/>
          </a:prstGeom>
        </p:spPr>
        <p:txBody>
          <a:bodyPr wrap="none">
            <a:spAutoFit/>
          </a:bodyPr>
          <a:lstStyle/>
          <a:p>
            <a:r>
              <a:rPr lang="en-US" sz="2000" b="1" dirty="0" smtClean="0"/>
              <a:t>Experiments</a:t>
            </a:r>
            <a:endParaRPr lang="en-US" sz="2000" b="1" dirty="0"/>
          </a:p>
        </p:txBody>
      </p:sp>
      <p:grpSp>
        <p:nvGrpSpPr>
          <p:cNvPr id="14" name="Group 13"/>
          <p:cNvGrpSpPr/>
          <p:nvPr/>
        </p:nvGrpSpPr>
        <p:grpSpPr>
          <a:xfrm>
            <a:off x="297942" y="2864478"/>
            <a:ext cx="4051303" cy="2651760"/>
            <a:chOff x="289473" y="2660408"/>
            <a:chExt cx="4051303" cy="2651760"/>
          </a:xfrm>
        </p:grpSpPr>
        <p:pic>
          <p:nvPicPr>
            <p:cNvPr id="30" name="Picture 29"/>
            <p:cNvPicPr>
              <a:picLocks noChangeAspect="1"/>
            </p:cNvPicPr>
            <p:nvPr/>
          </p:nvPicPr>
          <p:blipFill>
            <a:blip r:embed="rId3"/>
            <a:stretch>
              <a:fillRect/>
            </a:stretch>
          </p:blipFill>
          <p:spPr>
            <a:xfrm>
              <a:off x="289473" y="2660408"/>
              <a:ext cx="4051303" cy="2651760"/>
            </a:xfrm>
            <a:prstGeom prst="rect">
              <a:avLst/>
            </a:prstGeom>
          </p:spPr>
        </p:pic>
        <p:sp>
          <p:nvSpPr>
            <p:cNvPr id="35" name="Rectangle 34"/>
            <p:cNvSpPr/>
            <p:nvPr/>
          </p:nvSpPr>
          <p:spPr>
            <a:xfrm>
              <a:off x="2480641" y="2670534"/>
              <a:ext cx="1641796" cy="253916"/>
            </a:xfrm>
            <a:prstGeom prst="rect">
              <a:avLst/>
            </a:prstGeom>
          </p:spPr>
          <p:txBody>
            <a:bodyPr wrap="none">
              <a:spAutoFit/>
            </a:bodyPr>
            <a:lstStyle/>
            <a:p>
              <a:r>
                <a:rPr lang="en-US" sz="1050" dirty="0" smtClean="0"/>
                <a:t>Lines are guides to the eye</a:t>
              </a:r>
              <a:endParaRPr lang="en-US" sz="1050" dirty="0"/>
            </a:p>
          </p:txBody>
        </p:sp>
      </p:grpSp>
      <p:sp>
        <p:nvSpPr>
          <p:cNvPr id="34" name="Rectangle 33"/>
          <p:cNvSpPr/>
          <p:nvPr/>
        </p:nvSpPr>
        <p:spPr>
          <a:xfrm>
            <a:off x="5031873" y="2340334"/>
            <a:ext cx="3577069" cy="400110"/>
          </a:xfrm>
          <a:prstGeom prst="rect">
            <a:avLst/>
          </a:prstGeom>
        </p:spPr>
        <p:txBody>
          <a:bodyPr wrap="none">
            <a:spAutoFit/>
          </a:bodyPr>
          <a:lstStyle/>
          <a:p>
            <a:pPr algn="ctr"/>
            <a:r>
              <a:rPr lang="en-US" sz="2000" b="1" dirty="0" smtClean="0"/>
              <a:t>Coarse-Grained MD Simulations</a:t>
            </a:r>
            <a:endParaRPr lang="en-US" sz="2000" b="1" dirty="0"/>
          </a:p>
        </p:txBody>
      </p:sp>
      <p:sp>
        <p:nvSpPr>
          <p:cNvPr id="36" name="TextBox 35"/>
          <p:cNvSpPr txBox="1"/>
          <p:nvPr/>
        </p:nvSpPr>
        <p:spPr>
          <a:xfrm>
            <a:off x="4572000" y="5431602"/>
            <a:ext cx="4496814" cy="1274195"/>
          </a:xfrm>
          <a:prstGeom prst="rect">
            <a:avLst/>
          </a:prstGeom>
          <a:noFill/>
        </p:spPr>
        <p:txBody>
          <a:bodyPr wrap="square" rtlCol="0">
            <a:spAutoFit/>
          </a:bodyPr>
          <a:lstStyle/>
          <a:p>
            <a:pPr marL="285750" indent="-285750">
              <a:lnSpc>
                <a:spcPct val="120000"/>
              </a:lnSpc>
              <a:buClr>
                <a:srgbClr val="6C0F10"/>
              </a:buClr>
              <a:buFont typeface="Wingdings" charset="2"/>
              <a:buChar char="²"/>
            </a:pPr>
            <a:r>
              <a:rPr lang="en-US" sz="1600" dirty="0" smtClean="0">
                <a:latin typeface="Calibri"/>
                <a:cs typeface="Calibri"/>
              </a:rPr>
              <a:t>Bead-spring </a:t>
            </a:r>
            <a:r>
              <a:rPr lang="en-US" sz="1600" dirty="0">
                <a:latin typeface="Calibri"/>
                <a:cs typeface="Calibri"/>
              </a:rPr>
              <a:t>chain </a:t>
            </a:r>
            <a:r>
              <a:rPr lang="en-US" sz="1600" dirty="0" smtClean="0">
                <a:latin typeface="Calibri"/>
                <a:cs typeface="Calibri"/>
              </a:rPr>
              <a:t>with soft Coulomb for short </a:t>
            </a:r>
            <a:r>
              <a:rPr lang="en-US" sz="1600" dirty="0">
                <a:latin typeface="Calibri"/>
                <a:cs typeface="Calibri"/>
              </a:rPr>
              <a:t>range </a:t>
            </a:r>
            <a:r>
              <a:rPr lang="en-US" sz="1600" dirty="0" smtClean="0">
                <a:latin typeface="Calibri"/>
                <a:cs typeface="Calibri"/>
              </a:rPr>
              <a:t>and </a:t>
            </a:r>
            <a:r>
              <a:rPr lang="en-US" sz="1600" dirty="0">
                <a:latin typeface="Calibri"/>
                <a:cs typeface="Calibri"/>
              </a:rPr>
              <a:t>Ewald </a:t>
            </a:r>
            <a:r>
              <a:rPr lang="en-US" sz="1600">
                <a:latin typeface="Calibri"/>
                <a:cs typeface="Calibri"/>
              </a:rPr>
              <a:t>Sum </a:t>
            </a:r>
            <a:r>
              <a:rPr lang="en-US" sz="1600" smtClean="0">
                <a:latin typeface="Calibri"/>
                <a:cs typeface="Calibri"/>
              </a:rPr>
              <a:t>for long </a:t>
            </a:r>
            <a:r>
              <a:rPr lang="en-US" sz="1600">
                <a:latin typeface="Calibri"/>
                <a:cs typeface="Calibri"/>
              </a:rPr>
              <a:t>range interactions</a:t>
            </a:r>
            <a:endParaRPr lang="en-US" sz="1600" dirty="0">
              <a:latin typeface="Calibri"/>
              <a:cs typeface="Calibri"/>
            </a:endParaRPr>
          </a:p>
          <a:p>
            <a:pPr marL="285750" indent="-285750">
              <a:lnSpc>
                <a:spcPct val="120000"/>
              </a:lnSpc>
              <a:buClr>
                <a:srgbClr val="6C0F10"/>
              </a:buClr>
              <a:buFont typeface="Wingdings" charset="2"/>
              <a:buChar char="²"/>
            </a:pPr>
            <a:r>
              <a:rPr lang="en-US" sz="1600" dirty="0" smtClean="0">
                <a:latin typeface="Calibri"/>
                <a:cs typeface="Calibri"/>
              </a:rPr>
              <a:t>Comparison with experiments (filled symbols) with varying chain lengths</a:t>
            </a:r>
          </a:p>
        </p:txBody>
      </p:sp>
      <p:grpSp>
        <p:nvGrpSpPr>
          <p:cNvPr id="12" name="Group 11"/>
          <p:cNvGrpSpPr/>
          <p:nvPr/>
        </p:nvGrpSpPr>
        <p:grpSpPr>
          <a:xfrm>
            <a:off x="4995102" y="2832948"/>
            <a:ext cx="3650611" cy="2679176"/>
            <a:chOff x="5013416" y="2647708"/>
            <a:chExt cx="3650611" cy="2679176"/>
          </a:xfrm>
        </p:grpSpPr>
        <p:pic>
          <p:nvPicPr>
            <p:cNvPr id="2" name="Picture 1"/>
            <p:cNvPicPr>
              <a:picLocks noChangeAspect="1"/>
            </p:cNvPicPr>
            <p:nvPr/>
          </p:nvPicPr>
          <p:blipFill>
            <a:blip r:embed="rId4"/>
            <a:stretch>
              <a:fillRect/>
            </a:stretch>
          </p:blipFill>
          <p:spPr>
            <a:xfrm>
              <a:off x="5013416" y="2647708"/>
              <a:ext cx="3650611" cy="2679176"/>
            </a:xfrm>
            <a:prstGeom prst="rect">
              <a:avLst/>
            </a:prstGeom>
          </p:spPr>
        </p:pic>
        <p:sp>
          <p:nvSpPr>
            <p:cNvPr id="37" name="Rectangle 36"/>
            <p:cNvSpPr/>
            <p:nvPr/>
          </p:nvSpPr>
          <p:spPr>
            <a:xfrm>
              <a:off x="5370411" y="4570892"/>
              <a:ext cx="1868589" cy="415498"/>
            </a:xfrm>
            <a:prstGeom prst="rect">
              <a:avLst/>
            </a:prstGeom>
          </p:spPr>
          <p:txBody>
            <a:bodyPr wrap="square">
              <a:spAutoFit/>
            </a:bodyPr>
            <a:lstStyle/>
            <a:p>
              <a:pPr algn="ctr"/>
              <a:r>
                <a:rPr lang="en-US" sz="1050" dirty="0" smtClean="0"/>
                <a:t>Experimental </a:t>
              </a:r>
              <a:r>
                <a:rPr lang="en-US" sz="1050" smtClean="0"/>
                <a:t>data from </a:t>
              </a:r>
              <a:r>
                <a:rPr lang="en-US" sz="1050" dirty="0" err="1" smtClean="0"/>
                <a:t>Spruijt</a:t>
              </a:r>
              <a:r>
                <a:rPr lang="en-US" sz="1050" dirty="0" smtClean="0"/>
                <a:t> </a:t>
              </a:r>
              <a:r>
                <a:rPr lang="en-US" sz="1050" dirty="0"/>
                <a:t>et al., </a:t>
              </a:r>
              <a:r>
                <a:rPr lang="en-US" sz="1050" dirty="0" smtClean="0"/>
                <a:t>Macromolecules, 2010</a:t>
              </a:r>
              <a:endParaRPr lang="en-US" sz="1050" dirty="0"/>
            </a:p>
          </p:txBody>
        </p:sp>
      </p:grpSp>
      <p:sp>
        <p:nvSpPr>
          <p:cNvPr id="29" name="Up Arrow 28"/>
          <p:cNvSpPr>
            <a:spLocks/>
          </p:cNvSpPr>
          <p:nvPr/>
        </p:nvSpPr>
        <p:spPr>
          <a:xfrm rot="5400000" flipH="1" flipV="1">
            <a:off x="2455043" y="1792447"/>
            <a:ext cx="243903" cy="301753"/>
          </a:xfrm>
          <a:prstGeom prst="upArrow">
            <a:avLst/>
          </a:prstGeom>
          <a:solidFill>
            <a:srgbClr val="C0504D"/>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2149348" y="2607447"/>
            <a:ext cx="2247807" cy="609398"/>
          </a:xfrm>
          <a:prstGeom prst="rect">
            <a:avLst/>
          </a:prstGeom>
          <a:noFill/>
        </p:spPr>
        <p:txBody>
          <a:bodyPr wrap="square" rtlCol="0">
            <a:spAutoFit/>
          </a:bodyPr>
          <a:lstStyle/>
          <a:p>
            <a:pPr algn="ctr">
              <a:lnSpc>
                <a:spcPct val="120000"/>
              </a:lnSpc>
            </a:pPr>
            <a:r>
              <a:rPr lang="en-US" sz="1400" b="1" dirty="0" smtClean="0">
                <a:latin typeface="Helvetica Neue" charset="0"/>
                <a:ea typeface="Helvetica Neue" charset="0"/>
                <a:cs typeface="Helvetica Neue" charset="0"/>
              </a:rPr>
              <a:t>Li, Srivastava, </a:t>
            </a:r>
            <a:r>
              <a:rPr lang="en-US" sz="1400" b="1" dirty="0" err="1" smtClean="0">
                <a:latin typeface="Helvetica Neue" charset="0"/>
                <a:ea typeface="Helvetica Neue" charset="0"/>
                <a:cs typeface="Helvetica Neue" charset="0"/>
              </a:rPr>
              <a:t>Tirrell</a:t>
            </a:r>
            <a:endParaRPr lang="en-US" sz="1400" b="1" dirty="0" smtClean="0">
              <a:latin typeface="Helvetica Neue" charset="0"/>
              <a:ea typeface="Helvetica Neue" charset="0"/>
              <a:cs typeface="Helvetica Neue" charset="0"/>
            </a:endParaRPr>
          </a:p>
        </p:txBody>
      </p:sp>
      <p:sp>
        <p:nvSpPr>
          <p:cNvPr id="38" name="TextBox 37"/>
          <p:cNvSpPr txBox="1"/>
          <p:nvPr/>
        </p:nvSpPr>
        <p:spPr>
          <a:xfrm>
            <a:off x="6888223" y="2612707"/>
            <a:ext cx="1857692" cy="609398"/>
          </a:xfrm>
          <a:prstGeom prst="rect">
            <a:avLst/>
          </a:prstGeom>
          <a:noFill/>
        </p:spPr>
        <p:txBody>
          <a:bodyPr wrap="square" rtlCol="0">
            <a:spAutoFit/>
          </a:bodyPr>
          <a:lstStyle/>
          <a:p>
            <a:pPr algn="ctr">
              <a:lnSpc>
                <a:spcPct val="120000"/>
              </a:lnSpc>
            </a:pPr>
            <a:r>
              <a:rPr lang="en-US" sz="1400" b="1" dirty="0" smtClean="0">
                <a:latin typeface="Helvetica Neue" charset="0"/>
                <a:ea typeface="Helvetica Neue" charset="0"/>
                <a:cs typeface="Helvetica Neue" charset="0"/>
              </a:rPr>
              <a:t>Andreev, de Pablo</a:t>
            </a:r>
          </a:p>
        </p:txBody>
      </p:sp>
    </p:spTree>
    <p:extLst>
      <p:ext uri="{BB962C8B-B14F-4D97-AF65-F5344CB8AC3E}">
        <p14:creationId xmlns:p14="http://schemas.microsoft.com/office/powerpoint/2010/main" val="2449568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33" grpId="0"/>
      <p:bldP spid="34" grpId="0"/>
      <p:bldP spid="36" grpId="0"/>
      <p:bldP spid="31"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08FB84C1-3191-CD43-820D-A388BE4C163B}" type="slidenum">
              <a:rPr lang="en-US" smtClean="0"/>
              <a:pPr>
                <a:defRPr/>
              </a:pPr>
              <a:t>6</a:t>
            </a:fld>
            <a:endParaRPr lang="en-US" dirty="0"/>
          </a:p>
        </p:txBody>
      </p:sp>
      <p:pic>
        <p:nvPicPr>
          <p:cNvPr id="5" name="Picture 4"/>
          <p:cNvPicPr>
            <a:picLocks noChangeAspect="1"/>
          </p:cNvPicPr>
          <p:nvPr/>
        </p:nvPicPr>
        <p:blipFill>
          <a:blip r:embed="rId2"/>
          <a:stretch>
            <a:fillRect/>
          </a:stretch>
        </p:blipFill>
        <p:spPr>
          <a:xfrm>
            <a:off x="-341396" y="38100"/>
            <a:ext cx="9498096" cy="5791200"/>
          </a:xfrm>
          <a:prstGeom prst="rect">
            <a:avLst/>
          </a:prstGeom>
        </p:spPr>
      </p:pic>
    </p:spTree>
    <p:extLst>
      <p:ext uri="{BB962C8B-B14F-4D97-AF65-F5344CB8AC3E}">
        <p14:creationId xmlns:p14="http://schemas.microsoft.com/office/powerpoint/2010/main" val="317504342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8247" y="36727"/>
            <a:ext cx="5950122" cy="430887"/>
          </a:xfrm>
        </p:spPr>
        <p:txBody>
          <a:bodyPr/>
          <a:lstStyle/>
          <a:p>
            <a:r>
              <a:rPr lang="en-US" dirty="0" smtClean="0"/>
              <a:t>Rheology: Salt-Frequency Superposition</a:t>
            </a:r>
            <a:endParaRPr lang="en-US" dirty="0"/>
          </a:p>
        </p:txBody>
      </p:sp>
      <p:sp>
        <p:nvSpPr>
          <p:cNvPr id="4" name="Slide Number Placeholder 3"/>
          <p:cNvSpPr>
            <a:spLocks noGrp="1"/>
          </p:cNvSpPr>
          <p:nvPr>
            <p:ph type="sldNum" sz="quarter" idx="11"/>
          </p:nvPr>
        </p:nvSpPr>
        <p:spPr/>
        <p:txBody>
          <a:bodyPr/>
          <a:lstStyle/>
          <a:p>
            <a:pPr>
              <a:defRPr/>
            </a:pPr>
            <a:fld id="{08FB84C1-3191-CD43-820D-A388BE4C163B}" type="slidenum">
              <a:rPr lang="en-US" smtClean="0"/>
              <a:pPr>
                <a:defRPr/>
              </a:pPr>
              <a:t>7</a:t>
            </a:fld>
            <a:endParaRPr lang="en-US" dirty="0"/>
          </a:p>
        </p:txBody>
      </p:sp>
      <p:pic>
        <p:nvPicPr>
          <p:cNvPr id="5" name="Picture 4"/>
          <p:cNvPicPr>
            <a:picLocks noChangeAspect="1"/>
          </p:cNvPicPr>
          <p:nvPr/>
        </p:nvPicPr>
        <p:blipFill>
          <a:blip r:embed="rId2"/>
          <a:stretch>
            <a:fillRect/>
          </a:stretch>
        </p:blipFill>
        <p:spPr>
          <a:xfrm>
            <a:off x="952500" y="736600"/>
            <a:ext cx="2732934" cy="5473700"/>
          </a:xfrm>
          <a:prstGeom prst="rect">
            <a:avLst/>
          </a:prstGeom>
        </p:spPr>
      </p:pic>
      <p:pic>
        <p:nvPicPr>
          <p:cNvPr id="6" name="Picture 5"/>
          <p:cNvPicPr>
            <a:picLocks noChangeAspect="1"/>
          </p:cNvPicPr>
          <p:nvPr/>
        </p:nvPicPr>
        <p:blipFill>
          <a:blip r:embed="rId3"/>
          <a:stretch>
            <a:fillRect/>
          </a:stretch>
        </p:blipFill>
        <p:spPr>
          <a:xfrm>
            <a:off x="4787900" y="723900"/>
            <a:ext cx="3037054" cy="5482448"/>
          </a:xfrm>
          <a:prstGeom prst="rect">
            <a:avLst/>
          </a:prstGeom>
        </p:spPr>
      </p:pic>
      <p:sp>
        <p:nvSpPr>
          <p:cNvPr id="8" name="TextBox 7"/>
          <p:cNvSpPr txBox="1"/>
          <p:nvPr/>
        </p:nvSpPr>
        <p:spPr>
          <a:xfrm>
            <a:off x="1028700" y="6273800"/>
            <a:ext cx="2014757" cy="369332"/>
          </a:xfrm>
          <a:prstGeom prst="rect">
            <a:avLst/>
          </a:prstGeom>
          <a:noFill/>
        </p:spPr>
        <p:txBody>
          <a:bodyPr wrap="none" rtlCol="0">
            <a:spAutoFit/>
          </a:bodyPr>
          <a:lstStyle/>
          <a:p>
            <a:r>
              <a:rPr lang="en-US" b="1" dirty="0" err="1" smtClean="0">
                <a:latin typeface="Arial"/>
                <a:cs typeface="Arial"/>
              </a:rPr>
              <a:t>Priftis</a:t>
            </a:r>
            <a:r>
              <a:rPr lang="en-US" b="1" dirty="0" smtClean="0">
                <a:latin typeface="Arial"/>
                <a:cs typeface="Arial"/>
              </a:rPr>
              <a:t> and Tirrell</a:t>
            </a:r>
            <a:endParaRPr lang="en-US" b="1" dirty="0">
              <a:latin typeface="Arial"/>
              <a:cs typeface="Arial"/>
            </a:endParaRPr>
          </a:p>
        </p:txBody>
      </p:sp>
      <p:sp>
        <p:nvSpPr>
          <p:cNvPr id="2" name="TextBox 1"/>
          <p:cNvSpPr txBox="1"/>
          <p:nvPr/>
        </p:nvSpPr>
        <p:spPr>
          <a:xfrm>
            <a:off x="6362700" y="2273300"/>
            <a:ext cx="330200" cy="369332"/>
          </a:xfrm>
          <a:prstGeom prst="rect">
            <a:avLst/>
          </a:prstGeom>
          <a:solidFill>
            <a:schemeClr val="bg1"/>
          </a:solidFill>
        </p:spPr>
        <p:txBody>
          <a:bodyPr wrap="square" rtlCol="0">
            <a:spAutoFit/>
          </a:bodyPr>
          <a:lstStyle/>
          <a:p>
            <a:endParaRPr lang="en-US" dirty="0"/>
          </a:p>
        </p:txBody>
      </p:sp>
      <p:sp>
        <p:nvSpPr>
          <p:cNvPr id="9" name="TextBox 8"/>
          <p:cNvSpPr txBox="1"/>
          <p:nvPr/>
        </p:nvSpPr>
        <p:spPr>
          <a:xfrm>
            <a:off x="6375400" y="4165600"/>
            <a:ext cx="330200" cy="369332"/>
          </a:xfrm>
          <a:prstGeom prst="rect">
            <a:avLst/>
          </a:prstGeom>
          <a:solidFill>
            <a:schemeClr val="bg1"/>
          </a:solidFill>
        </p:spPr>
        <p:txBody>
          <a:bodyPr wrap="square" rtlCol="0">
            <a:spAutoFit/>
          </a:bodyPr>
          <a:lstStyle/>
          <a:p>
            <a:endParaRPr lang="en-US" dirty="0"/>
          </a:p>
        </p:txBody>
      </p:sp>
      <p:sp>
        <p:nvSpPr>
          <p:cNvPr id="7" name="TextBox 6"/>
          <p:cNvSpPr txBox="1"/>
          <p:nvPr/>
        </p:nvSpPr>
        <p:spPr>
          <a:xfrm rot="16200000">
            <a:off x="4755220" y="4943361"/>
            <a:ext cx="377026" cy="261610"/>
          </a:xfrm>
          <a:prstGeom prst="rect">
            <a:avLst/>
          </a:prstGeom>
          <a:solidFill>
            <a:schemeClr val="bg1"/>
          </a:solidFill>
        </p:spPr>
        <p:txBody>
          <a:bodyPr wrap="none" rtlCol="0">
            <a:spAutoFit/>
          </a:bodyPr>
          <a:lstStyle/>
          <a:p>
            <a:r>
              <a:rPr lang="en-US" sz="1100" dirty="0" smtClean="0"/>
              <a:t>sec</a:t>
            </a:r>
            <a:endParaRPr lang="en-US" sz="1100" dirty="0"/>
          </a:p>
        </p:txBody>
      </p:sp>
    </p:spTree>
    <p:extLst>
      <p:ext uri="{BB962C8B-B14F-4D97-AF65-F5344CB8AC3E}">
        <p14:creationId xmlns:p14="http://schemas.microsoft.com/office/powerpoint/2010/main" val="308827814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8247" y="36727"/>
            <a:ext cx="5950122" cy="430887"/>
          </a:xfrm>
        </p:spPr>
        <p:txBody>
          <a:bodyPr/>
          <a:lstStyle/>
          <a:p>
            <a:r>
              <a:rPr lang="en-US" dirty="0" smtClean="0"/>
              <a:t>Rheology: Salt-Frequency Superposition</a:t>
            </a:r>
            <a:endParaRPr lang="en-US" dirty="0"/>
          </a:p>
        </p:txBody>
      </p:sp>
      <p:sp>
        <p:nvSpPr>
          <p:cNvPr id="4" name="Slide Number Placeholder 3"/>
          <p:cNvSpPr>
            <a:spLocks noGrp="1"/>
          </p:cNvSpPr>
          <p:nvPr>
            <p:ph type="sldNum" sz="quarter" idx="11"/>
          </p:nvPr>
        </p:nvSpPr>
        <p:spPr/>
        <p:txBody>
          <a:bodyPr/>
          <a:lstStyle/>
          <a:p>
            <a:pPr>
              <a:defRPr/>
            </a:pPr>
            <a:fld id="{08FB84C1-3191-CD43-820D-A388BE4C163B}" type="slidenum">
              <a:rPr lang="en-US" smtClean="0"/>
              <a:pPr>
                <a:defRPr/>
              </a:pPr>
              <a:t>8</a:t>
            </a:fld>
            <a:endParaRPr lang="en-US" dirty="0"/>
          </a:p>
        </p:txBody>
      </p:sp>
      <p:pic>
        <p:nvPicPr>
          <p:cNvPr id="2" name="Picture 1"/>
          <p:cNvPicPr>
            <a:picLocks noChangeAspect="1"/>
          </p:cNvPicPr>
          <p:nvPr/>
        </p:nvPicPr>
        <p:blipFill>
          <a:blip r:embed="rId2"/>
          <a:stretch>
            <a:fillRect/>
          </a:stretch>
        </p:blipFill>
        <p:spPr>
          <a:xfrm>
            <a:off x="0" y="1168400"/>
            <a:ext cx="9144000" cy="4501055"/>
          </a:xfrm>
          <a:prstGeom prst="rect">
            <a:avLst/>
          </a:prstGeom>
        </p:spPr>
      </p:pic>
      <p:sp>
        <p:nvSpPr>
          <p:cNvPr id="7" name="TextBox 6"/>
          <p:cNvSpPr txBox="1"/>
          <p:nvPr/>
        </p:nvSpPr>
        <p:spPr>
          <a:xfrm>
            <a:off x="6888223" y="5317807"/>
            <a:ext cx="1857692" cy="609398"/>
          </a:xfrm>
          <a:prstGeom prst="rect">
            <a:avLst/>
          </a:prstGeom>
          <a:noFill/>
        </p:spPr>
        <p:txBody>
          <a:bodyPr wrap="square" rtlCol="0">
            <a:spAutoFit/>
          </a:bodyPr>
          <a:lstStyle/>
          <a:p>
            <a:pPr algn="ctr">
              <a:lnSpc>
                <a:spcPct val="120000"/>
              </a:lnSpc>
            </a:pPr>
            <a:r>
              <a:rPr lang="en-US" sz="1400" b="1" dirty="0" smtClean="0">
                <a:latin typeface="Helvetica Neue" charset="0"/>
                <a:ea typeface="Helvetica Neue" charset="0"/>
                <a:cs typeface="Helvetica Neue" charset="0"/>
              </a:rPr>
              <a:t>Andreev, de Pablo</a:t>
            </a:r>
          </a:p>
        </p:txBody>
      </p:sp>
      <p:sp>
        <p:nvSpPr>
          <p:cNvPr id="8" name="TextBox 7"/>
          <p:cNvSpPr txBox="1"/>
          <p:nvPr/>
        </p:nvSpPr>
        <p:spPr>
          <a:xfrm>
            <a:off x="546100" y="5346700"/>
            <a:ext cx="2984500" cy="307777"/>
          </a:xfrm>
          <a:prstGeom prst="rect">
            <a:avLst/>
          </a:prstGeom>
          <a:solidFill>
            <a:schemeClr val="bg1"/>
          </a:solidFill>
        </p:spPr>
        <p:txBody>
          <a:bodyPr wrap="square" rtlCol="0">
            <a:spAutoFit/>
          </a:bodyPr>
          <a:lstStyle/>
          <a:p>
            <a:r>
              <a:rPr lang="en-US" sz="1400" b="1" dirty="0" err="1" smtClean="0">
                <a:latin typeface="Helvetica Neue"/>
                <a:cs typeface="Helvetica Neue"/>
              </a:rPr>
              <a:t>Spruit</a:t>
            </a:r>
            <a:r>
              <a:rPr lang="en-US" sz="1400" b="1" dirty="0" smtClean="0">
                <a:latin typeface="Helvetica Neue"/>
                <a:cs typeface="Helvetica Neue"/>
              </a:rPr>
              <a:t>, et al     </a:t>
            </a:r>
            <a:endParaRPr lang="en-US" sz="1400" b="1" dirty="0">
              <a:latin typeface="Helvetica Neue"/>
              <a:cs typeface="Helvetica Neue"/>
            </a:endParaRPr>
          </a:p>
        </p:txBody>
      </p:sp>
      <p:sp>
        <p:nvSpPr>
          <p:cNvPr id="9" name="TextBox 8"/>
          <p:cNvSpPr txBox="1"/>
          <p:nvPr/>
        </p:nvSpPr>
        <p:spPr>
          <a:xfrm>
            <a:off x="2502994" y="5092700"/>
            <a:ext cx="3659976" cy="1200329"/>
          </a:xfrm>
          <a:prstGeom prst="rect">
            <a:avLst/>
          </a:prstGeom>
          <a:noFill/>
        </p:spPr>
        <p:txBody>
          <a:bodyPr wrap="none" rtlCol="0">
            <a:spAutoFit/>
          </a:bodyPr>
          <a:lstStyle/>
          <a:p>
            <a:pPr algn="just"/>
            <a:r>
              <a:rPr lang="en-US" b="1" dirty="0" smtClean="0">
                <a:solidFill>
                  <a:srgbClr val="3366FF"/>
                </a:solidFill>
                <a:latin typeface="Helvetica Neue"/>
                <a:cs typeface="Helvetica Neue"/>
              </a:rPr>
              <a:t>MD a</a:t>
            </a:r>
            <a:r>
              <a:rPr lang="en-US" b="1" dirty="0" smtClean="0">
                <a:solidFill>
                  <a:srgbClr val="3366FF"/>
                </a:solidFill>
                <a:latin typeface="Helvetica Neue"/>
                <a:cs typeface="Helvetica Neue"/>
              </a:rPr>
              <a:t>nticipates </a:t>
            </a:r>
            <a:r>
              <a:rPr lang="en-US" b="1" dirty="0" smtClean="0">
                <a:solidFill>
                  <a:srgbClr val="3366FF"/>
                </a:solidFill>
                <a:latin typeface="Helvetica Neue"/>
                <a:cs typeface="Helvetica Neue"/>
              </a:rPr>
              <a:t>the </a:t>
            </a:r>
            <a:r>
              <a:rPr lang="en-US" b="1" u="sng" dirty="0" smtClean="0">
                <a:solidFill>
                  <a:srgbClr val="3366FF"/>
                </a:solidFill>
                <a:latin typeface="Helvetica Neue"/>
                <a:cs typeface="Helvetica Neue"/>
              </a:rPr>
              <a:t>existence</a:t>
            </a:r>
            <a:r>
              <a:rPr lang="en-US" b="1" dirty="0" smtClean="0">
                <a:solidFill>
                  <a:srgbClr val="3366FF"/>
                </a:solidFill>
                <a:latin typeface="Helvetica Neue"/>
                <a:cs typeface="Helvetica Neue"/>
              </a:rPr>
              <a:t> </a:t>
            </a:r>
            <a:r>
              <a:rPr lang="en-US" b="1" dirty="0" smtClean="0">
                <a:solidFill>
                  <a:srgbClr val="3366FF"/>
                </a:solidFill>
                <a:latin typeface="Helvetica Neue"/>
                <a:cs typeface="Helvetica Neue"/>
              </a:rPr>
              <a:t>of </a:t>
            </a:r>
          </a:p>
          <a:p>
            <a:pPr algn="just"/>
            <a:r>
              <a:rPr lang="en-US" b="1" dirty="0" smtClean="0">
                <a:solidFill>
                  <a:srgbClr val="3366FF"/>
                </a:solidFill>
                <a:latin typeface="Helvetica Neue"/>
                <a:cs typeface="Helvetica Neue"/>
              </a:rPr>
              <a:t>salt-frequency superposition</a:t>
            </a:r>
          </a:p>
          <a:p>
            <a:pPr algn="just"/>
            <a:r>
              <a:rPr lang="en-US" b="1" u="sng" dirty="0">
                <a:solidFill>
                  <a:srgbClr val="3366FF"/>
                </a:solidFill>
                <a:latin typeface="Helvetica Neue"/>
                <a:cs typeface="Helvetica Neue"/>
              </a:rPr>
              <a:t>b</a:t>
            </a:r>
            <a:r>
              <a:rPr lang="en-US" b="1" u="sng" dirty="0" smtClean="0">
                <a:solidFill>
                  <a:srgbClr val="3366FF"/>
                </a:solidFill>
                <a:latin typeface="Helvetica Neue"/>
                <a:cs typeface="Helvetica Neue"/>
              </a:rPr>
              <a:t>ut theoretical understanding</a:t>
            </a:r>
          </a:p>
          <a:p>
            <a:pPr algn="just"/>
            <a:r>
              <a:rPr lang="en-US" b="1" u="sng" dirty="0">
                <a:solidFill>
                  <a:srgbClr val="3366FF"/>
                </a:solidFill>
                <a:latin typeface="Helvetica Neue"/>
                <a:cs typeface="Helvetica Neue"/>
              </a:rPr>
              <a:t>o</a:t>
            </a:r>
            <a:r>
              <a:rPr lang="en-US" b="1" u="sng" dirty="0" smtClean="0">
                <a:solidFill>
                  <a:srgbClr val="3366FF"/>
                </a:solidFill>
                <a:latin typeface="Helvetica Neue"/>
                <a:cs typeface="Helvetica Neue"/>
              </a:rPr>
              <a:t>f shift factors is still needed</a:t>
            </a:r>
            <a:r>
              <a:rPr lang="en-US" b="1" dirty="0" smtClean="0">
                <a:solidFill>
                  <a:srgbClr val="3366FF"/>
                </a:solidFill>
                <a:latin typeface="Helvetica Neue"/>
                <a:cs typeface="Helvetica Neue"/>
              </a:rPr>
              <a:t>.</a:t>
            </a:r>
            <a:endParaRPr lang="en-US" b="1" dirty="0">
              <a:solidFill>
                <a:srgbClr val="3366FF"/>
              </a:solidFill>
              <a:latin typeface="Helvetica Neue"/>
              <a:cs typeface="Helvetica Neue"/>
            </a:endParaRPr>
          </a:p>
        </p:txBody>
      </p:sp>
    </p:spTree>
    <p:extLst>
      <p:ext uri="{BB962C8B-B14F-4D97-AF65-F5344CB8AC3E}">
        <p14:creationId xmlns:p14="http://schemas.microsoft.com/office/powerpoint/2010/main" val="24595977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0B8EC0DD-2284-3645-BF34-FE1B0AED373D}" type="slidenum">
              <a:rPr lang="en-US" sz="1200">
                <a:latin typeface="Garamond" charset="0"/>
                <a:cs typeface="Garamond" charset="0"/>
              </a:rPr>
              <a:pPr eaLnBrk="1" fontAlgn="base" hangingPunct="1">
                <a:spcBef>
                  <a:spcPct val="0"/>
                </a:spcBef>
                <a:spcAft>
                  <a:spcPct val="0"/>
                </a:spcAft>
              </a:pPr>
              <a:t>9</a:t>
            </a:fld>
            <a:endParaRPr lang="en-US" sz="1200">
              <a:latin typeface="Garamond" charset="0"/>
              <a:cs typeface="Garamond" charset="0"/>
            </a:endParaRPr>
          </a:p>
        </p:txBody>
      </p:sp>
      <p:sp>
        <p:nvSpPr>
          <p:cNvPr id="45" name="Rectangle 57"/>
          <p:cNvSpPr>
            <a:spLocks noChangeArrowheads="1"/>
          </p:cNvSpPr>
          <p:nvPr/>
        </p:nvSpPr>
        <p:spPr bwMode="auto">
          <a:xfrm>
            <a:off x="63500" y="63732"/>
            <a:ext cx="36244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p>
            <a:r>
              <a:rPr lang="en-US" sz="2800" b="1" dirty="0" smtClean="0"/>
              <a:t>Electrostatics Induced Solvent Selectivity</a:t>
            </a:r>
            <a:endParaRPr lang="en-US" sz="2800" b="1" dirty="0"/>
          </a:p>
        </p:txBody>
      </p:sp>
      <p:grpSp>
        <p:nvGrpSpPr>
          <p:cNvPr id="10" name="Group 9"/>
          <p:cNvGrpSpPr>
            <a:grpSpLocks noChangeAspect="1"/>
          </p:cNvGrpSpPr>
          <p:nvPr/>
        </p:nvGrpSpPr>
        <p:grpSpPr>
          <a:xfrm>
            <a:off x="640080" y="2090521"/>
            <a:ext cx="7863840" cy="3216223"/>
            <a:chOff x="630036" y="2028876"/>
            <a:chExt cx="8012701" cy="3277106"/>
          </a:xfrm>
        </p:grpSpPr>
        <p:grpSp>
          <p:nvGrpSpPr>
            <p:cNvPr id="4" name="Group 3"/>
            <p:cNvGrpSpPr>
              <a:grpSpLocks noChangeAspect="1"/>
            </p:cNvGrpSpPr>
            <p:nvPr/>
          </p:nvGrpSpPr>
          <p:grpSpPr>
            <a:xfrm>
              <a:off x="630036" y="2077381"/>
              <a:ext cx="3703630" cy="3026035"/>
              <a:chOff x="1997862" y="1920480"/>
              <a:chExt cx="2529629" cy="2066829"/>
            </a:xfrm>
          </p:grpSpPr>
          <p:grpSp>
            <p:nvGrpSpPr>
              <p:cNvPr id="77" name="Group 76"/>
              <p:cNvGrpSpPr/>
              <p:nvPr/>
            </p:nvGrpSpPr>
            <p:grpSpPr>
              <a:xfrm>
                <a:off x="1997863" y="1920480"/>
                <a:ext cx="2440388" cy="982133"/>
                <a:chOff x="5458177" y="1299540"/>
                <a:chExt cx="3253851" cy="1309511"/>
              </a:xfrm>
            </p:grpSpPr>
            <p:pic>
              <p:nvPicPr>
                <p:cNvPr id="78" name="Picture 7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8177" y="1299540"/>
                  <a:ext cx="3253851" cy="1309511"/>
                </a:xfrm>
                <a:prstGeom prst="rect">
                  <a:avLst/>
                </a:prstGeom>
                <a:scene3d>
                  <a:camera prst="orthographicFront">
                    <a:rot lat="0" lon="10800000" rev="0"/>
                  </a:camera>
                  <a:lightRig rig="threePt" dir="t"/>
                </a:scene3d>
              </p:spPr>
            </p:pic>
            <p:grpSp>
              <p:nvGrpSpPr>
                <p:cNvPr id="79" name="Group 78"/>
                <p:cNvGrpSpPr/>
                <p:nvPr/>
              </p:nvGrpSpPr>
              <p:grpSpPr>
                <a:xfrm>
                  <a:off x="5651969" y="1354180"/>
                  <a:ext cx="1433133" cy="1208127"/>
                  <a:chOff x="6728902" y="4329834"/>
                  <a:chExt cx="1433133" cy="1208127"/>
                </a:xfrm>
              </p:grpSpPr>
              <p:sp>
                <p:nvSpPr>
                  <p:cNvPr id="80" name="Oval 79"/>
                  <p:cNvSpPr/>
                  <p:nvPr/>
                </p:nvSpPr>
                <p:spPr>
                  <a:xfrm>
                    <a:off x="6728902" y="5287706"/>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7024177" y="4329834"/>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7024177" y="5170964"/>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7917353" y="5346077"/>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7800611" y="4649955"/>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7082548" y="4685722"/>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7367997" y="5421219"/>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7683869" y="5151968"/>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8045293" y="4383999"/>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89" name="Group 88"/>
              <p:cNvGrpSpPr/>
              <p:nvPr/>
            </p:nvGrpSpPr>
            <p:grpSpPr>
              <a:xfrm>
                <a:off x="1997862" y="2970111"/>
                <a:ext cx="2529629" cy="1017198"/>
                <a:chOff x="5458177" y="2980524"/>
                <a:chExt cx="3372840" cy="1356268"/>
              </a:xfrm>
            </p:grpSpPr>
            <p:pic>
              <p:nvPicPr>
                <p:cNvPr id="90" name="Picture 8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8177" y="2980524"/>
                  <a:ext cx="3253851" cy="1309511"/>
                </a:xfrm>
                <a:prstGeom prst="rect">
                  <a:avLst/>
                </a:prstGeom>
                <a:scene3d>
                  <a:camera prst="orthographicFront">
                    <a:rot lat="0" lon="10800000" rev="0"/>
                  </a:camera>
                  <a:lightRig rig="threePt" dir="t"/>
                </a:scene3d>
              </p:spPr>
            </p:pic>
            <p:sp>
              <p:nvSpPr>
                <p:cNvPr id="92" name="TextBox 91"/>
                <p:cNvSpPr txBox="1"/>
                <p:nvPr/>
              </p:nvSpPr>
              <p:spPr>
                <a:xfrm>
                  <a:off x="5529340" y="4048941"/>
                  <a:ext cx="1417887" cy="280288"/>
                </a:xfrm>
                <a:prstGeom prst="rect">
                  <a:avLst/>
                </a:prstGeom>
                <a:noFill/>
              </p:spPr>
              <p:txBody>
                <a:bodyPr wrap="square" rtlCol="0">
                  <a:spAutoFit/>
                </a:bodyPr>
                <a:lstStyle/>
                <a:p>
                  <a:pPr algn="ctr"/>
                  <a:r>
                    <a:rPr lang="en-US" altLang="ko-KR" sz="1400" dirty="0" smtClean="0">
                      <a:solidFill>
                        <a:schemeClr val="bg1"/>
                      </a:solidFill>
                    </a:rPr>
                    <a:t>Charged Polymer</a:t>
                  </a:r>
                  <a:endParaRPr lang="ko-KR" altLang="en-US" sz="1400" dirty="0">
                    <a:solidFill>
                      <a:schemeClr val="bg1"/>
                    </a:solidFill>
                  </a:endParaRPr>
                </a:p>
              </p:txBody>
            </p:sp>
            <p:grpSp>
              <p:nvGrpSpPr>
                <p:cNvPr id="93" name="Group 92"/>
                <p:cNvGrpSpPr/>
                <p:nvPr/>
              </p:nvGrpSpPr>
              <p:grpSpPr>
                <a:xfrm>
                  <a:off x="7171176" y="3028736"/>
                  <a:ext cx="1433133" cy="1208127"/>
                  <a:chOff x="6728902" y="4329834"/>
                  <a:chExt cx="1433133" cy="1208127"/>
                </a:xfrm>
              </p:grpSpPr>
              <p:sp>
                <p:nvSpPr>
                  <p:cNvPr id="94" name="Oval 93"/>
                  <p:cNvSpPr/>
                  <p:nvPr/>
                </p:nvSpPr>
                <p:spPr>
                  <a:xfrm>
                    <a:off x="6728902" y="5287706"/>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7024177" y="4329834"/>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7024177" y="5170964"/>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7917353" y="5346077"/>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7800611" y="4649955"/>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7082548" y="4685722"/>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7367997" y="5421219"/>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7683869" y="5151968"/>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8045293" y="4383999"/>
                    <a:ext cx="116742" cy="116742"/>
                  </a:xfrm>
                  <a:prstGeom prst="ellipse">
                    <a:avLst/>
                  </a:prstGeom>
                  <a:solidFill>
                    <a:srgbClr val="D041ED"/>
                  </a:solidFill>
                  <a:ln w="6350" cmpd="sng">
                    <a:solidFill>
                      <a:srgbClr val="D041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1" name="TextBox 90"/>
                <p:cNvSpPr txBox="1"/>
                <p:nvPr/>
              </p:nvSpPr>
              <p:spPr>
                <a:xfrm>
                  <a:off x="7020008" y="4056503"/>
                  <a:ext cx="1811009" cy="280289"/>
                </a:xfrm>
                <a:prstGeom prst="rect">
                  <a:avLst/>
                </a:prstGeom>
                <a:noFill/>
              </p:spPr>
              <p:txBody>
                <a:bodyPr wrap="square" rtlCol="0">
                  <a:spAutoFit/>
                </a:bodyPr>
                <a:lstStyle/>
                <a:p>
                  <a:pPr algn="ctr"/>
                  <a:r>
                    <a:rPr lang="en-US" altLang="ko-KR" sz="1400" smtClean="0">
                      <a:solidFill>
                        <a:schemeClr val="bg1"/>
                      </a:solidFill>
                    </a:rPr>
                    <a:t>Neutral Polymer</a:t>
                  </a:r>
                  <a:endParaRPr lang="ko-KR" altLang="en-US" sz="1400" dirty="0">
                    <a:solidFill>
                      <a:schemeClr val="bg1"/>
                    </a:solidFill>
                  </a:endParaRPr>
                </a:p>
              </p:txBody>
            </p:sp>
          </p:grpSp>
        </p:grpSp>
        <p:grpSp>
          <p:nvGrpSpPr>
            <p:cNvPr id="3" name="Group 2"/>
            <p:cNvGrpSpPr>
              <a:grpSpLocks noChangeAspect="1"/>
            </p:cNvGrpSpPr>
            <p:nvPr/>
          </p:nvGrpSpPr>
          <p:grpSpPr>
            <a:xfrm>
              <a:off x="4452784" y="2028876"/>
              <a:ext cx="4189953" cy="3277106"/>
              <a:chOff x="4758019" y="1830194"/>
              <a:chExt cx="3147974" cy="2462138"/>
            </a:xfrm>
          </p:grpSpPr>
          <p:pic>
            <p:nvPicPr>
              <p:cNvPr id="75" name="Picture 74"/>
              <p:cNvPicPr>
                <a:picLocks noChangeAspect="1"/>
              </p:cNvPicPr>
              <p:nvPr/>
            </p:nvPicPr>
            <p:blipFill rotWithShape="1">
              <a:blip r:embed="rId3">
                <a:alphaModFix/>
                <a:extLst>
                  <a:ext uri="{28A0092B-C50C-407E-A947-70E740481C1C}">
                    <a14:useLocalDpi xmlns:a14="http://schemas.microsoft.com/office/drawing/2010/main" val="0"/>
                  </a:ext>
                </a:extLst>
              </a:blip>
              <a:srcRect t="3567" r="7529"/>
              <a:stretch/>
            </p:blipFill>
            <p:spPr>
              <a:xfrm>
                <a:off x="4758019" y="1830194"/>
                <a:ext cx="3147974" cy="2462138"/>
              </a:xfrm>
              <a:prstGeom prst="rect">
                <a:avLst/>
              </a:prstGeom>
            </p:spPr>
          </p:pic>
          <p:sp>
            <p:nvSpPr>
              <p:cNvPr id="103" name="Rectangle 102"/>
              <p:cNvSpPr/>
              <p:nvPr/>
            </p:nvSpPr>
            <p:spPr>
              <a:xfrm>
                <a:off x="5194592" y="1926017"/>
                <a:ext cx="1396093" cy="2088186"/>
              </a:xfrm>
              <a:prstGeom prst="rect">
                <a:avLst/>
              </a:prstGeom>
              <a:solidFill>
                <a:srgbClr val="4F88B2">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4" name="TextBox 103"/>
            <p:cNvSpPr txBox="1"/>
            <p:nvPr/>
          </p:nvSpPr>
          <p:spPr>
            <a:xfrm>
              <a:off x="5107394" y="4418879"/>
              <a:ext cx="1461150" cy="523220"/>
            </a:xfrm>
            <a:prstGeom prst="rect">
              <a:avLst/>
            </a:prstGeom>
            <a:noFill/>
          </p:spPr>
          <p:txBody>
            <a:bodyPr wrap="square" rtlCol="0">
              <a:spAutoFit/>
            </a:bodyPr>
            <a:lstStyle/>
            <a:p>
              <a:pPr algn="ctr"/>
              <a:r>
                <a:rPr lang="en-US" sz="1400" smtClean="0"/>
                <a:t>Charged polymer-rich</a:t>
              </a:r>
              <a:endParaRPr lang="en-US" sz="1400" dirty="0"/>
            </a:p>
          </p:txBody>
        </p:sp>
        <p:sp>
          <p:nvSpPr>
            <p:cNvPr id="105" name="TextBox 104"/>
            <p:cNvSpPr txBox="1"/>
            <p:nvPr/>
          </p:nvSpPr>
          <p:spPr>
            <a:xfrm>
              <a:off x="7160014" y="4418879"/>
              <a:ext cx="1328318" cy="738664"/>
            </a:xfrm>
            <a:prstGeom prst="rect">
              <a:avLst/>
            </a:prstGeom>
            <a:noFill/>
          </p:spPr>
          <p:txBody>
            <a:bodyPr wrap="square" rtlCol="0">
              <a:spAutoFit/>
            </a:bodyPr>
            <a:lstStyle/>
            <a:p>
              <a:pPr algn="ctr"/>
              <a:r>
                <a:rPr lang="en-US" sz="1400" smtClean="0"/>
                <a:t>Neutral polymer-rich</a:t>
              </a:r>
              <a:endParaRPr lang="en-US" sz="1400" dirty="0"/>
            </a:p>
          </p:txBody>
        </p:sp>
      </p:grpSp>
      <p:sp>
        <p:nvSpPr>
          <p:cNvPr id="5" name="Rectangle 4"/>
          <p:cNvSpPr/>
          <p:nvPr/>
        </p:nvSpPr>
        <p:spPr>
          <a:xfrm>
            <a:off x="5480529" y="1008820"/>
            <a:ext cx="1388485" cy="821751"/>
          </a:xfrm>
          <a:prstGeom prst="rect">
            <a:avLst/>
          </a:prstGeom>
        </p:spPr>
        <p:txBody>
          <a:bodyPr wrap="square">
            <a:spAutoFit/>
          </a:bodyPr>
          <a:lstStyle/>
          <a:p>
            <a:r>
              <a:rPr lang="en-US" sz="1600" dirty="0"/>
              <a:t>Strength of electrostatic interactions</a:t>
            </a:r>
          </a:p>
        </p:txBody>
      </p:sp>
      <p:pic>
        <p:nvPicPr>
          <p:cNvPr id="6" name="Picture 5"/>
          <p:cNvPicPr>
            <a:picLocks noChangeAspect="1"/>
          </p:cNvPicPr>
          <p:nvPr/>
        </p:nvPicPr>
        <p:blipFill>
          <a:blip r:embed="rId4"/>
          <a:stretch>
            <a:fillRect/>
          </a:stretch>
        </p:blipFill>
        <p:spPr>
          <a:xfrm>
            <a:off x="6640709" y="1122428"/>
            <a:ext cx="1965590" cy="639294"/>
          </a:xfrm>
          <a:prstGeom prst="rect">
            <a:avLst/>
          </a:prstGeom>
        </p:spPr>
      </p:pic>
      <p:pic>
        <p:nvPicPr>
          <p:cNvPr id="8" name="Picture 7"/>
          <p:cNvPicPr>
            <a:picLocks noChangeAspect="1"/>
          </p:cNvPicPr>
          <p:nvPr/>
        </p:nvPicPr>
        <p:blipFill>
          <a:blip r:embed="rId5"/>
          <a:stretch>
            <a:fillRect/>
          </a:stretch>
        </p:blipFill>
        <p:spPr>
          <a:xfrm>
            <a:off x="3140100" y="832271"/>
            <a:ext cx="2091992" cy="1231733"/>
          </a:xfrm>
          <a:prstGeom prst="rect">
            <a:avLst/>
          </a:prstGeom>
        </p:spPr>
      </p:pic>
      <mc:AlternateContent xmlns:mc="http://schemas.openxmlformats.org/markup-compatibility/2006" xmlns:a14="http://schemas.microsoft.com/office/drawing/2010/main">
        <mc:Choice Requires="a14">
          <p:sp>
            <p:nvSpPr>
              <p:cNvPr id="76" name="Content Placeholder 3"/>
              <p:cNvSpPr txBox="1">
                <a:spLocks/>
              </p:cNvSpPr>
              <p:nvPr/>
            </p:nvSpPr>
            <p:spPr>
              <a:xfrm>
                <a:off x="416928" y="5134714"/>
                <a:ext cx="8336653" cy="1569660"/>
              </a:xfrm>
              <a:prstGeom prst="rect">
                <a:avLst/>
              </a:prstGeom>
              <a:noFill/>
            </p:spPr>
            <p:txBody>
              <a:bodyPr wrap="square" rtlCol="0">
                <a:spAutoFit/>
              </a:bodyPr>
              <a:lstStyle>
                <a:defPPr>
                  <a:defRPr lang="en-US"/>
                </a:defPPr>
                <a:lvl1pPr marL="285750" indent="-285750">
                  <a:lnSpc>
                    <a:spcPct val="120000"/>
                  </a:lnSpc>
                  <a:buClr>
                    <a:srgbClr val="6C0F10"/>
                  </a:buClr>
                  <a:buFont typeface="Wingdings" charset="2"/>
                  <a:buChar char="²"/>
                  <a:defRPr sz="1600">
                    <a:latin typeface="Calibri"/>
                    <a:cs typeface="Calibri"/>
                  </a:defRPr>
                </a:lvl1pPr>
                <a:lvl2pPr marL="742950" lvl="1" indent="-285750">
                  <a:lnSpc>
                    <a:spcPct val="120000"/>
                  </a:lnSpc>
                  <a:buClr>
                    <a:srgbClr val="6C0F10"/>
                  </a:buClr>
                  <a:buFont typeface="Wingdings" charset="2"/>
                  <a:buChar char="Ø"/>
                  <a:defRPr sz="1600">
                    <a:latin typeface="Calibri"/>
                    <a:cs typeface="Calibri"/>
                  </a:defRPr>
                </a:lvl2pPr>
              </a:lstStyle>
              <a:p>
                <a14:m>
                  <m:oMath xmlns="" xmlns:m="http://schemas.openxmlformats.org/officeDocument/2006/math">
                    <m:r>
                      <m:rPr>
                        <m:sty m:val="p"/>
                      </m:rPr>
                      <a:rPr lang="en-US" dirty="0" smtClean="0">
                        <a:latin typeface="Cambria Math" charset="0"/>
                      </a:rPr>
                      <m:t>Γ</m:t>
                    </m:r>
                  </m:oMath>
                </a14:m>
                <a:r>
                  <a:rPr lang="en-US" dirty="0"/>
                  <a:t> can induce selectivity in a non-selective, neutral solvent</a:t>
                </a:r>
              </a:p>
              <a:p>
                <a:pPr lvl="1"/>
                <a:r>
                  <a:rPr lang="en-US" dirty="0"/>
                  <a:t>At low </a:t>
                </a:r>
                <a14:m>
                  <m:oMath xmlns="" xmlns:m="http://schemas.openxmlformats.org/officeDocument/2006/math">
                    <m:r>
                      <m:rPr>
                        <m:sty m:val="p"/>
                      </m:rPr>
                      <a:rPr lang="en-US" dirty="0">
                        <a:latin typeface="Cambria Math" charset="0"/>
                      </a:rPr>
                      <m:t>Γ</m:t>
                    </m:r>
                  </m:oMath>
                </a14:m>
                <a:r>
                  <a:rPr lang="en-US" dirty="0"/>
                  <a:t>, ion entropy drives </a:t>
                </a:r>
                <a:r>
                  <a:rPr lang="en-US" dirty="0" smtClean="0"/>
                  <a:t>solvent </a:t>
                </a:r>
                <a:r>
                  <a:rPr lang="en-US" dirty="0"/>
                  <a:t>into </a:t>
                </a:r>
                <a:r>
                  <a:rPr lang="en-US" dirty="0" smtClean="0"/>
                  <a:t>the charged block</a:t>
                </a:r>
                <a:endParaRPr lang="en-US" dirty="0"/>
              </a:p>
              <a:p>
                <a:pPr lvl="1"/>
                <a:r>
                  <a:rPr lang="en-US" dirty="0"/>
                  <a:t>At high </a:t>
                </a:r>
                <a14:m>
                  <m:oMath xmlns="" xmlns:m="http://schemas.openxmlformats.org/officeDocument/2006/math">
                    <m:r>
                      <m:rPr>
                        <m:sty m:val="p"/>
                      </m:rPr>
                      <a:rPr lang="en-US" dirty="0">
                        <a:latin typeface="Cambria Math" charset="0"/>
                      </a:rPr>
                      <m:t>Γ</m:t>
                    </m:r>
                  </m:oMath>
                </a14:m>
                <a:r>
                  <a:rPr lang="en-US" dirty="0"/>
                  <a:t>, ionic correlations drive solvent into the </a:t>
                </a:r>
                <a:r>
                  <a:rPr lang="en-US" dirty="0" smtClean="0"/>
                  <a:t>neutral </a:t>
                </a:r>
                <a:r>
                  <a:rPr lang="en-US" dirty="0"/>
                  <a:t>block</a:t>
                </a:r>
              </a:p>
              <a:p>
                <a:r>
                  <a:rPr lang="en-US" altLang="ko-KR" dirty="0"/>
                  <a:t>Solvent adsorption increases with </a:t>
                </a:r>
                <a14:m>
                  <m:oMath xmlns="" xmlns:m="http://schemas.openxmlformats.org/officeDocument/2006/math">
                    <m:r>
                      <m:rPr>
                        <m:sty m:val="p"/>
                      </m:rPr>
                      <a:rPr lang="en-US" altLang="ko-KR" dirty="0">
                        <a:latin typeface="Cambria Math" charset="0"/>
                      </a:rPr>
                      <m:t>Γ</m:t>
                    </m:r>
                  </m:oMath>
                </a14:m>
                <a:endParaRPr lang="en-US" altLang="ko-KR" dirty="0"/>
              </a:p>
              <a:p>
                <a:r>
                  <a:rPr lang="en-US" dirty="0" smtClean="0"/>
                  <a:t>Can be extended to study micro-phase separation in charged-neutral block copolymers</a:t>
                </a:r>
                <a:endParaRPr lang="en-US" dirty="0"/>
              </a:p>
            </p:txBody>
          </p:sp>
        </mc:Choice>
        <mc:Fallback xmlns="">
          <p:sp>
            <p:nvSpPr>
              <p:cNvPr id="76" name="Content Placeholder 3"/>
              <p:cNvSpPr txBox="1">
                <a:spLocks noRot="1" noChangeAspect="1" noMove="1" noResize="1" noEditPoints="1" noAdjustHandles="1" noChangeArrowheads="1" noChangeShapeType="1" noTextEdit="1"/>
              </p:cNvSpPr>
              <p:nvPr/>
            </p:nvSpPr>
            <p:spPr>
              <a:xfrm>
                <a:off x="416928" y="5134714"/>
                <a:ext cx="8336653" cy="1569660"/>
              </a:xfrm>
              <a:prstGeom prst="rect">
                <a:avLst/>
              </a:prstGeom>
              <a:blipFill rotWithShape="0">
                <a:blip r:embed="rId6"/>
                <a:stretch>
                  <a:fillRect l="-292" b="-2713"/>
                </a:stretch>
              </a:blipFill>
            </p:spPr>
            <p:txBody>
              <a:bodyPr/>
              <a:lstStyle/>
              <a:p>
                <a:r>
                  <a:rPr lang="en-US">
                    <a:noFill/>
                  </a:rPr>
                  <a:t> </a:t>
                </a:r>
              </a:p>
            </p:txBody>
          </p:sp>
        </mc:Fallback>
      </mc:AlternateContent>
      <p:sp>
        <p:nvSpPr>
          <p:cNvPr id="9" name="Rectangle 8"/>
          <p:cNvSpPr/>
          <p:nvPr/>
        </p:nvSpPr>
        <p:spPr>
          <a:xfrm>
            <a:off x="1285559" y="953196"/>
            <a:ext cx="1792235" cy="923330"/>
          </a:xfrm>
          <a:prstGeom prst="rect">
            <a:avLst/>
          </a:prstGeom>
        </p:spPr>
        <p:txBody>
          <a:bodyPr wrap="square">
            <a:spAutoFit/>
          </a:bodyPr>
          <a:lstStyle/>
          <a:p>
            <a:pPr algn="ctr"/>
            <a:r>
              <a:rPr lang="en-US" dirty="0"/>
              <a:t>Blends of charged and neutral polymers</a:t>
            </a:r>
          </a:p>
        </p:txBody>
      </p:sp>
      <p:sp>
        <p:nvSpPr>
          <p:cNvPr id="166" name="TextBox 165"/>
          <p:cNvSpPr txBox="1"/>
          <p:nvPr/>
        </p:nvSpPr>
        <p:spPr>
          <a:xfrm>
            <a:off x="4719963" y="506509"/>
            <a:ext cx="2043461" cy="387798"/>
          </a:xfrm>
          <a:prstGeom prst="rect">
            <a:avLst/>
          </a:prstGeom>
          <a:noFill/>
        </p:spPr>
        <p:txBody>
          <a:bodyPr wrap="square" rtlCol="0">
            <a:spAutoFit/>
          </a:bodyPr>
          <a:lstStyle/>
          <a:p>
            <a:pPr algn="ctr">
              <a:lnSpc>
                <a:spcPct val="120000"/>
              </a:lnSpc>
            </a:pPr>
            <a:r>
              <a:rPr lang="en-US" sz="1600" b="1" smtClean="0">
                <a:latin typeface="Helvetica Neue" charset="0"/>
                <a:ea typeface="Helvetica Neue" charset="0"/>
                <a:cs typeface="Helvetica Neue" charset="0"/>
              </a:rPr>
              <a:t>Olvera de la Cruz</a:t>
            </a:r>
            <a:endParaRPr lang="en-US" sz="1600" b="1" dirty="0" smtClean="0">
              <a:latin typeface="Helvetica Neue" charset="0"/>
              <a:ea typeface="Helvetica Neue" charset="0"/>
              <a:cs typeface="Helvetica Neue" charset="0"/>
            </a:endParaRPr>
          </a:p>
        </p:txBody>
      </p:sp>
      <p:sp>
        <p:nvSpPr>
          <p:cNvPr id="2" name="TextBox 1"/>
          <p:cNvSpPr txBox="1"/>
          <p:nvPr/>
        </p:nvSpPr>
        <p:spPr>
          <a:xfrm>
            <a:off x="5575300" y="5473700"/>
            <a:ext cx="1420782" cy="338554"/>
          </a:xfrm>
          <a:prstGeom prst="rect">
            <a:avLst/>
          </a:prstGeom>
          <a:solidFill>
            <a:schemeClr val="bg1"/>
          </a:solidFill>
        </p:spPr>
        <p:txBody>
          <a:bodyPr wrap="none" rtlCol="0">
            <a:spAutoFit/>
          </a:bodyPr>
          <a:lstStyle/>
          <a:p>
            <a:r>
              <a:rPr lang="en-US" sz="1600" dirty="0" smtClean="0"/>
              <a:t>polymer phase </a:t>
            </a:r>
            <a:endParaRPr lang="en-US" sz="1600" dirty="0"/>
          </a:p>
        </p:txBody>
      </p:sp>
      <p:sp>
        <p:nvSpPr>
          <p:cNvPr id="44" name="TextBox 43"/>
          <p:cNvSpPr txBox="1"/>
          <p:nvPr/>
        </p:nvSpPr>
        <p:spPr>
          <a:xfrm>
            <a:off x="5956300" y="5778500"/>
            <a:ext cx="1420782" cy="338554"/>
          </a:xfrm>
          <a:prstGeom prst="rect">
            <a:avLst/>
          </a:prstGeom>
          <a:solidFill>
            <a:schemeClr val="bg1"/>
          </a:solidFill>
        </p:spPr>
        <p:txBody>
          <a:bodyPr wrap="none" rtlCol="0">
            <a:spAutoFit/>
          </a:bodyPr>
          <a:lstStyle/>
          <a:p>
            <a:r>
              <a:rPr lang="en-US" sz="1600" dirty="0" smtClean="0"/>
              <a:t>polymer phase </a:t>
            </a:r>
            <a:endParaRPr lang="en-US" sz="1600" dirty="0"/>
          </a:p>
        </p:txBody>
      </p:sp>
      <p:sp>
        <p:nvSpPr>
          <p:cNvPr id="7" name="TextBox 6"/>
          <p:cNvSpPr txBox="1"/>
          <p:nvPr/>
        </p:nvSpPr>
        <p:spPr>
          <a:xfrm>
            <a:off x="63500" y="6429375"/>
            <a:ext cx="908050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89194142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IME_mod_1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IME_mod_1 template.pot</Template>
  <TotalTime>6519</TotalTime>
  <Words>1589</Words>
  <Application>Microsoft Macintosh PowerPoint</Application>
  <PresentationFormat>On-screen Show (4:3)</PresentationFormat>
  <Paragraphs>287</Paragraphs>
  <Slides>24</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6" baseType="lpstr">
      <vt:lpstr>IME_mod_1 template</vt:lpstr>
      <vt:lpstr>Chart</vt:lpstr>
      <vt:lpstr>Soft Matter Design Based On Charge Complexation </vt:lpstr>
      <vt:lpstr>PowerPoint Presentation</vt:lpstr>
      <vt:lpstr>PowerPoint Presentation</vt:lpstr>
      <vt:lpstr>PowerPoint Presentation</vt:lpstr>
      <vt:lpstr>PowerPoint Presentation</vt:lpstr>
      <vt:lpstr>PowerPoint Presentation</vt:lpstr>
      <vt:lpstr>Rheology: Salt-Frequency Superposition</vt:lpstr>
      <vt:lpstr>Rheology: Salt-Frequency Superposition</vt:lpstr>
      <vt:lpstr>PowerPoint Presentation</vt:lpstr>
      <vt:lpstr>PowerPoint Presentation</vt:lpstr>
      <vt:lpstr>PowerPoint Presentation</vt:lpstr>
      <vt:lpstr>PowerPoint Presentation</vt:lpstr>
      <vt:lpstr>Lesion reduction by miR-92a inhibitor in complex  with endothelium-targeted micelles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Polyelectrolyte effects on CaP structure</vt:lpstr>
      <vt:lpstr>PowerPoint Presentation</vt:lpstr>
      <vt:lpstr>Electric double layer of anisotropic  dielectric colloids under electric fields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perrys</dc:creator>
  <cp:lastModifiedBy>Matthew Tirrell</cp:lastModifiedBy>
  <cp:revision>489</cp:revision>
  <dcterms:created xsi:type="dcterms:W3CDTF">2012-09-08T01:22:37Z</dcterms:created>
  <dcterms:modified xsi:type="dcterms:W3CDTF">2016-03-23T00:40:46Z</dcterms:modified>
</cp:coreProperties>
</file>