
<file path=[Content_Types].xml><?xml version="1.0" encoding="utf-8"?>
<Types xmlns="http://schemas.openxmlformats.org/package/2006/content-types">
  <Default Extension="xml" ContentType="application/xml"/>
  <Default Extension="jpeg" ContentType="image/jpeg"/>
  <Default Extension="bin" ContentType="application/vnd.openxmlformats-officedocument.presentationml.printerSettings"/>
  <Default Extension="png" ContentType="image/png"/>
  <Default Extension="mov" ContentType="video/unknown"/>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58"/>
  </p:notesMasterIdLst>
  <p:sldIdLst>
    <p:sldId id="256" r:id="rId2"/>
    <p:sldId id="257" r:id="rId3"/>
    <p:sldId id="262" r:id="rId4"/>
    <p:sldId id="264" r:id="rId5"/>
    <p:sldId id="265" r:id="rId6"/>
    <p:sldId id="266" r:id="rId7"/>
    <p:sldId id="267" r:id="rId8"/>
    <p:sldId id="268" r:id="rId9"/>
    <p:sldId id="269" r:id="rId10"/>
    <p:sldId id="270" r:id="rId11"/>
    <p:sldId id="272" r:id="rId12"/>
    <p:sldId id="273" r:id="rId13"/>
    <p:sldId id="274" r:id="rId14"/>
    <p:sldId id="275" r:id="rId15"/>
    <p:sldId id="285" r:id="rId16"/>
    <p:sldId id="286" r:id="rId17"/>
    <p:sldId id="287" r:id="rId18"/>
    <p:sldId id="290" r:id="rId19"/>
    <p:sldId id="292" r:id="rId20"/>
    <p:sldId id="295" r:id="rId21"/>
    <p:sldId id="302" r:id="rId22"/>
    <p:sldId id="303" r:id="rId23"/>
    <p:sldId id="304" r:id="rId24"/>
    <p:sldId id="305" r:id="rId25"/>
    <p:sldId id="306" r:id="rId26"/>
    <p:sldId id="307" r:id="rId27"/>
    <p:sldId id="308" r:id="rId28"/>
    <p:sldId id="309" r:id="rId29"/>
    <p:sldId id="310" r:id="rId30"/>
    <p:sldId id="312" r:id="rId31"/>
    <p:sldId id="313" r:id="rId32"/>
    <p:sldId id="314" r:id="rId33"/>
    <p:sldId id="315" r:id="rId34"/>
    <p:sldId id="316" r:id="rId35"/>
    <p:sldId id="317" r:id="rId36"/>
    <p:sldId id="318" r:id="rId37"/>
    <p:sldId id="319" r:id="rId38"/>
    <p:sldId id="320" r:id="rId39"/>
    <p:sldId id="321" r:id="rId40"/>
    <p:sldId id="322" r:id="rId41"/>
    <p:sldId id="323" r:id="rId42"/>
    <p:sldId id="324" r:id="rId43"/>
    <p:sldId id="325" r:id="rId44"/>
    <p:sldId id="326" r:id="rId45"/>
    <p:sldId id="327" r:id="rId46"/>
    <p:sldId id="328" r:id="rId47"/>
    <p:sldId id="329" r:id="rId48"/>
    <p:sldId id="330" r:id="rId49"/>
    <p:sldId id="331" r:id="rId50"/>
    <p:sldId id="333" r:id="rId51"/>
    <p:sldId id="334" r:id="rId52"/>
    <p:sldId id="335" r:id="rId53"/>
    <p:sldId id="336" r:id="rId54"/>
    <p:sldId id="337" r:id="rId55"/>
    <p:sldId id="338" r:id="rId56"/>
    <p:sldId id="340" r:id="rId57"/>
  </p:sldIdLst>
  <p:sldSz cx="13004800" cy="9753600"/>
  <p:notesSz cx="6858000" cy="9144000"/>
  <p:defaultTextStyle>
    <a:lvl1pPr defTabSz="457200">
      <a:defRPr sz="1200">
        <a:latin typeface="Helvetica"/>
        <a:ea typeface="Helvetica"/>
        <a:cs typeface="Helvetica"/>
        <a:sym typeface="Helvetica"/>
      </a:defRPr>
    </a:lvl1pPr>
    <a:lvl2pPr indent="228600" defTabSz="457200">
      <a:defRPr sz="1200">
        <a:latin typeface="Helvetica"/>
        <a:ea typeface="Helvetica"/>
        <a:cs typeface="Helvetica"/>
        <a:sym typeface="Helvetica"/>
      </a:defRPr>
    </a:lvl2pPr>
    <a:lvl3pPr indent="457200" defTabSz="457200">
      <a:defRPr sz="1200">
        <a:latin typeface="Helvetica"/>
        <a:ea typeface="Helvetica"/>
        <a:cs typeface="Helvetica"/>
        <a:sym typeface="Helvetica"/>
      </a:defRPr>
    </a:lvl3pPr>
    <a:lvl4pPr indent="685800" defTabSz="457200">
      <a:defRPr sz="1200">
        <a:latin typeface="Helvetica"/>
        <a:ea typeface="Helvetica"/>
        <a:cs typeface="Helvetica"/>
        <a:sym typeface="Helvetica"/>
      </a:defRPr>
    </a:lvl4pPr>
    <a:lvl5pPr indent="914400" defTabSz="457200">
      <a:defRPr sz="1200">
        <a:latin typeface="Helvetica"/>
        <a:ea typeface="Helvetica"/>
        <a:cs typeface="Helvetica"/>
        <a:sym typeface="Helvetica"/>
      </a:defRPr>
    </a:lvl5pPr>
    <a:lvl6pPr indent="1143000" defTabSz="457200">
      <a:defRPr sz="1200">
        <a:latin typeface="Helvetica"/>
        <a:ea typeface="Helvetica"/>
        <a:cs typeface="Helvetica"/>
        <a:sym typeface="Helvetica"/>
      </a:defRPr>
    </a:lvl6pPr>
    <a:lvl7pPr indent="1371600" defTabSz="457200">
      <a:defRPr sz="1200">
        <a:latin typeface="Helvetica"/>
        <a:ea typeface="Helvetica"/>
        <a:cs typeface="Helvetica"/>
        <a:sym typeface="Helvetica"/>
      </a:defRPr>
    </a:lvl7pPr>
    <a:lvl8pPr indent="1600200" defTabSz="457200">
      <a:defRPr sz="1200">
        <a:latin typeface="Helvetica"/>
        <a:ea typeface="Helvetica"/>
        <a:cs typeface="Helvetica"/>
        <a:sym typeface="Helvetica"/>
      </a:defRPr>
    </a:lvl8pPr>
    <a:lvl9pPr indent="1828800" defTabSz="457200">
      <a:defRPr sz="1200">
        <a:latin typeface="Helvetica"/>
        <a:ea typeface="Helvetica"/>
        <a:cs typeface="Helvetica"/>
        <a:sym typeface="Helvetica"/>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940675A-B579-460E-94D1-54222C63F5DA}">
  <a:tblStyle styleId="{4C3C2611-4C71-4FC5-86AE-919BDF0F9419}" styleName="">
    <a:tblBg/>
    <a:wholeTbl>
      <a:tcTxStyle>
        <a:fontRef idx="minor">
          <a:srgbClr val="000000"/>
        </a:fontRef>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a:fontRef idx="min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a:fontRef idx="minor">
          <a:srgbClr val="000000"/>
        </a:fontRef>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a:fontRef idx="min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0365C0"/>
          </a:solidFill>
        </a:fill>
      </a:tcStyle>
    </a:firstRow>
  </a:tblStyle>
  <a:tblStyle styleId="{C7B018BB-80A7-4F77-B60F-C8B233D01FF8}" styleName="">
    <a:tblBg/>
    <a:wholeTbl>
      <a:tcTxStyle>
        <a:fontRef idx="minor">
          <a:srgbClr val="000000"/>
        </a:fontRef>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a:fontRef idx="minor">
          <a:srgbClr val="FFFFFF"/>
        </a:fontRef>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a:fontRef idx="minor">
          <a:srgbClr val="000000"/>
        </a:fontRef>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a:fontRef idx="minor">
          <a:srgbClr val="FFFFFF"/>
        </a:fontRef>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00882B"/>
          </a:solidFill>
        </a:fill>
      </a:tcStyle>
    </a:firstRow>
  </a:tblStyle>
  <a:tblStyle styleId="{EEE7283C-3CF3-47DC-8721-378D4A62B228}" styleName="">
    <a:tblBg/>
    <a:wholeTbl>
      <a:tcTxStyle>
        <a:fontRef idx="minor">
          <a:srgbClr val="000000"/>
        </a:fontRef>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3D7"/>
          </a:solidFill>
        </a:fill>
      </a:tcStyle>
    </a:wholeTbl>
    <a:band2H>
      <a:tcTxStyle/>
      <a:tcStyle>
        <a:tcBdr/>
        <a:fill>
          <a:solidFill>
            <a:srgbClr val="C3C2C2"/>
          </a:solidFill>
        </a:fill>
      </a:tcStyle>
    </a:band2H>
    <a:firstCol>
      <a:tcTxStyle b="on">
        <a:fontRef idx="minor">
          <a:srgbClr val="FFFFFF"/>
        </a:fontRef>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a:fontRef idx="minor">
          <a:srgbClr val="FFFFFF"/>
        </a:fontRef>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a:fontRef idx="minor">
          <a:srgbClr val="FFFFFF"/>
        </a:fontRef>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a:fontRef idx="minor">
          <a:srgbClr val="FFFFFF"/>
        </a:fontRef>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a:fontRef idx="minor">
          <a:srgbClr val="FFFFFF"/>
        </a:fontRef>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a:fontRef idx="minor">
          <a:srgbClr val="FFFFFF"/>
        </a:fontRef>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a:fontRef idx="minor">
          <a:srgbClr val="000000"/>
        </a:fontRef>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a:fontRef idx="minor">
          <a:srgbClr val="FFFFFF"/>
        </a:fontRef>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a:fontRef idx="minor">
          <a:srgbClr val="FFFFFF"/>
        </a:fontRef>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a:fontRef idx="minor">
          <a:srgbClr val="FFFFFF"/>
        </a:fontRef>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a:fontRef idx="minor">
          <a:srgbClr val="000000"/>
        </a:fontRef>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 styleId="{8F44A2F1-9E1F-4B54-A3A2-5F16C0AD49E2}"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Ref idx="minor">
          <a:srgbClr val="000000"/>
        </a:fontRef>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D51ADE6A-740E-44AE-83CC-AE7238B6C88D}"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Ref idx="minor">
          <a:srgbClr val="000000"/>
        </a:fontRef>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4A9BC294-FFE2-49D5-8D69-9E1BD2C41BD5}"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Ref idx="minor">
          <a:srgbClr val="000000"/>
        </a:fontRef>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BBFC77FB-9ED0-4EC9-95AA-A1379042E648}"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Ref idx="minor">
          <a:srgbClr val="000000"/>
        </a:fontRef>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3DC5C2F9-1CAC-4260-A1DD-9FCDBB877499}" styleName="">
    <a:tblBg/>
    <a:wholeTbl>
      <a:tcTxStyle b="off" i="off">
        <a:font>
          <a:latin typeface="Arial"/>
          <a:ea typeface="Arial"/>
          <a:cs typeface="Arial"/>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
          <a:latin typeface="Arial"/>
          <a:ea typeface="Arial"/>
          <a:cs typeface="Arial"/>
        </a:font>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
          <a:latin typeface="Arial"/>
          <a:ea typeface="Arial"/>
          <a:cs typeface="Arial"/>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
          <a:latin typeface="Arial"/>
          <a:ea typeface="Arial"/>
          <a:cs typeface="Arial"/>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6CBB8FF1-D9AA-43F3-AF6F-95CC898621D3}" styleName="">
    <a:tblBg/>
    <a:wholeTbl>
      <a:tcTxStyle b="off" i="off">
        <a:font>
          <a:latin typeface="Constantia"/>
          <a:ea typeface="Constantia"/>
          <a:cs typeface="Constantia"/>
        </a:font>
        <a:srgbClr val="014976"/>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
          <a:latin typeface="Constantia"/>
          <a:ea typeface="Constantia"/>
          <a:cs typeface="Constantia"/>
        </a:font>
        <a:srgbClr val="014976"/>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
          <a:latin typeface="Constantia"/>
          <a:ea typeface="Constantia"/>
          <a:cs typeface="Constantia"/>
        </a:font>
        <a:srgbClr val="014976"/>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
          <a:latin typeface="Constantia"/>
          <a:ea typeface="Constantia"/>
          <a:cs typeface="Constantia"/>
        </a:font>
        <a:srgbClr val="014976"/>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D13D5A27-4D8F-4FB4-8D5B-359CB3BDDBF8}" styleName="">
    <a:tblBg/>
    <a:wholeTbl>
      <a:tcTxStyle b="off" i="off">
        <a:font>
          <a:latin typeface="Calibri"/>
          <a:ea typeface="Calibri"/>
          <a:cs typeface="Calibri"/>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
          <a:latin typeface="Calibri"/>
          <a:ea typeface="Calibri"/>
          <a:cs typeface="Calibri"/>
        </a:font>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
          <a:latin typeface="Calibri"/>
          <a:ea typeface="Calibri"/>
          <a:cs typeface="Calibri"/>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
          <a:latin typeface="Calibri"/>
          <a:ea typeface="Calibri"/>
          <a:cs typeface="Calibri"/>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BF0B632D-8561-45DB-9768-0C111C5366ED}" styleName="">
    <a:tblBg/>
    <a:wholeTbl>
      <a:tcTxStyle b="on" i="off">
        <a:font>
          <a:latin typeface="Calibri"/>
          <a:ea typeface="Calibri"/>
          <a:cs typeface="Calibri"/>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n" i="off">
        <a:font>
          <a:latin typeface="Calibri"/>
          <a:ea typeface="Calibri"/>
          <a:cs typeface="Calibri"/>
        </a:font>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n" i="off">
        <a:font>
          <a:latin typeface="Calibri"/>
          <a:ea typeface="Calibri"/>
          <a:cs typeface="Calibri"/>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n" i="off">
        <a:font>
          <a:latin typeface="Calibri"/>
          <a:ea typeface="Calibri"/>
          <a:cs typeface="Calibri"/>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3FCCC4D9-0033-44B0-9590-092F14E8D6F2}" styleName="">
    <a:tblBg/>
    <a:wholeTbl>
      <a:tcTxStyle b="off" i="off">
        <a:font>
          <a:latin typeface="Times New Roman"/>
          <a:ea typeface="Times New Roman"/>
          <a:cs typeface="Times New Roman"/>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
          <a:latin typeface="Times New Roman"/>
          <a:ea typeface="Times New Roman"/>
          <a:cs typeface="Times New Roman"/>
        </a:font>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
          <a:latin typeface="Times New Roman"/>
          <a:ea typeface="Times New Roman"/>
          <a:cs typeface="Times New Roman"/>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
          <a:latin typeface="Times New Roman"/>
          <a:ea typeface="Times New Roman"/>
          <a:cs typeface="Times New Roman"/>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6BB669CE-D8C0-4C35-94BB-F5A20AEED14C}" styleName="">
    <a:tblBg/>
    <a:wholeTbl>
      <a:tcTxStyle b="off" i="off">
        <a:font>
          <a:latin typeface="Marker Felt"/>
          <a:ea typeface="Marker Felt"/>
          <a:cs typeface="Marker Felt"/>
        </a:font>
        <a:srgbClr val="868686"/>
      </a:tcTxStyle>
      <a:tcStyle>
        <a:tcBdr>
          <a:left>
            <a:ln w="12700" cap="flat">
              <a:solidFill>
                <a:srgbClr val="858585"/>
              </a:solidFill>
              <a:prstDash val="solid"/>
              <a:miter lim="400000"/>
            </a:ln>
          </a:left>
          <a:right>
            <a:ln w="12700" cap="flat">
              <a:solidFill>
                <a:srgbClr val="858585"/>
              </a:solidFill>
              <a:prstDash val="solid"/>
              <a:miter lim="400000"/>
            </a:ln>
          </a:right>
          <a:top>
            <a:ln w="12700" cap="flat">
              <a:solidFill>
                <a:srgbClr val="858585"/>
              </a:solidFill>
              <a:prstDash val="solid"/>
              <a:miter lim="400000"/>
            </a:ln>
          </a:top>
          <a:bottom>
            <a:ln w="12700" cap="flat">
              <a:solidFill>
                <a:srgbClr val="858585"/>
              </a:solidFill>
              <a:prstDash val="solid"/>
              <a:miter lim="400000"/>
            </a:ln>
          </a:bottom>
          <a:insideH>
            <a:ln w="12700" cap="flat">
              <a:solidFill>
                <a:srgbClr val="858585"/>
              </a:solidFill>
              <a:prstDash val="solid"/>
              <a:miter lim="400000"/>
            </a:ln>
          </a:insideH>
          <a:insideV>
            <a:ln w="12700" cap="flat">
              <a:solidFill>
                <a:srgbClr val="858585"/>
              </a:solidFill>
              <a:prstDash val="solid"/>
              <a:miter lim="400000"/>
            </a:ln>
          </a:insideV>
        </a:tcBdr>
        <a:fill>
          <a:noFill/>
        </a:fill>
      </a:tcStyle>
    </a:wholeTbl>
    <a:band2H>
      <a:tcTxStyle/>
      <a:tcStyle>
        <a:tcBdr/>
        <a:fill>
          <a:solidFill>
            <a:srgbClr val="C5C7C9">
              <a:alpha val="30000"/>
            </a:srgbClr>
          </a:solidFill>
        </a:fill>
      </a:tcStyle>
    </a:band2H>
    <a:firstCol>
      <a:tcTxStyle b="off" i="off">
        <a:font>
          <a:latin typeface="Marker Felt"/>
          <a:ea typeface="Marker Felt"/>
          <a:cs typeface="Marker Felt"/>
        </a:font>
        <a:srgbClr val="868686"/>
      </a:tcTxStyle>
      <a:tcStyle>
        <a:tcBdr>
          <a:left>
            <a:ln w="28575" cap="flat">
              <a:solidFill>
                <a:srgbClr val="858585"/>
              </a:solidFill>
              <a:prstDash val="solid"/>
              <a:miter lim="400000"/>
            </a:ln>
          </a:left>
          <a:right>
            <a:ln w="12700" cap="flat">
              <a:solidFill>
                <a:srgbClr val="858585"/>
              </a:solidFill>
              <a:prstDash val="solid"/>
              <a:miter lim="400000"/>
            </a:ln>
          </a:right>
          <a:top>
            <a:ln w="12700" cap="flat">
              <a:solidFill>
                <a:srgbClr val="858585"/>
              </a:solidFill>
              <a:prstDash val="solid"/>
              <a:miter lim="400000"/>
            </a:ln>
          </a:top>
          <a:bottom>
            <a:ln w="12700" cap="flat">
              <a:solidFill>
                <a:srgbClr val="858585"/>
              </a:solidFill>
              <a:prstDash val="solid"/>
              <a:miter lim="400000"/>
            </a:ln>
          </a:bottom>
          <a:insideH>
            <a:ln w="12700" cap="flat">
              <a:solidFill>
                <a:srgbClr val="858585"/>
              </a:solidFill>
              <a:prstDash val="solid"/>
              <a:miter lim="400000"/>
            </a:ln>
          </a:insideH>
          <a:insideV>
            <a:ln w="12700" cap="flat">
              <a:solidFill>
                <a:srgbClr val="858585"/>
              </a:solidFill>
              <a:prstDash val="solid"/>
              <a:miter lim="400000"/>
            </a:ln>
          </a:insideV>
        </a:tcBdr>
        <a:fill>
          <a:solidFill>
            <a:srgbClr val="000000">
              <a:alpha val="25000"/>
            </a:srgbClr>
          </a:solidFill>
        </a:fill>
      </a:tcStyle>
    </a:firstCol>
    <a:lastRow>
      <a:tcTxStyle b="off" i="off">
        <a:font>
          <a:latin typeface="Marker Felt"/>
          <a:ea typeface="Marker Felt"/>
          <a:cs typeface="Marker Felt"/>
        </a:font>
        <a:srgbClr val="868686"/>
      </a:tcTxStyle>
      <a:tcStyle>
        <a:tcBdr>
          <a:left>
            <a:ln w="12700" cap="flat">
              <a:solidFill>
                <a:srgbClr val="858585"/>
              </a:solidFill>
              <a:prstDash val="solid"/>
              <a:miter lim="400000"/>
            </a:ln>
          </a:left>
          <a:right>
            <a:ln w="12700" cap="flat">
              <a:solidFill>
                <a:srgbClr val="858585"/>
              </a:solidFill>
              <a:prstDash val="solid"/>
              <a:miter lim="400000"/>
            </a:ln>
          </a:right>
          <a:top>
            <a:ln w="12700" cap="flat">
              <a:solidFill>
                <a:srgbClr val="858585"/>
              </a:solidFill>
              <a:prstDash val="solid"/>
              <a:miter lim="400000"/>
            </a:ln>
          </a:top>
          <a:bottom>
            <a:ln w="28575" cap="flat">
              <a:solidFill>
                <a:srgbClr val="858585"/>
              </a:solidFill>
              <a:prstDash val="solid"/>
              <a:miter lim="400000"/>
            </a:ln>
          </a:bottom>
          <a:insideH>
            <a:ln w="12700" cap="flat">
              <a:solidFill>
                <a:srgbClr val="858585"/>
              </a:solidFill>
              <a:prstDash val="solid"/>
              <a:miter lim="400000"/>
            </a:ln>
          </a:insideH>
          <a:insideV>
            <a:ln w="12700" cap="flat">
              <a:solidFill>
                <a:srgbClr val="858585"/>
              </a:solidFill>
              <a:prstDash val="solid"/>
              <a:miter lim="400000"/>
            </a:ln>
          </a:insideV>
        </a:tcBdr>
        <a:fill>
          <a:solidFill>
            <a:srgbClr val="000000">
              <a:alpha val="25000"/>
            </a:srgbClr>
          </a:solidFill>
        </a:fill>
      </a:tcStyle>
    </a:lastRow>
    <a:firstRow>
      <a:tcTxStyle b="off" i="off">
        <a:font>
          <a:latin typeface="Marker Felt"/>
          <a:ea typeface="Marker Felt"/>
          <a:cs typeface="Marker Felt"/>
        </a:font>
        <a:srgbClr val="868686"/>
      </a:tcTxStyle>
      <a:tcStyle>
        <a:tcBdr>
          <a:left>
            <a:ln w="12700" cap="flat">
              <a:solidFill>
                <a:srgbClr val="858585"/>
              </a:solidFill>
              <a:prstDash val="solid"/>
              <a:miter lim="400000"/>
            </a:ln>
          </a:left>
          <a:right>
            <a:ln w="12700" cap="flat">
              <a:solidFill>
                <a:srgbClr val="858585"/>
              </a:solidFill>
              <a:prstDash val="solid"/>
              <a:miter lim="400000"/>
            </a:ln>
          </a:right>
          <a:top>
            <a:ln w="28575" cap="flat">
              <a:solidFill>
                <a:srgbClr val="858585"/>
              </a:solidFill>
              <a:prstDash val="solid"/>
              <a:miter lim="400000"/>
            </a:ln>
          </a:top>
          <a:bottom>
            <a:ln w="12700" cap="flat">
              <a:solidFill>
                <a:srgbClr val="858585"/>
              </a:solidFill>
              <a:prstDash val="solid"/>
              <a:miter lim="400000"/>
            </a:ln>
          </a:bottom>
          <a:insideH>
            <a:ln w="12700" cap="flat">
              <a:solidFill>
                <a:srgbClr val="858585"/>
              </a:solidFill>
              <a:prstDash val="solid"/>
              <a:miter lim="400000"/>
            </a:ln>
          </a:insideH>
          <a:insideV>
            <a:ln w="12700" cap="flat">
              <a:solidFill>
                <a:srgbClr val="858585"/>
              </a:solidFill>
              <a:prstDash val="solid"/>
              <a:miter lim="400000"/>
            </a:ln>
          </a:insideV>
        </a:tcBdr>
        <a:fill>
          <a:solidFill>
            <a:srgbClr val="000000">
              <a:alpha val="25000"/>
            </a:srgbClr>
          </a:solidFill>
        </a:fill>
      </a:tcStyle>
    </a:firstRow>
  </a:tblStyle>
  <a:tblStyle styleId="{71C669FD-25AD-4000-B6EC-328CAA2B82A1}" styleName="">
    <a:tblBg/>
    <a:wholeTbl>
      <a:tcTxStyle b="off" i="off">
        <a:font>
          <a:latin typeface="Calibri"/>
          <a:ea typeface="Calibri"/>
          <a:cs typeface="Calibri"/>
        </a:font>
        <a:srgbClr val="999999"/>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
          <a:latin typeface="Calibri"/>
          <a:ea typeface="Calibri"/>
          <a:cs typeface="Calibri"/>
        </a:font>
        <a:srgbClr val="999999"/>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
          <a:latin typeface="Calibri"/>
          <a:ea typeface="Calibri"/>
          <a:cs typeface="Calibri"/>
        </a:font>
        <a:srgbClr val="999999"/>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
          <a:latin typeface="Calibri"/>
          <a:ea typeface="Calibri"/>
          <a:cs typeface="Calibri"/>
        </a:font>
        <a:srgbClr val="999999"/>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7729EFD2-77F9-4B58-9740-AD03ED8A6986}" styleName="">
    <a:tblBg/>
    <a:wholeTbl>
      <a:tcTxStyle b="off" i="off">
        <a:fontRef idx="maj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Ref idx="major">
          <a:srgbClr val="000000"/>
        </a:fontRef>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Ref idx="maj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Ref idx="maj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2BFF4CE7-0807-469D-AA31-6B78535AB36C}" styleName="">
    <a:tblBg/>
    <a:wholeTbl>
      <a:tcTxStyle b="off" i="off">
        <a:font>
          <a:latin typeface="Arial"/>
          <a:ea typeface="Arial"/>
          <a:cs typeface="Arial"/>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
          <a:latin typeface="Arial"/>
          <a:ea typeface="Arial"/>
          <a:cs typeface="Arial"/>
        </a:font>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
          <a:latin typeface="Arial"/>
          <a:ea typeface="Arial"/>
          <a:cs typeface="Arial"/>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
          <a:latin typeface="Arial"/>
          <a:ea typeface="Arial"/>
          <a:cs typeface="Arial"/>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BD6A443F-9458-41B9-BC8C-E30B3AD2F080}"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Ref idx="minor">
          <a:srgbClr val="000000"/>
        </a:fontRef>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446615DC-FE48-4E7D-855D-7CB57BCF8F97}" styleName="">
    <a:tblBg/>
    <a:wholeTbl>
      <a:tcTxStyle b="off" i="off">
        <a:font>
          <a:latin typeface="Calibri"/>
          <a:ea typeface="Calibri"/>
          <a:cs typeface="Calibri"/>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
          <a:latin typeface="Calibri"/>
          <a:ea typeface="Calibri"/>
          <a:cs typeface="Calibri"/>
        </a:font>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
          <a:latin typeface="Calibri"/>
          <a:ea typeface="Calibri"/>
          <a:cs typeface="Calibri"/>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
          <a:latin typeface="Calibri"/>
          <a:ea typeface="Calibri"/>
          <a:cs typeface="Calibri"/>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63382924-8E87-45EE-8D73-4219309D4441}" styleName="">
    <a:tblBg/>
    <a:wholeTbl>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Ref idx="minor">
          <a:srgbClr val="000000"/>
        </a:fontRef>
        <a:srgbClr val="000000"/>
      </a:tcTxStyle>
      <a:tcStyle>
        <a:tcBdr>
          <a:left>
            <a:ln w="28575"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Col>
    <a:la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28575"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lastRow>
    <a:firstRow>
      <a:tcTxStyle b="off" i="off">
        <a:fontRef idx="minor">
          <a:srgbClr val="000000"/>
        </a:fontRef>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28575"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000000">
              <a:alpha val="25000"/>
            </a:srgbClr>
          </a:solidFill>
        </a:fill>
      </a:tcStyle>
    </a:firstRow>
  </a:tblStyle>
  <a:tblStyle styleId="{994E76A8-16CE-484A-B3D0-C0AFBE362007}" styleName="">
    <a:tblBg/>
    <a:wholeTbl>
      <a:tcTxStyle b="off" i="off">
        <a:font>
          <a:latin typeface="Calibri"/>
          <a:ea typeface="Calibri"/>
          <a:cs typeface="Calibri"/>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1EAF4"/>
          </a:solidFill>
        </a:fill>
      </a:tcStyle>
    </a:wholeTbl>
    <a:band2H>
      <a:tcTxStyle/>
      <a:tcStyle>
        <a:tcBdr/>
        <a:fill>
          <a:solidFill>
            <a:srgbClr val="F1F5FA"/>
          </a:solidFill>
        </a:fill>
      </a:tcStyle>
    </a:band2H>
    <a:firstCol>
      <a:tcTxStyle b="on" i="off">
        <a:font>
          <a:latin typeface="Calibri"/>
          <a:ea typeface="Calibri"/>
          <a:cs typeface="Calibri"/>
        </a:font>
        <a:srgbClr val="FFFFFF"/>
      </a:tcTxStyle>
      <a:tcStyle>
        <a:tcBdr>
          <a:left>
            <a:ln w="12700" cap="flat">
              <a:solidFill>
                <a:srgbClr val="FFFFFF"/>
              </a:solidFill>
              <a:prstDash val="solid"/>
              <a:round/>
            </a:ln>
          </a:left>
          <a:right>
            <a:ln w="381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095C9"/>
          </a:solidFill>
        </a:fill>
      </a:tcStyle>
    </a:firstCol>
    <a:lastRow>
      <a:tcTxStyle b="on" i="off">
        <a:font>
          <a:latin typeface="Calibri"/>
          <a:ea typeface="Calibri"/>
          <a:cs typeface="Calibri"/>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095C9"/>
          </a:solidFill>
        </a:fill>
      </a:tcStyle>
    </a:lastRow>
    <a:firstRow>
      <a:tcTxStyle b="on" i="off">
        <a:font>
          <a:latin typeface="Calibri"/>
          <a:ea typeface="Calibri"/>
          <a:cs typeface="Calibri"/>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095C9"/>
          </a:solidFill>
        </a:fill>
      </a:tcStyle>
    </a:firstRow>
  </a:tblStyle>
  <a:tblStyle styleId="{B552E091-7B21-49D1-9329-96C27EBC7425}" styleName="">
    <a:tblBg/>
    <a:wholeTbl>
      <a:tcTxStyle b="off" i="off">
        <a:fontRef idx="major">
          <a:srgbClr val="000000"/>
        </a:fontRef>
        <a:srgbClr val="000000"/>
      </a:tcTxStyle>
      <a:tcStyle>
        <a:tcBdr>
          <a:left>
            <a:ln w="25400" cap="flat">
              <a:solidFill>
                <a:srgbClr val="000000"/>
              </a:solidFill>
              <a:prstDash val="solid"/>
              <a:miter lim="400000"/>
            </a:ln>
          </a:left>
          <a:right>
            <a:ln w="25400" cap="flat">
              <a:solidFill>
                <a:srgbClr val="000000"/>
              </a:solidFill>
              <a:prstDash val="solid"/>
              <a:miter lim="400000"/>
            </a:ln>
          </a:right>
          <a:top>
            <a:ln w="25400" cap="flat">
              <a:solidFill>
                <a:srgbClr val="000000"/>
              </a:solidFill>
              <a:prstDash val="solid"/>
              <a:miter lim="400000"/>
            </a:ln>
          </a:top>
          <a:bottom>
            <a:ln w="25400" cap="flat">
              <a:solidFill>
                <a:srgbClr val="000000"/>
              </a:solidFill>
              <a:prstDash val="solid"/>
              <a:miter lim="400000"/>
            </a:ln>
          </a:bottom>
          <a:insideH>
            <a:ln w="25400" cap="flat">
              <a:solidFill>
                <a:srgbClr val="000000"/>
              </a:solidFill>
              <a:prstDash val="solid"/>
              <a:miter lim="400000"/>
            </a:ln>
          </a:insideH>
          <a:insideV>
            <a:ln w="25400" cap="flat">
              <a:solidFill>
                <a:srgbClr val="000000"/>
              </a:solidFill>
              <a:prstDash val="solid"/>
              <a:miter lim="400000"/>
            </a:ln>
          </a:insideV>
        </a:tcBdr>
        <a:fill>
          <a:noFill/>
        </a:fill>
      </a:tcStyle>
    </a:wholeTbl>
    <a:band2H>
      <a:tcTxStyle/>
      <a:tcStyle>
        <a:tcBdr/>
        <a:fill>
          <a:solidFill>
            <a:srgbClr val="C5C7C9">
              <a:alpha val="30000"/>
            </a:srgbClr>
          </a:solidFill>
        </a:fill>
      </a:tcStyle>
    </a:band2H>
    <a:firstCol>
      <a:tcTxStyle b="off" i="off">
        <a:fontRef idx="major">
          <a:srgbClr val="FFFFFF"/>
        </a:fontRef>
        <a:srgbClr val="FFFFFF"/>
      </a:tcTxStyle>
      <a:tcStyle>
        <a:tcBdr>
          <a:left>
            <a:ln w="25400" cap="flat">
              <a:solidFill>
                <a:srgbClr val="000000"/>
              </a:solidFill>
              <a:prstDash val="solid"/>
              <a:miter lim="400000"/>
            </a:ln>
          </a:left>
          <a:right>
            <a:ln w="25400" cap="flat">
              <a:solidFill>
                <a:srgbClr val="000000"/>
              </a:solidFill>
              <a:prstDash val="solid"/>
              <a:miter lim="400000"/>
            </a:ln>
          </a:right>
          <a:top>
            <a:ln w="25400" cap="flat">
              <a:solidFill>
                <a:srgbClr val="000000"/>
              </a:solidFill>
              <a:prstDash val="solid"/>
              <a:miter lim="400000"/>
            </a:ln>
          </a:top>
          <a:bottom>
            <a:ln w="25400" cap="flat">
              <a:solidFill>
                <a:srgbClr val="000000"/>
              </a:solidFill>
              <a:prstDash val="solid"/>
              <a:miter lim="400000"/>
            </a:ln>
          </a:bottom>
          <a:insideH>
            <a:ln w="25400" cap="flat">
              <a:solidFill>
                <a:srgbClr val="000000"/>
              </a:solidFill>
              <a:prstDash val="solid"/>
              <a:miter lim="400000"/>
            </a:ln>
          </a:insideH>
          <a:insideV>
            <a:ln w="25400" cap="flat">
              <a:solidFill>
                <a:srgbClr val="000000"/>
              </a:solidFill>
              <a:prstDash val="solid"/>
              <a:miter lim="400000"/>
            </a:ln>
          </a:insideV>
        </a:tcBdr>
      </a:tcStyle>
    </a:firstCol>
    <a:lastRow>
      <a:tcTxStyle b="off" i="off">
        <a:fontRef idx="major">
          <a:srgbClr val="FFFFFF"/>
        </a:fontRef>
        <a:srgbClr val="FFFFFF"/>
      </a:tcTxStyle>
      <a:tcStyle>
        <a:tcBdr>
          <a:left>
            <a:ln w="25400" cap="flat">
              <a:solidFill>
                <a:srgbClr val="000000"/>
              </a:solidFill>
              <a:prstDash val="solid"/>
              <a:miter lim="400000"/>
            </a:ln>
          </a:left>
          <a:right>
            <a:ln w="25400" cap="flat">
              <a:solidFill>
                <a:srgbClr val="000000"/>
              </a:solidFill>
              <a:prstDash val="solid"/>
              <a:miter lim="400000"/>
            </a:ln>
          </a:right>
          <a:top>
            <a:ln w="25400" cap="flat">
              <a:solidFill>
                <a:srgbClr val="000000"/>
              </a:solidFill>
              <a:prstDash val="solid"/>
              <a:miter lim="400000"/>
            </a:ln>
          </a:top>
          <a:bottom>
            <a:ln w="25400" cap="flat">
              <a:solidFill>
                <a:srgbClr val="000000"/>
              </a:solidFill>
              <a:prstDash val="solid"/>
              <a:miter lim="400000"/>
            </a:ln>
          </a:bottom>
          <a:insideH>
            <a:ln w="25400" cap="flat">
              <a:solidFill>
                <a:srgbClr val="000000"/>
              </a:solidFill>
              <a:prstDash val="solid"/>
              <a:miter lim="400000"/>
            </a:ln>
          </a:insideH>
          <a:insideV>
            <a:ln w="25400" cap="flat">
              <a:solidFill>
                <a:srgbClr val="000000"/>
              </a:solidFill>
              <a:prstDash val="solid"/>
              <a:miter lim="400000"/>
            </a:ln>
          </a:insideV>
        </a:tcBdr>
      </a:tcStyle>
    </a:lastRow>
    <a:firstRow>
      <a:tcTxStyle b="off" i="off">
        <a:fontRef idx="major">
          <a:srgbClr val="FFFFFF"/>
        </a:fontRef>
        <a:srgbClr val="FFFFFF"/>
      </a:tcTxStyle>
      <a:tcStyle>
        <a:tcBdr>
          <a:left>
            <a:ln w="25400" cap="flat">
              <a:solidFill>
                <a:srgbClr val="000000"/>
              </a:solidFill>
              <a:prstDash val="solid"/>
              <a:miter lim="400000"/>
            </a:ln>
          </a:left>
          <a:right>
            <a:ln w="25400" cap="flat">
              <a:solidFill>
                <a:srgbClr val="000000"/>
              </a:solidFill>
              <a:prstDash val="solid"/>
              <a:miter lim="400000"/>
            </a:ln>
          </a:right>
          <a:top>
            <a:ln w="25400" cap="flat">
              <a:solidFill>
                <a:srgbClr val="000000"/>
              </a:solidFill>
              <a:prstDash val="solid"/>
              <a:miter lim="400000"/>
            </a:ln>
          </a:top>
          <a:bottom>
            <a:ln w="25400" cap="flat">
              <a:solidFill>
                <a:srgbClr val="000000"/>
              </a:solidFill>
              <a:prstDash val="solid"/>
              <a:miter lim="400000"/>
            </a:ln>
          </a:bottom>
          <a:insideH>
            <a:ln w="25400" cap="flat">
              <a:solidFill>
                <a:srgbClr val="000000"/>
              </a:solidFill>
              <a:prstDash val="solid"/>
              <a:miter lim="400000"/>
            </a:ln>
          </a:insideH>
          <a:insideV>
            <a:ln w="25400" cap="flat">
              <a:solidFill>
                <a:srgbClr val="000000"/>
              </a:solidFill>
              <a:prstDash val="solid"/>
              <a:miter lim="400000"/>
            </a:ln>
          </a:insideV>
        </a:tcBdr>
      </a:tcStyle>
    </a:firstRow>
  </a:tblStyle>
  <a:tblStyle styleId="{A3C9A50B-0825-4D0A-AAE6-564BB05C5542}" styleName="">
    <a:tblBg/>
    <a:wholeTbl>
      <a:tcTxStyle b="off" i="off">
        <a:font>
          <a:latin typeface="Calibri"/>
          <a:ea typeface="Calibri"/>
          <a:cs typeface="Calibri"/>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3EFF8"/>
          </a:solidFill>
        </a:fill>
      </a:tcStyle>
    </a:wholeTbl>
    <a:band2H>
      <a:tcTxStyle/>
      <a:tcStyle>
        <a:tcBdr/>
        <a:fill>
          <a:solidFill>
            <a:srgbClr val="F2F7FC"/>
          </a:solidFill>
        </a:fill>
      </a:tcStyle>
    </a:band2H>
    <a:firstCol>
      <a:tcTxStyle b="on" i="off">
        <a:font>
          <a:latin typeface="Calibri"/>
          <a:ea typeface="Calibri"/>
          <a:cs typeface="Calibri"/>
        </a:font>
        <a:srgbClr val="FFFFFF"/>
      </a:tcTxStyle>
      <a:tcStyle>
        <a:tcBdr>
          <a:left>
            <a:ln w="12700" cap="flat">
              <a:solidFill>
                <a:srgbClr val="FFFFFF"/>
              </a:solidFill>
              <a:prstDash val="solid"/>
              <a:round/>
            </a:ln>
          </a:left>
          <a:right>
            <a:ln w="381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CACDD"/>
          </a:solidFill>
        </a:fill>
      </a:tcStyle>
    </a:firstCol>
    <a:lastRow>
      <a:tcTxStyle b="on" i="off">
        <a:font>
          <a:latin typeface="Calibri"/>
          <a:ea typeface="Calibri"/>
          <a:cs typeface="Calibri"/>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CACDD"/>
          </a:solidFill>
        </a:fill>
      </a:tcStyle>
    </a:lastRow>
    <a:firstRow>
      <a:tcTxStyle b="on" i="off">
        <a:font>
          <a:latin typeface="Calibri"/>
          <a:ea typeface="Calibri"/>
          <a:cs typeface="Calibri"/>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CACDD"/>
          </a:solidFill>
        </a:fill>
      </a:tcStyle>
    </a:firstRow>
  </a:tblStyle>
  <a:tblStyle styleId="{F81AB68A-C09D-43D2-9B61-033891296441}" styleName="">
    <a:tblBg/>
    <a:wholeTbl>
      <a:tcTxStyle b="off" i="off">
        <a:font>
          <a:latin typeface="Calibri"/>
          <a:ea typeface="Calibri"/>
          <a:cs typeface="Calibri"/>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1EAF4"/>
          </a:solidFill>
        </a:fill>
      </a:tcStyle>
    </a:wholeTbl>
    <a:band2H>
      <a:tcTxStyle/>
      <a:tcStyle>
        <a:tcBdr/>
        <a:fill>
          <a:solidFill>
            <a:srgbClr val="F1F5FA"/>
          </a:solidFill>
        </a:fill>
      </a:tcStyle>
    </a:band2H>
    <a:firstCol>
      <a:tcTxStyle b="on" i="off">
        <a:font>
          <a:latin typeface="Calibri"/>
          <a:ea typeface="Calibri"/>
          <a:cs typeface="Calibri"/>
        </a:font>
        <a:srgbClr val="FFFFFF"/>
      </a:tcTxStyle>
      <a:tcStyle>
        <a:tcBdr>
          <a:left>
            <a:ln w="12700" cap="flat">
              <a:solidFill>
                <a:srgbClr val="FFFFFF"/>
              </a:solidFill>
              <a:prstDash val="solid"/>
              <a:round/>
            </a:ln>
          </a:left>
          <a:right>
            <a:ln w="381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095C9"/>
          </a:solidFill>
        </a:fill>
      </a:tcStyle>
    </a:firstCol>
    <a:lastRow>
      <a:tcTxStyle b="on" i="off">
        <a:font>
          <a:latin typeface="Calibri"/>
          <a:ea typeface="Calibri"/>
          <a:cs typeface="Calibri"/>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095C9"/>
          </a:solidFill>
        </a:fill>
      </a:tcStyle>
    </a:lastRow>
    <a:firstRow>
      <a:tcTxStyle b="on" i="off">
        <a:font>
          <a:latin typeface="Calibri"/>
          <a:ea typeface="Calibri"/>
          <a:cs typeface="Calibri"/>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095C9"/>
          </a:solidFill>
        </a:fill>
      </a:tcStyle>
    </a:firstRow>
  </a:tblStyle>
  <a:tblStyle styleId="{8CD615AF-426C-41EC-8BD2-546E1A8BB81F}" styleName="">
    <a:tblBg/>
    <a:wholeTbl>
      <a:tcTxStyle b="off" i="off">
        <a:font>
          <a:latin typeface="Constantia"/>
          <a:ea typeface="Constantia"/>
          <a:cs typeface="Constantia"/>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6E7F6"/>
          </a:solidFill>
        </a:fill>
      </a:tcStyle>
    </a:wholeTbl>
    <a:band2H>
      <a:tcTxStyle/>
      <a:tcStyle>
        <a:tcBdr/>
        <a:fill>
          <a:solidFill>
            <a:srgbClr val="ECF4FB"/>
          </a:solidFill>
        </a:fill>
      </a:tcStyle>
    </a:band2H>
    <a:firstCol>
      <a:tcTxStyle b="on" i="off">
        <a:font>
          <a:latin typeface="Constantia"/>
          <a:ea typeface="Constantia"/>
          <a:cs typeface="Constantia"/>
        </a:font>
        <a:srgbClr val="FFFFFF"/>
      </a:tcTxStyle>
      <a:tcStyle>
        <a:tcBdr>
          <a:left>
            <a:ln w="12700" cap="flat">
              <a:solidFill>
                <a:srgbClr val="FFFFFF"/>
              </a:solidFill>
              <a:prstDash val="solid"/>
              <a:round/>
            </a:ln>
          </a:left>
          <a:right>
            <a:ln w="381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485D1"/>
          </a:solidFill>
        </a:fill>
      </a:tcStyle>
    </a:firstCol>
    <a:lastRow>
      <a:tcTxStyle b="on" i="off">
        <a:font>
          <a:latin typeface="Constantia"/>
          <a:ea typeface="Constantia"/>
          <a:cs typeface="Constantia"/>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485D1"/>
          </a:solidFill>
        </a:fill>
      </a:tcStyle>
    </a:lastRow>
    <a:firstRow>
      <a:tcTxStyle b="on" i="off">
        <a:font>
          <a:latin typeface="Constantia"/>
          <a:ea typeface="Constantia"/>
          <a:cs typeface="Constantia"/>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485D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snapToObjects="1">
      <p:cViewPr varScale="1">
        <p:scale>
          <a:sx n="52" d="100"/>
          <a:sy n="52" d="100"/>
        </p:scale>
        <p:origin x="-1256" y="-128"/>
      </p:cViewPr>
      <p:guideLst>
        <p:guide orient="horz" pos="3072"/>
        <p:guide pos="4096"/>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3" Type="http://schemas.openxmlformats.org/officeDocument/2006/relationships/tableStyles" Target="tableStyles.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notesMaster" Target="notesMasters/notesMaster1.xml"/><Relationship Id="rId59" Type="http://schemas.openxmlformats.org/officeDocument/2006/relationships/printerSettings" Target="printerSettings/printerSettings1.bin"/><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60" Type="http://schemas.openxmlformats.org/officeDocument/2006/relationships/presProps" Target="presProps.xml"/><Relationship Id="rId61" Type="http://schemas.openxmlformats.org/officeDocument/2006/relationships/viewProps" Target="viewProps.xml"/><Relationship Id="rId62" Type="http://schemas.openxmlformats.org/officeDocument/2006/relationships/theme" Target="theme/theme1.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21" name="Shape 221"/>
          <p:cNvSpPr>
            <a:spLocks noGrp="1" noRot="1" noChangeAspect="1"/>
          </p:cNvSpPr>
          <p:nvPr>
            <p:ph type="sldImg"/>
          </p:nvPr>
        </p:nvSpPr>
        <p:spPr>
          <a:xfrm>
            <a:off x="1143000" y="685800"/>
            <a:ext cx="4572000" cy="3429000"/>
          </a:xfrm>
          <a:prstGeom prst="rect">
            <a:avLst/>
          </a:prstGeom>
        </p:spPr>
        <p:txBody>
          <a:bodyPr/>
          <a:lstStyle/>
          <a:p>
            <a:pPr lvl="0"/>
            <a:endParaRPr/>
          </a:p>
        </p:txBody>
      </p:sp>
      <p:sp>
        <p:nvSpPr>
          <p:cNvPr id="222" name="Shape 222"/>
          <p:cNvSpPr>
            <a:spLocks noGrp="1"/>
          </p:cNvSpPr>
          <p:nvPr>
            <p:ph type="body" sz="quarter" idx="1"/>
          </p:nvPr>
        </p:nvSpPr>
        <p:spPr>
          <a:xfrm>
            <a:off x="914400" y="4343400"/>
            <a:ext cx="5029200" cy="4114800"/>
          </a:xfrm>
          <a:prstGeom prst="rect">
            <a:avLst/>
          </a:prstGeom>
        </p:spPr>
        <p:txBody>
          <a:bodyPr/>
          <a:lstStyle/>
          <a:p>
            <a:pPr lvl="0"/>
            <a:endParaRPr/>
          </a:p>
        </p:txBody>
      </p:sp>
    </p:spTree>
    <p:extLst>
      <p:ext uri="{BB962C8B-B14F-4D97-AF65-F5344CB8AC3E}">
        <p14:creationId xmlns:p14="http://schemas.microsoft.com/office/powerpoint/2010/main" val="3914579416"/>
      </p:ext>
    </p:extLst>
  </p:cSld>
  <p:clrMap bg1="lt1" tx1="dk1" bg2="lt2" tx2="dk2" accent1="accent1" accent2="accent2" accent3="accent3" accent4="accent4" accent5="accent5" accent6="accent6" hlink="hlink" folHlink="folHlink"/>
  <p:notesStyle>
    <a:lvl1pPr defTabSz="584200">
      <a:defRPr sz="2200">
        <a:latin typeface="Lucida Grande"/>
        <a:ea typeface="Lucida Grande"/>
        <a:cs typeface="Lucida Grande"/>
        <a:sym typeface="Lucida Grande"/>
      </a:defRPr>
    </a:lvl1pPr>
    <a:lvl2pPr indent="228600" defTabSz="584200">
      <a:defRPr sz="2200">
        <a:latin typeface="Lucida Grande"/>
        <a:ea typeface="Lucida Grande"/>
        <a:cs typeface="Lucida Grande"/>
        <a:sym typeface="Lucida Grande"/>
      </a:defRPr>
    </a:lvl2pPr>
    <a:lvl3pPr indent="457200" defTabSz="584200">
      <a:defRPr sz="2200">
        <a:latin typeface="Lucida Grande"/>
        <a:ea typeface="Lucida Grande"/>
        <a:cs typeface="Lucida Grande"/>
        <a:sym typeface="Lucida Grande"/>
      </a:defRPr>
    </a:lvl3pPr>
    <a:lvl4pPr indent="685800" defTabSz="584200">
      <a:defRPr sz="2200">
        <a:latin typeface="Lucida Grande"/>
        <a:ea typeface="Lucida Grande"/>
        <a:cs typeface="Lucida Grande"/>
        <a:sym typeface="Lucida Grande"/>
      </a:defRPr>
    </a:lvl4pPr>
    <a:lvl5pPr indent="914400" defTabSz="584200">
      <a:defRPr sz="2200">
        <a:latin typeface="Lucida Grande"/>
        <a:ea typeface="Lucida Grande"/>
        <a:cs typeface="Lucida Grande"/>
        <a:sym typeface="Lucida Grande"/>
      </a:defRPr>
    </a:lvl5pPr>
    <a:lvl6pPr indent="1143000" defTabSz="584200">
      <a:defRPr sz="2200">
        <a:latin typeface="Lucida Grande"/>
        <a:ea typeface="Lucida Grande"/>
        <a:cs typeface="Lucida Grande"/>
        <a:sym typeface="Lucida Grande"/>
      </a:defRPr>
    </a:lvl6pPr>
    <a:lvl7pPr indent="1371600" defTabSz="584200">
      <a:defRPr sz="2200">
        <a:latin typeface="Lucida Grande"/>
        <a:ea typeface="Lucida Grande"/>
        <a:cs typeface="Lucida Grande"/>
        <a:sym typeface="Lucida Grande"/>
      </a:defRPr>
    </a:lvl7pPr>
    <a:lvl8pPr indent="1600200" defTabSz="584200">
      <a:defRPr sz="2200">
        <a:latin typeface="Lucida Grande"/>
        <a:ea typeface="Lucida Grande"/>
        <a:cs typeface="Lucida Grande"/>
        <a:sym typeface="Lucida Grande"/>
      </a:defRPr>
    </a:lvl8pPr>
    <a:lvl9pPr indent="1828800" defTabSz="584200">
      <a:defRPr sz="2200">
        <a:latin typeface="Lucida Grande"/>
        <a:ea typeface="Lucida Grande"/>
        <a:cs typeface="Lucida Grande"/>
        <a:sym typeface="Lucida Grande"/>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Shape 228"/>
          <p:cNvSpPr>
            <a:spLocks noGrp="1" noRot="1" noChangeAspect="1"/>
          </p:cNvSpPr>
          <p:nvPr>
            <p:ph type="sldImg"/>
          </p:nvPr>
        </p:nvSpPr>
        <p:spPr>
          <a:prstGeom prst="rect">
            <a:avLst/>
          </a:prstGeom>
        </p:spPr>
        <p:txBody>
          <a:bodyPr/>
          <a:lstStyle/>
          <a:p>
            <a:pPr lvl="0"/>
            <a:endParaRPr/>
          </a:p>
        </p:txBody>
      </p:sp>
      <p:sp>
        <p:nvSpPr>
          <p:cNvPr id="229" name="Shape 229"/>
          <p:cNvSpPr>
            <a:spLocks noGrp="1"/>
          </p:cNvSpPr>
          <p:nvPr>
            <p:ph type="body" sz="quarter" idx="1"/>
          </p:nvPr>
        </p:nvSpPr>
        <p:spPr>
          <a:prstGeom prst="rect">
            <a:avLst/>
          </a:prstGeom>
        </p:spPr>
        <p:txBody>
          <a:bodyPr/>
          <a:lstStyle>
            <a:lvl1pPr defTabSz="457200">
              <a:defRPr sz="1200">
                <a:latin typeface="Times Roman"/>
                <a:ea typeface="Times Roman"/>
                <a:cs typeface="Times Roman"/>
                <a:sym typeface="Times Roman"/>
              </a:defRPr>
            </a:lvl1pPr>
          </a:lstStyle>
          <a:p>
            <a:pPr lvl="0">
              <a:defRPr sz="1800"/>
            </a:pPr>
            <a:r>
              <a:rPr sz="1200"/>
              <a:t> In the two years since the Materials Genome Initiative was announced, the conversation on how we do materials science has begun to change, but we still have a number of reckonings before these changes take root. Of particular importance is how we view data in materials science, and, within that framework, how empiricism can be enhanced, not just through the introduction of new models, but by using data-driven experimental methods coupled to machine learning to completely redefine the modalities of materials research. In this talk I will address our both our ultimate targets as well as our intermediate priorities, both government-wide, and within NIST, to realizing the goals of the MGI.</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6" name="Shape 2956"/>
          <p:cNvSpPr>
            <a:spLocks noGrp="1" noRot="1" noChangeAspect="1"/>
          </p:cNvSpPr>
          <p:nvPr>
            <p:ph type="sldImg"/>
          </p:nvPr>
        </p:nvSpPr>
        <p:spPr>
          <a:prstGeom prst="rect">
            <a:avLst/>
          </a:prstGeom>
        </p:spPr>
        <p:txBody>
          <a:bodyPr/>
          <a:lstStyle/>
          <a:p>
            <a:pPr lvl="0"/>
            <a:endParaRPr/>
          </a:p>
        </p:txBody>
      </p:sp>
      <p:sp>
        <p:nvSpPr>
          <p:cNvPr id="2957" name="Shape 2957"/>
          <p:cNvSpPr>
            <a:spLocks noGrp="1"/>
          </p:cNvSpPr>
          <p:nvPr>
            <p:ph type="body" sz="quarter" idx="1"/>
          </p:nvPr>
        </p:nvSpPr>
        <p:spPr>
          <a:prstGeom prst="rect">
            <a:avLst/>
          </a:prstGeom>
        </p:spPr>
        <p:txBody>
          <a:bodyPr/>
          <a:lstStyle>
            <a:lvl1pPr defTabSz="914400">
              <a:buClr>
                <a:srgbClr val="000000"/>
              </a:buClr>
              <a:defRPr sz="1100">
                <a:uFill>
                  <a:solidFill/>
                </a:uFill>
                <a:latin typeface="Calibri"/>
                <a:ea typeface="Calibri"/>
                <a:cs typeface="Calibri"/>
                <a:sym typeface="Calibri"/>
              </a:defRPr>
            </a:lvl1pPr>
          </a:lstStyle>
          <a:p>
            <a:pPr lvl="0">
              <a:defRPr sz="1800">
                <a:uFillTx/>
              </a:defRPr>
            </a:pPr>
            <a:r>
              <a:rPr sz="1100">
                <a:uFill>
                  <a:solidFill/>
                </a:uFill>
              </a:rPr>
              <a:t>These repositories will enable and enhance data exchange</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2" name="Shape 3402"/>
          <p:cNvSpPr>
            <a:spLocks noGrp="1" noRot="1" noChangeAspect="1"/>
          </p:cNvSpPr>
          <p:nvPr>
            <p:ph type="sldImg"/>
          </p:nvPr>
        </p:nvSpPr>
        <p:spPr>
          <a:prstGeom prst="rect">
            <a:avLst/>
          </a:prstGeom>
        </p:spPr>
        <p:txBody>
          <a:bodyPr/>
          <a:lstStyle/>
          <a:p>
            <a:pPr lvl="0"/>
            <a:endParaRPr/>
          </a:p>
        </p:txBody>
      </p:sp>
      <p:sp>
        <p:nvSpPr>
          <p:cNvPr id="3403" name="Shape 3403"/>
          <p:cNvSpPr>
            <a:spLocks noGrp="1"/>
          </p:cNvSpPr>
          <p:nvPr>
            <p:ph type="body" sz="quarter" idx="1"/>
          </p:nvPr>
        </p:nvSpPr>
        <p:spPr>
          <a:prstGeom prst="rect">
            <a:avLst/>
          </a:prstGeom>
        </p:spPr>
        <p:txBody>
          <a:bodyPr/>
          <a:lstStyle/>
          <a:p>
            <a:pPr lvl="0" defTabSz="914400">
              <a:buClr>
                <a:srgbClr val="000000"/>
              </a:buClr>
              <a:defRPr sz="1800"/>
            </a:pPr>
            <a:r>
              <a:rPr sz="1100">
                <a:uFill>
                  <a:solidFill/>
                </a:uFill>
                <a:latin typeface="Calibri"/>
                <a:ea typeface="Calibri"/>
                <a:cs typeface="Calibri"/>
                <a:sym typeface="Calibri"/>
              </a:rPr>
              <a:t>The repositories become the locus for improving the quality of the data and models through validation, verification, uncertainty quantification, and sensitivity analysis.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5" name="Shape 4325"/>
          <p:cNvSpPr>
            <a:spLocks noGrp="1" noRot="1" noChangeAspect="1"/>
          </p:cNvSpPr>
          <p:nvPr>
            <p:ph type="sldImg"/>
          </p:nvPr>
        </p:nvSpPr>
        <p:spPr>
          <a:prstGeom prst="rect">
            <a:avLst/>
          </a:prstGeom>
        </p:spPr>
        <p:txBody>
          <a:bodyPr/>
          <a:lstStyle/>
          <a:p>
            <a:pPr lvl="0"/>
            <a:endParaRPr/>
          </a:p>
        </p:txBody>
      </p:sp>
      <p:sp>
        <p:nvSpPr>
          <p:cNvPr id="4326" name="Shape 4326"/>
          <p:cNvSpPr>
            <a:spLocks noGrp="1"/>
          </p:cNvSpPr>
          <p:nvPr>
            <p:ph type="body" sz="quarter" idx="1"/>
          </p:nvPr>
        </p:nvSpPr>
        <p:spPr>
          <a:prstGeom prst="rect">
            <a:avLst/>
          </a:prstGeom>
        </p:spPr>
        <p:txBody>
          <a:bodyPr/>
          <a:lstStyle>
            <a:lvl1pPr defTabSz="914400">
              <a:buClr>
                <a:srgbClr val="000000"/>
              </a:buClr>
              <a:defRPr sz="1100">
                <a:uFill>
                  <a:solidFill/>
                </a:uFill>
                <a:latin typeface="Calibri"/>
                <a:ea typeface="Calibri"/>
                <a:cs typeface="Calibri"/>
                <a:sym typeface="Calibri"/>
              </a:defRPr>
            </a:lvl1pPr>
          </a:lstStyle>
          <a:p>
            <a:pPr lvl="0">
              <a:defRPr sz="1800">
                <a:uFillTx/>
              </a:defRPr>
            </a:pPr>
            <a:r>
              <a:rPr sz="1100">
                <a:uFill>
                  <a:solidFill/>
                </a:uFill>
              </a:rPr>
              <a:t>In order to foster widespread adoption of the MGI Paradigm both across and within the multitude of materials development ecosystems, NIST is establishing essential data exchange protocols and the means to ensure the quality of materials data and models. These efforts will yield the new methods, metrologies and capabilities necessary for accelerated materials development.  </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9" name="Shape 4339"/>
          <p:cNvSpPr>
            <a:spLocks noGrp="1" noRot="1" noChangeAspect="1"/>
          </p:cNvSpPr>
          <p:nvPr>
            <p:ph type="sldImg"/>
          </p:nvPr>
        </p:nvSpPr>
        <p:spPr>
          <a:prstGeom prst="rect">
            <a:avLst/>
          </a:prstGeom>
        </p:spPr>
        <p:txBody>
          <a:bodyPr/>
          <a:lstStyle/>
          <a:p>
            <a:pPr lvl="0"/>
            <a:endParaRPr/>
          </a:p>
        </p:txBody>
      </p:sp>
      <p:sp>
        <p:nvSpPr>
          <p:cNvPr id="4340" name="Shape 4340"/>
          <p:cNvSpPr>
            <a:spLocks noGrp="1"/>
          </p:cNvSpPr>
          <p:nvPr>
            <p:ph type="body" sz="quarter" idx="1"/>
          </p:nvPr>
        </p:nvSpPr>
        <p:spPr>
          <a:prstGeom prst="rect">
            <a:avLst/>
          </a:prstGeom>
        </p:spPr>
        <p:txBody>
          <a:bodyPr/>
          <a:lstStyle/>
          <a:p>
            <a:pPr lvl="0" defTabSz="1295400">
              <a:buClr>
                <a:srgbClr val="000000"/>
              </a:buClr>
              <a:defRPr sz="1800"/>
            </a:pPr>
            <a:r>
              <a:rPr sz="1600">
                <a:uFill>
                  <a:solidFill/>
                </a:uFill>
                <a:latin typeface="Calibri"/>
                <a:ea typeface="Calibri"/>
                <a:cs typeface="Calibri"/>
                <a:sym typeface="Calibri"/>
              </a:rPr>
              <a:t>Quality of materials data and models</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 name="Shape 236"/>
          <p:cNvSpPr>
            <a:spLocks noGrp="1" noRot="1" noChangeAspect="1"/>
          </p:cNvSpPr>
          <p:nvPr>
            <p:ph type="sldImg"/>
          </p:nvPr>
        </p:nvSpPr>
        <p:spPr>
          <a:prstGeom prst="rect">
            <a:avLst/>
          </a:prstGeom>
        </p:spPr>
        <p:txBody>
          <a:bodyPr/>
          <a:lstStyle/>
          <a:p>
            <a:pPr lvl="0"/>
            <a:endParaRPr/>
          </a:p>
        </p:txBody>
      </p:sp>
      <p:sp>
        <p:nvSpPr>
          <p:cNvPr id="237" name="Shape 237"/>
          <p:cNvSpPr>
            <a:spLocks noGrp="1"/>
          </p:cNvSpPr>
          <p:nvPr>
            <p:ph type="body" sz="quarter" idx="1"/>
          </p:nvPr>
        </p:nvSpPr>
        <p:spPr>
          <a:prstGeom prst="rect">
            <a:avLst/>
          </a:prstGeom>
        </p:spPr>
        <p:txBody>
          <a:bodyPr/>
          <a:lstStyle>
            <a:lvl1pPr marL="40639" marR="40639" defTabSz="914400">
              <a:buClr>
                <a:srgbClr val="000000"/>
              </a:buClr>
              <a:buFont typeface="Lucida Grande"/>
              <a:defRPr>
                <a:uFill>
                  <a:solidFill/>
                </a:uFill>
              </a:defRPr>
            </a:lvl1pPr>
          </a:lstStyle>
          <a:p>
            <a:pPr lvl="0">
              <a:defRPr sz="1800">
                <a:uFillTx/>
              </a:defRPr>
            </a:pPr>
            <a:r>
              <a:rPr sz="2200">
                <a:uFill>
                  <a:solidFill/>
                </a:uFill>
              </a:rPr>
              <a:t>Add a mention on the other elements besides data</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 name="Shape 362"/>
          <p:cNvSpPr>
            <a:spLocks noGrp="1" noRot="1" noChangeAspect="1"/>
          </p:cNvSpPr>
          <p:nvPr>
            <p:ph type="sldImg"/>
          </p:nvPr>
        </p:nvSpPr>
        <p:spPr>
          <a:prstGeom prst="rect">
            <a:avLst/>
          </a:prstGeom>
        </p:spPr>
        <p:txBody>
          <a:bodyPr/>
          <a:lstStyle/>
          <a:p>
            <a:pPr lvl="0"/>
            <a:endParaRPr/>
          </a:p>
        </p:txBody>
      </p:sp>
      <p:sp>
        <p:nvSpPr>
          <p:cNvPr id="363" name="Shape 363"/>
          <p:cNvSpPr>
            <a:spLocks noGrp="1"/>
          </p:cNvSpPr>
          <p:nvPr>
            <p:ph type="body" sz="quarter" idx="1"/>
          </p:nvPr>
        </p:nvSpPr>
        <p:spPr>
          <a:prstGeom prst="rect">
            <a:avLst/>
          </a:prstGeom>
        </p:spPr>
        <p:txBody>
          <a:bodyPr/>
          <a:lstStyle>
            <a:lvl1pPr defTabSz="914400">
              <a:defRPr sz="1200">
                <a:uFill>
                  <a:solidFill/>
                </a:uFill>
                <a:latin typeface="Calibri"/>
                <a:ea typeface="Calibri"/>
                <a:cs typeface="Calibri"/>
                <a:sym typeface="Calibri"/>
              </a:defRPr>
            </a:lvl1pPr>
          </a:lstStyle>
          <a:p>
            <a:pPr lvl="0">
              <a:defRPr sz="1800">
                <a:uFillTx/>
              </a:defRPr>
            </a:pPr>
            <a:r>
              <a:rPr sz="1200">
                <a:uFill>
                  <a:solidFill/>
                </a:uFill>
              </a:rPr>
              <a:t>Driving new products</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 name="Shape 382"/>
          <p:cNvSpPr>
            <a:spLocks noGrp="1" noRot="1" noChangeAspect="1"/>
          </p:cNvSpPr>
          <p:nvPr>
            <p:ph type="sldImg"/>
          </p:nvPr>
        </p:nvSpPr>
        <p:spPr>
          <a:prstGeom prst="rect">
            <a:avLst/>
          </a:prstGeom>
        </p:spPr>
        <p:txBody>
          <a:bodyPr/>
          <a:lstStyle/>
          <a:p>
            <a:pPr lvl="0"/>
            <a:endParaRPr/>
          </a:p>
        </p:txBody>
      </p:sp>
      <p:sp>
        <p:nvSpPr>
          <p:cNvPr id="383" name="Shape 383"/>
          <p:cNvSpPr>
            <a:spLocks noGrp="1"/>
          </p:cNvSpPr>
          <p:nvPr>
            <p:ph type="body" sz="quarter" idx="1"/>
          </p:nvPr>
        </p:nvSpPr>
        <p:spPr>
          <a:prstGeom prst="rect">
            <a:avLst/>
          </a:prstGeom>
        </p:spPr>
        <p:txBody>
          <a:bodyPr/>
          <a:lstStyle/>
          <a:p>
            <a:pPr lvl="0" defTabSz="914400">
              <a:defRPr sz="1800"/>
            </a:pPr>
            <a:r>
              <a:rPr sz="1200">
                <a:uFill>
                  <a:solidFill/>
                </a:uFill>
                <a:latin typeface="Calibri"/>
                <a:ea typeface="Calibri"/>
                <a:cs typeface="Calibri"/>
                <a:sym typeface="Calibri"/>
              </a:rPr>
              <a:t>To help change this timeline and drive technology development, in 2011,President Obama announced the Materials Genome Initiative as part of his innovation push</a:t>
            </a:r>
          </a:p>
          <a:p>
            <a:pPr lvl="0" defTabSz="914400">
              <a:defRPr sz="1800"/>
            </a:pPr>
            <a:endParaRPr sz="1200">
              <a:uFill>
                <a:solidFill/>
              </a:uFill>
              <a:latin typeface="Calibri"/>
              <a:ea typeface="Calibri"/>
              <a:cs typeface="Calibri"/>
              <a:sym typeface="Calibri"/>
            </a:endParaRPr>
          </a:p>
          <a:p>
            <a:pPr lvl="0" defTabSz="914400">
              <a:defRPr sz="1800"/>
            </a:pPr>
            <a:r>
              <a:rPr sz="1200">
                <a:uFill>
                  <a:solidFill/>
                </a:uFill>
                <a:latin typeface="Calibri"/>
                <a:ea typeface="Calibri"/>
                <a:cs typeface="Calibri"/>
                <a:sym typeface="Calibri"/>
              </a:rPr>
              <a:t> he announced in 2011 the Materials Genome Initiative</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0" name="Shape 780"/>
          <p:cNvSpPr>
            <a:spLocks noGrp="1" noRot="1" noChangeAspect="1"/>
          </p:cNvSpPr>
          <p:nvPr>
            <p:ph type="sldImg"/>
          </p:nvPr>
        </p:nvSpPr>
        <p:spPr>
          <a:prstGeom prst="rect">
            <a:avLst/>
          </a:prstGeom>
        </p:spPr>
        <p:txBody>
          <a:bodyPr/>
          <a:lstStyle/>
          <a:p>
            <a:pPr lvl="0"/>
            <a:endParaRPr/>
          </a:p>
        </p:txBody>
      </p:sp>
      <p:sp>
        <p:nvSpPr>
          <p:cNvPr id="781" name="Shape 781"/>
          <p:cNvSpPr>
            <a:spLocks noGrp="1"/>
          </p:cNvSpPr>
          <p:nvPr>
            <p:ph type="body" sz="quarter" idx="1"/>
          </p:nvPr>
        </p:nvSpPr>
        <p:spPr>
          <a:prstGeom prst="rect">
            <a:avLst/>
          </a:prstGeom>
        </p:spPr>
        <p:txBody>
          <a:bodyPr/>
          <a:lstStyle/>
          <a:p>
            <a:pPr marL="40639" marR="40639" lvl="0" defTabSz="914400">
              <a:buClr>
                <a:srgbClr val="000000"/>
              </a:buClr>
              <a:buFont typeface="Lucida Grande"/>
              <a:defRPr sz="1800"/>
            </a:pPr>
            <a:r>
              <a:rPr sz="2200">
                <a:uFill>
                  <a:solidFill/>
                </a:uFill>
              </a:rPr>
              <a:t>The keys to NIST’s success are its assets:</a:t>
            </a:r>
          </a:p>
          <a:p>
            <a:pPr marL="40639" marR="40639" lvl="0" defTabSz="914400">
              <a:buClr>
                <a:srgbClr val="000000"/>
              </a:buClr>
              <a:buFont typeface="Lucida Grande"/>
              <a:defRPr sz="1800"/>
            </a:pPr>
            <a:r>
              <a:rPr sz="2200">
                <a:uFill>
                  <a:solidFill/>
                </a:uFill>
              </a:rPr>
              <a:t>People - staff, associates, and 1600 MEP field staff</a:t>
            </a:r>
          </a:p>
          <a:p>
            <a:pPr marL="40639" marR="40639" lvl="0" defTabSz="914400">
              <a:buClr>
                <a:srgbClr val="000000"/>
              </a:buClr>
              <a:buFont typeface="Lucida Grande"/>
              <a:defRPr sz="1800"/>
            </a:pPr>
            <a:r>
              <a:rPr sz="2200">
                <a:uFill>
                  <a:solidFill/>
                </a:uFill>
              </a:rPr>
              <a:t>Technical Facilities - the NIST laboratories</a:t>
            </a:r>
          </a:p>
          <a:p>
            <a:pPr marL="40639" marR="40639" lvl="0" defTabSz="914400">
              <a:buClr>
                <a:srgbClr val="000000"/>
              </a:buClr>
              <a:buFont typeface="Lucida Grande"/>
              <a:defRPr sz="1800"/>
            </a:pPr>
            <a:r>
              <a:rPr sz="2200">
                <a:uFill>
                  <a:solidFill/>
                </a:uFill>
              </a:rPr>
              <a:t>Extramural Programs: MEP, Baldrige, TIP</a:t>
            </a:r>
          </a:p>
          <a:p>
            <a:pPr marL="40639" marR="40639" lvl="0" defTabSz="914400">
              <a:buClr>
                <a:srgbClr val="000000"/>
              </a:buClr>
              <a:buFont typeface="Lucida Grande"/>
              <a:defRPr sz="1800"/>
            </a:pPr>
            <a:r>
              <a:rPr sz="2200">
                <a:uFill>
                  <a:solidFill/>
                </a:uFill>
              </a:rPr>
              <a:t> </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 name="Shape 794"/>
          <p:cNvSpPr>
            <a:spLocks noGrp="1" noRot="1" noChangeAspect="1"/>
          </p:cNvSpPr>
          <p:nvPr>
            <p:ph type="sldImg"/>
          </p:nvPr>
        </p:nvSpPr>
        <p:spPr>
          <a:prstGeom prst="rect">
            <a:avLst/>
          </a:prstGeom>
        </p:spPr>
        <p:txBody>
          <a:bodyPr/>
          <a:lstStyle/>
          <a:p>
            <a:pPr lvl="0"/>
            <a:endParaRPr/>
          </a:p>
        </p:txBody>
      </p:sp>
      <p:sp>
        <p:nvSpPr>
          <p:cNvPr id="795" name="Shape 795"/>
          <p:cNvSpPr>
            <a:spLocks noGrp="1"/>
          </p:cNvSpPr>
          <p:nvPr>
            <p:ph type="body" sz="quarter" idx="1"/>
          </p:nvPr>
        </p:nvSpPr>
        <p:spPr>
          <a:prstGeom prst="rect">
            <a:avLst/>
          </a:prstGeom>
        </p:spPr>
        <p:txBody>
          <a:bodyPr/>
          <a:lstStyle/>
          <a:p>
            <a:pPr marL="40639" marR="40639" lvl="0" defTabSz="914400">
              <a:buClr>
                <a:srgbClr val="000000"/>
              </a:buClr>
              <a:buFont typeface="Lucida Grande"/>
              <a:defRPr sz="1800"/>
            </a:pPr>
            <a:r>
              <a:rPr sz="2200">
                <a:uFill>
                  <a:solidFill/>
                </a:uFill>
              </a:rPr>
              <a:t>The NIST technical staff use different methods for conveying their technical work to the Nation’s industries.  </a:t>
            </a:r>
          </a:p>
          <a:p>
            <a:pPr marL="40639" marR="40639" lvl="0" defTabSz="914400">
              <a:buClr>
                <a:srgbClr val="000000"/>
              </a:buClr>
              <a:buFont typeface="Lucida Grande"/>
              <a:defRPr sz="1800"/>
            </a:pPr>
            <a:endParaRPr sz="2200">
              <a:uFill>
                <a:solidFill/>
              </a:uFill>
            </a:endParaRPr>
          </a:p>
          <a:p>
            <a:pPr marL="40639" marR="40639" lvl="0" defTabSz="914400">
              <a:buClr>
                <a:srgbClr val="000000"/>
              </a:buClr>
              <a:buFont typeface="Lucida Grande"/>
              <a:defRPr sz="1800"/>
            </a:pPr>
            <a:r>
              <a:rPr sz="2200">
                <a:uFill>
                  <a:solidFill/>
                </a:uFill>
              </a:rPr>
              <a:t>Data taken from Bob Watters measurement services presentation at June 2010 VCAT meeting</a:t>
            </a:r>
          </a:p>
          <a:p>
            <a:pPr marL="40639" marR="40639" lvl="0" defTabSz="914400">
              <a:buClr>
                <a:srgbClr val="000000"/>
              </a:buClr>
              <a:buFont typeface="Lucida Grande"/>
              <a:defRPr sz="1800"/>
            </a:pPr>
            <a:r>
              <a:rPr sz="2200">
                <a:uFill>
                  <a:solidFill/>
                </a:uFill>
              </a:rPr>
              <a:t>2200 research publications in FY09, including 1463 in peer-reviewed journals</a:t>
            </a:r>
          </a:p>
          <a:p>
            <a:pPr marL="40639" marR="40639" lvl="0" defTabSz="914400">
              <a:buClr>
                <a:srgbClr val="000000"/>
              </a:buClr>
              <a:buFont typeface="Lucida Grande"/>
              <a:defRPr sz="1800"/>
            </a:pPr>
            <a:r>
              <a:rPr sz="2200">
                <a:uFill>
                  <a:solidFill/>
                </a:uFill>
              </a:rPr>
              <a:t>Calibration tests: 18,000 tests per year, over 600 customers, over 2800 items tested</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9" name="Shape 1059"/>
          <p:cNvSpPr>
            <a:spLocks noGrp="1" noRot="1" noChangeAspect="1"/>
          </p:cNvSpPr>
          <p:nvPr>
            <p:ph type="sldImg"/>
          </p:nvPr>
        </p:nvSpPr>
        <p:spPr>
          <a:prstGeom prst="rect">
            <a:avLst/>
          </a:prstGeom>
        </p:spPr>
        <p:txBody>
          <a:bodyPr/>
          <a:lstStyle/>
          <a:p>
            <a:pPr lvl="0"/>
            <a:endParaRPr/>
          </a:p>
        </p:txBody>
      </p:sp>
      <p:sp>
        <p:nvSpPr>
          <p:cNvPr id="1060" name="Shape 1060"/>
          <p:cNvSpPr>
            <a:spLocks noGrp="1"/>
          </p:cNvSpPr>
          <p:nvPr>
            <p:ph type="body" sz="quarter" idx="1"/>
          </p:nvPr>
        </p:nvSpPr>
        <p:spPr>
          <a:prstGeom prst="rect">
            <a:avLst/>
          </a:prstGeom>
        </p:spPr>
        <p:txBody>
          <a:bodyPr/>
          <a:lstStyle/>
          <a:p>
            <a:pPr lvl="0" defTabSz="914400">
              <a:buClr>
                <a:srgbClr val="000000"/>
              </a:buClr>
              <a:defRPr sz="1800"/>
            </a:pPr>
            <a:r>
              <a:rPr sz="1100">
                <a:uFill>
                  <a:solidFill/>
                </a:uFill>
                <a:latin typeface="Calibri"/>
                <a:ea typeface="Calibri"/>
                <a:cs typeface="Calibri"/>
                <a:sym typeface="Calibri"/>
              </a:rPr>
              <a:t>Current Status of ICME (which enables Materials by Design).   Data and models “out there”, hard to find, uncertain quality, hard to integrate to achieve ICME</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 name="Shape 1320"/>
          <p:cNvSpPr>
            <a:spLocks noGrp="1" noRot="1" noChangeAspect="1"/>
          </p:cNvSpPr>
          <p:nvPr>
            <p:ph type="sldImg"/>
          </p:nvPr>
        </p:nvSpPr>
        <p:spPr>
          <a:prstGeom prst="rect">
            <a:avLst/>
          </a:prstGeom>
        </p:spPr>
        <p:txBody>
          <a:bodyPr/>
          <a:lstStyle/>
          <a:p>
            <a:pPr lvl="0"/>
            <a:endParaRPr/>
          </a:p>
        </p:txBody>
      </p:sp>
      <p:sp>
        <p:nvSpPr>
          <p:cNvPr id="1321" name="Shape 1321"/>
          <p:cNvSpPr>
            <a:spLocks noGrp="1"/>
          </p:cNvSpPr>
          <p:nvPr>
            <p:ph type="body" sz="quarter" idx="1"/>
          </p:nvPr>
        </p:nvSpPr>
        <p:spPr>
          <a:prstGeom prst="rect">
            <a:avLst/>
          </a:prstGeom>
        </p:spPr>
        <p:txBody>
          <a:bodyPr/>
          <a:lstStyle/>
          <a:p>
            <a:pPr lvl="0" defTabSz="914400">
              <a:buClr>
                <a:srgbClr val="000000"/>
              </a:buClr>
              <a:defRPr sz="1800"/>
            </a:pPr>
            <a:r>
              <a:rPr sz="1100">
                <a:uFill>
                  <a:solidFill/>
                </a:uFill>
                <a:latin typeface="Calibri"/>
                <a:ea typeface="Calibri"/>
                <a:cs typeface="Calibri"/>
                <a:sym typeface="Calibri"/>
              </a:rPr>
              <a:t>Where we need to go.  We need repositories for these data and models.   Why?</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5" name="Shape 2235"/>
          <p:cNvSpPr>
            <a:spLocks noGrp="1" noRot="1" noChangeAspect="1"/>
          </p:cNvSpPr>
          <p:nvPr>
            <p:ph type="sldImg"/>
          </p:nvPr>
        </p:nvSpPr>
        <p:spPr>
          <a:prstGeom prst="rect">
            <a:avLst/>
          </a:prstGeom>
        </p:spPr>
        <p:txBody>
          <a:bodyPr/>
          <a:lstStyle/>
          <a:p>
            <a:pPr lvl="0"/>
            <a:endParaRPr/>
          </a:p>
        </p:txBody>
      </p:sp>
      <p:sp>
        <p:nvSpPr>
          <p:cNvPr id="2236" name="Shape 2236"/>
          <p:cNvSpPr>
            <a:spLocks noGrp="1"/>
          </p:cNvSpPr>
          <p:nvPr>
            <p:ph type="body" sz="quarter" idx="1"/>
          </p:nvPr>
        </p:nvSpPr>
        <p:spPr>
          <a:prstGeom prst="rect">
            <a:avLst/>
          </a:prstGeom>
        </p:spPr>
        <p:txBody>
          <a:bodyPr/>
          <a:lstStyle/>
          <a:p>
            <a:pPr lvl="0" defTabSz="914400">
              <a:buClr>
                <a:srgbClr val="000000"/>
              </a:buClr>
              <a:defRPr sz="1800"/>
            </a:pPr>
            <a:r>
              <a:rPr sz="1100">
                <a:uFill>
                  <a:solidFill/>
                </a:uFill>
                <a:latin typeface="Calibri"/>
                <a:ea typeface="Calibri"/>
                <a:cs typeface="Calibri"/>
                <a:sym typeface="Calibri"/>
              </a:rPr>
              <a:t>Not one repository, not one place, not one discovery loop.  NIST will work to build the capabilities, standards and tools to enable the MGI paradigm.  How?</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hyperlink" Target="http://www.ctcms.nist.gov/potentials/"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hyperlink" Target="http://www.ctcms.nist.gov/potentials/"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e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7.png"/><Relationship Id="rId4" Type="http://schemas.openxmlformats.org/officeDocument/2006/relationships/image" Target="../media/image8.png"/><Relationship Id="rId5" Type="http://schemas.openxmlformats.org/officeDocument/2006/relationships/image" Target="../media/image9.png"/><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6" Type="http://schemas.openxmlformats.org/officeDocument/2006/relationships/image" Target="../media/image13.png"/><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6" name="Shape 6"/>
          <p:cNvSpPr>
            <a:spLocks noGrp="1"/>
          </p:cNvSpPr>
          <p:nvPr>
            <p:ph type="title"/>
          </p:nvPr>
        </p:nvSpPr>
        <p:spPr>
          <a:xfrm>
            <a:off x="1270000" y="0"/>
            <a:ext cx="10464800" cy="4940300"/>
          </a:xfrm>
          <a:prstGeom prst="rect">
            <a:avLst/>
          </a:prstGeom>
        </p:spPr>
        <p:txBody>
          <a:bodyPr anchor="b"/>
          <a:lstStyle>
            <a:lvl1pPr algn="ctr">
              <a:defRPr sz="8000" b="0">
                <a:solidFill>
                  <a:srgbClr val="000000"/>
                </a:solidFill>
                <a:uFill>
                  <a:solidFill>
                    <a:srgbClr val="000000"/>
                  </a:solidFill>
                </a:uFill>
                <a:latin typeface="+mn-lt"/>
                <a:ea typeface="+mn-ea"/>
                <a:cs typeface="+mn-cs"/>
                <a:sym typeface="Helvetica Light"/>
              </a:defRPr>
            </a:lvl1pPr>
          </a:lstStyle>
          <a:p>
            <a:pPr lvl="0">
              <a:defRPr sz="1800">
                <a:uFillTx/>
              </a:defRPr>
            </a:pPr>
            <a:r>
              <a:rPr sz="8000">
                <a:uFill>
                  <a:solidFill/>
                </a:uFill>
              </a:rPr>
              <a:t>Title Text</a:t>
            </a:r>
          </a:p>
        </p:txBody>
      </p:sp>
      <p:sp>
        <p:nvSpPr>
          <p:cNvPr id="7" name="Shape 7"/>
          <p:cNvSpPr>
            <a:spLocks noGrp="1"/>
          </p:cNvSpPr>
          <p:nvPr>
            <p:ph type="body" idx="1"/>
          </p:nvPr>
        </p:nvSpPr>
        <p:spPr>
          <a:xfrm>
            <a:off x="1270000" y="5029200"/>
            <a:ext cx="10464800" cy="3568700"/>
          </a:xfrm>
          <a:prstGeom prst="rect">
            <a:avLst/>
          </a:prstGeom>
        </p:spPr>
        <p:txBody>
          <a:bodyPr/>
          <a:lstStyle>
            <a:lvl1pPr marL="0" indent="0" algn="ctr">
              <a:spcBef>
                <a:spcPts val="0"/>
              </a:spcBef>
              <a:buSzTx/>
              <a:buNone/>
              <a:defRPr sz="3200">
                <a:latin typeface="+mn-lt"/>
                <a:ea typeface="+mn-ea"/>
                <a:cs typeface="+mn-cs"/>
                <a:sym typeface="Helvetica Light"/>
              </a:defRPr>
            </a:lvl1pPr>
            <a:lvl2pPr marL="292100" indent="0" algn="ctr">
              <a:spcBef>
                <a:spcPts val="0"/>
              </a:spcBef>
              <a:buSzTx/>
              <a:buNone/>
              <a:defRPr sz="3200">
                <a:latin typeface="+mn-lt"/>
                <a:ea typeface="+mn-ea"/>
                <a:cs typeface="+mn-cs"/>
                <a:sym typeface="Helvetica Light"/>
              </a:defRPr>
            </a:lvl2pPr>
            <a:lvl3pPr marL="635000" indent="0" algn="ctr">
              <a:spcBef>
                <a:spcPts val="0"/>
              </a:spcBef>
              <a:buSzTx/>
              <a:buNone/>
              <a:defRPr sz="3200">
                <a:latin typeface="+mn-lt"/>
                <a:ea typeface="+mn-ea"/>
                <a:cs typeface="+mn-cs"/>
                <a:sym typeface="Helvetica Light"/>
              </a:defRPr>
            </a:lvl3pPr>
            <a:lvl4pPr marL="977900" indent="0" algn="ctr">
              <a:spcBef>
                <a:spcPts val="0"/>
              </a:spcBef>
              <a:buSzTx/>
              <a:buNone/>
              <a:defRPr sz="3200">
                <a:latin typeface="+mn-lt"/>
                <a:ea typeface="+mn-ea"/>
                <a:cs typeface="+mn-cs"/>
                <a:sym typeface="Helvetica Light"/>
              </a:defRPr>
            </a:lvl4pPr>
            <a:lvl5pPr marL="1320800" indent="0" algn="ctr">
              <a:spcBef>
                <a:spcPts val="0"/>
              </a:spcBef>
              <a:buSzTx/>
              <a:buNone/>
              <a:defRPr sz="3200">
                <a:latin typeface="+mn-lt"/>
                <a:ea typeface="+mn-ea"/>
                <a:cs typeface="+mn-cs"/>
                <a:sym typeface="Helvetica Light"/>
              </a:defRPr>
            </a:lvl5pPr>
          </a:lstStyle>
          <a:p>
            <a:pPr lvl="0">
              <a:defRPr sz="1800">
                <a:uFillTx/>
              </a:defRPr>
            </a:pPr>
            <a:r>
              <a:rPr sz="3200">
                <a:uFill>
                  <a:solidFill/>
                </a:uFill>
              </a:rPr>
              <a:t>Body Level One</a:t>
            </a:r>
          </a:p>
          <a:p>
            <a:pPr lvl="1">
              <a:defRPr sz="1800">
                <a:uFillTx/>
              </a:defRPr>
            </a:pPr>
            <a:r>
              <a:rPr sz="3200">
                <a:uFill>
                  <a:solidFill/>
                </a:uFill>
              </a:rPr>
              <a:t>Body Level Two</a:t>
            </a:r>
          </a:p>
          <a:p>
            <a:pPr lvl="2">
              <a:defRPr sz="1800">
                <a:uFillTx/>
              </a:defRPr>
            </a:pPr>
            <a:r>
              <a:rPr sz="3200">
                <a:uFill>
                  <a:solidFill/>
                </a:uFill>
              </a:rPr>
              <a:t>Body Level Three</a:t>
            </a:r>
          </a:p>
          <a:p>
            <a:pPr lvl="3">
              <a:defRPr sz="1800">
                <a:uFillTx/>
              </a:defRPr>
            </a:pPr>
            <a:r>
              <a:rPr sz="3200">
                <a:uFill>
                  <a:solidFill/>
                </a:uFill>
              </a:rPr>
              <a:t>Body Level Four</a:t>
            </a:r>
          </a:p>
          <a:p>
            <a:pPr lvl="4">
              <a:defRPr sz="1800">
                <a:uFillTx/>
              </a:defRPr>
            </a:pPr>
            <a:r>
              <a:rPr sz="3200">
                <a:uFill>
                  <a:solidFill/>
                </a:uFill>
              </a:rPr>
              <a:t>Body Level Five</a:t>
            </a:r>
          </a:p>
        </p:txBody>
      </p:sp>
    </p:spTree>
  </p:cSld>
  <p:clrMapOvr>
    <a:masterClrMapping/>
  </p:clrMapOvr>
  <p:transition xmlns:p14="http://schemas.microsoft.com/office/powerpoint/2010/mai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Default - Title and Content">
    <p:spTree>
      <p:nvGrpSpPr>
        <p:cNvPr id="1" name=""/>
        <p:cNvGrpSpPr/>
        <p:nvPr/>
      </p:nvGrpSpPr>
      <p:grpSpPr>
        <a:xfrm>
          <a:off x="0" y="0"/>
          <a:ext cx="0" cy="0"/>
          <a:chOff x="0" y="0"/>
          <a:chExt cx="0" cy="0"/>
        </a:xfrm>
      </p:grpSpPr>
      <p:sp>
        <p:nvSpPr>
          <p:cNvPr id="28" name="Shape 28"/>
          <p:cNvSpPr>
            <a:spLocks noGrp="1"/>
          </p:cNvSpPr>
          <p:nvPr>
            <p:ph type="title"/>
          </p:nvPr>
        </p:nvSpPr>
        <p:spPr>
          <a:xfrm>
            <a:off x="647700" y="133350"/>
            <a:ext cx="11709400" cy="2139950"/>
          </a:xfrm>
          <a:prstGeom prst="rect">
            <a:avLst/>
          </a:prstGeom>
        </p:spPr>
        <p:txBody>
          <a:bodyPr lIns="38100" tIns="38100" rIns="38100" bIns="38100" anchor="ctr"/>
          <a:lstStyle>
            <a:lvl1pPr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29" name="Shape 29"/>
          <p:cNvSpPr>
            <a:spLocks noGrp="1"/>
          </p:cNvSpPr>
          <p:nvPr>
            <p:ph type="body" idx="1"/>
          </p:nvPr>
        </p:nvSpPr>
        <p:spPr>
          <a:xfrm>
            <a:off x="647700" y="2273300"/>
            <a:ext cx="11709400" cy="7480300"/>
          </a:xfrm>
          <a:prstGeom prst="rect">
            <a:avLst/>
          </a:prstGeom>
        </p:spPr>
        <p:txBody>
          <a:bodyPr lIns="38100" tIns="38100" rIns="38100" bIns="38100"/>
          <a:lstStyle>
            <a:lvl1pPr>
              <a:spcBef>
                <a:spcPts val="1100"/>
              </a:spcBef>
              <a:buClr>
                <a:srgbClr val="000000"/>
              </a:buClr>
              <a:buFont typeface="Arial"/>
              <a:defRPr sz="4400">
                <a:latin typeface="Calibri"/>
                <a:ea typeface="Calibri"/>
                <a:cs typeface="Calibri"/>
                <a:sym typeface="Calibri"/>
              </a:defRPr>
            </a:lvl1pPr>
            <a:lvl2pPr marL="704850" indent="-285750">
              <a:spcBef>
                <a:spcPts val="1000"/>
              </a:spcBef>
              <a:buClr>
                <a:srgbClr val="000000"/>
              </a:buClr>
              <a:buFont typeface="Arial"/>
              <a:buChar char="–"/>
              <a:defRPr sz="3800">
                <a:latin typeface="Calibri"/>
                <a:ea typeface="Calibri"/>
                <a:cs typeface="Calibri"/>
                <a:sym typeface="Calibri"/>
              </a:defRPr>
            </a:lvl2pPr>
            <a:lvl3pPr marL="1104900" indent="-228600">
              <a:spcBef>
                <a:spcPts val="800"/>
              </a:spcBef>
              <a:buClr>
                <a:srgbClr val="000000"/>
              </a:buClr>
              <a:buFont typeface="Arial"/>
              <a:defRPr sz="3400">
                <a:latin typeface="Calibri"/>
                <a:ea typeface="Calibri"/>
                <a:cs typeface="Calibri"/>
                <a:sym typeface="Calibri"/>
              </a:defRPr>
            </a:lvl3pPr>
            <a:lvl4pPr marL="1562100" indent="-228600">
              <a:buClr>
                <a:srgbClr val="000000"/>
              </a:buClr>
              <a:buFont typeface="Arial"/>
              <a:buChar char="–"/>
              <a:defRPr>
                <a:latin typeface="Calibri"/>
                <a:ea typeface="Calibri"/>
                <a:cs typeface="Calibri"/>
                <a:sym typeface="Calibri"/>
              </a:defRPr>
            </a:lvl4pPr>
            <a:lvl5pPr marL="2019300" indent="-228600">
              <a:buClr>
                <a:srgbClr val="000000"/>
              </a:buClr>
              <a:buFont typeface="Arial"/>
              <a:buChar char="»"/>
              <a:defRPr>
                <a:latin typeface="Calibri"/>
                <a:ea typeface="Calibri"/>
                <a:cs typeface="Calibri"/>
                <a:sym typeface="Calibri"/>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30" name="Shape 30"/>
          <p:cNvSpPr>
            <a:spLocks noGrp="1"/>
          </p:cNvSpPr>
          <p:nvPr>
            <p:ph type="sldNum" sz="quarter" idx="2"/>
          </p:nvPr>
        </p:nvSpPr>
        <p:spPr>
          <a:xfrm>
            <a:off x="12046148" y="9223375"/>
            <a:ext cx="320279" cy="342900"/>
          </a:xfrm>
          <a:prstGeom prst="rect">
            <a:avLst/>
          </a:prstGeom>
        </p:spPr>
        <p:txBody>
          <a:bodyPr/>
          <a:lstStyle>
            <a:lvl1pPr>
              <a:defRPr sz="1600">
                <a:solidFill>
                  <a:srgbClr val="999999"/>
                </a:solidFill>
                <a:uFill>
                  <a:solidFill>
                    <a:srgbClr val="999999"/>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Default - Title Only">
    <p:spTree>
      <p:nvGrpSpPr>
        <p:cNvPr id="1" name=""/>
        <p:cNvGrpSpPr/>
        <p:nvPr/>
      </p:nvGrpSpPr>
      <p:grpSpPr>
        <a:xfrm>
          <a:off x="0" y="0"/>
          <a:ext cx="0" cy="0"/>
          <a:chOff x="0" y="0"/>
          <a:chExt cx="0" cy="0"/>
        </a:xfrm>
      </p:grpSpPr>
      <p:sp>
        <p:nvSpPr>
          <p:cNvPr id="32" name="Shape 32"/>
          <p:cNvSpPr>
            <a:spLocks noGrp="1"/>
          </p:cNvSpPr>
          <p:nvPr>
            <p:ph type="title"/>
          </p:nvPr>
        </p:nvSpPr>
        <p:spPr>
          <a:xfrm>
            <a:off x="647700" y="130810"/>
            <a:ext cx="11709400" cy="2145030"/>
          </a:xfrm>
          <a:prstGeom prst="rect">
            <a:avLst/>
          </a:prstGeom>
        </p:spPr>
        <p:txBody>
          <a:bodyPr lIns="38100" tIns="38100" rIns="38100" bIns="38100" anchor="ctr"/>
          <a:lstStyle>
            <a:lvl1pPr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33" name="Shape 33"/>
          <p:cNvSpPr>
            <a:spLocks noGrp="1"/>
          </p:cNvSpPr>
          <p:nvPr>
            <p:ph type="sldNum" sz="quarter" idx="2"/>
          </p:nvPr>
        </p:nvSpPr>
        <p:spPr>
          <a:xfrm>
            <a:off x="12046148" y="9223375"/>
            <a:ext cx="320279" cy="342900"/>
          </a:xfrm>
          <a:prstGeom prst="rect">
            <a:avLst/>
          </a:prstGeom>
        </p:spPr>
        <p:txBody>
          <a:bodyPr/>
          <a:lstStyle>
            <a:lvl1pPr>
              <a:defRPr sz="1600">
                <a:solidFill>
                  <a:srgbClr val="999999"/>
                </a:solidFill>
                <a:uFill>
                  <a:solidFill>
                    <a:srgbClr val="999999"/>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Default - Comparison">
    <p:spTree>
      <p:nvGrpSpPr>
        <p:cNvPr id="1" name=""/>
        <p:cNvGrpSpPr/>
        <p:nvPr/>
      </p:nvGrpSpPr>
      <p:grpSpPr>
        <a:xfrm>
          <a:off x="0" y="0"/>
          <a:ext cx="0" cy="0"/>
          <a:chOff x="0" y="0"/>
          <a:chExt cx="0" cy="0"/>
        </a:xfrm>
      </p:grpSpPr>
      <p:sp>
        <p:nvSpPr>
          <p:cNvPr id="35" name="Shape 35"/>
          <p:cNvSpPr>
            <a:spLocks noGrp="1"/>
          </p:cNvSpPr>
          <p:nvPr>
            <p:ph type="title"/>
          </p:nvPr>
        </p:nvSpPr>
        <p:spPr>
          <a:xfrm>
            <a:off x="647700" y="344962"/>
            <a:ext cx="11709400" cy="1716726"/>
          </a:xfrm>
          <a:prstGeom prst="rect">
            <a:avLst/>
          </a:prstGeom>
        </p:spPr>
        <p:txBody>
          <a:bodyPr lIns="38100" tIns="38100" rIns="38100" bIns="38100" anchor="ctr"/>
          <a:lstStyle>
            <a:lvl1pPr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36" name="Shape 36"/>
          <p:cNvSpPr>
            <a:spLocks noGrp="1"/>
          </p:cNvSpPr>
          <p:nvPr>
            <p:ph type="body" idx="1"/>
          </p:nvPr>
        </p:nvSpPr>
        <p:spPr>
          <a:xfrm>
            <a:off x="647700" y="2041421"/>
            <a:ext cx="5745163" cy="1051029"/>
          </a:xfrm>
          <a:prstGeom prst="rect">
            <a:avLst/>
          </a:prstGeom>
        </p:spPr>
        <p:txBody>
          <a:bodyPr lIns="38100" tIns="38100" rIns="38100" bIns="38100" anchor="b"/>
          <a:lstStyle>
            <a:lvl1pPr marL="0" indent="0">
              <a:spcBef>
                <a:spcPts val="800"/>
              </a:spcBef>
              <a:buSzTx/>
              <a:buNone/>
              <a:defRPr sz="3400" b="1">
                <a:latin typeface="Calibri"/>
                <a:ea typeface="Calibri"/>
                <a:cs typeface="Calibri"/>
                <a:sym typeface="Calibri"/>
              </a:defRPr>
            </a:lvl1pPr>
            <a:lvl2pPr marL="609600" indent="0">
              <a:buSzTx/>
              <a:buNone/>
              <a:defRPr b="1">
                <a:latin typeface="Calibri"/>
                <a:ea typeface="Calibri"/>
                <a:cs typeface="Calibri"/>
                <a:sym typeface="Calibri"/>
              </a:defRPr>
            </a:lvl2pPr>
            <a:lvl3pPr marL="1262062" indent="0">
              <a:spcBef>
                <a:spcPts val="600"/>
              </a:spcBef>
              <a:buSzTx/>
              <a:buNone/>
              <a:defRPr sz="2400" b="1">
                <a:latin typeface="Calibri"/>
                <a:ea typeface="Calibri"/>
                <a:cs typeface="Calibri"/>
                <a:sym typeface="Calibri"/>
              </a:defRPr>
            </a:lvl3pPr>
            <a:lvl4pPr marL="1911350" indent="0">
              <a:spcBef>
                <a:spcPts val="500"/>
              </a:spcBef>
              <a:buSzTx/>
              <a:buNone/>
              <a:defRPr sz="2200" b="1">
                <a:latin typeface="Calibri"/>
                <a:ea typeface="Calibri"/>
                <a:cs typeface="Calibri"/>
                <a:sym typeface="Calibri"/>
              </a:defRPr>
            </a:lvl4pPr>
            <a:lvl5pPr marL="2562225" indent="0">
              <a:spcBef>
                <a:spcPts val="500"/>
              </a:spcBef>
              <a:buSzTx/>
              <a:buNone/>
              <a:defRPr sz="2200" b="1">
                <a:latin typeface="Calibri"/>
                <a:ea typeface="Calibri"/>
                <a:cs typeface="Calibri"/>
                <a:sym typeface="Calibri"/>
              </a:defRPr>
            </a:lvl5pPr>
          </a:lstStyle>
          <a:p>
            <a:pPr lvl="0">
              <a:defRPr sz="1800" b="0">
                <a:uFillTx/>
              </a:defRPr>
            </a:pPr>
            <a:r>
              <a:rPr sz="3400" b="1">
                <a:uFill>
                  <a:solidFill/>
                </a:uFill>
              </a:rPr>
              <a:t>Body Level One</a:t>
            </a:r>
          </a:p>
          <a:p>
            <a:pPr lvl="1">
              <a:defRPr sz="1800" b="0">
                <a:uFillTx/>
              </a:defRPr>
            </a:pPr>
            <a:r>
              <a:rPr sz="2800" b="1">
                <a:uFill>
                  <a:solidFill/>
                </a:uFill>
              </a:rPr>
              <a:t>Body Level Two</a:t>
            </a:r>
          </a:p>
          <a:p>
            <a:pPr lvl="2">
              <a:defRPr sz="1800" b="0">
                <a:uFillTx/>
              </a:defRPr>
            </a:pPr>
            <a:r>
              <a:rPr sz="2400" b="1">
                <a:uFill>
                  <a:solidFill/>
                </a:uFill>
              </a:rPr>
              <a:t>Body Level Three</a:t>
            </a:r>
          </a:p>
          <a:p>
            <a:pPr lvl="3">
              <a:defRPr sz="1800" b="0">
                <a:uFillTx/>
              </a:defRPr>
            </a:pPr>
            <a:r>
              <a:rPr sz="2200" b="1">
                <a:uFill>
                  <a:solidFill/>
                </a:uFill>
              </a:rPr>
              <a:t>Body Level Four</a:t>
            </a:r>
          </a:p>
          <a:p>
            <a:pPr lvl="4">
              <a:defRPr sz="1800" b="0">
                <a:uFillTx/>
              </a:defRPr>
            </a:pPr>
            <a:r>
              <a:rPr sz="2200" b="1">
                <a:uFill>
                  <a:solidFill/>
                </a:uFill>
              </a:rPr>
              <a:t>Body Level Five</a:t>
            </a:r>
          </a:p>
        </p:txBody>
      </p:sp>
      <p:sp>
        <p:nvSpPr>
          <p:cNvPr id="37" name="Shape 37"/>
          <p:cNvSpPr>
            <a:spLocks noGrp="1"/>
          </p:cNvSpPr>
          <p:nvPr>
            <p:ph type="sldNum" sz="quarter" idx="2"/>
          </p:nvPr>
        </p:nvSpPr>
        <p:spPr>
          <a:xfrm>
            <a:off x="12046148" y="9223375"/>
            <a:ext cx="320279" cy="342900"/>
          </a:xfrm>
          <a:prstGeom prst="rect">
            <a:avLst/>
          </a:prstGeom>
        </p:spPr>
        <p:txBody>
          <a:bodyPr/>
          <a:lstStyle>
            <a:lvl1pPr>
              <a:defRPr sz="1600">
                <a:solidFill>
                  <a:srgbClr val="999999"/>
                </a:solidFill>
                <a:uFill>
                  <a:solidFill>
                    <a:srgbClr val="999999"/>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Default - Title and Content">
    <p:spTree>
      <p:nvGrpSpPr>
        <p:cNvPr id="1" name=""/>
        <p:cNvGrpSpPr/>
        <p:nvPr/>
      </p:nvGrpSpPr>
      <p:grpSpPr>
        <a:xfrm>
          <a:off x="0" y="0"/>
          <a:ext cx="0" cy="0"/>
          <a:chOff x="0" y="0"/>
          <a:chExt cx="0" cy="0"/>
        </a:xfrm>
      </p:grpSpPr>
      <p:sp>
        <p:nvSpPr>
          <p:cNvPr id="39" name="Shape 39"/>
          <p:cNvSpPr>
            <a:spLocks noGrp="1"/>
          </p:cNvSpPr>
          <p:nvPr>
            <p:ph type="title"/>
          </p:nvPr>
        </p:nvSpPr>
        <p:spPr>
          <a:xfrm>
            <a:off x="647700" y="133350"/>
            <a:ext cx="11709400" cy="2139950"/>
          </a:xfrm>
          <a:prstGeom prst="rect">
            <a:avLst/>
          </a:prstGeom>
        </p:spPr>
        <p:txBody>
          <a:bodyPr lIns="38100" tIns="38100" rIns="38100" bIns="38100" anchor="ctr"/>
          <a:lstStyle>
            <a:lvl1pPr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40" name="Shape 40"/>
          <p:cNvSpPr>
            <a:spLocks noGrp="1"/>
          </p:cNvSpPr>
          <p:nvPr>
            <p:ph type="body" idx="1"/>
          </p:nvPr>
        </p:nvSpPr>
        <p:spPr>
          <a:xfrm>
            <a:off x="647700" y="2273300"/>
            <a:ext cx="11709400" cy="7480300"/>
          </a:xfrm>
          <a:prstGeom prst="rect">
            <a:avLst/>
          </a:prstGeom>
        </p:spPr>
        <p:txBody>
          <a:bodyPr lIns="38100" tIns="38100" rIns="38100" bIns="38100"/>
          <a:lstStyle>
            <a:lvl1pPr marL="341312" indent="-341312">
              <a:spcBef>
                <a:spcPts val="1100"/>
              </a:spcBef>
              <a:buClr>
                <a:srgbClr val="000000"/>
              </a:buClr>
              <a:buFont typeface="Arial"/>
              <a:defRPr sz="4400">
                <a:latin typeface="Calibri"/>
                <a:ea typeface="Calibri"/>
                <a:cs typeface="Calibri"/>
                <a:sym typeface="Calibri"/>
              </a:defRPr>
            </a:lvl1pPr>
            <a:lvl2pPr marL="703262" indent="-285750">
              <a:spcBef>
                <a:spcPts val="1000"/>
              </a:spcBef>
              <a:buClr>
                <a:srgbClr val="000000"/>
              </a:buClr>
              <a:buFont typeface="Arial"/>
              <a:buChar char="–"/>
              <a:defRPr sz="3800">
                <a:latin typeface="Calibri"/>
                <a:ea typeface="Calibri"/>
                <a:cs typeface="Calibri"/>
                <a:sym typeface="Calibri"/>
              </a:defRPr>
            </a:lvl2pPr>
            <a:lvl3pPr marL="1103312" indent="-228600">
              <a:spcBef>
                <a:spcPts val="800"/>
              </a:spcBef>
              <a:buClr>
                <a:srgbClr val="000000"/>
              </a:buClr>
              <a:buFont typeface="Arial"/>
              <a:defRPr sz="3400">
                <a:latin typeface="Calibri"/>
                <a:ea typeface="Calibri"/>
                <a:cs typeface="Calibri"/>
                <a:sym typeface="Calibri"/>
              </a:defRPr>
            </a:lvl3pPr>
            <a:lvl4pPr marL="1560512" indent="-228600">
              <a:buClr>
                <a:srgbClr val="000000"/>
              </a:buClr>
              <a:buFont typeface="Arial"/>
              <a:buChar char="–"/>
              <a:defRPr>
                <a:latin typeface="Calibri"/>
                <a:ea typeface="Calibri"/>
                <a:cs typeface="Calibri"/>
                <a:sym typeface="Calibri"/>
              </a:defRPr>
            </a:lvl4pPr>
            <a:lvl5pPr marL="2017712" indent="-228600">
              <a:buClr>
                <a:srgbClr val="000000"/>
              </a:buClr>
              <a:buFont typeface="Arial"/>
              <a:buChar char="»"/>
              <a:defRPr>
                <a:latin typeface="Calibri"/>
                <a:ea typeface="Calibri"/>
                <a:cs typeface="Calibri"/>
                <a:sym typeface="Calibri"/>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41" name="Shape 41"/>
          <p:cNvSpPr>
            <a:spLocks noGrp="1"/>
          </p:cNvSpPr>
          <p:nvPr>
            <p:ph type="sldNum" sz="quarter" idx="2"/>
          </p:nvPr>
        </p:nvSpPr>
        <p:spPr>
          <a:xfrm>
            <a:off x="12046148" y="9223375"/>
            <a:ext cx="320279" cy="342900"/>
          </a:xfrm>
          <a:prstGeom prst="rect">
            <a:avLst/>
          </a:prstGeom>
        </p:spPr>
        <p:txBody>
          <a:bodyPr/>
          <a:lstStyle>
            <a:lvl1pPr>
              <a:defRPr sz="1600">
                <a:solidFill>
                  <a:srgbClr val="999999"/>
                </a:solidFill>
                <a:uFill>
                  <a:solidFill>
                    <a:srgbClr val="999999"/>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43" name="Shape 43"/>
          <p:cNvSpPr>
            <a:spLocks noGrp="1"/>
          </p:cNvSpPr>
          <p:nvPr>
            <p:ph type="title"/>
          </p:nvPr>
        </p:nvSpPr>
        <p:spPr>
          <a:xfrm>
            <a:off x="977900" y="546100"/>
            <a:ext cx="11049000" cy="2273300"/>
          </a:xfrm>
          <a:prstGeom prst="rect">
            <a:avLst/>
          </a:prstGeom>
        </p:spPr>
        <p:txBody>
          <a:bodyPr anchor="ctr"/>
          <a:lstStyle>
            <a:lvl1pPr marL="57150" marR="57798" indent="-57150" algn="ctr">
              <a:defRPr sz="6200" b="0">
                <a:solidFill>
                  <a:srgbClr val="000000"/>
                </a:solidFill>
                <a:uFill>
                  <a:solidFill>
                    <a:srgbClr val="000000"/>
                  </a:solidFill>
                </a:uFill>
                <a:latin typeface="Times New Roman"/>
                <a:ea typeface="Times New Roman"/>
                <a:cs typeface="Times New Roman"/>
                <a:sym typeface="Times New Roman"/>
              </a:defRPr>
            </a:lvl1pPr>
          </a:lstStyle>
          <a:p>
            <a:pPr lvl="0">
              <a:defRPr sz="1800">
                <a:uFillTx/>
              </a:defRPr>
            </a:pPr>
            <a:r>
              <a:rPr sz="6200">
                <a:uFill>
                  <a:solidFill/>
                </a:uFill>
              </a:rPr>
              <a:t>Title Text</a:t>
            </a:r>
          </a:p>
        </p:txBody>
      </p:sp>
      <p:sp>
        <p:nvSpPr>
          <p:cNvPr id="44" name="Shape 44"/>
          <p:cNvSpPr>
            <a:spLocks noGrp="1"/>
          </p:cNvSpPr>
          <p:nvPr>
            <p:ph type="body" idx="1"/>
          </p:nvPr>
        </p:nvSpPr>
        <p:spPr>
          <a:xfrm>
            <a:off x="977900" y="2819400"/>
            <a:ext cx="11049000" cy="6934200"/>
          </a:xfrm>
          <a:prstGeom prst="rect">
            <a:avLst/>
          </a:prstGeom>
        </p:spPr>
        <p:txBody>
          <a:bodyPr/>
          <a:lstStyle>
            <a:lvl1pPr marL="487362" marR="130047" indent="-481012">
              <a:spcBef>
                <a:spcPts val="1100"/>
              </a:spcBef>
              <a:buClr>
                <a:srgbClr val="000000"/>
              </a:buClr>
              <a:buFont typeface="Times New Roman"/>
              <a:defRPr sz="4400">
                <a:latin typeface="Times New Roman"/>
                <a:ea typeface="Times New Roman"/>
                <a:cs typeface="Times New Roman"/>
                <a:sym typeface="Times New Roman"/>
              </a:defRPr>
            </a:lvl1pPr>
            <a:lvl2pPr marL="1050925" marR="130047" indent="-393700">
              <a:spcBef>
                <a:spcPts val="900"/>
              </a:spcBef>
              <a:buClr>
                <a:srgbClr val="000000"/>
              </a:buClr>
              <a:buFont typeface="Times New Roman"/>
              <a:buChar char="–"/>
              <a:defRPr sz="3800">
                <a:latin typeface="Times New Roman"/>
                <a:ea typeface="Times New Roman"/>
                <a:cs typeface="Times New Roman"/>
                <a:sym typeface="Times New Roman"/>
              </a:defRPr>
            </a:lvl2pPr>
            <a:lvl3pPr marL="1631950" marR="130047" indent="-325437">
              <a:spcBef>
                <a:spcPts val="800"/>
              </a:spcBef>
              <a:buClr>
                <a:srgbClr val="000000"/>
              </a:buClr>
              <a:buFont typeface="Times New Roman"/>
              <a:defRPr sz="3400">
                <a:latin typeface="Times New Roman"/>
                <a:ea typeface="Times New Roman"/>
                <a:cs typeface="Times New Roman"/>
                <a:sym typeface="Times New Roman"/>
              </a:defRPr>
            </a:lvl3pPr>
            <a:lvl4pPr marL="2274887" marR="130047" indent="-317500">
              <a:buClr>
                <a:srgbClr val="000000"/>
              </a:buClr>
              <a:buFont typeface="Times New Roman"/>
              <a:buChar char="–"/>
              <a:defRPr>
                <a:latin typeface="Times New Roman"/>
                <a:ea typeface="Times New Roman"/>
                <a:cs typeface="Times New Roman"/>
                <a:sym typeface="Times New Roman"/>
              </a:defRPr>
            </a:lvl4pPr>
            <a:lvl5pPr marL="2924175" marR="130047" indent="-317500">
              <a:buClr>
                <a:srgbClr val="000000"/>
              </a:buClr>
              <a:buFont typeface="Times New Roman"/>
              <a:buChar char="»"/>
              <a:defRPr>
                <a:latin typeface="Times New Roman"/>
                <a:ea typeface="Times New Roman"/>
                <a:cs typeface="Times New Roman"/>
                <a:sym typeface="Times New Roman"/>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45" name="Shape 45"/>
          <p:cNvSpPr>
            <a:spLocks noGrp="1"/>
          </p:cNvSpPr>
          <p:nvPr>
            <p:ph type="sldNum" sz="quarter" idx="2"/>
          </p:nvPr>
        </p:nvSpPr>
        <p:spPr>
          <a:xfrm>
            <a:off x="10504487" y="8890000"/>
            <a:ext cx="342901" cy="358589"/>
          </a:xfrm>
          <a:prstGeom prst="rect">
            <a:avLst/>
          </a:prstGeom>
        </p:spPr>
        <p:txBody>
          <a:bodyPr lIns="0" tIns="0" rIns="0" bIns="0" anchor="t"/>
          <a:lstStyle>
            <a:lvl1pPr>
              <a:defRPr sz="1800">
                <a:solidFill>
                  <a:srgbClr val="000000"/>
                </a:solidFill>
                <a:uFill>
                  <a:solidFill>
                    <a:srgbClr val="000000"/>
                  </a:solidFill>
                </a:uFill>
                <a:latin typeface="Times New Roman"/>
                <a:ea typeface="Times New Roman"/>
                <a:cs typeface="Times New Roman"/>
                <a:sym typeface="Times New Roman"/>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Title &amp; Bullets">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7" name="Shape 47"/>
          <p:cNvSpPr>
            <a:spLocks noGrp="1"/>
          </p:cNvSpPr>
          <p:nvPr>
            <p:ph type="title"/>
          </p:nvPr>
        </p:nvSpPr>
        <p:spPr>
          <a:xfrm>
            <a:off x="1270000" y="240862"/>
            <a:ext cx="10464800" cy="2464676"/>
          </a:xfrm>
          <a:prstGeom prst="rect">
            <a:avLst/>
          </a:prstGeom>
        </p:spPr>
        <p:txBody>
          <a:bodyPr anchor="ctr"/>
          <a:lstStyle>
            <a:lvl1pPr algn="ctr">
              <a:defRPr sz="8400" b="0">
                <a:solidFill>
                  <a:srgbClr val="45A7DE"/>
                </a:solidFill>
                <a:uFill>
                  <a:solidFill>
                    <a:srgbClr val="45A7DE"/>
                  </a:solidFill>
                </a:uFill>
                <a:latin typeface="Marker Felt"/>
                <a:ea typeface="Marker Felt"/>
                <a:cs typeface="Marker Felt"/>
                <a:sym typeface="Marker Felt"/>
              </a:defRPr>
            </a:lvl1pPr>
          </a:lstStyle>
          <a:p>
            <a:pPr lvl="0">
              <a:defRPr sz="1800">
                <a:solidFill>
                  <a:srgbClr val="000000"/>
                </a:solidFill>
                <a:uFillTx/>
              </a:defRPr>
            </a:pPr>
            <a:r>
              <a:rPr sz="8400">
                <a:solidFill>
                  <a:srgbClr val="45A7DE"/>
                </a:solidFill>
                <a:uFill>
                  <a:solidFill>
                    <a:srgbClr val="45A7DE"/>
                  </a:solidFill>
                </a:uFill>
              </a:rPr>
              <a:t>Title Text</a:t>
            </a:r>
          </a:p>
        </p:txBody>
      </p:sp>
      <p:sp>
        <p:nvSpPr>
          <p:cNvPr id="48" name="Shape 48"/>
          <p:cNvSpPr>
            <a:spLocks noGrp="1"/>
          </p:cNvSpPr>
          <p:nvPr>
            <p:ph type="body" idx="1"/>
          </p:nvPr>
        </p:nvSpPr>
        <p:spPr>
          <a:xfrm>
            <a:off x="1270000" y="2705537"/>
            <a:ext cx="10464800" cy="5841126"/>
          </a:xfrm>
          <a:prstGeom prst="rect">
            <a:avLst/>
          </a:prstGeom>
        </p:spPr>
        <p:txBody>
          <a:bodyPr lIns="50800" tIns="50800" rIns="50800" bIns="50800" anchor="ctr"/>
          <a:lstStyle>
            <a:lvl1pPr marL="854075" indent="-587375">
              <a:spcBef>
                <a:spcPts val="2800"/>
              </a:spcBef>
              <a:buSzPct val="77000"/>
              <a:defRPr sz="4600">
                <a:solidFill>
                  <a:srgbClr val="868686"/>
                </a:solidFill>
                <a:uFill>
                  <a:solidFill>
                    <a:srgbClr val="868686"/>
                  </a:solidFill>
                </a:uFill>
                <a:latin typeface="Marker Felt"/>
                <a:ea typeface="Marker Felt"/>
                <a:cs typeface="Marker Felt"/>
                <a:sym typeface="Marker Felt"/>
              </a:defRPr>
            </a:lvl1pPr>
            <a:lvl2pPr marL="1298575" indent="-587375">
              <a:spcBef>
                <a:spcPts val="2800"/>
              </a:spcBef>
              <a:buSzPct val="77000"/>
              <a:defRPr sz="4600">
                <a:solidFill>
                  <a:srgbClr val="868686"/>
                </a:solidFill>
                <a:uFill>
                  <a:solidFill>
                    <a:srgbClr val="868686"/>
                  </a:solidFill>
                </a:uFill>
                <a:latin typeface="Marker Felt"/>
                <a:ea typeface="Marker Felt"/>
                <a:cs typeface="Marker Felt"/>
                <a:sym typeface="Marker Felt"/>
              </a:defRPr>
            </a:lvl2pPr>
            <a:lvl3pPr marL="1743075" indent="-587375">
              <a:spcBef>
                <a:spcPts val="2800"/>
              </a:spcBef>
              <a:buSzPct val="77000"/>
              <a:defRPr sz="4600">
                <a:solidFill>
                  <a:srgbClr val="868686"/>
                </a:solidFill>
                <a:uFill>
                  <a:solidFill>
                    <a:srgbClr val="868686"/>
                  </a:solidFill>
                </a:uFill>
                <a:latin typeface="Marker Felt"/>
                <a:ea typeface="Marker Felt"/>
                <a:cs typeface="Marker Felt"/>
                <a:sym typeface="Marker Felt"/>
              </a:defRPr>
            </a:lvl3pPr>
            <a:lvl4pPr marL="2187575" indent="-587375">
              <a:spcBef>
                <a:spcPts val="2800"/>
              </a:spcBef>
              <a:buSzPct val="77000"/>
              <a:defRPr sz="4600">
                <a:solidFill>
                  <a:srgbClr val="868686"/>
                </a:solidFill>
                <a:uFill>
                  <a:solidFill>
                    <a:srgbClr val="868686"/>
                  </a:solidFill>
                </a:uFill>
                <a:latin typeface="Marker Felt"/>
                <a:ea typeface="Marker Felt"/>
                <a:cs typeface="Marker Felt"/>
                <a:sym typeface="Marker Felt"/>
              </a:defRPr>
            </a:lvl4pPr>
            <a:lvl5pPr marL="2632075" indent="-587375">
              <a:spcBef>
                <a:spcPts val="2800"/>
              </a:spcBef>
              <a:buSzPct val="77000"/>
              <a:defRPr sz="4600">
                <a:solidFill>
                  <a:srgbClr val="868686"/>
                </a:solidFill>
                <a:uFill>
                  <a:solidFill>
                    <a:srgbClr val="868686"/>
                  </a:solidFill>
                </a:uFill>
                <a:latin typeface="Marker Felt"/>
                <a:ea typeface="Marker Felt"/>
                <a:cs typeface="Marker Felt"/>
                <a:sym typeface="Marker Felt"/>
              </a:defRPr>
            </a:lvl5pPr>
          </a:lstStyle>
          <a:p>
            <a:pPr lvl="0">
              <a:defRPr sz="1800">
                <a:solidFill>
                  <a:srgbClr val="000000"/>
                </a:solidFill>
                <a:uFillTx/>
              </a:defRPr>
            </a:pPr>
            <a:r>
              <a:rPr sz="4600">
                <a:solidFill>
                  <a:srgbClr val="868686"/>
                </a:solidFill>
                <a:uFill>
                  <a:solidFill>
                    <a:srgbClr val="868686"/>
                  </a:solidFill>
                </a:uFill>
              </a:rPr>
              <a:t>Body Level One</a:t>
            </a:r>
          </a:p>
          <a:p>
            <a:pPr lvl="1">
              <a:defRPr sz="1800">
                <a:solidFill>
                  <a:srgbClr val="000000"/>
                </a:solidFill>
                <a:uFillTx/>
              </a:defRPr>
            </a:pPr>
            <a:r>
              <a:rPr sz="4600">
                <a:solidFill>
                  <a:srgbClr val="868686"/>
                </a:solidFill>
                <a:uFill>
                  <a:solidFill>
                    <a:srgbClr val="868686"/>
                  </a:solidFill>
                </a:uFill>
              </a:rPr>
              <a:t>Body Level Two</a:t>
            </a:r>
          </a:p>
          <a:p>
            <a:pPr lvl="2">
              <a:defRPr sz="1800">
                <a:solidFill>
                  <a:srgbClr val="000000"/>
                </a:solidFill>
                <a:uFillTx/>
              </a:defRPr>
            </a:pPr>
            <a:r>
              <a:rPr sz="4600">
                <a:solidFill>
                  <a:srgbClr val="868686"/>
                </a:solidFill>
                <a:uFill>
                  <a:solidFill>
                    <a:srgbClr val="868686"/>
                  </a:solidFill>
                </a:uFill>
              </a:rPr>
              <a:t>Body Level Three</a:t>
            </a:r>
          </a:p>
          <a:p>
            <a:pPr lvl="3">
              <a:defRPr sz="1800">
                <a:solidFill>
                  <a:srgbClr val="000000"/>
                </a:solidFill>
                <a:uFillTx/>
              </a:defRPr>
            </a:pPr>
            <a:r>
              <a:rPr sz="4600">
                <a:solidFill>
                  <a:srgbClr val="868686"/>
                </a:solidFill>
                <a:uFill>
                  <a:solidFill>
                    <a:srgbClr val="868686"/>
                  </a:solidFill>
                </a:uFill>
              </a:rPr>
              <a:t>Body Level Four</a:t>
            </a:r>
          </a:p>
          <a:p>
            <a:pPr lvl="4">
              <a:defRPr sz="1800">
                <a:solidFill>
                  <a:srgbClr val="000000"/>
                </a:solidFill>
                <a:uFillTx/>
              </a:defRPr>
            </a:pPr>
            <a:r>
              <a:rPr sz="4600">
                <a:solidFill>
                  <a:srgbClr val="868686"/>
                </a:solidFill>
                <a:uFill>
                  <a:solidFill>
                    <a:srgbClr val="868686"/>
                  </a:solidFill>
                </a:uFill>
              </a:rPr>
              <a:t>Body Level Five</a:t>
            </a:r>
          </a:p>
        </p:txBody>
      </p:sp>
    </p:spTree>
  </p:cSld>
  <p:clrMapOvr>
    <a:masterClrMapping/>
  </p:clrMapOvr>
  <p:transition xmlns:p14="http://schemas.microsoft.com/office/powerpoint/2010/mai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Office Theme">
    <p:spTree>
      <p:nvGrpSpPr>
        <p:cNvPr id="1" name=""/>
        <p:cNvGrpSpPr/>
        <p:nvPr/>
      </p:nvGrpSpPr>
      <p:grpSpPr>
        <a:xfrm>
          <a:off x="0" y="0"/>
          <a:ext cx="0" cy="0"/>
          <a:chOff x="0" y="0"/>
          <a:chExt cx="0" cy="0"/>
        </a:xfrm>
      </p:grpSpPr>
      <p:sp>
        <p:nvSpPr>
          <p:cNvPr id="50" name="Shape 50"/>
          <p:cNvSpPr>
            <a:spLocks noGrp="1"/>
          </p:cNvSpPr>
          <p:nvPr>
            <p:ph type="title"/>
          </p:nvPr>
        </p:nvSpPr>
        <p:spPr>
          <a:xfrm>
            <a:off x="647700" y="130175"/>
            <a:ext cx="11709400" cy="2144713"/>
          </a:xfrm>
          <a:prstGeom prst="rect">
            <a:avLst/>
          </a:prstGeom>
        </p:spPr>
        <p:txBody>
          <a:bodyPr lIns="50800" tIns="50800" rIns="50800" bIns="50800" anchor="ctr"/>
          <a:lstStyle>
            <a:lvl1pPr marL="6350" marR="57799"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51" name="Shape 51"/>
          <p:cNvSpPr>
            <a:spLocks noGrp="1"/>
          </p:cNvSpPr>
          <p:nvPr>
            <p:ph type="body" idx="1"/>
          </p:nvPr>
        </p:nvSpPr>
        <p:spPr>
          <a:xfrm>
            <a:off x="647700" y="2273300"/>
            <a:ext cx="11709400" cy="7480300"/>
          </a:xfrm>
          <a:prstGeom prst="rect">
            <a:avLst/>
          </a:prstGeom>
        </p:spPr>
        <p:txBody>
          <a:bodyPr/>
          <a:lstStyle>
            <a:lvl1pPr marL="382587" marR="57799">
              <a:spcBef>
                <a:spcPts val="1100"/>
              </a:spcBef>
              <a:buClr>
                <a:srgbClr val="000000"/>
              </a:buClr>
              <a:buFont typeface="Arial"/>
              <a:defRPr sz="4400">
                <a:latin typeface="Calibri"/>
                <a:ea typeface="Calibri"/>
                <a:cs typeface="Calibri"/>
                <a:sym typeface="Calibri"/>
              </a:defRPr>
            </a:lvl1pPr>
            <a:lvl2pPr marL="731837" marR="57799" indent="-285750">
              <a:spcBef>
                <a:spcPts val="1000"/>
              </a:spcBef>
              <a:buClr>
                <a:srgbClr val="000000"/>
              </a:buClr>
              <a:buFont typeface="Arial"/>
              <a:buChar char="–"/>
              <a:defRPr sz="3800">
                <a:latin typeface="Calibri"/>
                <a:ea typeface="Calibri"/>
                <a:cs typeface="Calibri"/>
                <a:sym typeface="Calibri"/>
              </a:defRPr>
            </a:lvl2pPr>
            <a:lvl3pPr marL="1131887" marR="57799" indent="-228600">
              <a:spcBef>
                <a:spcPts val="800"/>
              </a:spcBef>
              <a:buClr>
                <a:srgbClr val="000000"/>
              </a:buClr>
              <a:buFont typeface="Arial"/>
              <a:defRPr sz="3400">
                <a:latin typeface="Calibri"/>
                <a:ea typeface="Calibri"/>
                <a:cs typeface="Calibri"/>
                <a:sym typeface="Calibri"/>
              </a:defRPr>
            </a:lvl3pPr>
            <a:lvl4pPr marL="1589087" marR="57799" indent="-228600">
              <a:buClr>
                <a:srgbClr val="000000"/>
              </a:buClr>
              <a:buFont typeface="Arial"/>
              <a:buChar char="–"/>
              <a:defRPr>
                <a:latin typeface="Calibri"/>
                <a:ea typeface="Calibri"/>
                <a:cs typeface="Calibri"/>
                <a:sym typeface="Calibri"/>
              </a:defRPr>
            </a:lvl4pPr>
            <a:lvl5pPr marL="2046287" marR="57799" indent="-228600">
              <a:buClr>
                <a:srgbClr val="000000"/>
              </a:buClr>
              <a:buFont typeface="Arial"/>
              <a:buChar char="»"/>
              <a:defRPr>
                <a:latin typeface="Calibri"/>
                <a:ea typeface="Calibri"/>
                <a:cs typeface="Calibri"/>
                <a:sym typeface="Calibri"/>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52" name="Shape 52"/>
          <p:cNvSpPr>
            <a:spLocks noGrp="1"/>
          </p:cNvSpPr>
          <p:nvPr>
            <p:ph type="sldNum" sz="quarter" idx="2"/>
          </p:nvPr>
        </p:nvSpPr>
        <p:spPr>
          <a:xfrm>
            <a:off x="10676135" y="9124950"/>
            <a:ext cx="320280" cy="342900"/>
          </a:xfrm>
          <a:prstGeom prst="rect">
            <a:avLst/>
          </a:prstGeom>
        </p:spPr>
        <p:txBody>
          <a:bodyPr/>
          <a:lstStyle>
            <a:lvl1pPr>
              <a:defRPr sz="1600">
                <a:solidFill>
                  <a:srgbClr val="9B9B9B"/>
                </a:solidFill>
                <a:uFill>
                  <a:solidFill>
                    <a:srgbClr val="9B9B9B"/>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Default - Title Slide">
    <p:spTree>
      <p:nvGrpSpPr>
        <p:cNvPr id="1" name=""/>
        <p:cNvGrpSpPr/>
        <p:nvPr/>
      </p:nvGrpSpPr>
      <p:grpSpPr>
        <a:xfrm>
          <a:off x="0" y="0"/>
          <a:ext cx="0" cy="0"/>
          <a:chOff x="0" y="0"/>
          <a:chExt cx="0" cy="0"/>
        </a:xfrm>
      </p:grpSpPr>
      <p:sp>
        <p:nvSpPr>
          <p:cNvPr id="54" name="Shape 54"/>
          <p:cNvSpPr>
            <a:spLocks noGrp="1"/>
          </p:cNvSpPr>
          <p:nvPr>
            <p:ph type="title"/>
          </p:nvPr>
        </p:nvSpPr>
        <p:spPr>
          <a:xfrm>
            <a:off x="977900" y="2190750"/>
            <a:ext cx="11049000" cy="3767138"/>
          </a:xfrm>
          <a:prstGeom prst="rect">
            <a:avLst/>
          </a:prstGeom>
        </p:spPr>
        <p:txBody>
          <a:bodyPr lIns="38100" tIns="38100" rIns="38100" bIns="38100" anchor="ctr"/>
          <a:lstStyle>
            <a:lvl1pPr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55" name="Shape 55"/>
          <p:cNvSpPr>
            <a:spLocks noGrp="1"/>
          </p:cNvSpPr>
          <p:nvPr>
            <p:ph type="body" idx="1"/>
          </p:nvPr>
        </p:nvSpPr>
        <p:spPr>
          <a:xfrm>
            <a:off x="1955800" y="5524500"/>
            <a:ext cx="9105900" cy="4229100"/>
          </a:xfrm>
          <a:prstGeom prst="rect">
            <a:avLst/>
          </a:prstGeom>
        </p:spPr>
        <p:txBody>
          <a:bodyPr lIns="38100" tIns="38100" rIns="38100" bIns="38100"/>
          <a:lstStyle>
            <a:lvl1pPr marL="0" indent="0" algn="ctr">
              <a:spcBef>
                <a:spcPts val="1100"/>
              </a:spcBef>
              <a:buSzTx/>
              <a:buNone/>
              <a:defRPr sz="4400">
                <a:solidFill>
                  <a:srgbClr val="999999"/>
                </a:solidFill>
                <a:uFill>
                  <a:solidFill>
                    <a:srgbClr val="999999"/>
                  </a:solidFill>
                </a:uFill>
                <a:latin typeface="Calibri"/>
                <a:ea typeface="Calibri"/>
                <a:cs typeface="Calibri"/>
                <a:sym typeface="Calibri"/>
              </a:defRPr>
            </a:lvl1pPr>
            <a:lvl2pPr marL="609600" indent="0" algn="ctr">
              <a:spcBef>
                <a:spcPts val="1000"/>
              </a:spcBef>
              <a:buSzTx/>
              <a:buNone/>
              <a:defRPr sz="3800">
                <a:solidFill>
                  <a:srgbClr val="999999"/>
                </a:solidFill>
                <a:uFill>
                  <a:solidFill>
                    <a:srgbClr val="999999"/>
                  </a:solidFill>
                </a:uFill>
                <a:latin typeface="Calibri"/>
                <a:ea typeface="Calibri"/>
                <a:cs typeface="Calibri"/>
                <a:sym typeface="Calibri"/>
              </a:defRPr>
            </a:lvl2pPr>
            <a:lvl3pPr marL="1257300" indent="0" algn="ctr">
              <a:spcBef>
                <a:spcPts val="800"/>
              </a:spcBef>
              <a:buSzTx/>
              <a:buNone/>
              <a:defRPr sz="3400">
                <a:solidFill>
                  <a:srgbClr val="999999"/>
                </a:solidFill>
                <a:uFill>
                  <a:solidFill>
                    <a:srgbClr val="999999"/>
                  </a:solidFill>
                </a:uFill>
                <a:latin typeface="Calibri"/>
                <a:ea typeface="Calibri"/>
                <a:cs typeface="Calibri"/>
                <a:sym typeface="Calibri"/>
              </a:defRPr>
            </a:lvl3pPr>
            <a:lvl4pPr marL="1917700" indent="0" algn="ctr">
              <a:buSzTx/>
              <a:buNone/>
              <a:defRPr>
                <a:solidFill>
                  <a:srgbClr val="999999"/>
                </a:solidFill>
                <a:uFill>
                  <a:solidFill>
                    <a:srgbClr val="999999"/>
                  </a:solidFill>
                </a:uFill>
                <a:latin typeface="Calibri"/>
                <a:ea typeface="Calibri"/>
                <a:cs typeface="Calibri"/>
                <a:sym typeface="Calibri"/>
              </a:defRPr>
            </a:lvl4pPr>
            <a:lvl5pPr marL="2565400" indent="0" algn="ctr">
              <a:buSzTx/>
              <a:buNone/>
              <a:defRPr>
                <a:solidFill>
                  <a:srgbClr val="999999"/>
                </a:solidFill>
                <a:uFill>
                  <a:solidFill>
                    <a:srgbClr val="999999"/>
                  </a:solidFill>
                </a:uFill>
                <a:latin typeface="Calibri"/>
                <a:ea typeface="Calibri"/>
                <a:cs typeface="Calibri"/>
                <a:sym typeface="Calibri"/>
              </a:defRPr>
            </a:lvl5pPr>
          </a:lstStyle>
          <a:p>
            <a:pPr lvl="0">
              <a:defRPr sz="1800">
                <a:solidFill>
                  <a:srgbClr val="000000"/>
                </a:solidFill>
                <a:uFillTx/>
              </a:defRPr>
            </a:pPr>
            <a:r>
              <a:rPr sz="4400">
                <a:solidFill>
                  <a:srgbClr val="999999"/>
                </a:solidFill>
                <a:uFill>
                  <a:solidFill>
                    <a:srgbClr val="999999"/>
                  </a:solidFill>
                </a:uFill>
              </a:rPr>
              <a:t>Body Level One</a:t>
            </a:r>
          </a:p>
          <a:p>
            <a:pPr lvl="1">
              <a:defRPr sz="1800">
                <a:solidFill>
                  <a:srgbClr val="000000"/>
                </a:solidFill>
                <a:uFillTx/>
              </a:defRPr>
            </a:pPr>
            <a:r>
              <a:rPr sz="3800">
                <a:solidFill>
                  <a:srgbClr val="999999"/>
                </a:solidFill>
                <a:uFill>
                  <a:solidFill>
                    <a:srgbClr val="999999"/>
                  </a:solidFill>
                </a:uFill>
              </a:rPr>
              <a:t>Body Level Two</a:t>
            </a:r>
          </a:p>
          <a:p>
            <a:pPr lvl="2">
              <a:defRPr sz="1800">
                <a:solidFill>
                  <a:srgbClr val="000000"/>
                </a:solidFill>
                <a:uFillTx/>
              </a:defRPr>
            </a:pPr>
            <a:r>
              <a:rPr sz="3400">
                <a:solidFill>
                  <a:srgbClr val="999999"/>
                </a:solidFill>
                <a:uFill>
                  <a:solidFill>
                    <a:srgbClr val="999999"/>
                  </a:solidFill>
                </a:uFill>
              </a:rPr>
              <a:t>Body Level Three</a:t>
            </a:r>
          </a:p>
          <a:p>
            <a:pPr lvl="3">
              <a:defRPr sz="1800">
                <a:solidFill>
                  <a:srgbClr val="000000"/>
                </a:solidFill>
                <a:uFillTx/>
              </a:defRPr>
            </a:pPr>
            <a:r>
              <a:rPr sz="2800">
                <a:solidFill>
                  <a:srgbClr val="999999"/>
                </a:solidFill>
                <a:uFill>
                  <a:solidFill>
                    <a:srgbClr val="999999"/>
                  </a:solidFill>
                </a:uFill>
              </a:rPr>
              <a:t>Body Level Four</a:t>
            </a:r>
          </a:p>
          <a:p>
            <a:pPr lvl="4">
              <a:defRPr sz="1800">
                <a:solidFill>
                  <a:srgbClr val="000000"/>
                </a:solidFill>
                <a:uFillTx/>
              </a:defRPr>
            </a:pPr>
            <a:r>
              <a:rPr sz="2800">
                <a:solidFill>
                  <a:srgbClr val="999999"/>
                </a:solidFill>
                <a:uFill>
                  <a:solidFill>
                    <a:srgbClr val="999999"/>
                  </a:solidFill>
                </a:uFill>
              </a:rPr>
              <a:t>Body Level Five</a:t>
            </a:r>
          </a:p>
        </p:txBody>
      </p:sp>
      <p:sp>
        <p:nvSpPr>
          <p:cNvPr id="56" name="Shape 56"/>
          <p:cNvSpPr>
            <a:spLocks noGrp="1"/>
          </p:cNvSpPr>
          <p:nvPr>
            <p:ph type="sldNum" sz="quarter" idx="2"/>
          </p:nvPr>
        </p:nvSpPr>
        <p:spPr>
          <a:xfrm>
            <a:off x="12046148" y="9223375"/>
            <a:ext cx="320279" cy="342900"/>
          </a:xfrm>
          <a:prstGeom prst="rect">
            <a:avLst/>
          </a:prstGeom>
        </p:spPr>
        <p:txBody>
          <a:bodyPr/>
          <a:lstStyle>
            <a:lvl1pPr>
              <a:defRPr sz="1600">
                <a:solidFill>
                  <a:srgbClr val="999999"/>
                </a:solidFill>
                <a:uFill>
                  <a:solidFill>
                    <a:srgbClr val="999999"/>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grpSp>
        <p:nvGrpSpPr>
          <p:cNvPr id="66" name="Group 66"/>
          <p:cNvGrpSpPr/>
          <p:nvPr/>
        </p:nvGrpSpPr>
        <p:grpSpPr>
          <a:xfrm>
            <a:off x="12700" y="9283700"/>
            <a:ext cx="12971463" cy="454176"/>
            <a:chOff x="0" y="0"/>
            <a:chExt cx="12971462" cy="454175"/>
          </a:xfrm>
        </p:grpSpPr>
        <p:sp>
          <p:nvSpPr>
            <p:cNvPr id="58" name="Shape 58"/>
            <p:cNvSpPr/>
            <p:nvPr/>
          </p:nvSpPr>
          <p:spPr>
            <a:xfrm>
              <a:off x="0" y="11147"/>
              <a:ext cx="12954000" cy="426789"/>
            </a:xfrm>
            <a:prstGeom prst="rect">
              <a:avLst/>
            </a:prstGeom>
            <a:solidFill>
              <a:srgbClr val="000000"/>
            </a:soli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pic>
          <p:nvPicPr>
            <p:cNvPr id="59" name="image.png"/>
            <p:cNvPicPr/>
            <p:nvPr/>
          </p:nvPicPr>
          <p:blipFill>
            <a:blip r:embed="rId2">
              <a:extLst/>
            </a:blip>
            <a:stretch>
              <a:fillRect/>
            </a:stretch>
          </p:blipFill>
          <p:spPr>
            <a:xfrm>
              <a:off x="165100" y="76439"/>
              <a:ext cx="1435100" cy="305759"/>
            </a:xfrm>
            <a:prstGeom prst="rect">
              <a:avLst/>
            </a:prstGeom>
            <a:ln w="12700" cap="flat">
              <a:noFill/>
              <a:miter lim="400000"/>
            </a:ln>
            <a:effectLst/>
          </p:spPr>
        </p:pic>
        <p:sp>
          <p:nvSpPr>
            <p:cNvPr id="60" name="Shape 60"/>
            <p:cNvSpPr/>
            <p:nvPr/>
          </p:nvSpPr>
          <p:spPr>
            <a:xfrm>
              <a:off x="5110162" y="47775"/>
              <a:ext cx="7861301" cy="406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marR="52019" algn="r" defTabSz="914400">
                <a:buClr>
                  <a:srgbClr val="FFFFFF"/>
                </a:buClr>
                <a:buFont typeface="Century Gothic"/>
                <a:defRPr sz="2000">
                  <a:solidFill>
                    <a:srgbClr val="00A8AA"/>
                  </a:solidFill>
                  <a:uFill>
                    <a:solidFill>
                      <a:srgbClr val="00A8AA"/>
                    </a:solidFill>
                  </a:uFill>
                  <a:latin typeface="Century Gothic"/>
                  <a:ea typeface="Century Gothic"/>
                  <a:cs typeface="Century Gothic"/>
                  <a:sym typeface="Century Gothic"/>
                  <a:hlinkClick r:id="rId3"/>
                </a:defRPr>
              </a:lvl1pPr>
            </a:lstStyle>
            <a:p>
              <a:pPr lvl="0">
                <a:defRPr sz="1800">
                  <a:solidFill>
                    <a:srgbClr val="000000"/>
                  </a:solidFill>
                  <a:uFillTx/>
                </a:defRPr>
              </a:pPr>
              <a:r>
                <a:rPr sz="2000">
                  <a:solidFill>
                    <a:srgbClr val="00A8AA"/>
                  </a:solidFill>
                  <a:uFill>
                    <a:solidFill>
                      <a:srgbClr val="00A8AA"/>
                    </a:solidFill>
                  </a:uFill>
                  <a:hlinkClick r:id="rId3"/>
                </a:rPr>
                <a:t>www.ctcms.nist.gov/potentials/</a:t>
              </a:r>
            </a:p>
          </p:txBody>
        </p:sp>
        <p:sp>
          <p:nvSpPr>
            <p:cNvPr id="61" name="Shape 61"/>
            <p:cNvSpPr/>
            <p:nvPr/>
          </p:nvSpPr>
          <p:spPr>
            <a:xfrm>
              <a:off x="1754187" y="100327"/>
              <a:ext cx="1465264" cy="57330"/>
            </a:xfrm>
            <a:prstGeom prst="rect">
              <a:avLst/>
            </a:prstGeom>
            <a:gradFill flip="none" rotWithShape="1">
              <a:gsLst>
                <a:gs pos="0">
                  <a:srgbClr val="003400"/>
                </a:gs>
                <a:gs pos="100000">
                  <a:srgbClr val="000000"/>
                </a:gs>
              </a:gsLst>
              <a:lin ang="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sp>
          <p:nvSpPr>
            <p:cNvPr id="62" name="Shape 62"/>
            <p:cNvSpPr/>
            <p:nvPr/>
          </p:nvSpPr>
          <p:spPr>
            <a:xfrm>
              <a:off x="2830512" y="179951"/>
              <a:ext cx="1295401" cy="55738"/>
            </a:xfrm>
            <a:prstGeom prst="rect">
              <a:avLst/>
            </a:prstGeom>
            <a:gradFill flip="none" rotWithShape="1">
              <a:gsLst>
                <a:gs pos="0">
                  <a:srgbClr val="000000"/>
                </a:gs>
                <a:gs pos="100000">
                  <a:srgbClr val="003400"/>
                </a:gs>
              </a:gsLst>
              <a:lin ang="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sp>
          <p:nvSpPr>
            <p:cNvPr id="63" name="Shape 63"/>
            <p:cNvSpPr/>
            <p:nvPr/>
          </p:nvSpPr>
          <p:spPr>
            <a:xfrm>
              <a:off x="3716337" y="262761"/>
              <a:ext cx="1295401" cy="54146"/>
            </a:xfrm>
            <a:prstGeom prst="rect">
              <a:avLst/>
            </a:prstGeom>
            <a:gradFill flip="none" rotWithShape="1">
              <a:gsLst>
                <a:gs pos="0">
                  <a:srgbClr val="000000"/>
                </a:gs>
                <a:gs pos="100000">
                  <a:srgbClr val="004100"/>
                </a:gs>
              </a:gsLst>
              <a:lin ang="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sp>
          <p:nvSpPr>
            <p:cNvPr id="64" name="Shape 64"/>
            <p:cNvSpPr/>
            <p:nvPr/>
          </p:nvSpPr>
          <p:spPr>
            <a:xfrm>
              <a:off x="4741862" y="337608"/>
              <a:ext cx="1592263" cy="55738"/>
            </a:xfrm>
            <a:prstGeom prst="rect">
              <a:avLst/>
            </a:prstGeom>
            <a:gradFill flip="none" rotWithShape="1">
              <a:gsLst>
                <a:gs pos="0">
                  <a:srgbClr val="000000"/>
                </a:gs>
                <a:gs pos="100000">
                  <a:srgbClr val="003400"/>
                </a:gs>
              </a:gsLst>
              <a:lin ang="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sp>
          <p:nvSpPr>
            <p:cNvPr id="65" name="Shape 65"/>
            <p:cNvSpPr/>
            <p:nvPr/>
          </p:nvSpPr>
          <p:spPr>
            <a:xfrm>
              <a:off x="0" y="0"/>
              <a:ext cx="12954000" cy="55738"/>
            </a:xfrm>
            <a:prstGeom prst="rect">
              <a:avLst/>
            </a:prstGeom>
            <a:gradFill flip="none" rotWithShape="1">
              <a:gsLst>
                <a:gs pos="0">
                  <a:srgbClr val="004C00"/>
                </a:gs>
                <a:gs pos="100000">
                  <a:srgbClr val="008F00"/>
                </a:gs>
              </a:gsLst>
              <a:lin ang="1620000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grpSp>
      <p:sp>
        <p:nvSpPr>
          <p:cNvPr id="67" name="Shape 67"/>
          <p:cNvSpPr/>
          <p:nvPr/>
        </p:nvSpPr>
        <p:spPr>
          <a:xfrm>
            <a:off x="12700" y="1077912"/>
            <a:ext cx="11709400" cy="171451"/>
          </a:xfrm>
          <a:prstGeom prst="rect">
            <a:avLst/>
          </a:prstGeom>
          <a:gradFill>
            <a:gsLst>
              <a:gs pos="0">
                <a:srgbClr val="008F00"/>
              </a:gs>
              <a:gs pos="100000">
                <a:srgbClr val="FFFFFF"/>
              </a:gs>
            </a:gsLst>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68" name="Shape 68"/>
          <p:cNvSpPr>
            <a:spLocks noGrp="1"/>
          </p:cNvSpPr>
          <p:nvPr>
            <p:ph type="title"/>
          </p:nvPr>
        </p:nvSpPr>
        <p:spPr>
          <a:xfrm>
            <a:off x="419100" y="4921"/>
            <a:ext cx="12153900" cy="1056958"/>
          </a:xfrm>
          <a:prstGeom prst="rect">
            <a:avLst/>
          </a:prstGeom>
        </p:spPr>
        <p:txBody>
          <a:bodyPr lIns="38100" tIns="38100" rIns="38100" bIns="38100" anchor="ctr"/>
          <a:lstStyle>
            <a:lvl1pPr>
              <a:defRPr sz="4600" b="0">
                <a:solidFill>
                  <a:srgbClr val="011993"/>
                </a:solidFill>
                <a:uFill>
                  <a:solidFill>
                    <a:srgbClr val="011993"/>
                  </a:solidFill>
                </a:uFill>
                <a:latin typeface="+mj-lt"/>
                <a:ea typeface="+mj-ea"/>
                <a:cs typeface="+mj-cs"/>
                <a:sym typeface="Gill Sans"/>
              </a:defRPr>
            </a:lvl1pPr>
          </a:lstStyle>
          <a:p>
            <a:pPr lvl="0">
              <a:defRPr sz="1800">
                <a:solidFill>
                  <a:srgbClr val="000000"/>
                </a:solidFill>
                <a:uFillTx/>
              </a:defRPr>
            </a:pPr>
            <a:r>
              <a:rPr sz="4600">
                <a:solidFill>
                  <a:srgbClr val="011993"/>
                </a:solidFill>
                <a:uFill>
                  <a:solidFill>
                    <a:srgbClr val="011993"/>
                  </a:solidFill>
                </a:uFill>
              </a:rPr>
              <a:t>Title Text</a:t>
            </a:r>
          </a:p>
        </p:txBody>
      </p:sp>
      <p:sp>
        <p:nvSpPr>
          <p:cNvPr id="69" name="Shape 69"/>
          <p:cNvSpPr>
            <a:spLocks noGrp="1"/>
          </p:cNvSpPr>
          <p:nvPr>
            <p:ph type="body" idx="1"/>
          </p:nvPr>
        </p:nvSpPr>
        <p:spPr>
          <a:xfrm>
            <a:off x="635000" y="1061878"/>
            <a:ext cx="11734800" cy="8302944"/>
          </a:xfrm>
          <a:prstGeom prst="rect">
            <a:avLst/>
          </a:prstGeom>
        </p:spPr>
        <p:txBody>
          <a:bodyPr lIns="38100" tIns="38100" rIns="38100" bIns="38100" anchor="ctr"/>
          <a:lstStyle>
            <a:lvl1pPr marL="660400" indent="-444500">
              <a:spcBef>
                <a:spcPts val="2300"/>
              </a:spcBef>
              <a:buClr>
                <a:srgbClr val="000000"/>
              </a:buClr>
              <a:buFont typeface="Lucida Grande"/>
              <a:buChar char="‣"/>
              <a:defRPr sz="3000">
                <a:latin typeface="+mj-lt"/>
                <a:ea typeface="+mj-ea"/>
                <a:cs typeface="+mj-cs"/>
                <a:sym typeface="Gill Sans"/>
              </a:defRPr>
            </a:lvl1pPr>
            <a:lvl2pPr marL="1003300" indent="-444500">
              <a:spcBef>
                <a:spcPts val="2300"/>
              </a:spcBef>
              <a:buClr>
                <a:srgbClr val="000000"/>
              </a:buClr>
              <a:buFont typeface="Gill Sans"/>
              <a:buChar char="-"/>
              <a:defRPr sz="2400">
                <a:latin typeface="+mj-lt"/>
                <a:ea typeface="+mj-ea"/>
                <a:cs typeface="+mj-cs"/>
                <a:sym typeface="Gill Sans"/>
              </a:defRPr>
            </a:lvl2pPr>
            <a:lvl3pPr marL="1346200" indent="-444500">
              <a:spcBef>
                <a:spcPts val="2300"/>
              </a:spcBef>
              <a:buClr>
                <a:srgbClr val="000000"/>
              </a:buClr>
              <a:buFont typeface="Gill Sans"/>
              <a:buChar char="-"/>
              <a:defRPr sz="2400">
                <a:latin typeface="+mj-lt"/>
                <a:ea typeface="+mj-ea"/>
                <a:cs typeface="+mj-cs"/>
                <a:sym typeface="Gill Sans"/>
              </a:defRPr>
            </a:lvl3pPr>
            <a:lvl4pPr marL="1701800" indent="-444500">
              <a:spcBef>
                <a:spcPts val="2300"/>
              </a:spcBef>
              <a:buClr>
                <a:srgbClr val="000000"/>
              </a:buClr>
              <a:buFont typeface="Gill Sans"/>
              <a:buChar char="-"/>
              <a:defRPr sz="2400">
                <a:latin typeface="+mj-lt"/>
                <a:ea typeface="+mj-ea"/>
                <a:cs typeface="+mj-cs"/>
                <a:sym typeface="Gill Sans"/>
              </a:defRPr>
            </a:lvl4pPr>
            <a:lvl5pPr marL="2044700" indent="-444500">
              <a:spcBef>
                <a:spcPts val="2300"/>
              </a:spcBef>
              <a:buClr>
                <a:srgbClr val="000000"/>
              </a:buClr>
              <a:buFont typeface="Gill Sans"/>
              <a:buChar char="-"/>
              <a:defRPr sz="2400">
                <a:latin typeface="+mj-lt"/>
                <a:ea typeface="+mj-ea"/>
                <a:cs typeface="+mj-cs"/>
                <a:sym typeface="Gill Sans"/>
              </a:defRPr>
            </a:lvl5pPr>
          </a:lstStyle>
          <a:p>
            <a:pPr lvl="0">
              <a:defRPr sz="1800">
                <a:uFillTx/>
              </a:defRPr>
            </a:pPr>
            <a:r>
              <a:rPr sz="3000">
                <a:uFill>
                  <a:solidFill/>
                </a:uFill>
              </a:rPr>
              <a:t>Body Level One</a:t>
            </a:r>
          </a:p>
          <a:p>
            <a:pPr lvl="1">
              <a:defRPr sz="1800">
                <a:uFillTx/>
              </a:defRPr>
            </a:pPr>
            <a:r>
              <a:rPr sz="2400">
                <a:uFill>
                  <a:solidFill/>
                </a:uFill>
              </a:rPr>
              <a:t>Body Level Two</a:t>
            </a:r>
          </a:p>
          <a:p>
            <a:pPr lvl="2">
              <a:defRPr sz="1800">
                <a:uFillTx/>
              </a:defRPr>
            </a:pPr>
            <a:r>
              <a:rPr sz="2400">
                <a:uFill>
                  <a:solidFill/>
                </a:uFill>
              </a:rPr>
              <a:t>Body Level Three</a:t>
            </a:r>
          </a:p>
          <a:p>
            <a:pPr lvl="3">
              <a:defRPr sz="1800">
                <a:uFillTx/>
              </a:defRPr>
            </a:pPr>
            <a:r>
              <a:rPr sz="2400">
                <a:uFill>
                  <a:solidFill/>
                </a:uFill>
              </a:rPr>
              <a:t>Body Level Four</a:t>
            </a:r>
          </a:p>
          <a:p>
            <a:pPr lvl="4">
              <a:defRPr sz="1800">
                <a:uFillTx/>
              </a:defRPr>
            </a:pPr>
            <a:r>
              <a:rPr sz="2400">
                <a:uFill>
                  <a:solidFill/>
                </a:uFill>
              </a:rPr>
              <a:t>Body Level Five</a:t>
            </a:r>
          </a:p>
        </p:txBody>
      </p:sp>
    </p:spTree>
  </p:cSld>
  <p:clrMapOvr>
    <a:masterClrMapping/>
  </p:clrMapOvr>
  <p:transition xmlns:p14="http://schemas.microsoft.com/office/powerpoint/2010/mai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Default - Comparison">
    <p:spTree>
      <p:nvGrpSpPr>
        <p:cNvPr id="1" name=""/>
        <p:cNvGrpSpPr/>
        <p:nvPr/>
      </p:nvGrpSpPr>
      <p:grpSpPr>
        <a:xfrm>
          <a:off x="0" y="0"/>
          <a:ext cx="0" cy="0"/>
          <a:chOff x="0" y="0"/>
          <a:chExt cx="0" cy="0"/>
        </a:xfrm>
      </p:grpSpPr>
      <p:sp>
        <p:nvSpPr>
          <p:cNvPr id="75" name="Shape 75"/>
          <p:cNvSpPr>
            <a:spLocks noGrp="1"/>
          </p:cNvSpPr>
          <p:nvPr>
            <p:ph type="title"/>
          </p:nvPr>
        </p:nvSpPr>
        <p:spPr>
          <a:xfrm>
            <a:off x="647700" y="365228"/>
            <a:ext cx="11709400" cy="1676194"/>
          </a:xfrm>
          <a:prstGeom prst="rect">
            <a:avLst/>
          </a:prstGeom>
        </p:spPr>
        <p:txBody>
          <a:bodyPr lIns="38100" tIns="38100" rIns="38100" bIns="38100" anchor="ctr"/>
          <a:lstStyle>
            <a:lvl1pPr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76" name="Shape 76"/>
          <p:cNvSpPr>
            <a:spLocks noGrp="1"/>
          </p:cNvSpPr>
          <p:nvPr>
            <p:ph type="body" idx="1"/>
          </p:nvPr>
        </p:nvSpPr>
        <p:spPr>
          <a:xfrm>
            <a:off x="647700" y="2041421"/>
            <a:ext cx="5745163" cy="1051029"/>
          </a:xfrm>
          <a:prstGeom prst="rect">
            <a:avLst/>
          </a:prstGeom>
        </p:spPr>
        <p:txBody>
          <a:bodyPr lIns="38100" tIns="38100" rIns="38100" bIns="38100" anchor="b"/>
          <a:lstStyle>
            <a:lvl1pPr marL="0" indent="0">
              <a:spcBef>
                <a:spcPts val="800"/>
              </a:spcBef>
              <a:buSzTx/>
              <a:buNone/>
              <a:defRPr sz="3400" b="1">
                <a:latin typeface="Calibri"/>
                <a:ea typeface="Calibri"/>
                <a:cs typeface="Calibri"/>
                <a:sym typeface="Calibri"/>
              </a:defRPr>
            </a:lvl1pPr>
            <a:lvl2pPr marL="609600" indent="0">
              <a:buSzTx/>
              <a:buNone/>
              <a:defRPr b="1">
                <a:latin typeface="Calibri"/>
                <a:ea typeface="Calibri"/>
                <a:cs typeface="Calibri"/>
                <a:sym typeface="Calibri"/>
              </a:defRPr>
            </a:lvl2pPr>
            <a:lvl3pPr marL="1257300" indent="0">
              <a:spcBef>
                <a:spcPts val="600"/>
              </a:spcBef>
              <a:buSzTx/>
              <a:buNone/>
              <a:defRPr sz="2400" b="1">
                <a:latin typeface="Calibri"/>
                <a:ea typeface="Calibri"/>
                <a:cs typeface="Calibri"/>
                <a:sym typeface="Calibri"/>
              </a:defRPr>
            </a:lvl3pPr>
            <a:lvl4pPr marL="1917700" indent="0">
              <a:spcBef>
                <a:spcPts val="500"/>
              </a:spcBef>
              <a:buSzTx/>
              <a:buNone/>
              <a:defRPr sz="2200" b="1">
                <a:latin typeface="Calibri"/>
                <a:ea typeface="Calibri"/>
                <a:cs typeface="Calibri"/>
                <a:sym typeface="Calibri"/>
              </a:defRPr>
            </a:lvl4pPr>
            <a:lvl5pPr marL="2565400" indent="0">
              <a:spcBef>
                <a:spcPts val="500"/>
              </a:spcBef>
              <a:buSzTx/>
              <a:buNone/>
              <a:defRPr sz="2200" b="1">
                <a:latin typeface="Calibri"/>
                <a:ea typeface="Calibri"/>
                <a:cs typeface="Calibri"/>
                <a:sym typeface="Calibri"/>
              </a:defRPr>
            </a:lvl5pPr>
          </a:lstStyle>
          <a:p>
            <a:pPr lvl="0">
              <a:defRPr sz="1800" b="0">
                <a:uFillTx/>
              </a:defRPr>
            </a:pPr>
            <a:r>
              <a:rPr sz="3400" b="1">
                <a:uFill>
                  <a:solidFill/>
                </a:uFill>
              </a:rPr>
              <a:t>Body Level One</a:t>
            </a:r>
          </a:p>
          <a:p>
            <a:pPr lvl="1">
              <a:defRPr sz="1800" b="0">
                <a:uFillTx/>
              </a:defRPr>
            </a:pPr>
            <a:r>
              <a:rPr sz="2800" b="1">
                <a:uFill>
                  <a:solidFill/>
                </a:uFill>
              </a:rPr>
              <a:t>Body Level Two</a:t>
            </a:r>
          </a:p>
          <a:p>
            <a:pPr lvl="2">
              <a:defRPr sz="1800" b="0">
                <a:uFillTx/>
              </a:defRPr>
            </a:pPr>
            <a:r>
              <a:rPr sz="2400" b="1">
                <a:uFill>
                  <a:solidFill/>
                </a:uFill>
              </a:rPr>
              <a:t>Body Level Three</a:t>
            </a:r>
          </a:p>
          <a:p>
            <a:pPr lvl="3">
              <a:defRPr sz="1800" b="0">
                <a:uFillTx/>
              </a:defRPr>
            </a:pPr>
            <a:r>
              <a:rPr sz="2200" b="1">
                <a:uFill>
                  <a:solidFill/>
                </a:uFill>
              </a:rPr>
              <a:t>Body Level Four</a:t>
            </a:r>
          </a:p>
          <a:p>
            <a:pPr lvl="4">
              <a:defRPr sz="1800" b="0">
                <a:uFillTx/>
              </a:defRPr>
            </a:pPr>
            <a:r>
              <a:rPr sz="2200" b="1">
                <a:uFill>
                  <a:solidFill/>
                </a:uFill>
              </a:rPr>
              <a:t>Body Level Five</a:t>
            </a:r>
          </a:p>
        </p:txBody>
      </p:sp>
      <p:sp>
        <p:nvSpPr>
          <p:cNvPr id="77" name="Shape 77"/>
          <p:cNvSpPr>
            <a:spLocks noGrp="1"/>
          </p:cNvSpPr>
          <p:nvPr>
            <p:ph type="sldNum" sz="quarter" idx="2"/>
          </p:nvPr>
        </p:nvSpPr>
        <p:spPr>
          <a:xfrm>
            <a:off x="12046148" y="9223375"/>
            <a:ext cx="320279" cy="342900"/>
          </a:xfrm>
          <a:prstGeom prst="rect">
            <a:avLst/>
          </a:prstGeom>
        </p:spPr>
        <p:txBody>
          <a:bodyPr/>
          <a:lstStyle>
            <a:lvl1pPr>
              <a:defRPr sz="1600">
                <a:solidFill>
                  <a:srgbClr val="999999"/>
                </a:solidFill>
                <a:uFill>
                  <a:solidFill>
                    <a:srgbClr val="999999"/>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9" name="Shape 9"/>
          <p:cNvSpPr>
            <a:spLocks noGrp="1"/>
          </p:cNvSpPr>
          <p:nvPr>
            <p:ph type="title"/>
          </p:nvPr>
        </p:nvSpPr>
        <p:spPr>
          <a:xfrm>
            <a:off x="1270000" y="240862"/>
            <a:ext cx="10464800" cy="2464676"/>
          </a:xfrm>
          <a:prstGeom prst="rect">
            <a:avLst/>
          </a:prstGeom>
        </p:spPr>
        <p:txBody>
          <a:bodyPr lIns="50800" tIns="50800" rIns="50800" bIns="50800" anchor="ctr"/>
          <a:lstStyle>
            <a:lvl1pPr algn="ctr">
              <a:defRPr sz="8000" b="0">
                <a:solidFill>
                  <a:srgbClr val="000000"/>
                </a:solidFill>
                <a:uFill>
                  <a:solidFill>
                    <a:srgbClr val="000000"/>
                  </a:solidFill>
                </a:uFill>
                <a:latin typeface="+mn-lt"/>
                <a:ea typeface="+mn-ea"/>
                <a:cs typeface="+mn-cs"/>
                <a:sym typeface="Helvetica Light"/>
              </a:defRPr>
            </a:lvl1pPr>
          </a:lstStyle>
          <a:p>
            <a:pPr lvl="0">
              <a:defRPr sz="1800">
                <a:uFillTx/>
              </a:defRPr>
            </a:pPr>
            <a:r>
              <a:rPr sz="8000">
                <a:uFill>
                  <a:solidFill/>
                </a:uFill>
              </a:rPr>
              <a:t>Title Text</a:t>
            </a:r>
          </a:p>
        </p:txBody>
      </p:sp>
      <p:sp>
        <p:nvSpPr>
          <p:cNvPr id="10" name="Shape 10"/>
          <p:cNvSpPr>
            <a:spLocks noGrp="1"/>
          </p:cNvSpPr>
          <p:nvPr>
            <p:ph type="body" idx="1"/>
          </p:nvPr>
        </p:nvSpPr>
        <p:spPr>
          <a:xfrm>
            <a:off x="1270000" y="2082800"/>
            <a:ext cx="10464800" cy="7086600"/>
          </a:xfrm>
          <a:prstGeom prst="rect">
            <a:avLst/>
          </a:prstGeom>
        </p:spPr>
        <p:txBody>
          <a:bodyPr lIns="50800" tIns="50800" rIns="50800" bIns="50800" anchor="ctr"/>
          <a:lstStyle>
            <a:lvl1pPr marL="381000" indent="-381000">
              <a:spcBef>
                <a:spcPts val="4200"/>
              </a:spcBef>
              <a:buClr>
                <a:srgbClr val="000000"/>
              </a:buClr>
              <a:buFont typeface="Helvetica Light"/>
              <a:defRPr sz="3800">
                <a:latin typeface="+mn-lt"/>
                <a:ea typeface="+mn-ea"/>
                <a:cs typeface="+mn-cs"/>
                <a:sym typeface="Helvetica Light"/>
              </a:defRPr>
            </a:lvl1pPr>
            <a:lvl2pPr marL="711200" indent="-381000">
              <a:spcBef>
                <a:spcPts val="4200"/>
              </a:spcBef>
              <a:buClr>
                <a:srgbClr val="000000"/>
              </a:buClr>
              <a:buFont typeface="Helvetica Light"/>
              <a:defRPr sz="3800">
                <a:latin typeface="+mn-lt"/>
                <a:ea typeface="+mn-ea"/>
                <a:cs typeface="+mn-cs"/>
                <a:sym typeface="Helvetica Light"/>
              </a:defRPr>
            </a:lvl2pPr>
            <a:lvl3pPr marL="1092200" indent="-381000">
              <a:spcBef>
                <a:spcPts val="4200"/>
              </a:spcBef>
              <a:buClr>
                <a:srgbClr val="000000"/>
              </a:buClr>
              <a:buFont typeface="Helvetica Light"/>
              <a:defRPr sz="3800">
                <a:latin typeface="+mn-lt"/>
                <a:ea typeface="+mn-ea"/>
                <a:cs typeface="+mn-cs"/>
                <a:sym typeface="Helvetica Light"/>
              </a:defRPr>
            </a:lvl3pPr>
            <a:lvl4pPr marL="1473200" indent="-381000">
              <a:spcBef>
                <a:spcPts val="4200"/>
              </a:spcBef>
              <a:buClr>
                <a:srgbClr val="000000"/>
              </a:buClr>
              <a:buFont typeface="Helvetica Light"/>
              <a:defRPr sz="3800">
                <a:latin typeface="+mn-lt"/>
                <a:ea typeface="+mn-ea"/>
                <a:cs typeface="+mn-cs"/>
                <a:sym typeface="Helvetica Light"/>
              </a:defRPr>
            </a:lvl4pPr>
            <a:lvl5pPr marL="1854200" indent="-381000">
              <a:spcBef>
                <a:spcPts val="4200"/>
              </a:spcBef>
              <a:buClr>
                <a:srgbClr val="000000"/>
              </a:buClr>
              <a:buFont typeface="Helvetica Light"/>
              <a:defRPr sz="3800">
                <a:latin typeface="+mn-lt"/>
                <a:ea typeface="+mn-ea"/>
                <a:cs typeface="+mn-cs"/>
                <a:sym typeface="Helvetica Light"/>
              </a:defRPr>
            </a:lvl5pPr>
          </a:lstStyle>
          <a:p>
            <a:pPr lvl="0">
              <a:defRPr sz="1800">
                <a:uFillTx/>
              </a:defRPr>
            </a:pPr>
            <a:r>
              <a:rPr sz="3800">
                <a:uFill>
                  <a:solidFill/>
                </a:uFill>
              </a:rPr>
              <a:t>Body Level One</a:t>
            </a:r>
          </a:p>
          <a:p>
            <a:pPr lvl="1">
              <a:defRPr sz="1800">
                <a:uFillTx/>
              </a:defRPr>
            </a:pPr>
            <a:r>
              <a:rPr sz="3800">
                <a:uFill>
                  <a:solidFill/>
                </a:uFill>
              </a:rPr>
              <a:t>Body Level Two</a:t>
            </a:r>
          </a:p>
          <a:p>
            <a:pPr lvl="2">
              <a:defRPr sz="1800">
                <a:uFillTx/>
              </a:defRPr>
            </a:pPr>
            <a:r>
              <a:rPr sz="3800">
                <a:uFill>
                  <a:solidFill/>
                </a:uFill>
              </a:rPr>
              <a:t>Body Level Three</a:t>
            </a:r>
          </a:p>
          <a:p>
            <a:pPr lvl="3">
              <a:defRPr sz="1800">
                <a:uFillTx/>
              </a:defRPr>
            </a:pPr>
            <a:r>
              <a:rPr sz="3800">
                <a:uFill>
                  <a:solidFill/>
                </a:uFill>
              </a:rPr>
              <a:t>Body Level Four</a:t>
            </a:r>
          </a:p>
          <a:p>
            <a:pPr lvl="4">
              <a:defRPr sz="1800">
                <a:uFillTx/>
              </a:defRPr>
            </a:pPr>
            <a:r>
              <a:rPr sz="3800">
                <a:uFill>
                  <a:solidFill/>
                </a:uFill>
              </a:rPr>
              <a:t>Body Level Five</a:t>
            </a:r>
          </a:p>
        </p:txBody>
      </p:sp>
    </p:spTree>
  </p:cSld>
  <p:clrMapOvr>
    <a:masterClrMapping/>
  </p:clrMapOvr>
  <p:transition xmlns:p14="http://schemas.microsoft.com/office/powerpoint/2010/mai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Default - Title and Content copy 1">
    <p:spTree>
      <p:nvGrpSpPr>
        <p:cNvPr id="1" name=""/>
        <p:cNvGrpSpPr/>
        <p:nvPr/>
      </p:nvGrpSpPr>
      <p:grpSpPr>
        <a:xfrm>
          <a:off x="0" y="0"/>
          <a:ext cx="0" cy="0"/>
          <a:chOff x="0" y="0"/>
          <a:chExt cx="0" cy="0"/>
        </a:xfrm>
      </p:grpSpPr>
      <p:sp>
        <p:nvSpPr>
          <p:cNvPr id="83" name="Shape 83"/>
          <p:cNvSpPr>
            <a:spLocks noGrp="1"/>
          </p:cNvSpPr>
          <p:nvPr>
            <p:ph type="title"/>
          </p:nvPr>
        </p:nvSpPr>
        <p:spPr>
          <a:xfrm>
            <a:off x="647700" y="133350"/>
            <a:ext cx="11709400" cy="2139950"/>
          </a:xfrm>
          <a:prstGeom prst="rect">
            <a:avLst/>
          </a:prstGeom>
        </p:spPr>
        <p:txBody>
          <a:bodyPr lIns="38100" tIns="38100" rIns="38100" bIns="38100" anchor="ctr"/>
          <a:lstStyle>
            <a:lvl1pPr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84" name="Shape 84"/>
          <p:cNvSpPr>
            <a:spLocks noGrp="1"/>
          </p:cNvSpPr>
          <p:nvPr>
            <p:ph type="body" idx="1"/>
          </p:nvPr>
        </p:nvSpPr>
        <p:spPr>
          <a:xfrm>
            <a:off x="647700" y="2273300"/>
            <a:ext cx="11709400" cy="7480300"/>
          </a:xfrm>
          <a:prstGeom prst="rect">
            <a:avLst/>
          </a:prstGeom>
        </p:spPr>
        <p:txBody>
          <a:bodyPr lIns="38100" tIns="38100" rIns="38100" bIns="38100"/>
          <a:lstStyle>
            <a:lvl1pPr>
              <a:spcBef>
                <a:spcPts val="1100"/>
              </a:spcBef>
              <a:buClr>
                <a:srgbClr val="000000"/>
              </a:buClr>
              <a:buFont typeface="Arial"/>
              <a:defRPr sz="4400">
                <a:latin typeface="Calibri"/>
                <a:ea typeface="Calibri"/>
                <a:cs typeface="Calibri"/>
                <a:sym typeface="Calibri"/>
              </a:defRPr>
            </a:lvl1pPr>
            <a:lvl2pPr marL="704850" indent="-285750">
              <a:spcBef>
                <a:spcPts val="1000"/>
              </a:spcBef>
              <a:buClr>
                <a:srgbClr val="000000"/>
              </a:buClr>
              <a:buFont typeface="Arial"/>
              <a:buChar char="–"/>
              <a:defRPr sz="3800">
                <a:latin typeface="Calibri"/>
                <a:ea typeface="Calibri"/>
                <a:cs typeface="Calibri"/>
                <a:sym typeface="Calibri"/>
              </a:defRPr>
            </a:lvl2pPr>
            <a:lvl3pPr marL="1104900" indent="-228600">
              <a:spcBef>
                <a:spcPts val="800"/>
              </a:spcBef>
              <a:buClr>
                <a:srgbClr val="000000"/>
              </a:buClr>
              <a:buFont typeface="Arial"/>
              <a:defRPr sz="3400">
                <a:latin typeface="Calibri"/>
                <a:ea typeface="Calibri"/>
                <a:cs typeface="Calibri"/>
                <a:sym typeface="Calibri"/>
              </a:defRPr>
            </a:lvl3pPr>
            <a:lvl4pPr marL="1562100" indent="-228600">
              <a:buClr>
                <a:srgbClr val="000000"/>
              </a:buClr>
              <a:buFont typeface="Arial"/>
              <a:buChar char="–"/>
              <a:defRPr>
                <a:latin typeface="Calibri"/>
                <a:ea typeface="Calibri"/>
                <a:cs typeface="Calibri"/>
                <a:sym typeface="Calibri"/>
              </a:defRPr>
            </a:lvl4pPr>
            <a:lvl5pPr marL="2019300" indent="-228600">
              <a:buClr>
                <a:srgbClr val="000000"/>
              </a:buClr>
              <a:buFont typeface="Arial"/>
              <a:buChar char="»"/>
              <a:defRPr>
                <a:latin typeface="Calibri"/>
                <a:ea typeface="Calibri"/>
                <a:cs typeface="Calibri"/>
                <a:sym typeface="Calibri"/>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85" name="Shape 85"/>
          <p:cNvSpPr>
            <a:spLocks noGrp="1"/>
          </p:cNvSpPr>
          <p:nvPr>
            <p:ph type="sldNum" sz="quarter" idx="2"/>
          </p:nvPr>
        </p:nvSpPr>
        <p:spPr>
          <a:xfrm>
            <a:off x="12046148" y="9223375"/>
            <a:ext cx="320279" cy="342900"/>
          </a:xfrm>
          <a:prstGeom prst="rect">
            <a:avLst/>
          </a:prstGeom>
        </p:spPr>
        <p:txBody>
          <a:bodyPr/>
          <a:lstStyle>
            <a:lvl1pPr>
              <a:defRPr sz="1600">
                <a:solidFill>
                  <a:srgbClr val="999999"/>
                </a:solidFill>
                <a:uFill>
                  <a:solidFill>
                    <a:srgbClr val="999999"/>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Default - Title Slide">
    <p:spTree>
      <p:nvGrpSpPr>
        <p:cNvPr id="1" name=""/>
        <p:cNvGrpSpPr/>
        <p:nvPr/>
      </p:nvGrpSpPr>
      <p:grpSpPr>
        <a:xfrm>
          <a:off x="0" y="0"/>
          <a:ext cx="0" cy="0"/>
          <a:chOff x="0" y="0"/>
          <a:chExt cx="0" cy="0"/>
        </a:xfrm>
      </p:grpSpPr>
      <p:sp>
        <p:nvSpPr>
          <p:cNvPr id="87" name="Shape 87"/>
          <p:cNvSpPr>
            <a:spLocks noGrp="1"/>
          </p:cNvSpPr>
          <p:nvPr>
            <p:ph type="title"/>
          </p:nvPr>
        </p:nvSpPr>
        <p:spPr>
          <a:xfrm>
            <a:off x="977900" y="2624137"/>
            <a:ext cx="11049000" cy="2900363"/>
          </a:xfrm>
          <a:prstGeom prst="rect">
            <a:avLst/>
          </a:prstGeom>
        </p:spPr>
        <p:txBody>
          <a:bodyPr lIns="38100" tIns="38100" rIns="38100" bIns="38100" anchor="ctr"/>
          <a:lstStyle>
            <a:lvl1pPr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88" name="Shape 88"/>
          <p:cNvSpPr>
            <a:spLocks noGrp="1"/>
          </p:cNvSpPr>
          <p:nvPr>
            <p:ph type="body" idx="1"/>
          </p:nvPr>
        </p:nvSpPr>
        <p:spPr>
          <a:xfrm>
            <a:off x="1955800" y="5524500"/>
            <a:ext cx="9105900" cy="4229100"/>
          </a:xfrm>
          <a:prstGeom prst="rect">
            <a:avLst/>
          </a:prstGeom>
        </p:spPr>
        <p:txBody>
          <a:bodyPr lIns="38100" tIns="38100" rIns="38100" bIns="38100"/>
          <a:lstStyle>
            <a:lvl1pPr marL="0" indent="0" algn="ctr">
              <a:spcBef>
                <a:spcPts val="1100"/>
              </a:spcBef>
              <a:buSzTx/>
              <a:buNone/>
              <a:defRPr sz="4400">
                <a:solidFill>
                  <a:srgbClr val="999999"/>
                </a:solidFill>
                <a:uFill>
                  <a:solidFill>
                    <a:srgbClr val="999999"/>
                  </a:solidFill>
                </a:uFill>
                <a:latin typeface="Calibri"/>
                <a:ea typeface="Calibri"/>
                <a:cs typeface="Calibri"/>
                <a:sym typeface="Calibri"/>
              </a:defRPr>
            </a:lvl1pPr>
            <a:lvl2pPr marL="609600" indent="0" algn="ctr">
              <a:spcBef>
                <a:spcPts val="1000"/>
              </a:spcBef>
              <a:buSzTx/>
              <a:buNone/>
              <a:defRPr sz="3800">
                <a:solidFill>
                  <a:srgbClr val="999999"/>
                </a:solidFill>
                <a:uFill>
                  <a:solidFill>
                    <a:srgbClr val="999999"/>
                  </a:solidFill>
                </a:uFill>
                <a:latin typeface="Calibri"/>
                <a:ea typeface="Calibri"/>
                <a:cs typeface="Calibri"/>
                <a:sym typeface="Calibri"/>
              </a:defRPr>
            </a:lvl2pPr>
            <a:lvl3pPr marL="1257300" indent="0" algn="ctr">
              <a:spcBef>
                <a:spcPts val="800"/>
              </a:spcBef>
              <a:buSzTx/>
              <a:buNone/>
              <a:defRPr sz="3400">
                <a:solidFill>
                  <a:srgbClr val="999999"/>
                </a:solidFill>
                <a:uFill>
                  <a:solidFill>
                    <a:srgbClr val="999999"/>
                  </a:solidFill>
                </a:uFill>
                <a:latin typeface="Calibri"/>
                <a:ea typeface="Calibri"/>
                <a:cs typeface="Calibri"/>
                <a:sym typeface="Calibri"/>
              </a:defRPr>
            </a:lvl3pPr>
            <a:lvl4pPr marL="1917700" indent="0" algn="ctr">
              <a:buSzTx/>
              <a:buNone/>
              <a:defRPr>
                <a:solidFill>
                  <a:srgbClr val="999999"/>
                </a:solidFill>
                <a:uFill>
                  <a:solidFill>
                    <a:srgbClr val="999999"/>
                  </a:solidFill>
                </a:uFill>
                <a:latin typeface="Calibri"/>
                <a:ea typeface="Calibri"/>
                <a:cs typeface="Calibri"/>
                <a:sym typeface="Calibri"/>
              </a:defRPr>
            </a:lvl4pPr>
            <a:lvl5pPr marL="2565400" indent="0" algn="ctr">
              <a:buSzTx/>
              <a:buNone/>
              <a:defRPr>
                <a:solidFill>
                  <a:srgbClr val="999999"/>
                </a:solidFill>
                <a:uFill>
                  <a:solidFill>
                    <a:srgbClr val="999999"/>
                  </a:solidFill>
                </a:uFill>
                <a:latin typeface="Calibri"/>
                <a:ea typeface="Calibri"/>
                <a:cs typeface="Calibri"/>
                <a:sym typeface="Calibri"/>
              </a:defRPr>
            </a:lvl5pPr>
          </a:lstStyle>
          <a:p>
            <a:pPr lvl="0">
              <a:defRPr sz="1800">
                <a:solidFill>
                  <a:srgbClr val="000000"/>
                </a:solidFill>
                <a:uFillTx/>
              </a:defRPr>
            </a:pPr>
            <a:r>
              <a:rPr sz="4400">
                <a:solidFill>
                  <a:srgbClr val="999999"/>
                </a:solidFill>
                <a:uFill>
                  <a:solidFill>
                    <a:srgbClr val="999999"/>
                  </a:solidFill>
                </a:uFill>
              </a:rPr>
              <a:t>Body Level One</a:t>
            </a:r>
          </a:p>
          <a:p>
            <a:pPr lvl="1">
              <a:defRPr sz="1800">
                <a:solidFill>
                  <a:srgbClr val="000000"/>
                </a:solidFill>
                <a:uFillTx/>
              </a:defRPr>
            </a:pPr>
            <a:r>
              <a:rPr sz="3800">
                <a:solidFill>
                  <a:srgbClr val="999999"/>
                </a:solidFill>
                <a:uFill>
                  <a:solidFill>
                    <a:srgbClr val="999999"/>
                  </a:solidFill>
                </a:uFill>
              </a:rPr>
              <a:t>Body Level Two</a:t>
            </a:r>
          </a:p>
          <a:p>
            <a:pPr lvl="2">
              <a:defRPr sz="1800">
                <a:solidFill>
                  <a:srgbClr val="000000"/>
                </a:solidFill>
                <a:uFillTx/>
              </a:defRPr>
            </a:pPr>
            <a:r>
              <a:rPr sz="3400">
                <a:solidFill>
                  <a:srgbClr val="999999"/>
                </a:solidFill>
                <a:uFill>
                  <a:solidFill>
                    <a:srgbClr val="999999"/>
                  </a:solidFill>
                </a:uFill>
              </a:rPr>
              <a:t>Body Level Three</a:t>
            </a:r>
          </a:p>
          <a:p>
            <a:pPr lvl="3">
              <a:defRPr sz="1800">
                <a:solidFill>
                  <a:srgbClr val="000000"/>
                </a:solidFill>
                <a:uFillTx/>
              </a:defRPr>
            </a:pPr>
            <a:r>
              <a:rPr sz="2800">
                <a:solidFill>
                  <a:srgbClr val="999999"/>
                </a:solidFill>
                <a:uFill>
                  <a:solidFill>
                    <a:srgbClr val="999999"/>
                  </a:solidFill>
                </a:uFill>
              </a:rPr>
              <a:t>Body Level Four</a:t>
            </a:r>
          </a:p>
          <a:p>
            <a:pPr lvl="4">
              <a:defRPr sz="1800">
                <a:solidFill>
                  <a:srgbClr val="000000"/>
                </a:solidFill>
                <a:uFillTx/>
              </a:defRPr>
            </a:pPr>
            <a:r>
              <a:rPr sz="2800">
                <a:solidFill>
                  <a:srgbClr val="999999"/>
                </a:solidFill>
                <a:uFill>
                  <a:solidFill>
                    <a:srgbClr val="999999"/>
                  </a:solidFill>
                </a:uFill>
              </a:rPr>
              <a:t>Body Level Five</a:t>
            </a:r>
          </a:p>
        </p:txBody>
      </p:sp>
      <p:sp>
        <p:nvSpPr>
          <p:cNvPr id="89" name="Shape 89"/>
          <p:cNvSpPr>
            <a:spLocks noGrp="1"/>
          </p:cNvSpPr>
          <p:nvPr>
            <p:ph type="sldNum" sz="quarter" idx="2"/>
          </p:nvPr>
        </p:nvSpPr>
        <p:spPr>
          <a:xfrm>
            <a:off x="12046148" y="9223375"/>
            <a:ext cx="320279" cy="342900"/>
          </a:xfrm>
          <a:prstGeom prst="rect">
            <a:avLst/>
          </a:prstGeom>
        </p:spPr>
        <p:txBody>
          <a:bodyPr/>
          <a:lstStyle>
            <a:lvl1pPr>
              <a:defRPr sz="1600">
                <a:solidFill>
                  <a:srgbClr val="999999"/>
                </a:solidFill>
                <a:uFill>
                  <a:solidFill>
                    <a:srgbClr val="999999"/>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Blank copy 3">
    <p:spTree>
      <p:nvGrpSpPr>
        <p:cNvPr id="1" name=""/>
        <p:cNvGrpSpPr/>
        <p:nvPr/>
      </p:nvGrpSpPr>
      <p:grpSpPr>
        <a:xfrm>
          <a:off x="0" y="0"/>
          <a:ext cx="0" cy="0"/>
          <a:chOff x="0" y="0"/>
          <a:chExt cx="0" cy="0"/>
        </a:xfrm>
      </p:grpSpPr>
    </p:spTree>
  </p:cSld>
  <p:clrMapOvr>
    <a:masterClrMapping/>
  </p:clrMapOvr>
  <p:transition xmlns:p14="http://schemas.microsoft.com/office/powerpoint/2010/mai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Blank copy 2">
    <p:spTree>
      <p:nvGrpSpPr>
        <p:cNvPr id="1" name=""/>
        <p:cNvGrpSpPr/>
        <p:nvPr/>
      </p:nvGrpSpPr>
      <p:grpSpPr>
        <a:xfrm>
          <a:off x="0" y="0"/>
          <a:ext cx="0" cy="0"/>
          <a:chOff x="0" y="0"/>
          <a:chExt cx="0" cy="0"/>
        </a:xfrm>
      </p:grpSpPr>
    </p:spTree>
  </p:cSld>
  <p:clrMapOvr>
    <a:masterClrMapping/>
  </p:clrMapOvr>
  <p:transition xmlns:p14="http://schemas.microsoft.com/office/powerpoint/2010/mai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Default - Title Slide">
    <p:spTree>
      <p:nvGrpSpPr>
        <p:cNvPr id="1" name=""/>
        <p:cNvGrpSpPr/>
        <p:nvPr/>
      </p:nvGrpSpPr>
      <p:grpSpPr>
        <a:xfrm>
          <a:off x="0" y="0"/>
          <a:ext cx="0" cy="0"/>
          <a:chOff x="0" y="0"/>
          <a:chExt cx="0" cy="0"/>
        </a:xfrm>
      </p:grpSpPr>
      <p:sp>
        <p:nvSpPr>
          <p:cNvPr id="95" name="Shape 95"/>
          <p:cNvSpPr>
            <a:spLocks noGrp="1"/>
          </p:cNvSpPr>
          <p:nvPr>
            <p:ph type="title"/>
          </p:nvPr>
        </p:nvSpPr>
        <p:spPr>
          <a:xfrm>
            <a:off x="977900" y="2624137"/>
            <a:ext cx="11049000" cy="2900363"/>
          </a:xfrm>
          <a:prstGeom prst="rect">
            <a:avLst/>
          </a:prstGeom>
        </p:spPr>
        <p:txBody>
          <a:bodyPr lIns="38100" tIns="38100" rIns="38100" bIns="38100" anchor="ctr"/>
          <a:lstStyle>
            <a:lvl1pPr algn="ctr">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96" name="Shape 96"/>
          <p:cNvSpPr>
            <a:spLocks noGrp="1"/>
          </p:cNvSpPr>
          <p:nvPr>
            <p:ph type="body" idx="1"/>
          </p:nvPr>
        </p:nvSpPr>
        <p:spPr>
          <a:xfrm>
            <a:off x="1955800" y="5524500"/>
            <a:ext cx="9105900" cy="4229100"/>
          </a:xfrm>
          <a:prstGeom prst="rect">
            <a:avLst/>
          </a:prstGeom>
        </p:spPr>
        <p:txBody>
          <a:bodyPr lIns="38100" tIns="38100" rIns="38100" bIns="38100"/>
          <a:lstStyle>
            <a:lvl1pPr marL="0" indent="0" algn="ctr">
              <a:spcBef>
                <a:spcPts val="1100"/>
              </a:spcBef>
              <a:buSzTx/>
              <a:buNone/>
              <a:defRPr sz="4400">
                <a:solidFill>
                  <a:srgbClr val="999999"/>
                </a:solidFill>
                <a:uFill>
                  <a:solidFill>
                    <a:srgbClr val="999999"/>
                  </a:solidFill>
                </a:uFill>
                <a:latin typeface="Calibri"/>
                <a:ea typeface="Calibri"/>
                <a:cs typeface="Calibri"/>
                <a:sym typeface="Calibri"/>
              </a:defRPr>
            </a:lvl1pPr>
            <a:lvl2pPr marL="609600" indent="0" algn="ctr">
              <a:spcBef>
                <a:spcPts val="1000"/>
              </a:spcBef>
              <a:buSzTx/>
              <a:buNone/>
              <a:defRPr sz="3800">
                <a:solidFill>
                  <a:srgbClr val="999999"/>
                </a:solidFill>
                <a:uFill>
                  <a:solidFill>
                    <a:srgbClr val="999999"/>
                  </a:solidFill>
                </a:uFill>
                <a:latin typeface="Calibri"/>
                <a:ea typeface="Calibri"/>
                <a:cs typeface="Calibri"/>
                <a:sym typeface="Calibri"/>
              </a:defRPr>
            </a:lvl2pPr>
            <a:lvl3pPr marL="1262062" indent="0" algn="ctr">
              <a:spcBef>
                <a:spcPts val="800"/>
              </a:spcBef>
              <a:buSzTx/>
              <a:buNone/>
              <a:defRPr sz="3400">
                <a:solidFill>
                  <a:srgbClr val="999999"/>
                </a:solidFill>
                <a:uFill>
                  <a:solidFill>
                    <a:srgbClr val="999999"/>
                  </a:solidFill>
                </a:uFill>
                <a:latin typeface="Calibri"/>
                <a:ea typeface="Calibri"/>
                <a:cs typeface="Calibri"/>
                <a:sym typeface="Calibri"/>
              </a:defRPr>
            </a:lvl3pPr>
            <a:lvl4pPr marL="1911350" indent="0" algn="ctr">
              <a:buSzTx/>
              <a:buNone/>
              <a:defRPr>
                <a:solidFill>
                  <a:srgbClr val="999999"/>
                </a:solidFill>
                <a:uFill>
                  <a:solidFill>
                    <a:srgbClr val="999999"/>
                  </a:solidFill>
                </a:uFill>
                <a:latin typeface="Calibri"/>
                <a:ea typeface="Calibri"/>
                <a:cs typeface="Calibri"/>
                <a:sym typeface="Calibri"/>
              </a:defRPr>
            </a:lvl4pPr>
            <a:lvl5pPr marL="2562225" indent="0" algn="ctr">
              <a:buSzTx/>
              <a:buNone/>
              <a:defRPr>
                <a:solidFill>
                  <a:srgbClr val="999999"/>
                </a:solidFill>
                <a:uFill>
                  <a:solidFill>
                    <a:srgbClr val="999999"/>
                  </a:solidFill>
                </a:uFill>
                <a:latin typeface="Calibri"/>
                <a:ea typeface="Calibri"/>
                <a:cs typeface="Calibri"/>
                <a:sym typeface="Calibri"/>
              </a:defRPr>
            </a:lvl5pPr>
          </a:lstStyle>
          <a:p>
            <a:pPr lvl="0">
              <a:defRPr sz="1800">
                <a:solidFill>
                  <a:srgbClr val="000000"/>
                </a:solidFill>
                <a:uFillTx/>
              </a:defRPr>
            </a:pPr>
            <a:r>
              <a:rPr sz="4400">
                <a:solidFill>
                  <a:srgbClr val="999999"/>
                </a:solidFill>
                <a:uFill>
                  <a:solidFill>
                    <a:srgbClr val="999999"/>
                  </a:solidFill>
                </a:uFill>
              </a:rPr>
              <a:t>Body Level One</a:t>
            </a:r>
          </a:p>
          <a:p>
            <a:pPr lvl="1">
              <a:defRPr sz="1800">
                <a:solidFill>
                  <a:srgbClr val="000000"/>
                </a:solidFill>
                <a:uFillTx/>
              </a:defRPr>
            </a:pPr>
            <a:r>
              <a:rPr sz="3800">
                <a:solidFill>
                  <a:srgbClr val="999999"/>
                </a:solidFill>
                <a:uFill>
                  <a:solidFill>
                    <a:srgbClr val="999999"/>
                  </a:solidFill>
                </a:uFill>
              </a:rPr>
              <a:t>Body Level Two</a:t>
            </a:r>
          </a:p>
          <a:p>
            <a:pPr lvl="2">
              <a:defRPr sz="1800">
                <a:solidFill>
                  <a:srgbClr val="000000"/>
                </a:solidFill>
                <a:uFillTx/>
              </a:defRPr>
            </a:pPr>
            <a:r>
              <a:rPr sz="3400">
                <a:solidFill>
                  <a:srgbClr val="999999"/>
                </a:solidFill>
                <a:uFill>
                  <a:solidFill>
                    <a:srgbClr val="999999"/>
                  </a:solidFill>
                </a:uFill>
              </a:rPr>
              <a:t>Body Level Three</a:t>
            </a:r>
          </a:p>
          <a:p>
            <a:pPr lvl="3">
              <a:defRPr sz="1800">
                <a:solidFill>
                  <a:srgbClr val="000000"/>
                </a:solidFill>
                <a:uFillTx/>
              </a:defRPr>
            </a:pPr>
            <a:r>
              <a:rPr sz="2800">
                <a:solidFill>
                  <a:srgbClr val="999999"/>
                </a:solidFill>
                <a:uFill>
                  <a:solidFill>
                    <a:srgbClr val="999999"/>
                  </a:solidFill>
                </a:uFill>
              </a:rPr>
              <a:t>Body Level Four</a:t>
            </a:r>
          </a:p>
          <a:p>
            <a:pPr lvl="4">
              <a:defRPr sz="1800">
                <a:solidFill>
                  <a:srgbClr val="000000"/>
                </a:solidFill>
                <a:uFillTx/>
              </a:defRPr>
            </a:pPr>
            <a:r>
              <a:rPr sz="2800">
                <a:solidFill>
                  <a:srgbClr val="999999"/>
                </a:solidFill>
                <a:uFill>
                  <a:solidFill>
                    <a:srgbClr val="999999"/>
                  </a:solidFill>
                </a:uFill>
              </a:rPr>
              <a:t>Body Level Five</a:t>
            </a:r>
          </a:p>
        </p:txBody>
      </p:sp>
      <p:sp>
        <p:nvSpPr>
          <p:cNvPr id="97" name="Shape 97"/>
          <p:cNvSpPr>
            <a:spLocks noGrp="1"/>
          </p:cNvSpPr>
          <p:nvPr>
            <p:ph type="sldNum" sz="quarter" idx="2"/>
          </p:nvPr>
        </p:nvSpPr>
        <p:spPr>
          <a:xfrm>
            <a:off x="12046148" y="9223375"/>
            <a:ext cx="320279" cy="342900"/>
          </a:xfrm>
          <a:prstGeom prst="rect">
            <a:avLst/>
          </a:prstGeom>
        </p:spPr>
        <p:txBody>
          <a:bodyPr/>
          <a:lstStyle>
            <a:lvl1pPr>
              <a:defRPr sz="1600">
                <a:solidFill>
                  <a:srgbClr val="999999"/>
                </a:solidFill>
                <a:uFill>
                  <a:solidFill>
                    <a:srgbClr val="999999"/>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Title &amp; Bullets copy">
    <p:spTree>
      <p:nvGrpSpPr>
        <p:cNvPr id="1" name=""/>
        <p:cNvGrpSpPr/>
        <p:nvPr/>
      </p:nvGrpSpPr>
      <p:grpSpPr>
        <a:xfrm>
          <a:off x="0" y="0"/>
          <a:ext cx="0" cy="0"/>
          <a:chOff x="0" y="0"/>
          <a:chExt cx="0" cy="0"/>
        </a:xfrm>
      </p:grpSpPr>
      <p:grpSp>
        <p:nvGrpSpPr>
          <p:cNvPr id="107" name="Group 107"/>
          <p:cNvGrpSpPr/>
          <p:nvPr/>
        </p:nvGrpSpPr>
        <p:grpSpPr>
          <a:xfrm>
            <a:off x="12700" y="9283700"/>
            <a:ext cx="12971463" cy="454176"/>
            <a:chOff x="0" y="0"/>
            <a:chExt cx="12971462" cy="454175"/>
          </a:xfrm>
        </p:grpSpPr>
        <p:sp>
          <p:nvSpPr>
            <p:cNvPr id="99" name="Shape 99"/>
            <p:cNvSpPr/>
            <p:nvPr/>
          </p:nvSpPr>
          <p:spPr>
            <a:xfrm>
              <a:off x="0" y="11147"/>
              <a:ext cx="12954000" cy="426789"/>
            </a:xfrm>
            <a:prstGeom prst="rect">
              <a:avLst/>
            </a:prstGeom>
            <a:solidFill>
              <a:srgbClr val="000000"/>
            </a:soli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pic>
          <p:nvPicPr>
            <p:cNvPr id="100" name="image.png"/>
            <p:cNvPicPr/>
            <p:nvPr/>
          </p:nvPicPr>
          <p:blipFill>
            <a:blip r:embed="rId2">
              <a:extLst/>
            </a:blip>
            <a:stretch>
              <a:fillRect/>
            </a:stretch>
          </p:blipFill>
          <p:spPr>
            <a:xfrm>
              <a:off x="165100" y="76439"/>
              <a:ext cx="1435100" cy="305759"/>
            </a:xfrm>
            <a:prstGeom prst="rect">
              <a:avLst/>
            </a:prstGeom>
            <a:ln w="12700" cap="flat">
              <a:noFill/>
              <a:miter lim="400000"/>
            </a:ln>
            <a:effectLst/>
          </p:spPr>
        </p:pic>
        <p:sp>
          <p:nvSpPr>
            <p:cNvPr id="101" name="Shape 101"/>
            <p:cNvSpPr/>
            <p:nvPr/>
          </p:nvSpPr>
          <p:spPr>
            <a:xfrm>
              <a:off x="5110162" y="47775"/>
              <a:ext cx="7861301" cy="4064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marR="52019" algn="r" defTabSz="914400">
                <a:buClr>
                  <a:srgbClr val="FFFFFF"/>
                </a:buClr>
                <a:buFont typeface="Century Gothic"/>
                <a:defRPr sz="2000">
                  <a:solidFill>
                    <a:srgbClr val="00A8AA"/>
                  </a:solidFill>
                  <a:uFill>
                    <a:solidFill>
                      <a:srgbClr val="00A8AA"/>
                    </a:solidFill>
                  </a:uFill>
                  <a:latin typeface="Century Gothic"/>
                  <a:ea typeface="Century Gothic"/>
                  <a:cs typeface="Century Gothic"/>
                  <a:sym typeface="Century Gothic"/>
                  <a:hlinkClick r:id="rId3"/>
                </a:defRPr>
              </a:lvl1pPr>
            </a:lstStyle>
            <a:p>
              <a:pPr lvl="0">
                <a:defRPr sz="1800">
                  <a:solidFill>
                    <a:srgbClr val="000000"/>
                  </a:solidFill>
                  <a:uFillTx/>
                </a:defRPr>
              </a:pPr>
              <a:r>
                <a:rPr sz="2000">
                  <a:solidFill>
                    <a:srgbClr val="00A8AA"/>
                  </a:solidFill>
                  <a:uFill>
                    <a:solidFill>
                      <a:srgbClr val="00A8AA"/>
                    </a:solidFill>
                  </a:uFill>
                  <a:hlinkClick r:id="rId3"/>
                </a:rPr>
                <a:t>www.ctcms.nist.gov/potentials/</a:t>
              </a:r>
            </a:p>
          </p:txBody>
        </p:sp>
        <p:sp>
          <p:nvSpPr>
            <p:cNvPr id="102" name="Shape 102"/>
            <p:cNvSpPr/>
            <p:nvPr/>
          </p:nvSpPr>
          <p:spPr>
            <a:xfrm>
              <a:off x="1754187" y="100327"/>
              <a:ext cx="1465264" cy="57330"/>
            </a:xfrm>
            <a:prstGeom prst="rect">
              <a:avLst/>
            </a:prstGeom>
            <a:gradFill flip="none" rotWithShape="1">
              <a:gsLst>
                <a:gs pos="0">
                  <a:srgbClr val="003400"/>
                </a:gs>
                <a:gs pos="100000">
                  <a:srgbClr val="000000"/>
                </a:gs>
              </a:gsLst>
              <a:lin ang="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sp>
          <p:nvSpPr>
            <p:cNvPr id="103" name="Shape 103"/>
            <p:cNvSpPr/>
            <p:nvPr/>
          </p:nvSpPr>
          <p:spPr>
            <a:xfrm>
              <a:off x="2830512" y="179951"/>
              <a:ext cx="1295401" cy="55738"/>
            </a:xfrm>
            <a:prstGeom prst="rect">
              <a:avLst/>
            </a:prstGeom>
            <a:gradFill flip="none" rotWithShape="1">
              <a:gsLst>
                <a:gs pos="0">
                  <a:srgbClr val="000000"/>
                </a:gs>
                <a:gs pos="100000">
                  <a:srgbClr val="003400"/>
                </a:gs>
              </a:gsLst>
              <a:lin ang="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sp>
          <p:nvSpPr>
            <p:cNvPr id="104" name="Shape 104"/>
            <p:cNvSpPr/>
            <p:nvPr/>
          </p:nvSpPr>
          <p:spPr>
            <a:xfrm>
              <a:off x="3716337" y="262761"/>
              <a:ext cx="1295401" cy="54146"/>
            </a:xfrm>
            <a:prstGeom prst="rect">
              <a:avLst/>
            </a:prstGeom>
            <a:gradFill flip="none" rotWithShape="1">
              <a:gsLst>
                <a:gs pos="0">
                  <a:srgbClr val="000000"/>
                </a:gs>
                <a:gs pos="100000">
                  <a:srgbClr val="004100"/>
                </a:gs>
              </a:gsLst>
              <a:lin ang="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sp>
          <p:nvSpPr>
            <p:cNvPr id="105" name="Shape 105"/>
            <p:cNvSpPr/>
            <p:nvPr/>
          </p:nvSpPr>
          <p:spPr>
            <a:xfrm>
              <a:off x="4741862" y="337608"/>
              <a:ext cx="1592263" cy="55738"/>
            </a:xfrm>
            <a:prstGeom prst="rect">
              <a:avLst/>
            </a:prstGeom>
            <a:gradFill flip="none" rotWithShape="1">
              <a:gsLst>
                <a:gs pos="0">
                  <a:srgbClr val="000000"/>
                </a:gs>
                <a:gs pos="100000">
                  <a:srgbClr val="003400"/>
                </a:gs>
              </a:gsLst>
              <a:lin ang="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sp>
          <p:nvSpPr>
            <p:cNvPr id="106" name="Shape 106"/>
            <p:cNvSpPr/>
            <p:nvPr/>
          </p:nvSpPr>
          <p:spPr>
            <a:xfrm>
              <a:off x="0" y="0"/>
              <a:ext cx="12954000" cy="55738"/>
            </a:xfrm>
            <a:prstGeom prst="rect">
              <a:avLst/>
            </a:prstGeom>
            <a:gradFill flip="none" rotWithShape="1">
              <a:gsLst>
                <a:gs pos="0">
                  <a:srgbClr val="004C00"/>
                </a:gs>
                <a:gs pos="100000">
                  <a:srgbClr val="008F00"/>
                </a:gs>
              </a:gsLst>
              <a:lin ang="16200000" scaled="0"/>
            </a:gradFill>
            <a:ln w="12700"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grpSp>
      <p:sp>
        <p:nvSpPr>
          <p:cNvPr id="108" name="Shape 108"/>
          <p:cNvSpPr/>
          <p:nvPr/>
        </p:nvSpPr>
        <p:spPr>
          <a:xfrm>
            <a:off x="12700" y="1077912"/>
            <a:ext cx="11709400" cy="171451"/>
          </a:xfrm>
          <a:prstGeom prst="rect">
            <a:avLst/>
          </a:prstGeom>
          <a:gradFill>
            <a:gsLst>
              <a:gs pos="0">
                <a:srgbClr val="008F00"/>
              </a:gs>
              <a:gs pos="100000">
                <a:srgbClr val="FFFFFF"/>
              </a:gs>
            </a:gsLst>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109" name="Shape 109"/>
          <p:cNvSpPr>
            <a:spLocks noGrp="1"/>
          </p:cNvSpPr>
          <p:nvPr>
            <p:ph type="title"/>
          </p:nvPr>
        </p:nvSpPr>
        <p:spPr>
          <a:xfrm>
            <a:off x="419100" y="4921"/>
            <a:ext cx="12153900" cy="1056958"/>
          </a:xfrm>
          <a:prstGeom prst="rect">
            <a:avLst/>
          </a:prstGeom>
        </p:spPr>
        <p:txBody>
          <a:bodyPr lIns="38100" tIns="38100" rIns="38100" bIns="38100" anchor="ctr"/>
          <a:lstStyle>
            <a:lvl1pPr>
              <a:defRPr sz="4600" b="0">
                <a:solidFill>
                  <a:srgbClr val="011993"/>
                </a:solidFill>
                <a:uFill>
                  <a:solidFill>
                    <a:srgbClr val="011993"/>
                  </a:solidFill>
                </a:uFill>
                <a:latin typeface="+mj-lt"/>
                <a:ea typeface="+mj-ea"/>
                <a:cs typeface="+mj-cs"/>
                <a:sym typeface="Gill Sans"/>
              </a:defRPr>
            </a:lvl1pPr>
          </a:lstStyle>
          <a:p>
            <a:pPr lvl="0">
              <a:defRPr sz="1800">
                <a:solidFill>
                  <a:srgbClr val="000000"/>
                </a:solidFill>
                <a:uFillTx/>
              </a:defRPr>
            </a:pPr>
            <a:r>
              <a:rPr sz="4600">
                <a:solidFill>
                  <a:srgbClr val="011993"/>
                </a:solidFill>
                <a:uFill>
                  <a:solidFill>
                    <a:srgbClr val="011993"/>
                  </a:solidFill>
                </a:uFill>
              </a:rPr>
              <a:t>Title Text</a:t>
            </a:r>
          </a:p>
        </p:txBody>
      </p:sp>
      <p:sp>
        <p:nvSpPr>
          <p:cNvPr id="110" name="Shape 110"/>
          <p:cNvSpPr>
            <a:spLocks noGrp="1"/>
          </p:cNvSpPr>
          <p:nvPr>
            <p:ph type="body" idx="1"/>
          </p:nvPr>
        </p:nvSpPr>
        <p:spPr>
          <a:xfrm>
            <a:off x="635000" y="1061878"/>
            <a:ext cx="11734800" cy="8302944"/>
          </a:xfrm>
          <a:prstGeom prst="rect">
            <a:avLst/>
          </a:prstGeom>
        </p:spPr>
        <p:txBody>
          <a:bodyPr lIns="38100" tIns="38100" rIns="38100" bIns="38100" anchor="ctr"/>
          <a:lstStyle>
            <a:lvl1pPr marL="660400" indent="-444500">
              <a:spcBef>
                <a:spcPts val="2300"/>
              </a:spcBef>
              <a:buClr>
                <a:srgbClr val="000000"/>
              </a:buClr>
              <a:buFont typeface="Lucida Grande"/>
              <a:buChar char="‣"/>
              <a:defRPr sz="3000">
                <a:latin typeface="+mj-lt"/>
                <a:ea typeface="+mj-ea"/>
                <a:cs typeface="+mj-cs"/>
                <a:sym typeface="Gill Sans"/>
              </a:defRPr>
            </a:lvl1pPr>
            <a:lvl2pPr marL="1003300" indent="-444500">
              <a:spcBef>
                <a:spcPts val="2300"/>
              </a:spcBef>
              <a:buClr>
                <a:srgbClr val="000000"/>
              </a:buClr>
              <a:buFont typeface="Gill Sans"/>
              <a:buChar char="-"/>
              <a:defRPr sz="2400">
                <a:latin typeface="+mj-lt"/>
                <a:ea typeface="+mj-ea"/>
                <a:cs typeface="+mj-cs"/>
                <a:sym typeface="Gill Sans"/>
              </a:defRPr>
            </a:lvl2pPr>
            <a:lvl3pPr marL="1346200" indent="-444500">
              <a:spcBef>
                <a:spcPts val="2300"/>
              </a:spcBef>
              <a:buClr>
                <a:srgbClr val="000000"/>
              </a:buClr>
              <a:buFont typeface="Gill Sans"/>
              <a:buChar char="-"/>
              <a:defRPr sz="2400">
                <a:latin typeface="+mj-lt"/>
                <a:ea typeface="+mj-ea"/>
                <a:cs typeface="+mj-cs"/>
                <a:sym typeface="Gill Sans"/>
              </a:defRPr>
            </a:lvl3pPr>
            <a:lvl4pPr marL="1701800" indent="-444500">
              <a:spcBef>
                <a:spcPts val="2300"/>
              </a:spcBef>
              <a:buClr>
                <a:srgbClr val="000000"/>
              </a:buClr>
              <a:buFont typeface="Gill Sans"/>
              <a:buChar char="-"/>
              <a:defRPr sz="2400">
                <a:latin typeface="+mj-lt"/>
                <a:ea typeface="+mj-ea"/>
                <a:cs typeface="+mj-cs"/>
                <a:sym typeface="Gill Sans"/>
              </a:defRPr>
            </a:lvl4pPr>
            <a:lvl5pPr marL="2044700" indent="-444500">
              <a:spcBef>
                <a:spcPts val="2300"/>
              </a:spcBef>
              <a:buClr>
                <a:srgbClr val="000000"/>
              </a:buClr>
              <a:buFont typeface="Gill Sans"/>
              <a:buChar char="-"/>
              <a:defRPr sz="2400">
                <a:latin typeface="+mj-lt"/>
                <a:ea typeface="+mj-ea"/>
                <a:cs typeface="+mj-cs"/>
                <a:sym typeface="Gill Sans"/>
              </a:defRPr>
            </a:lvl5pPr>
          </a:lstStyle>
          <a:p>
            <a:pPr lvl="0">
              <a:defRPr sz="1800">
                <a:uFillTx/>
              </a:defRPr>
            </a:pPr>
            <a:r>
              <a:rPr sz="3000">
                <a:uFill>
                  <a:solidFill/>
                </a:uFill>
              </a:rPr>
              <a:t>Body Level One</a:t>
            </a:r>
          </a:p>
          <a:p>
            <a:pPr lvl="1">
              <a:defRPr sz="1800">
                <a:uFillTx/>
              </a:defRPr>
            </a:pPr>
            <a:r>
              <a:rPr sz="2400">
                <a:uFill>
                  <a:solidFill/>
                </a:uFill>
              </a:rPr>
              <a:t>Body Level Two</a:t>
            </a:r>
          </a:p>
          <a:p>
            <a:pPr lvl="2">
              <a:defRPr sz="1800">
                <a:uFillTx/>
              </a:defRPr>
            </a:pPr>
            <a:r>
              <a:rPr sz="2400">
                <a:uFill>
                  <a:solidFill/>
                </a:uFill>
              </a:rPr>
              <a:t>Body Level Three</a:t>
            </a:r>
          </a:p>
          <a:p>
            <a:pPr lvl="3">
              <a:defRPr sz="1800">
                <a:uFillTx/>
              </a:defRPr>
            </a:pPr>
            <a:r>
              <a:rPr sz="2400">
                <a:uFill>
                  <a:solidFill/>
                </a:uFill>
              </a:rPr>
              <a:t>Body Level Four</a:t>
            </a:r>
          </a:p>
          <a:p>
            <a:pPr lvl="4">
              <a:defRPr sz="1800">
                <a:uFillTx/>
              </a:defRPr>
            </a:pPr>
            <a:r>
              <a:rPr sz="2400">
                <a:uFill>
                  <a:solidFill/>
                </a:uFill>
              </a:rPr>
              <a:t>Body Level Five</a:t>
            </a:r>
          </a:p>
        </p:txBody>
      </p:sp>
    </p:spTree>
  </p:cSld>
  <p:clrMapOvr>
    <a:masterClrMapping/>
  </p:clrMapOvr>
  <p:transition xmlns:p14="http://schemas.microsoft.com/office/powerpoint/2010/mai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12" name="Shape 112"/>
          <p:cNvSpPr>
            <a:spLocks noGrp="1"/>
          </p:cNvSpPr>
          <p:nvPr>
            <p:ph type="title"/>
          </p:nvPr>
        </p:nvSpPr>
        <p:spPr>
          <a:xfrm>
            <a:off x="1270000" y="240862"/>
            <a:ext cx="10464800" cy="2464676"/>
          </a:xfrm>
          <a:prstGeom prst="rect">
            <a:avLst/>
          </a:prstGeom>
        </p:spPr>
        <p:txBody>
          <a:bodyPr lIns="50800" tIns="50800" rIns="50800" bIns="50800" anchor="ctr"/>
          <a:lstStyle>
            <a:lvl1pPr algn="ctr">
              <a:defRPr sz="8000" b="0">
                <a:solidFill>
                  <a:srgbClr val="000000"/>
                </a:solidFill>
                <a:uFill>
                  <a:solidFill>
                    <a:srgbClr val="000000"/>
                  </a:solidFill>
                </a:uFill>
                <a:latin typeface="+mn-lt"/>
                <a:ea typeface="+mn-ea"/>
                <a:cs typeface="+mn-cs"/>
                <a:sym typeface="Helvetica Light"/>
              </a:defRPr>
            </a:lvl1pPr>
          </a:lstStyle>
          <a:p>
            <a:pPr lvl="0">
              <a:defRPr sz="1800">
                <a:uFillTx/>
              </a:defRPr>
            </a:pPr>
            <a:r>
              <a:rPr sz="8000">
                <a:uFill>
                  <a:solidFill/>
                </a:uFill>
              </a:rPr>
              <a:t>Title Text</a:t>
            </a:r>
          </a:p>
        </p:txBody>
      </p:sp>
      <p:sp>
        <p:nvSpPr>
          <p:cNvPr id="113" name="Shape 113"/>
          <p:cNvSpPr>
            <a:spLocks noGrp="1"/>
          </p:cNvSpPr>
          <p:nvPr>
            <p:ph type="body" idx="1"/>
          </p:nvPr>
        </p:nvSpPr>
        <p:spPr>
          <a:xfrm>
            <a:off x="1270000" y="1498600"/>
            <a:ext cx="10464800" cy="8255000"/>
          </a:xfrm>
          <a:prstGeom prst="rect">
            <a:avLst/>
          </a:prstGeom>
        </p:spPr>
        <p:txBody>
          <a:bodyPr lIns="50800" tIns="50800" rIns="50800" bIns="50800" anchor="ctr"/>
          <a:lstStyle>
            <a:lvl1pPr marL="379400" indent="-379400">
              <a:spcBef>
                <a:spcPts val="4200"/>
              </a:spcBef>
              <a:buClr>
                <a:srgbClr val="000000"/>
              </a:buClr>
              <a:buFont typeface="Helvetica Light"/>
              <a:defRPr sz="3800">
                <a:latin typeface="+mn-lt"/>
                <a:ea typeface="+mn-ea"/>
                <a:cs typeface="+mn-cs"/>
                <a:sym typeface="Helvetica Light"/>
              </a:defRPr>
            </a:lvl1pPr>
            <a:lvl2pPr marL="709600" indent="-379412">
              <a:spcBef>
                <a:spcPts val="4200"/>
              </a:spcBef>
              <a:buClr>
                <a:srgbClr val="000000"/>
              </a:buClr>
              <a:buFont typeface="Helvetica Light"/>
              <a:defRPr sz="3800">
                <a:latin typeface="+mn-lt"/>
                <a:ea typeface="+mn-ea"/>
                <a:cs typeface="+mn-cs"/>
                <a:sym typeface="Helvetica Light"/>
              </a:defRPr>
            </a:lvl2pPr>
            <a:lvl3pPr marL="1090600" indent="-379412">
              <a:spcBef>
                <a:spcPts val="4200"/>
              </a:spcBef>
              <a:buClr>
                <a:srgbClr val="000000"/>
              </a:buClr>
              <a:buFont typeface="Helvetica Light"/>
              <a:defRPr sz="3800">
                <a:latin typeface="+mn-lt"/>
                <a:ea typeface="+mn-ea"/>
                <a:cs typeface="+mn-cs"/>
                <a:sym typeface="Helvetica Light"/>
              </a:defRPr>
            </a:lvl3pPr>
            <a:lvl4pPr marL="1471600" indent="-379412">
              <a:spcBef>
                <a:spcPts val="4200"/>
              </a:spcBef>
              <a:buClr>
                <a:srgbClr val="000000"/>
              </a:buClr>
              <a:buFont typeface="Helvetica Light"/>
              <a:defRPr sz="3800">
                <a:latin typeface="+mn-lt"/>
                <a:ea typeface="+mn-ea"/>
                <a:cs typeface="+mn-cs"/>
                <a:sym typeface="Helvetica Light"/>
              </a:defRPr>
            </a:lvl4pPr>
            <a:lvl5pPr marL="1852601" indent="-379412">
              <a:spcBef>
                <a:spcPts val="4200"/>
              </a:spcBef>
              <a:buClr>
                <a:srgbClr val="000000"/>
              </a:buClr>
              <a:buFont typeface="Helvetica Light"/>
              <a:defRPr sz="3800">
                <a:latin typeface="+mn-lt"/>
                <a:ea typeface="+mn-ea"/>
                <a:cs typeface="+mn-cs"/>
                <a:sym typeface="Helvetica Light"/>
              </a:defRPr>
            </a:lvl5pPr>
          </a:lstStyle>
          <a:p>
            <a:pPr lvl="0">
              <a:defRPr sz="1800">
                <a:uFillTx/>
              </a:defRPr>
            </a:pPr>
            <a:r>
              <a:rPr sz="3800">
                <a:uFill>
                  <a:solidFill/>
                </a:uFill>
              </a:rPr>
              <a:t>Body Level One</a:t>
            </a:r>
          </a:p>
          <a:p>
            <a:pPr lvl="1">
              <a:defRPr sz="1800">
                <a:uFillTx/>
              </a:defRPr>
            </a:pPr>
            <a:r>
              <a:rPr sz="3800">
                <a:uFill>
                  <a:solidFill/>
                </a:uFill>
              </a:rPr>
              <a:t>Body Level Two</a:t>
            </a:r>
          </a:p>
          <a:p>
            <a:pPr lvl="2">
              <a:defRPr sz="1800">
                <a:uFillTx/>
              </a:defRPr>
            </a:pPr>
            <a:r>
              <a:rPr sz="3800">
                <a:uFill>
                  <a:solidFill/>
                </a:uFill>
              </a:rPr>
              <a:t>Body Level Three</a:t>
            </a:r>
          </a:p>
          <a:p>
            <a:pPr lvl="3">
              <a:defRPr sz="1800">
                <a:uFillTx/>
              </a:defRPr>
            </a:pPr>
            <a:r>
              <a:rPr sz="3800">
                <a:uFill>
                  <a:solidFill/>
                </a:uFill>
              </a:rPr>
              <a:t>Body Level Four</a:t>
            </a:r>
          </a:p>
          <a:p>
            <a:pPr lvl="4">
              <a:defRPr sz="1800">
                <a:uFillTx/>
              </a:defRPr>
            </a:pPr>
            <a:r>
              <a:rPr sz="3800">
                <a:uFill>
                  <a:solidFill/>
                </a:uFill>
              </a:rPr>
              <a:t>Body Level Five</a:t>
            </a:r>
          </a:p>
        </p:txBody>
      </p:sp>
    </p:spTree>
  </p:cSld>
  <p:clrMapOvr>
    <a:masterClrMapping/>
  </p:clrMapOvr>
  <p:transition xmlns:p14="http://schemas.microsoft.com/office/powerpoint/2010/mai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3_Office Theme">
    <p:spTree>
      <p:nvGrpSpPr>
        <p:cNvPr id="1" name=""/>
        <p:cNvGrpSpPr/>
        <p:nvPr/>
      </p:nvGrpSpPr>
      <p:grpSpPr>
        <a:xfrm>
          <a:off x="0" y="0"/>
          <a:ext cx="0" cy="0"/>
          <a:chOff x="0" y="0"/>
          <a:chExt cx="0" cy="0"/>
        </a:xfrm>
      </p:grpSpPr>
      <p:sp>
        <p:nvSpPr>
          <p:cNvPr id="115" name="Shape 115"/>
          <p:cNvSpPr>
            <a:spLocks noGrp="1"/>
          </p:cNvSpPr>
          <p:nvPr>
            <p:ph type="title"/>
          </p:nvPr>
        </p:nvSpPr>
        <p:spPr>
          <a:xfrm>
            <a:off x="650875" y="130175"/>
            <a:ext cx="11703050" cy="2146300"/>
          </a:xfrm>
          <a:prstGeom prst="rect">
            <a:avLst/>
          </a:prstGeom>
        </p:spPr>
        <p:txBody>
          <a:bodyPr lIns="63500" tIns="63500" rIns="63500" bIns="63500" anchor="ctr"/>
          <a:lstStyle>
            <a:lvl1pPr marL="66519" marR="66519" algn="ctr" defTabSz="1300162">
              <a:defRPr sz="6300" b="0">
                <a:solidFill>
                  <a:srgbClr val="000000"/>
                </a:solidFill>
                <a:uFill>
                  <a:solidFill>
                    <a:srgbClr val="000000"/>
                  </a:solidFill>
                </a:uFill>
                <a:latin typeface="Calibri"/>
                <a:ea typeface="Calibri"/>
                <a:cs typeface="Calibri"/>
                <a:sym typeface="Calibri"/>
              </a:defRPr>
            </a:lvl1pPr>
          </a:lstStyle>
          <a:p>
            <a:pPr lvl="0">
              <a:defRPr sz="1800">
                <a:uFillTx/>
              </a:defRPr>
            </a:pPr>
            <a:r>
              <a:rPr sz="6300">
                <a:uFill>
                  <a:solidFill/>
                </a:uFill>
              </a:rPr>
              <a:t>Title Text</a:t>
            </a:r>
          </a:p>
        </p:txBody>
      </p:sp>
      <p:sp>
        <p:nvSpPr>
          <p:cNvPr id="116" name="Shape 116"/>
          <p:cNvSpPr>
            <a:spLocks noGrp="1"/>
          </p:cNvSpPr>
          <p:nvPr>
            <p:ph type="body" idx="1"/>
          </p:nvPr>
        </p:nvSpPr>
        <p:spPr>
          <a:xfrm>
            <a:off x="650875" y="2276475"/>
            <a:ext cx="11703050" cy="7477125"/>
          </a:xfrm>
          <a:prstGeom prst="rect">
            <a:avLst/>
          </a:prstGeom>
        </p:spPr>
        <p:txBody>
          <a:bodyPr lIns="63500" tIns="63500" rIns="63500" bIns="63500"/>
          <a:lstStyle>
            <a:lvl1pPr marL="553881" marR="66519" indent="-487362" defTabSz="1300162">
              <a:spcBef>
                <a:spcPts val="1100"/>
              </a:spcBef>
              <a:buClr>
                <a:srgbClr val="000000"/>
              </a:buClr>
              <a:buFont typeface="Arial"/>
              <a:defRPr sz="4600">
                <a:latin typeface="Calibri"/>
                <a:ea typeface="Calibri"/>
                <a:cs typeface="Calibri"/>
                <a:sym typeface="Calibri"/>
              </a:defRPr>
            </a:lvl1pPr>
            <a:lvl2pPr marL="1122206" marR="66519" indent="-404812" defTabSz="1300162">
              <a:spcBef>
                <a:spcPts val="900"/>
              </a:spcBef>
              <a:buClr>
                <a:srgbClr val="000000"/>
              </a:buClr>
              <a:buFont typeface="Arial"/>
              <a:buChar char="–"/>
              <a:defRPr sz="4000">
                <a:latin typeface="Calibri"/>
                <a:ea typeface="Calibri"/>
                <a:cs typeface="Calibri"/>
                <a:sym typeface="Calibri"/>
              </a:defRPr>
            </a:lvl2pPr>
            <a:lvl3pPr marL="1690531" marR="66519" indent="-323850" defTabSz="1300162">
              <a:spcBef>
                <a:spcPts val="800"/>
              </a:spcBef>
              <a:buClr>
                <a:srgbClr val="000000"/>
              </a:buClr>
              <a:buFont typeface="Arial"/>
              <a:defRPr sz="3400">
                <a:latin typeface="Calibri"/>
                <a:ea typeface="Calibri"/>
                <a:cs typeface="Calibri"/>
                <a:sym typeface="Calibri"/>
              </a:defRPr>
            </a:lvl3pPr>
            <a:lvl4pPr marL="2341406" marR="66519" indent="-323850" defTabSz="1300162">
              <a:buClr>
                <a:srgbClr val="000000"/>
              </a:buClr>
              <a:buFont typeface="Arial"/>
              <a:buChar char="–"/>
              <a:defRPr>
                <a:latin typeface="Calibri"/>
                <a:ea typeface="Calibri"/>
                <a:cs typeface="Calibri"/>
                <a:sym typeface="Calibri"/>
              </a:defRPr>
            </a:lvl4pPr>
            <a:lvl5pPr marL="2990693" marR="66519" indent="-323850" defTabSz="1300162">
              <a:buClr>
                <a:srgbClr val="000000"/>
              </a:buClr>
              <a:buFont typeface="Arial"/>
              <a:buChar char="»"/>
              <a:defRPr>
                <a:latin typeface="Calibri"/>
                <a:ea typeface="Calibri"/>
                <a:cs typeface="Calibri"/>
                <a:sym typeface="Calibri"/>
              </a:defRPr>
            </a:lvl5pPr>
          </a:lstStyle>
          <a:p>
            <a:pPr lvl="0">
              <a:defRPr sz="1800">
                <a:uFillTx/>
              </a:defRPr>
            </a:pPr>
            <a:r>
              <a:rPr sz="4600">
                <a:uFill>
                  <a:solidFill/>
                </a:uFill>
              </a:rPr>
              <a:t>Body Level One</a:t>
            </a:r>
          </a:p>
          <a:p>
            <a:pPr lvl="1">
              <a:defRPr sz="1800">
                <a:uFillTx/>
              </a:defRPr>
            </a:pPr>
            <a:r>
              <a:rPr sz="40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17" name="Shape 117"/>
          <p:cNvSpPr>
            <a:spLocks noGrp="1"/>
          </p:cNvSpPr>
          <p:nvPr>
            <p:ph type="sldNum" sz="quarter" idx="2"/>
          </p:nvPr>
        </p:nvSpPr>
        <p:spPr>
          <a:xfrm>
            <a:off x="10657792" y="9103518"/>
            <a:ext cx="358553" cy="393701"/>
          </a:xfrm>
          <a:prstGeom prst="rect">
            <a:avLst/>
          </a:prstGeom>
        </p:spPr>
        <p:txBody>
          <a:bodyPr lIns="63500" tIns="63500" rIns="63500" bIns="63500"/>
          <a:lstStyle>
            <a:lvl1pPr>
              <a:defRPr sz="1700">
                <a:solidFill>
                  <a:srgbClr val="9B9B9B"/>
                </a:solidFill>
                <a:uFill>
                  <a:solidFill>
                    <a:srgbClr val="9B9B9B"/>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14_Office Theme">
    <p:spTree>
      <p:nvGrpSpPr>
        <p:cNvPr id="1" name=""/>
        <p:cNvGrpSpPr/>
        <p:nvPr/>
      </p:nvGrpSpPr>
      <p:grpSpPr>
        <a:xfrm>
          <a:off x="0" y="0"/>
          <a:ext cx="0" cy="0"/>
          <a:chOff x="0" y="0"/>
          <a:chExt cx="0" cy="0"/>
        </a:xfrm>
      </p:grpSpPr>
      <p:sp>
        <p:nvSpPr>
          <p:cNvPr id="119" name="Shape 119"/>
          <p:cNvSpPr>
            <a:spLocks noGrp="1"/>
          </p:cNvSpPr>
          <p:nvPr>
            <p:ph type="title"/>
          </p:nvPr>
        </p:nvSpPr>
        <p:spPr>
          <a:xfrm>
            <a:off x="650875" y="130175"/>
            <a:ext cx="11703050" cy="2146300"/>
          </a:xfrm>
          <a:prstGeom prst="rect">
            <a:avLst/>
          </a:prstGeom>
        </p:spPr>
        <p:txBody>
          <a:bodyPr lIns="63500" tIns="63500" rIns="63500" bIns="63500" anchor="ctr"/>
          <a:lstStyle>
            <a:lvl1pPr marL="66545" marR="66545" algn="ctr" defTabSz="1300162">
              <a:defRPr sz="6300" b="0">
                <a:solidFill>
                  <a:srgbClr val="000000"/>
                </a:solidFill>
                <a:uFill>
                  <a:solidFill>
                    <a:srgbClr val="000000"/>
                  </a:solidFill>
                </a:uFill>
                <a:latin typeface="Calibri"/>
                <a:ea typeface="Calibri"/>
                <a:cs typeface="Calibri"/>
                <a:sym typeface="Calibri"/>
              </a:defRPr>
            </a:lvl1pPr>
          </a:lstStyle>
          <a:p>
            <a:pPr lvl="0">
              <a:defRPr sz="1800">
                <a:uFillTx/>
              </a:defRPr>
            </a:pPr>
            <a:r>
              <a:rPr sz="6300">
                <a:uFill>
                  <a:solidFill/>
                </a:uFill>
              </a:rPr>
              <a:t>Title Text</a:t>
            </a:r>
          </a:p>
        </p:txBody>
      </p:sp>
      <p:sp>
        <p:nvSpPr>
          <p:cNvPr id="120" name="Shape 120"/>
          <p:cNvSpPr>
            <a:spLocks noGrp="1"/>
          </p:cNvSpPr>
          <p:nvPr>
            <p:ph type="body" idx="1"/>
          </p:nvPr>
        </p:nvSpPr>
        <p:spPr>
          <a:xfrm>
            <a:off x="650875" y="2276475"/>
            <a:ext cx="11703050" cy="7477125"/>
          </a:xfrm>
          <a:prstGeom prst="rect">
            <a:avLst/>
          </a:prstGeom>
        </p:spPr>
        <p:txBody>
          <a:bodyPr lIns="63500" tIns="63500" rIns="63500" bIns="63500"/>
          <a:lstStyle>
            <a:lvl1pPr marL="553908" marR="66545" indent="-487362" defTabSz="1300162">
              <a:spcBef>
                <a:spcPts val="1100"/>
              </a:spcBef>
              <a:buClr>
                <a:srgbClr val="000000"/>
              </a:buClr>
              <a:buFont typeface="Arial"/>
              <a:defRPr sz="4600">
                <a:latin typeface="Calibri"/>
                <a:ea typeface="Calibri"/>
                <a:cs typeface="Calibri"/>
                <a:sym typeface="Calibri"/>
              </a:defRPr>
            </a:lvl1pPr>
            <a:lvl2pPr marL="1122233" marR="66545" indent="-404812" defTabSz="1300162">
              <a:spcBef>
                <a:spcPts val="900"/>
              </a:spcBef>
              <a:buClr>
                <a:srgbClr val="000000"/>
              </a:buClr>
              <a:buFont typeface="Arial"/>
              <a:buChar char="–"/>
              <a:defRPr sz="4000">
                <a:latin typeface="Calibri"/>
                <a:ea typeface="Calibri"/>
                <a:cs typeface="Calibri"/>
                <a:sym typeface="Calibri"/>
              </a:defRPr>
            </a:lvl2pPr>
            <a:lvl3pPr marL="1690557" marR="66545" indent="-323849" defTabSz="1300162">
              <a:spcBef>
                <a:spcPts val="800"/>
              </a:spcBef>
              <a:buClr>
                <a:srgbClr val="000000"/>
              </a:buClr>
              <a:buFont typeface="Arial"/>
              <a:defRPr sz="3400">
                <a:latin typeface="Calibri"/>
                <a:ea typeface="Calibri"/>
                <a:cs typeface="Calibri"/>
                <a:sym typeface="Calibri"/>
              </a:defRPr>
            </a:lvl3pPr>
            <a:lvl4pPr marL="2341433" marR="66545" indent="-323850" defTabSz="1300162">
              <a:buClr>
                <a:srgbClr val="000000"/>
              </a:buClr>
              <a:buFont typeface="Arial"/>
              <a:buChar char="–"/>
              <a:defRPr>
                <a:latin typeface="Calibri"/>
                <a:ea typeface="Calibri"/>
                <a:cs typeface="Calibri"/>
                <a:sym typeface="Calibri"/>
              </a:defRPr>
            </a:lvl4pPr>
            <a:lvl5pPr marL="2992308" marR="66545" indent="-323850" defTabSz="1300162">
              <a:buClr>
                <a:srgbClr val="000000"/>
              </a:buClr>
              <a:buFont typeface="Arial"/>
              <a:buChar char="»"/>
              <a:defRPr>
                <a:latin typeface="Calibri"/>
                <a:ea typeface="Calibri"/>
                <a:cs typeface="Calibri"/>
                <a:sym typeface="Calibri"/>
              </a:defRPr>
            </a:lvl5pPr>
          </a:lstStyle>
          <a:p>
            <a:pPr lvl="0">
              <a:defRPr sz="1800">
                <a:uFillTx/>
              </a:defRPr>
            </a:pPr>
            <a:r>
              <a:rPr sz="4600">
                <a:uFill>
                  <a:solidFill/>
                </a:uFill>
              </a:rPr>
              <a:t>Body Level One</a:t>
            </a:r>
          </a:p>
          <a:p>
            <a:pPr lvl="1">
              <a:defRPr sz="1800">
                <a:uFillTx/>
              </a:defRPr>
            </a:pPr>
            <a:r>
              <a:rPr sz="40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21" name="Shape 121"/>
          <p:cNvSpPr>
            <a:spLocks noGrp="1"/>
          </p:cNvSpPr>
          <p:nvPr>
            <p:ph type="sldNum" sz="quarter" idx="2"/>
          </p:nvPr>
        </p:nvSpPr>
        <p:spPr>
          <a:xfrm>
            <a:off x="10657792" y="9103518"/>
            <a:ext cx="358553" cy="393701"/>
          </a:xfrm>
          <a:prstGeom prst="rect">
            <a:avLst/>
          </a:prstGeom>
        </p:spPr>
        <p:txBody>
          <a:bodyPr lIns="63500" tIns="63500" rIns="63500" bIns="63500"/>
          <a:lstStyle>
            <a:lvl1pPr>
              <a:defRPr sz="1700">
                <a:solidFill>
                  <a:srgbClr val="9B9B9B"/>
                </a:solidFill>
                <a:uFill>
                  <a:solidFill>
                    <a:srgbClr val="9B9B9B"/>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Tree>
  </p:cSld>
  <p:clrMapOvr>
    <a:masterClrMapping/>
  </p:clrMapOvr>
  <p:transition xmlns:p14="http://schemas.microsoft.com/office/powerpoint/2010/mai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pic>
        <p:nvPicPr>
          <p:cNvPr id="12" name="image.jpg"/>
          <p:cNvPicPr/>
          <p:nvPr/>
        </p:nvPicPr>
        <p:blipFill>
          <a:blip r:embed="rId2">
            <a:extLst/>
          </a:blip>
          <a:stretch>
            <a:fillRect/>
          </a:stretch>
        </p:blipFill>
        <p:spPr>
          <a:xfrm>
            <a:off x="0" y="0"/>
            <a:ext cx="13004800" cy="9753600"/>
          </a:xfrm>
          <a:prstGeom prst="rect">
            <a:avLst/>
          </a:prstGeom>
          <a:ln w="12700">
            <a:round/>
          </a:ln>
        </p:spPr>
      </p:pic>
    </p:spTree>
  </p:cSld>
  <p:clrMapOvr>
    <a:masterClrMapping/>
  </p:clrMapOvr>
  <p:transition xmlns:p14="http://schemas.microsoft.com/office/powerpoint/2010/mai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Default - Title and Content">
    <p:spTree>
      <p:nvGrpSpPr>
        <p:cNvPr id="1" name=""/>
        <p:cNvGrpSpPr/>
        <p:nvPr/>
      </p:nvGrpSpPr>
      <p:grpSpPr>
        <a:xfrm>
          <a:off x="0" y="0"/>
          <a:ext cx="0" cy="0"/>
          <a:chOff x="0" y="0"/>
          <a:chExt cx="0" cy="0"/>
        </a:xfrm>
      </p:grpSpPr>
      <p:sp>
        <p:nvSpPr>
          <p:cNvPr id="124" name="Shape 124"/>
          <p:cNvSpPr>
            <a:spLocks noGrp="1"/>
          </p:cNvSpPr>
          <p:nvPr>
            <p:ph type="title"/>
          </p:nvPr>
        </p:nvSpPr>
        <p:spPr>
          <a:xfrm>
            <a:off x="647700" y="390596"/>
            <a:ext cx="11709400" cy="1625601"/>
          </a:xfrm>
          <a:prstGeom prst="rect">
            <a:avLst/>
          </a:prstGeom>
          <a:ln>
            <a:round/>
          </a:ln>
        </p:spPr>
        <p:txBody>
          <a:bodyPr lIns="38100" tIns="38100" rIns="38100" bIns="38100" anchor="ctr"/>
          <a:lstStyle>
            <a:lvl1pPr algn="ctr" defTabSz="1295400">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125" name="Shape 125"/>
          <p:cNvSpPr>
            <a:spLocks noGrp="1"/>
          </p:cNvSpPr>
          <p:nvPr>
            <p:ph type="body" idx="1"/>
          </p:nvPr>
        </p:nvSpPr>
        <p:spPr>
          <a:xfrm>
            <a:off x="647700" y="2273300"/>
            <a:ext cx="11709400" cy="6436926"/>
          </a:xfrm>
          <a:prstGeom prst="rect">
            <a:avLst/>
          </a:prstGeom>
          <a:ln>
            <a:round/>
          </a:ln>
        </p:spPr>
        <p:txBody>
          <a:bodyPr lIns="38100" tIns="38100" rIns="38100" bIns="38100"/>
          <a:lstStyle>
            <a:lvl1pPr defTabSz="1295400">
              <a:spcBef>
                <a:spcPts val="1000"/>
              </a:spcBef>
              <a:buClr>
                <a:srgbClr val="000000"/>
              </a:buClr>
              <a:buFont typeface="Arial"/>
              <a:defRPr sz="4400">
                <a:latin typeface="Calibri"/>
                <a:ea typeface="Calibri"/>
                <a:cs typeface="Calibri"/>
                <a:sym typeface="Calibri"/>
              </a:defRPr>
            </a:lvl1pPr>
            <a:lvl2pPr marL="742950" indent="-285750" defTabSz="1295400">
              <a:spcBef>
                <a:spcPts val="900"/>
              </a:spcBef>
              <a:buClr>
                <a:srgbClr val="000000"/>
              </a:buClr>
              <a:buFont typeface="Arial"/>
              <a:buChar char="–"/>
              <a:defRPr sz="3800">
                <a:latin typeface="Calibri"/>
                <a:ea typeface="Calibri"/>
                <a:cs typeface="Calibri"/>
                <a:sym typeface="Calibri"/>
              </a:defRPr>
            </a:lvl2pPr>
            <a:lvl3pPr marL="1143000" indent="-228600" defTabSz="1295400">
              <a:spcBef>
                <a:spcPts val="800"/>
              </a:spcBef>
              <a:buClr>
                <a:srgbClr val="000000"/>
              </a:buClr>
              <a:buFont typeface="Arial"/>
              <a:defRPr sz="3400">
                <a:latin typeface="Calibri"/>
                <a:ea typeface="Calibri"/>
                <a:cs typeface="Calibri"/>
                <a:sym typeface="Calibri"/>
              </a:defRPr>
            </a:lvl3pPr>
            <a:lvl4pPr marL="1600200" indent="-228600" defTabSz="1295400">
              <a:spcBef>
                <a:spcPts val="600"/>
              </a:spcBef>
              <a:buClr>
                <a:srgbClr val="000000"/>
              </a:buClr>
              <a:buFont typeface="Arial"/>
              <a:buChar char="–"/>
              <a:defRPr>
                <a:latin typeface="Calibri"/>
                <a:ea typeface="Calibri"/>
                <a:cs typeface="Calibri"/>
                <a:sym typeface="Calibri"/>
              </a:defRPr>
            </a:lvl4pPr>
            <a:lvl5pPr marL="2057400" indent="-228600" defTabSz="1295400">
              <a:spcBef>
                <a:spcPts val="600"/>
              </a:spcBef>
              <a:buClr>
                <a:srgbClr val="000000"/>
              </a:buClr>
              <a:buFont typeface="Arial"/>
              <a:buChar char="»"/>
              <a:defRPr>
                <a:latin typeface="Calibri"/>
                <a:ea typeface="Calibri"/>
                <a:cs typeface="Calibri"/>
                <a:sym typeface="Calibri"/>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26" name="Shape 126"/>
          <p:cNvSpPr>
            <a:spLocks noGrp="1"/>
          </p:cNvSpPr>
          <p:nvPr>
            <p:ph type="sldNum" sz="quarter" idx="2"/>
          </p:nvPr>
        </p:nvSpPr>
        <p:spPr>
          <a:xfrm>
            <a:off x="12059682" y="9236286"/>
            <a:ext cx="294879" cy="317501"/>
          </a:xfrm>
          <a:prstGeom prst="rect">
            <a:avLst/>
          </a:prstGeom>
          <a:ln>
            <a:round/>
          </a:ln>
        </p:spPr>
        <p:txBody>
          <a:bodyPr lIns="38100" tIns="38100" rIns="38100" bIns="38100"/>
          <a:lstStyle>
            <a:lvl1pPr algn="r" defTabSz="1295400">
              <a:defRPr sz="16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x">
  <p:cSld name="Default - Two Content">
    <p:spTree>
      <p:nvGrpSpPr>
        <p:cNvPr id="1" name=""/>
        <p:cNvGrpSpPr/>
        <p:nvPr/>
      </p:nvGrpSpPr>
      <p:grpSpPr>
        <a:xfrm>
          <a:off x="0" y="0"/>
          <a:ext cx="0" cy="0"/>
          <a:chOff x="0" y="0"/>
          <a:chExt cx="0" cy="0"/>
        </a:xfrm>
      </p:grpSpPr>
      <p:sp>
        <p:nvSpPr>
          <p:cNvPr id="128" name="Shape 128"/>
          <p:cNvSpPr>
            <a:spLocks noGrp="1"/>
          </p:cNvSpPr>
          <p:nvPr>
            <p:ph type="title"/>
          </p:nvPr>
        </p:nvSpPr>
        <p:spPr>
          <a:xfrm>
            <a:off x="647700" y="390596"/>
            <a:ext cx="11709400" cy="1625601"/>
          </a:xfrm>
          <a:prstGeom prst="rect">
            <a:avLst/>
          </a:prstGeom>
          <a:ln>
            <a:round/>
          </a:ln>
        </p:spPr>
        <p:txBody>
          <a:bodyPr lIns="38100" tIns="38100" rIns="38100" bIns="38100" anchor="ctr"/>
          <a:lstStyle>
            <a:lvl1pPr algn="ctr" defTabSz="1295400">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129" name="Shape 129"/>
          <p:cNvSpPr>
            <a:spLocks noGrp="1"/>
          </p:cNvSpPr>
          <p:nvPr>
            <p:ph type="body" idx="1"/>
          </p:nvPr>
        </p:nvSpPr>
        <p:spPr>
          <a:xfrm>
            <a:off x="647700" y="2273300"/>
            <a:ext cx="5740400" cy="6436926"/>
          </a:xfrm>
          <a:prstGeom prst="rect">
            <a:avLst/>
          </a:prstGeom>
          <a:ln>
            <a:round/>
          </a:ln>
        </p:spPr>
        <p:txBody>
          <a:bodyPr lIns="38100" tIns="38100" rIns="38100" bIns="38100"/>
          <a:lstStyle>
            <a:lvl1pPr defTabSz="1295400">
              <a:spcBef>
                <a:spcPts val="1000"/>
              </a:spcBef>
              <a:buClr>
                <a:srgbClr val="000000"/>
              </a:buClr>
              <a:buFont typeface="Arial"/>
              <a:defRPr sz="4400">
                <a:latin typeface="Calibri"/>
                <a:ea typeface="Calibri"/>
                <a:cs typeface="Calibri"/>
                <a:sym typeface="Calibri"/>
              </a:defRPr>
            </a:lvl1pPr>
            <a:lvl2pPr marL="742950" indent="-285750" defTabSz="1295400">
              <a:spcBef>
                <a:spcPts val="900"/>
              </a:spcBef>
              <a:buClr>
                <a:srgbClr val="000000"/>
              </a:buClr>
              <a:buFont typeface="Arial"/>
              <a:buChar char="–"/>
              <a:defRPr sz="3800">
                <a:latin typeface="Calibri"/>
                <a:ea typeface="Calibri"/>
                <a:cs typeface="Calibri"/>
                <a:sym typeface="Calibri"/>
              </a:defRPr>
            </a:lvl2pPr>
            <a:lvl3pPr marL="1143000" indent="-228600" defTabSz="1295400">
              <a:spcBef>
                <a:spcPts val="800"/>
              </a:spcBef>
              <a:buClr>
                <a:srgbClr val="000000"/>
              </a:buClr>
              <a:buFont typeface="Arial"/>
              <a:defRPr sz="3400">
                <a:latin typeface="Calibri"/>
                <a:ea typeface="Calibri"/>
                <a:cs typeface="Calibri"/>
                <a:sym typeface="Calibri"/>
              </a:defRPr>
            </a:lvl3pPr>
            <a:lvl4pPr marL="1600200" indent="-228600" defTabSz="1295400">
              <a:spcBef>
                <a:spcPts val="600"/>
              </a:spcBef>
              <a:buClr>
                <a:srgbClr val="000000"/>
              </a:buClr>
              <a:buFont typeface="Arial"/>
              <a:buChar char="–"/>
              <a:defRPr>
                <a:latin typeface="Calibri"/>
                <a:ea typeface="Calibri"/>
                <a:cs typeface="Calibri"/>
                <a:sym typeface="Calibri"/>
              </a:defRPr>
            </a:lvl4pPr>
            <a:lvl5pPr marL="2057400" indent="-228600" defTabSz="1295400">
              <a:spcBef>
                <a:spcPts val="600"/>
              </a:spcBef>
              <a:buClr>
                <a:srgbClr val="000000"/>
              </a:buClr>
              <a:buFont typeface="Arial"/>
              <a:buChar char="»"/>
              <a:defRPr>
                <a:latin typeface="Calibri"/>
                <a:ea typeface="Calibri"/>
                <a:cs typeface="Calibri"/>
                <a:sym typeface="Calibri"/>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30" name="Shape 130"/>
          <p:cNvSpPr>
            <a:spLocks noGrp="1"/>
          </p:cNvSpPr>
          <p:nvPr>
            <p:ph type="sldNum" sz="quarter" idx="2"/>
          </p:nvPr>
        </p:nvSpPr>
        <p:spPr>
          <a:xfrm>
            <a:off x="12059682" y="9236286"/>
            <a:ext cx="294879" cy="317501"/>
          </a:xfrm>
          <a:prstGeom prst="rect">
            <a:avLst/>
          </a:prstGeom>
          <a:ln>
            <a:round/>
          </a:ln>
        </p:spPr>
        <p:txBody>
          <a:bodyPr lIns="38100" tIns="38100" rIns="38100" bIns="38100"/>
          <a:lstStyle>
            <a:lvl1pPr algn="r" defTabSz="1295400">
              <a:defRPr sz="16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x">
  <p:cSld name="Default - Comparison">
    <p:spTree>
      <p:nvGrpSpPr>
        <p:cNvPr id="1" name=""/>
        <p:cNvGrpSpPr/>
        <p:nvPr/>
      </p:nvGrpSpPr>
      <p:grpSpPr>
        <a:xfrm>
          <a:off x="0" y="0"/>
          <a:ext cx="0" cy="0"/>
          <a:chOff x="0" y="0"/>
          <a:chExt cx="0" cy="0"/>
        </a:xfrm>
      </p:grpSpPr>
      <p:sp>
        <p:nvSpPr>
          <p:cNvPr id="132" name="Shape 132"/>
          <p:cNvSpPr>
            <a:spLocks noGrp="1"/>
          </p:cNvSpPr>
          <p:nvPr>
            <p:ph type="title"/>
          </p:nvPr>
        </p:nvSpPr>
        <p:spPr>
          <a:xfrm>
            <a:off x="647700" y="390596"/>
            <a:ext cx="11709400" cy="1625601"/>
          </a:xfrm>
          <a:prstGeom prst="rect">
            <a:avLst/>
          </a:prstGeom>
          <a:ln>
            <a:round/>
          </a:ln>
        </p:spPr>
        <p:txBody>
          <a:bodyPr lIns="38100" tIns="38100" rIns="38100" bIns="38100" anchor="ctr"/>
          <a:lstStyle>
            <a:lvl1pPr algn="ctr" defTabSz="1295400">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133" name="Shape 133"/>
          <p:cNvSpPr>
            <a:spLocks noGrp="1"/>
          </p:cNvSpPr>
          <p:nvPr>
            <p:ph type="body" idx="1"/>
          </p:nvPr>
        </p:nvSpPr>
        <p:spPr>
          <a:xfrm>
            <a:off x="647700" y="2183271"/>
            <a:ext cx="5746046" cy="909885"/>
          </a:xfrm>
          <a:prstGeom prst="rect">
            <a:avLst/>
          </a:prstGeom>
          <a:ln>
            <a:round/>
          </a:ln>
        </p:spPr>
        <p:txBody>
          <a:bodyPr lIns="38100" tIns="38100" rIns="38100" bIns="38100" anchor="b"/>
          <a:lstStyle>
            <a:lvl1pPr marL="0" indent="0" defTabSz="1295400">
              <a:spcBef>
                <a:spcPts val="800"/>
              </a:spcBef>
              <a:buClr>
                <a:srgbClr val="000000"/>
              </a:buClr>
              <a:buSzTx/>
              <a:buNone/>
              <a:defRPr sz="3400" b="1">
                <a:latin typeface="Calibri"/>
                <a:ea typeface="Calibri"/>
                <a:cs typeface="Calibri"/>
                <a:sym typeface="Calibri"/>
              </a:defRPr>
            </a:lvl1pPr>
            <a:lvl2pPr marL="647700" indent="0" defTabSz="1295400">
              <a:spcBef>
                <a:spcPts val="600"/>
              </a:spcBef>
              <a:buClr>
                <a:srgbClr val="000000"/>
              </a:buClr>
              <a:buSzTx/>
              <a:buNone/>
              <a:defRPr b="1">
                <a:latin typeface="Calibri"/>
                <a:ea typeface="Calibri"/>
                <a:cs typeface="Calibri"/>
                <a:sym typeface="Calibri"/>
              </a:defRPr>
            </a:lvl2pPr>
            <a:lvl3pPr marL="1295400" indent="0" defTabSz="1295400">
              <a:spcBef>
                <a:spcPts val="600"/>
              </a:spcBef>
              <a:buClr>
                <a:srgbClr val="000000"/>
              </a:buClr>
              <a:buSzTx/>
              <a:buNone/>
              <a:defRPr sz="2400" b="1">
                <a:latin typeface="Calibri"/>
                <a:ea typeface="Calibri"/>
                <a:cs typeface="Calibri"/>
                <a:sym typeface="Calibri"/>
              </a:defRPr>
            </a:lvl3pPr>
            <a:lvl4pPr marL="1955800" indent="0" defTabSz="1295400">
              <a:spcBef>
                <a:spcPts val="500"/>
              </a:spcBef>
              <a:buClr>
                <a:srgbClr val="000000"/>
              </a:buClr>
              <a:buSzTx/>
              <a:buNone/>
              <a:defRPr sz="2200" b="1">
                <a:latin typeface="Calibri"/>
                <a:ea typeface="Calibri"/>
                <a:cs typeface="Calibri"/>
                <a:sym typeface="Calibri"/>
              </a:defRPr>
            </a:lvl4pPr>
            <a:lvl5pPr marL="2603500" indent="0" defTabSz="1295400">
              <a:spcBef>
                <a:spcPts val="500"/>
              </a:spcBef>
              <a:buClr>
                <a:srgbClr val="000000"/>
              </a:buClr>
              <a:buSzTx/>
              <a:buNone/>
              <a:defRPr sz="2200" b="1">
                <a:latin typeface="Calibri"/>
                <a:ea typeface="Calibri"/>
                <a:cs typeface="Calibri"/>
                <a:sym typeface="Calibri"/>
              </a:defRPr>
            </a:lvl5pPr>
          </a:lstStyle>
          <a:p>
            <a:pPr lvl="0">
              <a:defRPr sz="1800" b="0">
                <a:uFillTx/>
              </a:defRPr>
            </a:pPr>
            <a:r>
              <a:rPr sz="3400" b="1">
                <a:uFill>
                  <a:solidFill/>
                </a:uFill>
              </a:rPr>
              <a:t>Body Level One</a:t>
            </a:r>
          </a:p>
          <a:p>
            <a:pPr lvl="1">
              <a:defRPr sz="1800" b="0">
                <a:uFillTx/>
              </a:defRPr>
            </a:pPr>
            <a:r>
              <a:rPr sz="2800" b="1">
                <a:uFill>
                  <a:solidFill/>
                </a:uFill>
              </a:rPr>
              <a:t>Body Level Two</a:t>
            </a:r>
          </a:p>
          <a:p>
            <a:pPr lvl="2">
              <a:defRPr sz="1800" b="0">
                <a:uFillTx/>
              </a:defRPr>
            </a:pPr>
            <a:r>
              <a:rPr sz="2400" b="1">
                <a:uFill>
                  <a:solidFill/>
                </a:uFill>
              </a:rPr>
              <a:t>Body Level Three</a:t>
            </a:r>
          </a:p>
          <a:p>
            <a:pPr lvl="3">
              <a:defRPr sz="1800" b="0">
                <a:uFillTx/>
              </a:defRPr>
            </a:pPr>
            <a:r>
              <a:rPr sz="2200" b="1">
                <a:uFill>
                  <a:solidFill/>
                </a:uFill>
              </a:rPr>
              <a:t>Body Level Four</a:t>
            </a:r>
          </a:p>
          <a:p>
            <a:pPr lvl="4">
              <a:defRPr sz="1800" b="0">
                <a:uFillTx/>
              </a:defRPr>
            </a:pPr>
            <a:r>
              <a:rPr sz="2200" b="1">
                <a:uFill>
                  <a:solidFill/>
                </a:uFill>
              </a:rPr>
              <a:t>Body Level Five</a:t>
            </a:r>
          </a:p>
        </p:txBody>
      </p:sp>
      <p:sp>
        <p:nvSpPr>
          <p:cNvPr id="134" name="Shape 134"/>
          <p:cNvSpPr>
            <a:spLocks noGrp="1"/>
          </p:cNvSpPr>
          <p:nvPr>
            <p:ph type="sldNum" sz="quarter" idx="2"/>
          </p:nvPr>
        </p:nvSpPr>
        <p:spPr>
          <a:xfrm>
            <a:off x="12059682" y="9236286"/>
            <a:ext cx="294879" cy="317501"/>
          </a:xfrm>
          <a:prstGeom prst="rect">
            <a:avLst/>
          </a:prstGeom>
          <a:ln>
            <a:round/>
          </a:ln>
        </p:spPr>
        <p:txBody>
          <a:bodyPr lIns="38100" tIns="38100" rIns="38100" bIns="38100"/>
          <a:lstStyle>
            <a:lvl1pPr algn="r" defTabSz="1295400">
              <a:defRPr sz="16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Default - Title Only">
    <p:spTree>
      <p:nvGrpSpPr>
        <p:cNvPr id="1" name=""/>
        <p:cNvGrpSpPr/>
        <p:nvPr/>
      </p:nvGrpSpPr>
      <p:grpSpPr>
        <a:xfrm>
          <a:off x="0" y="0"/>
          <a:ext cx="0" cy="0"/>
          <a:chOff x="0" y="0"/>
          <a:chExt cx="0" cy="0"/>
        </a:xfrm>
      </p:grpSpPr>
      <p:sp>
        <p:nvSpPr>
          <p:cNvPr id="136" name="Shape 136"/>
          <p:cNvSpPr>
            <a:spLocks noGrp="1"/>
          </p:cNvSpPr>
          <p:nvPr>
            <p:ph type="title"/>
          </p:nvPr>
        </p:nvSpPr>
        <p:spPr>
          <a:xfrm>
            <a:off x="647700" y="390596"/>
            <a:ext cx="11709400" cy="1625601"/>
          </a:xfrm>
          <a:prstGeom prst="rect">
            <a:avLst/>
          </a:prstGeom>
          <a:ln>
            <a:round/>
          </a:ln>
        </p:spPr>
        <p:txBody>
          <a:bodyPr lIns="38100" tIns="38100" rIns="38100" bIns="38100" anchor="ctr"/>
          <a:lstStyle>
            <a:lvl1pPr algn="ctr" defTabSz="1295400">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137" name="Shape 137"/>
          <p:cNvSpPr>
            <a:spLocks noGrp="1"/>
          </p:cNvSpPr>
          <p:nvPr>
            <p:ph type="sldNum" sz="quarter" idx="2"/>
          </p:nvPr>
        </p:nvSpPr>
        <p:spPr>
          <a:xfrm>
            <a:off x="12059682" y="9236286"/>
            <a:ext cx="294879" cy="317501"/>
          </a:xfrm>
          <a:prstGeom prst="rect">
            <a:avLst/>
          </a:prstGeom>
          <a:ln>
            <a:round/>
          </a:ln>
        </p:spPr>
        <p:txBody>
          <a:bodyPr lIns="38100" tIns="38100" rIns="38100" bIns="38100"/>
          <a:lstStyle>
            <a:lvl1pPr algn="r" defTabSz="1295400">
              <a:defRPr sz="16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Default - Blank">
    <p:spTree>
      <p:nvGrpSpPr>
        <p:cNvPr id="1" name=""/>
        <p:cNvGrpSpPr/>
        <p:nvPr/>
      </p:nvGrpSpPr>
      <p:grpSpPr>
        <a:xfrm>
          <a:off x="0" y="0"/>
          <a:ext cx="0" cy="0"/>
          <a:chOff x="0" y="0"/>
          <a:chExt cx="0" cy="0"/>
        </a:xfrm>
      </p:grpSpPr>
      <p:sp>
        <p:nvSpPr>
          <p:cNvPr id="139" name="Shape 139"/>
          <p:cNvSpPr>
            <a:spLocks noGrp="1"/>
          </p:cNvSpPr>
          <p:nvPr>
            <p:ph type="sldNum" sz="quarter" idx="2"/>
          </p:nvPr>
        </p:nvSpPr>
        <p:spPr>
          <a:xfrm>
            <a:off x="12059682" y="9236286"/>
            <a:ext cx="294879" cy="317501"/>
          </a:xfrm>
          <a:prstGeom prst="rect">
            <a:avLst/>
          </a:prstGeom>
          <a:ln>
            <a:round/>
          </a:ln>
        </p:spPr>
        <p:txBody>
          <a:bodyPr lIns="38100" tIns="38100" rIns="38100" bIns="38100"/>
          <a:lstStyle>
            <a:lvl1pPr algn="r" defTabSz="1295400">
              <a:defRPr sz="16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Default - Title and Content copy">
    <p:spTree>
      <p:nvGrpSpPr>
        <p:cNvPr id="1" name=""/>
        <p:cNvGrpSpPr/>
        <p:nvPr/>
      </p:nvGrpSpPr>
      <p:grpSpPr>
        <a:xfrm>
          <a:off x="0" y="0"/>
          <a:ext cx="0" cy="0"/>
          <a:chOff x="0" y="0"/>
          <a:chExt cx="0" cy="0"/>
        </a:xfrm>
      </p:grpSpPr>
      <p:sp>
        <p:nvSpPr>
          <p:cNvPr id="144" name="Shape 144"/>
          <p:cNvSpPr>
            <a:spLocks noGrp="1"/>
          </p:cNvSpPr>
          <p:nvPr>
            <p:ph type="title"/>
          </p:nvPr>
        </p:nvSpPr>
        <p:spPr>
          <a:xfrm>
            <a:off x="647700" y="390596"/>
            <a:ext cx="11709400" cy="1625601"/>
          </a:xfrm>
          <a:prstGeom prst="rect">
            <a:avLst/>
          </a:prstGeom>
          <a:ln>
            <a:round/>
          </a:ln>
        </p:spPr>
        <p:txBody>
          <a:bodyPr lIns="38100" tIns="38100" rIns="38100" bIns="38100" anchor="ctr"/>
          <a:lstStyle>
            <a:lvl1pPr algn="ctr" defTabSz="1295400">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145" name="Shape 145"/>
          <p:cNvSpPr>
            <a:spLocks noGrp="1"/>
          </p:cNvSpPr>
          <p:nvPr>
            <p:ph type="body" idx="1"/>
          </p:nvPr>
        </p:nvSpPr>
        <p:spPr>
          <a:xfrm>
            <a:off x="647700" y="2273300"/>
            <a:ext cx="11709400" cy="6436926"/>
          </a:xfrm>
          <a:prstGeom prst="rect">
            <a:avLst/>
          </a:prstGeom>
          <a:ln>
            <a:round/>
          </a:ln>
        </p:spPr>
        <p:txBody>
          <a:bodyPr lIns="38100" tIns="38100" rIns="38100" bIns="38100"/>
          <a:lstStyle>
            <a:lvl1pPr defTabSz="1295400">
              <a:spcBef>
                <a:spcPts val="1000"/>
              </a:spcBef>
              <a:buClr>
                <a:srgbClr val="000000"/>
              </a:buClr>
              <a:buFont typeface="Arial"/>
              <a:defRPr sz="4400">
                <a:latin typeface="Calibri"/>
                <a:ea typeface="Calibri"/>
                <a:cs typeface="Calibri"/>
                <a:sym typeface="Calibri"/>
              </a:defRPr>
            </a:lvl1pPr>
            <a:lvl2pPr marL="742950" indent="-285750" defTabSz="1295400">
              <a:spcBef>
                <a:spcPts val="900"/>
              </a:spcBef>
              <a:buClr>
                <a:srgbClr val="000000"/>
              </a:buClr>
              <a:buFont typeface="Arial"/>
              <a:buChar char="–"/>
              <a:defRPr sz="3800">
                <a:latin typeface="Calibri"/>
                <a:ea typeface="Calibri"/>
                <a:cs typeface="Calibri"/>
                <a:sym typeface="Calibri"/>
              </a:defRPr>
            </a:lvl2pPr>
            <a:lvl3pPr marL="1143000" indent="-228600" defTabSz="1295400">
              <a:spcBef>
                <a:spcPts val="800"/>
              </a:spcBef>
              <a:buClr>
                <a:srgbClr val="000000"/>
              </a:buClr>
              <a:buFont typeface="Arial"/>
              <a:defRPr sz="3400">
                <a:latin typeface="Calibri"/>
                <a:ea typeface="Calibri"/>
                <a:cs typeface="Calibri"/>
                <a:sym typeface="Calibri"/>
              </a:defRPr>
            </a:lvl3pPr>
            <a:lvl4pPr marL="1600200" indent="-228600" defTabSz="1295400">
              <a:spcBef>
                <a:spcPts val="600"/>
              </a:spcBef>
              <a:buClr>
                <a:srgbClr val="000000"/>
              </a:buClr>
              <a:buFont typeface="Arial"/>
              <a:buChar char="–"/>
              <a:defRPr>
                <a:latin typeface="Calibri"/>
                <a:ea typeface="Calibri"/>
                <a:cs typeface="Calibri"/>
                <a:sym typeface="Calibri"/>
              </a:defRPr>
            </a:lvl4pPr>
            <a:lvl5pPr marL="2057400" indent="-228600" defTabSz="1295400">
              <a:spcBef>
                <a:spcPts val="600"/>
              </a:spcBef>
              <a:buClr>
                <a:srgbClr val="000000"/>
              </a:buClr>
              <a:buFont typeface="Arial"/>
              <a:buChar char="»"/>
              <a:defRPr>
                <a:latin typeface="Calibri"/>
                <a:ea typeface="Calibri"/>
                <a:cs typeface="Calibri"/>
                <a:sym typeface="Calibri"/>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46" name="Shape 146"/>
          <p:cNvSpPr>
            <a:spLocks noGrp="1"/>
          </p:cNvSpPr>
          <p:nvPr>
            <p:ph type="sldNum" sz="quarter" idx="2"/>
          </p:nvPr>
        </p:nvSpPr>
        <p:spPr>
          <a:xfrm>
            <a:off x="12059682" y="9236286"/>
            <a:ext cx="294879" cy="317501"/>
          </a:xfrm>
          <a:prstGeom prst="rect">
            <a:avLst/>
          </a:prstGeom>
          <a:ln>
            <a:round/>
          </a:ln>
        </p:spPr>
        <p:txBody>
          <a:bodyPr lIns="38100" tIns="38100" rIns="38100" bIns="38100"/>
          <a:lstStyle>
            <a:lvl1pPr algn="r" defTabSz="1295400">
              <a:defRPr sz="16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Default - Title and Content copy 1">
    <p:spTree>
      <p:nvGrpSpPr>
        <p:cNvPr id="1" name=""/>
        <p:cNvGrpSpPr/>
        <p:nvPr/>
      </p:nvGrpSpPr>
      <p:grpSpPr>
        <a:xfrm>
          <a:off x="0" y="0"/>
          <a:ext cx="0" cy="0"/>
          <a:chOff x="0" y="0"/>
          <a:chExt cx="0" cy="0"/>
        </a:xfrm>
      </p:grpSpPr>
      <p:sp>
        <p:nvSpPr>
          <p:cNvPr id="148" name="Shape 148"/>
          <p:cNvSpPr>
            <a:spLocks noGrp="1"/>
          </p:cNvSpPr>
          <p:nvPr>
            <p:ph type="title"/>
          </p:nvPr>
        </p:nvSpPr>
        <p:spPr>
          <a:xfrm>
            <a:off x="647700" y="390596"/>
            <a:ext cx="11709400" cy="1625601"/>
          </a:xfrm>
          <a:prstGeom prst="rect">
            <a:avLst/>
          </a:prstGeom>
          <a:ln>
            <a:round/>
          </a:ln>
        </p:spPr>
        <p:txBody>
          <a:bodyPr lIns="38100" tIns="38100" rIns="38100" bIns="38100" anchor="ctr"/>
          <a:lstStyle>
            <a:lvl1pPr algn="ctr" defTabSz="1295400">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149" name="Shape 149"/>
          <p:cNvSpPr>
            <a:spLocks noGrp="1"/>
          </p:cNvSpPr>
          <p:nvPr>
            <p:ph type="body" idx="1"/>
          </p:nvPr>
        </p:nvSpPr>
        <p:spPr>
          <a:xfrm>
            <a:off x="647700" y="2273300"/>
            <a:ext cx="11709400" cy="6436926"/>
          </a:xfrm>
          <a:prstGeom prst="rect">
            <a:avLst/>
          </a:prstGeom>
          <a:ln>
            <a:round/>
          </a:ln>
        </p:spPr>
        <p:txBody>
          <a:bodyPr lIns="38100" tIns="38100" rIns="38100" bIns="38100"/>
          <a:lstStyle>
            <a:lvl1pPr defTabSz="1295400">
              <a:spcBef>
                <a:spcPts val="1000"/>
              </a:spcBef>
              <a:buClr>
                <a:srgbClr val="000000"/>
              </a:buClr>
              <a:buFont typeface="Arial"/>
              <a:defRPr sz="4400">
                <a:latin typeface="Calibri"/>
                <a:ea typeface="Calibri"/>
                <a:cs typeface="Calibri"/>
                <a:sym typeface="Calibri"/>
              </a:defRPr>
            </a:lvl1pPr>
            <a:lvl2pPr marL="742950" indent="-285750" defTabSz="1295400">
              <a:spcBef>
                <a:spcPts val="900"/>
              </a:spcBef>
              <a:buClr>
                <a:srgbClr val="000000"/>
              </a:buClr>
              <a:buFont typeface="Arial"/>
              <a:buChar char="–"/>
              <a:defRPr sz="3800">
                <a:latin typeface="Calibri"/>
                <a:ea typeface="Calibri"/>
                <a:cs typeface="Calibri"/>
                <a:sym typeface="Calibri"/>
              </a:defRPr>
            </a:lvl2pPr>
            <a:lvl3pPr marL="1143000" indent="-228600" defTabSz="1295400">
              <a:spcBef>
                <a:spcPts val="800"/>
              </a:spcBef>
              <a:buClr>
                <a:srgbClr val="000000"/>
              </a:buClr>
              <a:buFont typeface="Arial"/>
              <a:defRPr sz="3400">
                <a:latin typeface="Calibri"/>
                <a:ea typeface="Calibri"/>
                <a:cs typeface="Calibri"/>
                <a:sym typeface="Calibri"/>
              </a:defRPr>
            </a:lvl3pPr>
            <a:lvl4pPr marL="1600200" indent="-228600" defTabSz="1295400">
              <a:spcBef>
                <a:spcPts val="600"/>
              </a:spcBef>
              <a:buClr>
                <a:srgbClr val="000000"/>
              </a:buClr>
              <a:buFont typeface="Arial"/>
              <a:buChar char="–"/>
              <a:defRPr>
                <a:latin typeface="Calibri"/>
                <a:ea typeface="Calibri"/>
                <a:cs typeface="Calibri"/>
                <a:sym typeface="Calibri"/>
              </a:defRPr>
            </a:lvl4pPr>
            <a:lvl5pPr marL="2057400" indent="-228600" defTabSz="1295400">
              <a:spcBef>
                <a:spcPts val="600"/>
              </a:spcBef>
              <a:buClr>
                <a:srgbClr val="000000"/>
              </a:buClr>
              <a:buFont typeface="Arial"/>
              <a:buChar char="»"/>
              <a:defRPr>
                <a:latin typeface="Calibri"/>
                <a:ea typeface="Calibri"/>
                <a:cs typeface="Calibri"/>
                <a:sym typeface="Calibri"/>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50" name="Shape 150"/>
          <p:cNvSpPr>
            <a:spLocks noGrp="1"/>
          </p:cNvSpPr>
          <p:nvPr>
            <p:ph type="sldNum" sz="quarter" idx="2"/>
          </p:nvPr>
        </p:nvSpPr>
        <p:spPr>
          <a:xfrm>
            <a:off x="12059682" y="9236286"/>
            <a:ext cx="294879" cy="317501"/>
          </a:xfrm>
          <a:prstGeom prst="rect">
            <a:avLst/>
          </a:prstGeom>
          <a:ln>
            <a:round/>
          </a:ln>
        </p:spPr>
        <p:txBody>
          <a:bodyPr lIns="38100" tIns="38100" rIns="38100" bIns="38100"/>
          <a:lstStyle>
            <a:lvl1pPr algn="r" defTabSz="1295400">
              <a:defRPr sz="16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Default - Title Slide">
    <p:spTree>
      <p:nvGrpSpPr>
        <p:cNvPr id="1" name=""/>
        <p:cNvGrpSpPr/>
        <p:nvPr/>
      </p:nvGrpSpPr>
      <p:grpSpPr>
        <a:xfrm>
          <a:off x="0" y="0"/>
          <a:ext cx="0" cy="0"/>
          <a:chOff x="0" y="0"/>
          <a:chExt cx="0" cy="0"/>
        </a:xfrm>
      </p:grpSpPr>
      <p:pic>
        <p:nvPicPr>
          <p:cNvPr id="153" name="image1.png"/>
          <p:cNvPicPr/>
          <p:nvPr/>
        </p:nvPicPr>
        <p:blipFill>
          <a:blip r:embed="rId2">
            <a:extLst/>
          </a:blip>
          <a:stretch>
            <a:fillRect/>
          </a:stretch>
        </p:blipFill>
        <p:spPr>
          <a:xfrm>
            <a:off x="0" y="0"/>
            <a:ext cx="13004800" cy="9753600"/>
          </a:xfrm>
          <a:prstGeom prst="rect">
            <a:avLst/>
          </a:prstGeom>
          <a:ln w="12700">
            <a:round/>
          </a:ln>
        </p:spPr>
      </p:pic>
      <p:pic>
        <p:nvPicPr>
          <p:cNvPr id="154" name="image2.png"/>
          <p:cNvPicPr/>
          <p:nvPr/>
        </p:nvPicPr>
        <p:blipFill>
          <a:blip r:embed="rId3">
            <a:extLst/>
          </a:blip>
          <a:stretch>
            <a:fillRect/>
          </a:stretch>
        </p:blipFill>
        <p:spPr>
          <a:xfrm>
            <a:off x="811" y="608"/>
            <a:ext cx="13003178" cy="9752381"/>
          </a:xfrm>
          <a:prstGeom prst="rect">
            <a:avLst/>
          </a:prstGeom>
          <a:ln w="12700">
            <a:round/>
          </a:ln>
        </p:spPr>
      </p:pic>
      <p:pic>
        <p:nvPicPr>
          <p:cNvPr id="155" name="image3.png"/>
          <p:cNvPicPr/>
          <p:nvPr/>
        </p:nvPicPr>
        <p:blipFill>
          <a:blip r:embed="rId4">
            <a:extLst/>
          </a:blip>
          <a:stretch>
            <a:fillRect/>
          </a:stretch>
        </p:blipFill>
        <p:spPr>
          <a:xfrm>
            <a:off x="811" y="608"/>
            <a:ext cx="13003178" cy="9752381"/>
          </a:xfrm>
          <a:prstGeom prst="rect">
            <a:avLst/>
          </a:prstGeom>
          <a:ln w="12700">
            <a:round/>
          </a:ln>
        </p:spPr>
      </p:pic>
      <p:pic>
        <p:nvPicPr>
          <p:cNvPr id="156" name="image4.png"/>
          <p:cNvPicPr/>
          <p:nvPr/>
        </p:nvPicPr>
        <p:blipFill>
          <a:blip r:embed="rId5">
            <a:extLst/>
          </a:blip>
          <a:stretch>
            <a:fillRect/>
          </a:stretch>
        </p:blipFill>
        <p:spPr>
          <a:xfrm>
            <a:off x="811" y="608"/>
            <a:ext cx="13003178" cy="9752381"/>
          </a:xfrm>
          <a:prstGeom prst="rect">
            <a:avLst/>
          </a:prstGeom>
          <a:ln w="12700">
            <a:round/>
          </a:ln>
        </p:spPr>
      </p:pic>
    </p:spTree>
  </p:cSld>
  <p:clrMapOvr>
    <a:masterClrMapping/>
  </p:clrMapOvr>
  <p:transition xmlns:p14="http://schemas.microsoft.com/office/powerpoint/2010/mai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Default - Title and Content">
    <p:spTree>
      <p:nvGrpSpPr>
        <p:cNvPr id="1" name=""/>
        <p:cNvGrpSpPr/>
        <p:nvPr/>
      </p:nvGrpSpPr>
      <p:grpSpPr>
        <a:xfrm>
          <a:off x="0" y="0"/>
          <a:ext cx="0" cy="0"/>
          <a:chOff x="0" y="0"/>
          <a:chExt cx="0" cy="0"/>
        </a:xfrm>
      </p:grpSpPr>
      <p:sp>
        <p:nvSpPr>
          <p:cNvPr id="158" name="Shape 158"/>
          <p:cNvSpPr/>
          <p:nvPr/>
        </p:nvSpPr>
        <p:spPr>
          <a:xfrm>
            <a:off x="0" y="0"/>
            <a:ext cx="13017500" cy="1639736"/>
          </a:xfrm>
          <a:prstGeom prst="rect">
            <a:avLst/>
          </a:prstGeom>
          <a:solidFill>
            <a:srgbClr val="D0E3F3"/>
          </a:solidFill>
          <a:ln w="12700">
            <a:miter lim="400000"/>
          </a:ln>
        </p:spPr>
        <p:txBody>
          <a:bodyPr lIns="38100" tIns="38100" rIns="38100" bIns="38100" anchor="ctr"/>
          <a:lstStyle/>
          <a:p>
            <a:pPr lvl="0" algn="ctr" defTabSz="1295400">
              <a:buClr>
                <a:srgbClr val="FFFFFF"/>
              </a:buClr>
              <a:defRPr sz="2400">
                <a:solidFill>
                  <a:srgbClr val="FFFFFF"/>
                </a:solidFill>
                <a:uFill>
                  <a:solidFill>
                    <a:srgbClr val="FFFFFF"/>
                  </a:solidFill>
                </a:uFill>
                <a:latin typeface="Calibri"/>
                <a:ea typeface="Calibri"/>
                <a:cs typeface="Calibri"/>
                <a:sym typeface="Calibri"/>
              </a:defRPr>
            </a:pPr>
            <a:endParaRPr/>
          </a:p>
        </p:txBody>
      </p:sp>
      <p:sp>
        <p:nvSpPr>
          <p:cNvPr id="159" name="Shape 159"/>
          <p:cNvSpPr>
            <a:spLocks noGrp="1"/>
          </p:cNvSpPr>
          <p:nvPr>
            <p:ph type="title"/>
          </p:nvPr>
        </p:nvSpPr>
        <p:spPr>
          <a:xfrm>
            <a:off x="57799" y="149387"/>
            <a:ext cx="11214101" cy="1261802"/>
          </a:xfrm>
          <a:prstGeom prst="rect">
            <a:avLst/>
          </a:prstGeom>
          <a:ln>
            <a:round/>
          </a:ln>
        </p:spPr>
        <p:txBody>
          <a:bodyPr lIns="38100" tIns="38100" rIns="38100" bIns="38100" anchor="ctr"/>
          <a:lstStyle>
            <a:lvl1pPr defTabSz="1295400">
              <a:lnSpc>
                <a:spcPct val="90000"/>
              </a:lnSpc>
              <a:defRPr sz="5000">
                <a:solidFill>
                  <a:srgbClr val="000000"/>
                </a:solidFill>
                <a:uFill>
                  <a:solidFill>
                    <a:srgbClr val="000000"/>
                  </a:solidFill>
                </a:uFill>
                <a:latin typeface="Calibri"/>
                <a:ea typeface="Calibri"/>
                <a:cs typeface="Calibri"/>
                <a:sym typeface="Calibri"/>
              </a:defRPr>
            </a:lvl1pPr>
          </a:lstStyle>
          <a:p>
            <a:pPr lvl="0">
              <a:defRPr sz="1800" b="0">
                <a:uFillTx/>
              </a:defRPr>
            </a:pPr>
            <a:r>
              <a:rPr sz="5000" b="1">
                <a:uFill>
                  <a:solidFill/>
                </a:uFill>
              </a:rPr>
              <a:t>Title Text</a:t>
            </a:r>
          </a:p>
        </p:txBody>
      </p:sp>
      <p:sp>
        <p:nvSpPr>
          <p:cNvPr id="160" name="Shape 160"/>
          <p:cNvSpPr>
            <a:spLocks noGrp="1"/>
          </p:cNvSpPr>
          <p:nvPr>
            <p:ph type="body" idx="1"/>
          </p:nvPr>
        </p:nvSpPr>
        <p:spPr>
          <a:xfrm>
            <a:off x="894080" y="2210816"/>
            <a:ext cx="11214101" cy="6574198"/>
          </a:xfrm>
          <a:prstGeom prst="rect">
            <a:avLst/>
          </a:prstGeom>
          <a:ln>
            <a:round/>
          </a:ln>
        </p:spPr>
        <p:txBody>
          <a:bodyPr lIns="38100" tIns="38100" rIns="38100" bIns="38100"/>
          <a:lstStyle>
            <a:lvl1pPr marL="228600" indent="-228600" defTabSz="1295400">
              <a:lnSpc>
                <a:spcPct val="90000"/>
              </a:lnSpc>
              <a:spcBef>
                <a:spcPts val="1400"/>
              </a:spcBef>
              <a:buClr>
                <a:srgbClr val="000000"/>
              </a:buClr>
              <a:buFont typeface="Arial"/>
              <a:defRPr sz="3800">
                <a:latin typeface="Calibri"/>
                <a:ea typeface="Calibri"/>
                <a:cs typeface="Calibri"/>
                <a:sym typeface="Calibri"/>
              </a:defRPr>
            </a:lvl1pPr>
            <a:lvl2pPr marL="685800" indent="-228600" defTabSz="1295400">
              <a:lnSpc>
                <a:spcPct val="90000"/>
              </a:lnSpc>
              <a:buClr>
                <a:srgbClr val="000000"/>
              </a:buClr>
              <a:buFont typeface="Arial"/>
              <a:defRPr sz="3400">
                <a:latin typeface="Calibri"/>
                <a:ea typeface="Calibri"/>
                <a:cs typeface="Calibri"/>
                <a:sym typeface="Calibri"/>
              </a:defRPr>
            </a:lvl2pPr>
            <a:lvl3pPr marL="1143000" indent="-228600" defTabSz="1295400">
              <a:lnSpc>
                <a:spcPct val="90000"/>
              </a:lnSpc>
              <a:buClr>
                <a:srgbClr val="000000"/>
              </a:buClr>
              <a:buFont typeface="Arial"/>
              <a:defRPr>
                <a:latin typeface="Calibri"/>
                <a:ea typeface="Calibri"/>
                <a:cs typeface="Calibri"/>
                <a:sym typeface="Calibri"/>
              </a:defRPr>
            </a:lvl3pPr>
            <a:lvl4pPr marL="1600200" indent="-228600" defTabSz="1295400">
              <a:lnSpc>
                <a:spcPct val="90000"/>
              </a:lnSpc>
              <a:buClr>
                <a:srgbClr val="000000"/>
              </a:buClr>
              <a:buFont typeface="Arial"/>
              <a:defRPr sz="2400">
                <a:latin typeface="Calibri"/>
                <a:ea typeface="Calibri"/>
                <a:cs typeface="Calibri"/>
                <a:sym typeface="Calibri"/>
              </a:defRPr>
            </a:lvl4pPr>
            <a:lvl5pPr marL="2057400" indent="-228600" defTabSz="1295400">
              <a:lnSpc>
                <a:spcPct val="90000"/>
              </a:lnSpc>
              <a:buClr>
                <a:srgbClr val="000000"/>
              </a:buClr>
              <a:buFont typeface="Arial"/>
              <a:defRPr sz="2400">
                <a:latin typeface="Calibri"/>
                <a:ea typeface="Calibri"/>
                <a:cs typeface="Calibri"/>
                <a:sym typeface="Calibri"/>
              </a:defRPr>
            </a:lvl5pPr>
          </a:lstStyle>
          <a:p>
            <a:pPr lvl="0">
              <a:defRPr sz="1800">
                <a:uFillTx/>
              </a:defRPr>
            </a:pPr>
            <a:r>
              <a:rPr sz="3800">
                <a:uFill>
                  <a:solidFill/>
                </a:uFill>
              </a:rPr>
              <a:t>Body Level One</a:t>
            </a:r>
          </a:p>
          <a:p>
            <a:pPr lvl="1">
              <a:defRPr sz="1800">
                <a:uFillTx/>
              </a:defRPr>
            </a:pPr>
            <a:r>
              <a:rPr sz="3400">
                <a:uFill>
                  <a:solidFill/>
                </a:uFill>
              </a:rPr>
              <a:t>Body Level Two</a:t>
            </a:r>
          </a:p>
          <a:p>
            <a:pPr lvl="2">
              <a:defRPr sz="1800">
                <a:uFillTx/>
              </a:defRPr>
            </a:pPr>
            <a:r>
              <a:rPr sz="2800">
                <a:uFill>
                  <a:solidFill/>
                </a:uFill>
              </a:rPr>
              <a:t>Body Level Three</a:t>
            </a:r>
          </a:p>
          <a:p>
            <a:pPr lvl="3">
              <a:defRPr sz="1800">
                <a:uFillTx/>
              </a:defRPr>
            </a:pPr>
            <a:r>
              <a:rPr sz="2400">
                <a:uFill>
                  <a:solidFill/>
                </a:uFill>
              </a:rPr>
              <a:t>Body Level Four</a:t>
            </a:r>
          </a:p>
          <a:p>
            <a:pPr lvl="4">
              <a:defRPr sz="1800">
                <a:uFillTx/>
              </a:defRPr>
            </a:pPr>
            <a:r>
              <a:rPr sz="2400">
                <a:uFill>
                  <a:solidFill/>
                </a:uFill>
              </a:rPr>
              <a:t>Body Level Five</a:t>
            </a:r>
          </a:p>
        </p:txBody>
      </p:sp>
    </p:spTree>
  </p:cSld>
  <p:clrMapOvr>
    <a:masterClrMapping/>
  </p:clrMapOvr>
  <p:transition xmlns:p14="http://schemas.microsoft.com/office/powerpoint/2010/mai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Default - Blank copy">
    <p:spTree>
      <p:nvGrpSpPr>
        <p:cNvPr id="1" name=""/>
        <p:cNvGrpSpPr/>
        <p:nvPr/>
      </p:nvGrpSpPr>
      <p:grpSpPr>
        <a:xfrm>
          <a:off x="0" y="0"/>
          <a:ext cx="0" cy="0"/>
          <a:chOff x="0" y="0"/>
          <a:chExt cx="0" cy="0"/>
        </a:xfrm>
      </p:grpSpPr>
    </p:spTree>
  </p:cSld>
  <p:clrMapOvr>
    <a:masterClrMapping/>
  </p:clrMapOvr>
  <p:transition xmlns:p14="http://schemas.microsoft.com/office/powerpoint/2010/mai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Tree>
  </p:cSld>
  <p:clrMapOvr>
    <a:masterClrMapping/>
  </p:clrMapOvr>
  <p:transition xmlns:p14="http://schemas.microsoft.com/office/powerpoint/2010/mai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Default - Title Only">
    <p:spTree>
      <p:nvGrpSpPr>
        <p:cNvPr id="1" name=""/>
        <p:cNvGrpSpPr/>
        <p:nvPr/>
      </p:nvGrpSpPr>
      <p:grpSpPr>
        <a:xfrm>
          <a:off x="0" y="0"/>
          <a:ext cx="0" cy="0"/>
          <a:chOff x="0" y="0"/>
          <a:chExt cx="0" cy="0"/>
        </a:xfrm>
      </p:grpSpPr>
      <p:sp>
        <p:nvSpPr>
          <p:cNvPr id="163" name="Shape 163"/>
          <p:cNvSpPr/>
          <p:nvPr/>
        </p:nvSpPr>
        <p:spPr>
          <a:xfrm>
            <a:off x="0" y="0"/>
            <a:ext cx="13017500" cy="1639736"/>
          </a:xfrm>
          <a:prstGeom prst="rect">
            <a:avLst/>
          </a:prstGeom>
          <a:solidFill>
            <a:srgbClr val="D0E3F3"/>
          </a:solidFill>
          <a:ln w="12700">
            <a:miter lim="400000"/>
          </a:ln>
        </p:spPr>
        <p:txBody>
          <a:bodyPr lIns="38100" tIns="38100" rIns="38100" bIns="38100" anchor="ctr"/>
          <a:lstStyle/>
          <a:p>
            <a:pPr lvl="0" algn="ctr" defTabSz="1295400">
              <a:buClr>
                <a:srgbClr val="FFFFFF"/>
              </a:buClr>
              <a:defRPr sz="2400">
                <a:solidFill>
                  <a:srgbClr val="FFFFFF"/>
                </a:solidFill>
                <a:uFill>
                  <a:solidFill>
                    <a:srgbClr val="FFFFFF"/>
                  </a:solidFill>
                </a:uFill>
                <a:latin typeface="Calibri"/>
                <a:ea typeface="Calibri"/>
                <a:cs typeface="Calibri"/>
                <a:sym typeface="Calibri"/>
              </a:defRPr>
            </a:pPr>
            <a:endParaRPr/>
          </a:p>
        </p:txBody>
      </p:sp>
      <p:sp>
        <p:nvSpPr>
          <p:cNvPr id="164" name="Shape 164"/>
          <p:cNvSpPr>
            <a:spLocks noGrp="1"/>
          </p:cNvSpPr>
          <p:nvPr>
            <p:ph type="title"/>
          </p:nvPr>
        </p:nvSpPr>
        <p:spPr>
          <a:xfrm>
            <a:off x="116619" y="259645"/>
            <a:ext cx="11214101" cy="1041286"/>
          </a:xfrm>
          <a:prstGeom prst="rect">
            <a:avLst/>
          </a:prstGeom>
          <a:ln>
            <a:round/>
          </a:ln>
        </p:spPr>
        <p:txBody>
          <a:bodyPr lIns="38100" tIns="38100" rIns="38100" bIns="38100" anchor="ctr"/>
          <a:lstStyle>
            <a:lvl1pPr defTabSz="1295400">
              <a:lnSpc>
                <a:spcPct val="90000"/>
              </a:lnSpc>
              <a:defRPr sz="5000">
                <a:solidFill>
                  <a:srgbClr val="000000"/>
                </a:solidFill>
                <a:uFill>
                  <a:solidFill>
                    <a:srgbClr val="000000"/>
                  </a:solidFill>
                </a:uFill>
                <a:latin typeface="Calibri"/>
                <a:ea typeface="Calibri"/>
                <a:cs typeface="Calibri"/>
                <a:sym typeface="Calibri"/>
              </a:defRPr>
            </a:lvl1pPr>
          </a:lstStyle>
          <a:p>
            <a:pPr lvl="0">
              <a:defRPr sz="1800" b="0">
                <a:uFillTx/>
              </a:defRPr>
            </a:pPr>
            <a:r>
              <a:rPr sz="5000" b="1">
                <a:uFill>
                  <a:solidFill/>
                </a:uFill>
              </a:rPr>
              <a:t>Title Text</a:t>
            </a:r>
          </a:p>
        </p:txBody>
      </p:sp>
      <p:sp>
        <p:nvSpPr>
          <p:cNvPr id="165" name="Shape 165"/>
          <p:cNvSpPr>
            <a:spLocks noGrp="1"/>
          </p:cNvSpPr>
          <p:nvPr>
            <p:ph type="sldNum" sz="quarter" idx="2"/>
          </p:nvPr>
        </p:nvSpPr>
        <p:spPr>
          <a:xfrm>
            <a:off x="11815842" y="9236288"/>
            <a:ext cx="294879" cy="317501"/>
          </a:xfrm>
          <a:prstGeom prst="rect">
            <a:avLst/>
          </a:prstGeom>
          <a:ln>
            <a:round/>
          </a:ln>
        </p:spPr>
        <p:txBody>
          <a:bodyPr lIns="38100" tIns="38100" rIns="38100" bIns="38100"/>
          <a:lstStyle>
            <a:lvl1pPr algn="r" defTabSz="1295400">
              <a:defRPr sz="16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Default - Title and Content copy 1">
    <p:spTree>
      <p:nvGrpSpPr>
        <p:cNvPr id="1" name=""/>
        <p:cNvGrpSpPr/>
        <p:nvPr/>
      </p:nvGrpSpPr>
      <p:grpSpPr>
        <a:xfrm>
          <a:off x="0" y="0"/>
          <a:ext cx="0" cy="0"/>
          <a:chOff x="0" y="0"/>
          <a:chExt cx="0" cy="0"/>
        </a:xfrm>
      </p:grpSpPr>
      <p:sp>
        <p:nvSpPr>
          <p:cNvPr id="167" name="Shape 167"/>
          <p:cNvSpPr>
            <a:spLocks noGrp="1"/>
          </p:cNvSpPr>
          <p:nvPr>
            <p:ph type="title"/>
          </p:nvPr>
        </p:nvSpPr>
        <p:spPr>
          <a:xfrm>
            <a:off x="647700" y="390596"/>
            <a:ext cx="11709400" cy="1625601"/>
          </a:xfrm>
          <a:prstGeom prst="rect">
            <a:avLst/>
          </a:prstGeom>
          <a:ln>
            <a:round/>
          </a:ln>
        </p:spPr>
        <p:txBody>
          <a:bodyPr lIns="38100" tIns="38100" rIns="38100" bIns="38100" anchor="ctr"/>
          <a:lstStyle>
            <a:lvl1pPr algn="ctr" defTabSz="1295400">
              <a:defRPr sz="5800" b="0">
                <a:solidFill>
                  <a:srgbClr val="000000"/>
                </a:solidFill>
                <a:uFill>
                  <a:solidFill>
                    <a:srgbClr val="000000"/>
                  </a:solidFill>
                </a:uFill>
                <a:latin typeface="Calibri"/>
                <a:ea typeface="Calibri"/>
                <a:cs typeface="Calibri"/>
                <a:sym typeface="Calibri"/>
              </a:defRPr>
            </a:lvl1pPr>
          </a:lstStyle>
          <a:p>
            <a:pPr lvl="0">
              <a:defRPr sz="1800">
                <a:uFillTx/>
              </a:defRPr>
            </a:pPr>
            <a:r>
              <a:rPr sz="5800">
                <a:uFill>
                  <a:solidFill/>
                </a:uFill>
              </a:rPr>
              <a:t>Title Text</a:t>
            </a:r>
          </a:p>
        </p:txBody>
      </p:sp>
      <p:sp>
        <p:nvSpPr>
          <p:cNvPr id="168" name="Shape 168"/>
          <p:cNvSpPr>
            <a:spLocks noGrp="1"/>
          </p:cNvSpPr>
          <p:nvPr>
            <p:ph type="body" idx="1"/>
          </p:nvPr>
        </p:nvSpPr>
        <p:spPr>
          <a:xfrm>
            <a:off x="647700" y="2273300"/>
            <a:ext cx="11709400" cy="6436926"/>
          </a:xfrm>
          <a:prstGeom prst="rect">
            <a:avLst/>
          </a:prstGeom>
          <a:ln>
            <a:round/>
          </a:ln>
        </p:spPr>
        <p:txBody>
          <a:bodyPr lIns="38100" tIns="38100" rIns="38100" bIns="38100"/>
          <a:lstStyle>
            <a:lvl1pPr defTabSz="1295400">
              <a:spcBef>
                <a:spcPts val="1000"/>
              </a:spcBef>
              <a:buClr>
                <a:srgbClr val="000000"/>
              </a:buClr>
              <a:buFont typeface="Arial"/>
              <a:defRPr sz="4200">
                <a:latin typeface="Calibri"/>
                <a:ea typeface="Calibri"/>
                <a:cs typeface="Calibri"/>
                <a:sym typeface="Calibri"/>
              </a:defRPr>
            </a:lvl1pPr>
            <a:lvl2pPr marL="742950" indent="-285750" defTabSz="1295400">
              <a:spcBef>
                <a:spcPts val="900"/>
              </a:spcBef>
              <a:buClr>
                <a:srgbClr val="000000"/>
              </a:buClr>
              <a:buFont typeface="Arial"/>
              <a:buChar char="–"/>
              <a:defRPr sz="3600">
                <a:latin typeface="Calibri"/>
                <a:ea typeface="Calibri"/>
                <a:cs typeface="Calibri"/>
                <a:sym typeface="Calibri"/>
              </a:defRPr>
            </a:lvl2pPr>
            <a:lvl3pPr marL="1143000" indent="-228600" defTabSz="1295400">
              <a:spcBef>
                <a:spcPts val="800"/>
              </a:spcBef>
              <a:buClr>
                <a:srgbClr val="000000"/>
              </a:buClr>
              <a:buFont typeface="Arial"/>
              <a:defRPr sz="3000">
                <a:latin typeface="Calibri"/>
                <a:ea typeface="Calibri"/>
                <a:cs typeface="Calibri"/>
                <a:sym typeface="Calibri"/>
              </a:defRPr>
            </a:lvl3pPr>
            <a:lvl4pPr marL="1600200" indent="-228600" defTabSz="1295400">
              <a:spcBef>
                <a:spcPts val="600"/>
              </a:spcBef>
              <a:buClr>
                <a:srgbClr val="000000"/>
              </a:buClr>
              <a:buFont typeface="Arial"/>
              <a:buChar char="–"/>
              <a:defRPr sz="2400">
                <a:latin typeface="Calibri"/>
                <a:ea typeface="Calibri"/>
                <a:cs typeface="Calibri"/>
                <a:sym typeface="Calibri"/>
              </a:defRPr>
            </a:lvl4pPr>
            <a:lvl5pPr marL="2057400" indent="-228600" defTabSz="1295400">
              <a:spcBef>
                <a:spcPts val="600"/>
              </a:spcBef>
              <a:buClr>
                <a:srgbClr val="000000"/>
              </a:buClr>
              <a:buFont typeface="Arial"/>
              <a:buChar char="»"/>
              <a:defRPr sz="2400">
                <a:latin typeface="Calibri"/>
                <a:ea typeface="Calibri"/>
                <a:cs typeface="Calibri"/>
                <a:sym typeface="Calibri"/>
              </a:defRPr>
            </a:lvl5pPr>
          </a:lstStyle>
          <a:p>
            <a:pPr lvl="0">
              <a:defRPr sz="1800">
                <a:uFillTx/>
              </a:defRPr>
            </a:pPr>
            <a:r>
              <a:rPr sz="4200">
                <a:uFill>
                  <a:solidFill/>
                </a:uFill>
              </a:rPr>
              <a:t>Body Level One</a:t>
            </a:r>
          </a:p>
          <a:p>
            <a:pPr lvl="1">
              <a:defRPr sz="1800">
                <a:uFillTx/>
              </a:defRPr>
            </a:pPr>
            <a:r>
              <a:rPr sz="3600">
                <a:uFill>
                  <a:solidFill/>
                </a:uFill>
              </a:rPr>
              <a:t>Body Level Two</a:t>
            </a:r>
          </a:p>
          <a:p>
            <a:pPr lvl="2">
              <a:defRPr sz="1800">
                <a:uFillTx/>
              </a:defRPr>
            </a:pPr>
            <a:r>
              <a:rPr sz="3000">
                <a:uFill>
                  <a:solidFill/>
                </a:uFill>
              </a:rPr>
              <a:t>Body Level Three</a:t>
            </a:r>
          </a:p>
          <a:p>
            <a:pPr lvl="3">
              <a:defRPr sz="1800">
                <a:uFillTx/>
              </a:defRPr>
            </a:pPr>
            <a:r>
              <a:rPr sz="2400">
                <a:uFill>
                  <a:solidFill/>
                </a:uFill>
              </a:rPr>
              <a:t>Body Level Four</a:t>
            </a:r>
          </a:p>
          <a:p>
            <a:pPr lvl="4">
              <a:defRPr sz="1800">
                <a:uFillTx/>
              </a:defRPr>
            </a:pPr>
            <a:r>
              <a:rPr sz="2400">
                <a:uFill>
                  <a:solidFill/>
                </a:uFill>
              </a:rPr>
              <a:t>Body Level Five</a:t>
            </a:r>
          </a:p>
        </p:txBody>
      </p:sp>
      <p:sp>
        <p:nvSpPr>
          <p:cNvPr id="169" name="Shape 169"/>
          <p:cNvSpPr>
            <a:spLocks noGrp="1"/>
          </p:cNvSpPr>
          <p:nvPr>
            <p:ph type="sldNum" sz="quarter" idx="2"/>
          </p:nvPr>
        </p:nvSpPr>
        <p:spPr>
          <a:xfrm>
            <a:off x="12085430" y="9269024"/>
            <a:ext cx="269132" cy="292101"/>
          </a:xfrm>
          <a:prstGeom prst="rect">
            <a:avLst/>
          </a:prstGeom>
          <a:ln>
            <a:round/>
          </a:ln>
        </p:spPr>
        <p:txBody>
          <a:bodyPr lIns="38100" tIns="38100" rIns="38100" bIns="38100"/>
          <a:lstStyle>
            <a:lvl1pPr algn="r" defTabSz="1295400">
              <a:defRPr sz="14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Default - Title and Content">
    <p:spTree>
      <p:nvGrpSpPr>
        <p:cNvPr id="1" name=""/>
        <p:cNvGrpSpPr/>
        <p:nvPr/>
      </p:nvGrpSpPr>
      <p:grpSpPr>
        <a:xfrm>
          <a:off x="0" y="0"/>
          <a:ext cx="0" cy="0"/>
          <a:chOff x="0" y="0"/>
          <a:chExt cx="0" cy="0"/>
        </a:xfrm>
      </p:grpSpPr>
      <p:sp>
        <p:nvSpPr>
          <p:cNvPr id="171" name="Shape 171"/>
          <p:cNvSpPr>
            <a:spLocks noGrp="1"/>
          </p:cNvSpPr>
          <p:nvPr>
            <p:ph type="title"/>
          </p:nvPr>
        </p:nvSpPr>
        <p:spPr>
          <a:xfrm>
            <a:off x="647700" y="390596"/>
            <a:ext cx="11709400" cy="1625601"/>
          </a:xfrm>
          <a:prstGeom prst="rect">
            <a:avLst/>
          </a:prstGeom>
          <a:ln>
            <a:round/>
          </a:ln>
        </p:spPr>
        <p:txBody>
          <a:bodyPr lIns="38100" tIns="38100" rIns="38100" bIns="38100" anchor="ctr"/>
          <a:lstStyle>
            <a:lvl1pPr algn="ctr" defTabSz="1295400">
              <a:defRPr sz="6200" b="0">
                <a:solidFill>
                  <a:srgbClr val="000000"/>
                </a:solidFill>
                <a:uFill>
                  <a:solidFill>
                    <a:srgbClr val="000000"/>
                  </a:solidFill>
                </a:uFill>
                <a:latin typeface="Calibri"/>
                <a:ea typeface="Calibri"/>
                <a:cs typeface="Calibri"/>
                <a:sym typeface="Calibri"/>
              </a:defRPr>
            </a:lvl1pPr>
          </a:lstStyle>
          <a:p>
            <a:pPr lvl="0">
              <a:defRPr sz="1800">
                <a:uFillTx/>
              </a:defRPr>
            </a:pPr>
            <a:r>
              <a:rPr sz="6200">
                <a:uFill>
                  <a:solidFill/>
                </a:uFill>
              </a:rPr>
              <a:t>Title Text</a:t>
            </a:r>
          </a:p>
        </p:txBody>
      </p:sp>
      <p:sp>
        <p:nvSpPr>
          <p:cNvPr id="172" name="Shape 172"/>
          <p:cNvSpPr>
            <a:spLocks noGrp="1"/>
          </p:cNvSpPr>
          <p:nvPr>
            <p:ph type="body" idx="1"/>
          </p:nvPr>
        </p:nvSpPr>
        <p:spPr>
          <a:xfrm>
            <a:off x="647700" y="2273300"/>
            <a:ext cx="11709400" cy="6436926"/>
          </a:xfrm>
          <a:prstGeom prst="rect">
            <a:avLst/>
          </a:prstGeom>
          <a:ln>
            <a:round/>
          </a:ln>
        </p:spPr>
        <p:txBody>
          <a:bodyPr lIns="38100" tIns="38100" rIns="38100" bIns="38100"/>
          <a:lstStyle>
            <a:lvl1pPr defTabSz="1295400">
              <a:spcBef>
                <a:spcPts val="1000"/>
              </a:spcBef>
              <a:buClr>
                <a:srgbClr val="000000"/>
              </a:buClr>
              <a:buFont typeface="Arial"/>
              <a:defRPr sz="4400">
                <a:latin typeface="Calibri"/>
                <a:ea typeface="Calibri"/>
                <a:cs typeface="Calibri"/>
                <a:sym typeface="Calibri"/>
              </a:defRPr>
            </a:lvl1pPr>
            <a:lvl2pPr marL="742950" indent="-285750" defTabSz="1295400">
              <a:spcBef>
                <a:spcPts val="900"/>
              </a:spcBef>
              <a:buClr>
                <a:srgbClr val="000000"/>
              </a:buClr>
              <a:buFont typeface="Arial"/>
              <a:buChar char="–"/>
              <a:defRPr sz="3800">
                <a:latin typeface="Calibri"/>
                <a:ea typeface="Calibri"/>
                <a:cs typeface="Calibri"/>
                <a:sym typeface="Calibri"/>
              </a:defRPr>
            </a:lvl2pPr>
            <a:lvl3pPr marL="1143000" indent="-228600" defTabSz="1295400">
              <a:spcBef>
                <a:spcPts val="800"/>
              </a:spcBef>
              <a:buClr>
                <a:srgbClr val="000000"/>
              </a:buClr>
              <a:buFont typeface="Arial"/>
              <a:defRPr sz="3400">
                <a:latin typeface="Calibri"/>
                <a:ea typeface="Calibri"/>
                <a:cs typeface="Calibri"/>
                <a:sym typeface="Calibri"/>
              </a:defRPr>
            </a:lvl3pPr>
            <a:lvl4pPr marL="1600200" indent="-228600" defTabSz="1295400">
              <a:spcBef>
                <a:spcPts val="600"/>
              </a:spcBef>
              <a:buClr>
                <a:srgbClr val="000000"/>
              </a:buClr>
              <a:buFont typeface="Arial"/>
              <a:buChar char="–"/>
              <a:defRPr>
                <a:latin typeface="Calibri"/>
                <a:ea typeface="Calibri"/>
                <a:cs typeface="Calibri"/>
                <a:sym typeface="Calibri"/>
              </a:defRPr>
            </a:lvl4pPr>
            <a:lvl5pPr marL="2057400" indent="-228600" defTabSz="1295400">
              <a:spcBef>
                <a:spcPts val="600"/>
              </a:spcBef>
              <a:buClr>
                <a:srgbClr val="000000"/>
              </a:buClr>
              <a:buFont typeface="Arial"/>
              <a:buChar char="»"/>
              <a:defRPr>
                <a:latin typeface="Calibri"/>
                <a:ea typeface="Calibri"/>
                <a:cs typeface="Calibri"/>
                <a:sym typeface="Calibri"/>
              </a:defRPr>
            </a:lvl5pPr>
          </a:lstStyle>
          <a:p>
            <a:pPr lvl="0">
              <a:defRPr sz="1800">
                <a:uFillTx/>
              </a:defRPr>
            </a:pPr>
            <a:r>
              <a:rPr sz="4400">
                <a:uFill>
                  <a:solidFill/>
                </a:uFill>
              </a:rPr>
              <a:t>Body Level One</a:t>
            </a:r>
          </a:p>
          <a:p>
            <a:pPr lvl="1">
              <a:defRPr sz="1800">
                <a:uFillTx/>
              </a:defRPr>
            </a:pPr>
            <a:r>
              <a:rPr sz="3800">
                <a:uFill>
                  <a:solidFill/>
                </a:uFill>
              </a:rPr>
              <a:t>Body Level Two</a:t>
            </a:r>
          </a:p>
          <a:p>
            <a:pPr lvl="2">
              <a:defRPr sz="1800">
                <a:uFillTx/>
              </a:defRPr>
            </a:pPr>
            <a:r>
              <a:rPr sz="34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73" name="Shape 173"/>
          <p:cNvSpPr>
            <a:spLocks noGrp="1"/>
          </p:cNvSpPr>
          <p:nvPr>
            <p:ph type="sldNum" sz="quarter" idx="2"/>
          </p:nvPr>
        </p:nvSpPr>
        <p:spPr>
          <a:xfrm>
            <a:off x="12059682" y="9236286"/>
            <a:ext cx="294879" cy="317501"/>
          </a:xfrm>
          <a:prstGeom prst="rect">
            <a:avLst/>
          </a:prstGeom>
          <a:ln>
            <a:round/>
          </a:ln>
        </p:spPr>
        <p:txBody>
          <a:bodyPr lIns="38100" tIns="38100" rIns="38100" bIns="38100"/>
          <a:lstStyle>
            <a:lvl1pPr algn="r" defTabSz="1295400">
              <a:defRPr sz="1600">
                <a:solidFill>
                  <a:srgbClr val="9A9A9A"/>
                </a:solidFill>
                <a:uFill>
                  <a:solidFill>
                    <a:srgbClr val="9A9A9A"/>
                  </a:solidFill>
                </a:uFill>
                <a:latin typeface="Calibri"/>
                <a:ea typeface="Calibri"/>
                <a:cs typeface="Calibri"/>
                <a:sym typeface="Calibri"/>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Default - Title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pic>
        <p:nvPicPr>
          <p:cNvPr id="175" name="image.png"/>
          <p:cNvPicPr/>
          <p:nvPr/>
        </p:nvPicPr>
        <p:blipFill>
          <a:blip r:embed="rId3">
            <a:extLst/>
          </a:blip>
          <a:stretch>
            <a:fillRect/>
          </a:stretch>
        </p:blipFill>
        <p:spPr>
          <a:xfrm>
            <a:off x="-12700" y="6773"/>
            <a:ext cx="13031893" cy="9764889"/>
          </a:xfrm>
          <a:prstGeom prst="rect">
            <a:avLst/>
          </a:prstGeom>
          <a:ln w="12700">
            <a:round/>
          </a:ln>
        </p:spPr>
      </p:pic>
      <p:pic>
        <p:nvPicPr>
          <p:cNvPr id="176" name="image.png"/>
          <p:cNvPicPr/>
          <p:nvPr/>
        </p:nvPicPr>
        <p:blipFill>
          <a:blip r:embed="rId4">
            <a:extLst/>
          </a:blip>
          <a:stretch>
            <a:fillRect/>
          </a:stretch>
        </p:blipFill>
        <p:spPr>
          <a:xfrm>
            <a:off x="647700" y="9286241"/>
            <a:ext cx="1004712" cy="266419"/>
          </a:xfrm>
          <a:prstGeom prst="rect">
            <a:avLst/>
          </a:prstGeom>
          <a:ln w="12700">
            <a:round/>
          </a:ln>
        </p:spPr>
      </p:pic>
      <p:pic>
        <p:nvPicPr>
          <p:cNvPr id="177" name="image.png"/>
          <p:cNvPicPr/>
          <p:nvPr/>
        </p:nvPicPr>
        <p:blipFill>
          <a:blip r:embed="rId5">
            <a:extLst/>
          </a:blip>
          <a:stretch>
            <a:fillRect/>
          </a:stretch>
        </p:blipFill>
        <p:spPr>
          <a:xfrm>
            <a:off x="6811716" y="9321800"/>
            <a:ext cx="4556196" cy="160303"/>
          </a:xfrm>
          <a:prstGeom prst="rect">
            <a:avLst/>
          </a:prstGeom>
          <a:ln w="12700">
            <a:round/>
          </a:ln>
        </p:spPr>
      </p:pic>
      <p:sp>
        <p:nvSpPr>
          <p:cNvPr id="178" name="Shape 178"/>
          <p:cNvSpPr>
            <a:spLocks noGrp="1"/>
          </p:cNvSpPr>
          <p:nvPr>
            <p:ph type="title"/>
          </p:nvPr>
        </p:nvSpPr>
        <p:spPr>
          <a:xfrm>
            <a:off x="647700" y="546100"/>
            <a:ext cx="11709400" cy="1625600"/>
          </a:xfrm>
          <a:prstGeom prst="rect">
            <a:avLst/>
          </a:prstGeom>
          <a:ln>
            <a:round/>
          </a:ln>
        </p:spPr>
        <p:txBody>
          <a:bodyPr anchor="b"/>
          <a:lstStyle>
            <a:lvl1pPr defTabSz="1295400">
              <a:defRPr sz="7000" b="0">
                <a:solidFill>
                  <a:srgbClr val="0268A6"/>
                </a:solidFill>
                <a:uFill>
                  <a:solidFill>
                    <a:srgbClr val="0268A6"/>
                  </a:solidFill>
                </a:uFill>
                <a:latin typeface="Calibri"/>
                <a:ea typeface="Calibri"/>
                <a:cs typeface="Calibri"/>
                <a:sym typeface="Calibri"/>
              </a:defRPr>
            </a:lvl1pPr>
          </a:lstStyle>
          <a:p>
            <a:pPr lvl="0">
              <a:defRPr sz="1800">
                <a:solidFill>
                  <a:srgbClr val="000000"/>
                </a:solidFill>
                <a:uFillTx/>
              </a:defRPr>
            </a:pPr>
            <a:r>
              <a:rPr sz="7000">
                <a:solidFill>
                  <a:srgbClr val="0268A6"/>
                </a:solidFill>
                <a:uFill>
                  <a:solidFill>
                    <a:srgbClr val="0268A6"/>
                  </a:solidFill>
                </a:uFill>
              </a:rPr>
              <a:t>Title Text</a:t>
            </a:r>
          </a:p>
        </p:txBody>
      </p:sp>
      <p:sp>
        <p:nvSpPr>
          <p:cNvPr id="179" name="Shape 179"/>
          <p:cNvSpPr>
            <a:spLocks noGrp="1"/>
          </p:cNvSpPr>
          <p:nvPr>
            <p:ph type="body" idx="1"/>
          </p:nvPr>
        </p:nvSpPr>
        <p:spPr>
          <a:xfrm>
            <a:off x="647700" y="2387600"/>
            <a:ext cx="11709400" cy="6616700"/>
          </a:xfrm>
          <a:prstGeom prst="rect">
            <a:avLst/>
          </a:prstGeom>
          <a:ln>
            <a:round/>
          </a:ln>
        </p:spPr>
        <p:txBody>
          <a:bodyPr lIns="38100" tIns="38100" rIns="38100" bIns="38100"/>
          <a:lstStyle>
            <a:lvl1pPr marL="274320" indent="-274320" defTabSz="1295400">
              <a:spcBef>
                <a:spcPts val="800"/>
              </a:spcBef>
              <a:buClr>
                <a:srgbClr val="00D7E1"/>
              </a:buClr>
              <a:buSzPct val="95000"/>
              <a:buFont typeface="Wingdings 2"/>
              <a:buChar char=""/>
              <a:defRPr sz="3600">
                <a:latin typeface="Constantia"/>
                <a:ea typeface="Constantia"/>
                <a:cs typeface="Constantia"/>
                <a:sym typeface="Constantia"/>
              </a:defRPr>
            </a:lvl1pPr>
            <a:lvl2pPr marL="640080" indent="-246888" defTabSz="1295400">
              <a:spcBef>
                <a:spcPts val="800"/>
              </a:spcBef>
              <a:buClr>
                <a:srgbClr val="0485D1"/>
              </a:buClr>
              <a:buSzPct val="85000"/>
              <a:buFont typeface="Wingdings 2"/>
              <a:buChar char=""/>
              <a:defRPr sz="3400">
                <a:latin typeface="Constantia"/>
                <a:ea typeface="Constantia"/>
                <a:cs typeface="Constantia"/>
                <a:sym typeface="Constantia"/>
              </a:defRPr>
            </a:lvl2pPr>
            <a:lvl3pPr marL="914400" indent="-246887" defTabSz="1295400">
              <a:buClr>
                <a:srgbClr val="00ADE1"/>
              </a:buClr>
              <a:buSzPct val="70000"/>
              <a:buFont typeface="Wingdings 2"/>
              <a:buChar char=""/>
              <a:defRPr>
                <a:latin typeface="Constantia"/>
                <a:ea typeface="Constantia"/>
                <a:cs typeface="Constantia"/>
                <a:sym typeface="Constantia"/>
              </a:defRPr>
            </a:lvl3pPr>
            <a:lvl4pPr marL="1188719" indent="-210311" defTabSz="1295400">
              <a:spcBef>
                <a:spcPts val="600"/>
              </a:spcBef>
              <a:buClr>
                <a:srgbClr val="00D7E1"/>
              </a:buClr>
              <a:buSzPct val="65000"/>
              <a:buFont typeface="Wingdings 2"/>
              <a:buChar char=""/>
              <a:defRPr>
                <a:latin typeface="Constantia"/>
                <a:ea typeface="Constantia"/>
                <a:cs typeface="Constantia"/>
                <a:sym typeface="Constantia"/>
              </a:defRPr>
            </a:lvl4pPr>
            <a:lvl5pPr marL="1463039" indent="-210311" defTabSz="1295400">
              <a:spcBef>
                <a:spcPts val="600"/>
              </a:spcBef>
              <a:buClr>
                <a:srgbClr val="00D5AB"/>
              </a:buClr>
              <a:buSzPct val="65000"/>
              <a:buFont typeface="Wingdings 2"/>
              <a:buChar char=""/>
              <a:defRPr>
                <a:latin typeface="Constantia"/>
                <a:ea typeface="Constantia"/>
                <a:cs typeface="Constantia"/>
                <a:sym typeface="Constantia"/>
              </a:defRPr>
            </a:lvl5pPr>
          </a:lstStyle>
          <a:p>
            <a:pPr lvl="0">
              <a:defRPr sz="1800">
                <a:uFillTx/>
              </a:defRPr>
            </a:pPr>
            <a:r>
              <a:rPr sz="3600">
                <a:uFill>
                  <a:solidFill/>
                </a:uFill>
              </a:rPr>
              <a:t>Body Level One</a:t>
            </a:r>
          </a:p>
          <a:p>
            <a:pPr lvl="1">
              <a:defRPr sz="1800">
                <a:uFillTx/>
              </a:defRPr>
            </a:pPr>
            <a:r>
              <a:rPr sz="3400">
                <a:uFill>
                  <a:solidFill/>
                </a:uFill>
              </a:rPr>
              <a:t>Body Level Two</a:t>
            </a:r>
          </a:p>
          <a:p>
            <a:pPr lvl="2">
              <a:defRPr sz="1800">
                <a:uFillTx/>
              </a:defRPr>
            </a:pPr>
            <a:r>
              <a:rPr sz="28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80" name="Shape 180"/>
          <p:cNvSpPr>
            <a:spLocks noGrp="1"/>
          </p:cNvSpPr>
          <p:nvPr>
            <p:ph type="sldNum" sz="quarter" idx="2"/>
          </p:nvPr>
        </p:nvSpPr>
        <p:spPr>
          <a:xfrm>
            <a:off x="12168823" y="9319259"/>
            <a:ext cx="185738" cy="241301"/>
          </a:xfrm>
          <a:prstGeom prst="rect">
            <a:avLst/>
          </a:prstGeom>
          <a:ln>
            <a:round/>
          </a:ln>
        </p:spPr>
        <p:txBody>
          <a:bodyPr lIns="0" tIns="0" rIns="0" bIns="0" anchor="b"/>
          <a:lstStyle>
            <a:lvl1pPr algn="r" defTabSz="1295400">
              <a:defRPr sz="1600">
                <a:solidFill>
                  <a:srgbClr val="007088"/>
                </a:solidFill>
                <a:uFill>
                  <a:solidFill>
                    <a:srgbClr val="007088"/>
                  </a:solidFill>
                </a:uFill>
                <a:latin typeface="Constantia"/>
                <a:ea typeface="Constantia"/>
                <a:cs typeface="Constantia"/>
                <a:sym typeface="Constantia"/>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Default - 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pic>
        <p:nvPicPr>
          <p:cNvPr id="182" name="image.png"/>
          <p:cNvPicPr/>
          <p:nvPr/>
        </p:nvPicPr>
        <p:blipFill>
          <a:blip r:embed="rId3">
            <a:extLst/>
          </a:blip>
          <a:stretch>
            <a:fillRect/>
          </a:stretch>
        </p:blipFill>
        <p:spPr>
          <a:xfrm>
            <a:off x="-12700" y="6773"/>
            <a:ext cx="13031893" cy="9764889"/>
          </a:xfrm>
          <a:prstGeom prst="rect">
            <a:avLst/>
          </a:prstGeom>
          <a:ln w="12700">
            <a:round/>
          </a:ln>
        </p:spPr>
      </p:pic>
      <p:pic>
        <p:nvPicPr>
          <p:cNvPr id="183" name="image.png"/>
          <p:cNvPicPr/>
          <p:nvPr/>
        </p:nvPicPr>
        <p:blipFill>
          <a:blip r:embed="rId4">
            <a:extLst/>
          </a:blip>
          <a:stretch>
            <a:fillRect/>
          </a:stretch>
        </p:blipFill>
        <p:spPr>
          <a:xfrm>
            <a:off x="647700" y="9286241"/>
            <a:ext cx="1004712" cy="266419"/>
          </a:xfrm>
          <a:prstGeom prst="rect">
            <a:avLst/>
          </a:prstGeom>
          <a:ln w="12700">
            <a:round/>
          </a:ln>
        </p:spPr>
      </p:pic>
      <p:pic>
        <p:nvPicPr>
          <p:cNvPr id="184" name="image.png"/>
          <p:cNvPicPr/>
          <p:nvPr/>
        </p:nvPicPr>
        <p:blipFill>
          <a:blip r:embed="rId5">
            <a:extLst/>
          </a:blip>
          <a:stretch>
            <a:fillRect/>
          </a:stretch>
        </p:blipFill>
        <p:spPr>
          <a:xfrm>
            <a:off x="6811716" y="9321800"/>
            <a:ext cx="4556196" cy="160303"/>
          </a:xfrm>
          <a:prstGeom prst="rect">
            <a:avLst/>
          </a:prstGeom>
          <a:ln w="12700">
            <a:round/>
          </a:ln>
        </p:spPr>
      </p:pic>
      <p:sp>
        <p:nvSpPr>
          <p:cNvPr id="185" name="Shape 185"/>
          <p:cNvSpPr>
            <a:spLocks noGrp="1"/>
          </p:cNvSpPr>
          <p:nvPr>
            <p:ph type="title"/>
          </p:nvPr>
        </p:nvSpPr>
        <p:spPr>
          <a:xfrm>
            <a:off x="647700" y="330200"/>
            <a:ext cx="11709400" cy="1625600"/>
          </a:xfrm>
          <a:prstGeom prst="rect">
            <a:avLst/>
          </a:prstGeom>
          <a:ln>
            <a:round/>
          </a:ln>
        </p:spPr>
        <p:txBody>
          <a:bodyPr anchor="b"/>
          <a:lstStyle>
            <a:lvl1pPr defTabSz="1295400">
              <a:defRPr sz="7000" b="0">
                <a:solidFill>
                  <a:srgbClr val="0268A6"/>
                </a:solidFill>
                <a:uFill>
                  <a:solidFill>
                    <a:srgbClr val="0268A6"/>
                  </a:solidFill>
                </a:uFill>
                <a:latin typeface="Calibri"/>
                <a:ea typeface="Calibri"/>
                <a:cs typeface="Calibri"/>
                <a:sym typeface="Calibri"/>
              </a:defRPr>
            </a:lvl1pPr>
          </a:lstStyle>
          <a:p>
            <a:pPr lvl="0">
              <a:defRPr sz="1800">
                <a:solidFill>
                  <a:srgbClr val="000000"/>
                </a:solidFill>
                <a:uFillTx/>
              </a:defRPr>
            </a:pPr>
            <a:r>
              <a:rPr sz="7000">
                <a:solidFill>
                  <a:srgbClr val="0268A6"/>
                </a:solidFill>
                <a:uFill>
                  <a:solidFill>
                    <a:srgbClr val="0268A6"/>
                  </a:solidFill>
                </a:uFill>
              </a:rPr>
              <a:t>Title Text</a:t>
            </a:r>
          </a:p>
        </p:txBody>
      </p:sp>
      <p:sp>
        <p:nvSpPr>
          <p:cNvPr id="186" name="Shape 186"/>
          <p:cNvSpPr>
            <a:spLocks noGrp="1"/>
          </p:cNvSpPr>
          <p:nvPr>
            <p:ph type="body" idx="1"/>
          </p:nvPr>
        </p:nvSpPr>
        <p:spPr>
          <a:xfrm>
            <a:off x="647700" y="2171700"/>
            <a:ext cx="5740400" cy="6870649"/>
          </a:xfrm>
          <a:prstGeom prst="rect">
            <a:avLst/>
          </a:prstGeom>
          <a:ln>
            <a:round/>
          </a:ln>
        </p:spPr>
        <p:txBody>
          <a:bodyPr lIns="38100" tIns="38100" rIns="38100" bIns="38100"/>
          <a:lstStyle>
            <a:lvl1pPr marL="274320" indent="-274320" defTabSz="1295400">
              <a:spcBef>
                <a:spcPts val="800"/>
              </a:spcBef>
              <a:buClr>
                <a:srgbClr val="00D7E1"/>
              </a:buClr>
              <a:buSzPct val="95000"/>
              <a:buFont typeface="Wingdings 2"/>
              <a:buChar char=""/>
              <a:defRPr sz="3600">
                <a:latin typeface="Constantia"/>
                <a:ea typeface="Constantia"/>
                <a:cs typeface="Constantia"/>
                <a:sym typeface="Constantia"/>
              </a:defRPr>
            </a:lvl1pPr>
            <a:lvl2pPr marL="640080" indent="-246888" defTabSz="1295400">
              <a:spcBef>
                <a:spcPts val="800"/>
              </a:spcBef>
              <a:buClr>
                <a:srgbClr val="0485D1"/>
              </a:buClr>
              <a:buSzPct val="85000"/>
              <a:buFont typeface="Wingdings 2"/>
              <a:buChar char=""/>
              <a:defRPr sz="3400">
                <a:latin typeface="Constantia"/>
                <a:ea typeface="Constantia"/>
                <a:cs typeface="Constantia"/>
                <a:sym typeface="Constantia"/>
              </a:defRPr>
            </a:lvl2pPr>
            <a:lvl3pPr marL="914400" indent="-246887" defTabSz="1295400">
              <a:buClr>
                <a:srgbClr val="00ADE1"/>
              </a:buClr>
              <a:buSzPct val="70000"/>
              <a:buFont typeface="Wingdings 2"/>
              <a:buChar char=""/>
              <a:defRPr>
                <a:latin typeface="Constantia"/>
                <a:ea typeface="Constantia"/>
                <a:cs typeface="Constantia"/>
                <a:sym typeface="Constantia"/>
              </a:defRPr>
            </a:lvl3pPr>
            <a:lvl4pPr marL="1188719" indent="-210311" defTabSz="1295400">
              <a:spcBef>
                <a:spcPts val="600"/>
              </a:spcBef>
              <a:buClr>
                <a:srgbClr val="00D7E1"/>
              </a:buClr>
              <a:buSzPct val="65000"/>
              <a:buFont typeface="Wingdings 2"/>
              <a:buChar char=""/>
              <a:defRPr>
                <a:latin typeface="Constantia"/>
                <a:ea typeface="Constantia"/>
                <a:cs typeface="Constantia"/>
                <a:sym typeface="Constantia"/>
              </a:defRPr>
            </a:lvl4pPr>
            <a:lvl5pPr marL="1463039" indent="-210311" defTabSz="1295400">
              <a:spcBef>
                <a:spcPts val="600"/>
              </a:spcBef>
              <a:buClr>
                <a:srgbClr val="00D5AB"/>
              </a:buClr>
              <a:buSzPct val="65000"/>
              <a:buFont typeface="Wingdings 2"/>
              <a:buChar char=""/>
              <a:defRPr>
                <a:latin typeface="Constantia"/>
                <a:ea typeface="Constantia"/>
                <a:cs typeface="Constantia"/>
                <a:sym typeface="Constantia"/>
              </a:defRPr>
            </a:lvl5pPr>
          </a:lstStyle>
          <a:p>
            <a:pPr lvl="0">
              <a:defRPr sz="1800">
                <a:uFillTx/>
              </a:defRPr>
            </a:pPr>
            <a:r>
              <a:rPr sz="3600">
                <a:uFill>
                  <a:solidFill/>
                </a:uFill>
              </a:rPr>
              <a:t>Body Level One</a:t>
            </a:r>
          </a:p>
          <a:p>
            <a:pPr lvl="1">
              <a:defRPr sz="1800">
                <a:uFillTx/>
              </a:defRPr>
            </a:pPr>
            <a:r>
              <a:rPr sz="3400">
                <a:uFill>
                  <a:solidFill/>
                </a:uFill>
              </a:rPr>
              <a:t>Body Level Two</a:t>
            </a:r>
          </a:p>
          <a:p>
            <a:pPr lvl="2">
              <a:defRPr sz="1800">
                <a:uFillTx/>
              </a:defRPr>
            </a:pPr>
            <a:r>
              <a:rPr sz="28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87" name="Shape 187"/>
          <p:cNvSpPr>
            <a:spLocks noGrp="1"/>
          </p:cNvSpPr>
          <p:nvPr>
            <p:ph type="sldNum" sz="quarter" idx="2"/>
          </p:nvPr>
        </p:nvSpPr>
        <p:spPr>
          <a:xfrm>
            <a:off x="12168823" y="9319259"/>
            <a:ext cx="185738" cy="241301"/>
          </a:xfrm>
          <a:prstGeom prst="rect">
            <a:avLst/>
          </a:prstGeom>
          <a:ln>
            <a:round/>
          </a:ln>
        </p:spPr>
        <p:txBody>
          <a:bodyPr lIns="0" tIns="0" rIns="0" bIns="0" anchor="b"/>
          <a:lstStyle>
            <a:lvl1pPr algn="r" defTabSz="1295400">
              <a:defRPr sz="1600">
                <a:solidFill>
                  <a:srgbClr val="007088"/>
                </a:solidFill>
                <a:uFill>
                  <a:solidFill>
                    <a:srgbClr val="007088"/>
                  </a:solidFill>
                </a:uFill>
                <a:latin typeface="Constantia"/>
                <a:ea typeface="Constantia"/>
                <a:cs typeface="Constantia"/>
                <a:sym typeface="Constantia"/>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Default - 1_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pic>
        <p:nvPicPr>
          <p:cNvPr id="189" name="image.png"/>
          <p:cNvPicPr/>
          <p:nvPr/>
        </p:nvPicPr>
        <p:blipFill>
          <a:blip r:embed="rId3">
            <a:extLst/>
          </a:blip>
          <a:stretch>
            <a:fillRect/>
          </a:stretch>
        </p:blipFill>
        <p:spPr>
          <a:xfrm>
            <a:off x="-12700" y="6773"/>
            <a:ext cx="13031893" cy="9764889"/>
          </a:xfrm>
          <a:prstGeom prst="rect">
            <a:avLst/>
          </a:prstGeom>
          <a:ln w="12700">
            <a:round/>
          </a:ln>
        </p:spPr>
      </p:pic>
      <p:pic>
        <p:nvPicPr>
          <p:cNvPr id="190" name="image.png"/>
          <p:cNvPicPr/>
          <p:nvPr/>
        </p:nvPicPr>
        <p:blipFill>
          <a:blip r:embed="rId4">
            <a:extLst/>
          </a:blip>
          <a:stretch>
            <a:fillRect/>
          </a:stretch>
        </p:blipFill>
        <p:spPr>
          <a:xfrm>
            <a:off x="647700" y="9286241"/>
            <a:ext cx="1004712" cy="266419"/>
          </a:xfrm>
          <a:prstGeom prst="rect">
            <a:avLst/>
          </a:prstGeom>
          <a:ln w="12700">
            <a:round/>
          </a:ln>
        </p:spPr>
      </p:pic>
      <p:pic>
        <p:nvPicPr>
          <p:cNvPr id="191" name="image.png"/>
          <p:cNvPicPr/>
          <p:nvPr/>
        </p:nvPicPr>
        <p:blipFill>
          <a:blip r:embed="rId5">
            <a:extLst/>
          </a:blip>
          <a:stretch>
            <a:fillRect/>
          </a:stretch>
        </p:blipFill>
        <p:spPr>
          <a:xfrm>
            <a:off x="6811716" y="9321800"/>
            <a:ext cx="4556196" cy="160303"/>
          </a:xfrm>
          <a:prstGeom prst="rect">
            <a:avLst/>
          </a:prstGeom>
          <a:ln w="12700">
            <a:round/>
          </a:ln>
        </p:spPr>
      </p:pic>
      <p:sp>
        <p:nvSpPr>
          <p:cNvPr id="192" name="Shape 192"/>
          <p:cNvSpPr>
            <a:spLocks noGrp="1"/>
          </p:cNvSpPr>
          <p:nvPr>
            <p:ph type="title"/>
          </p:nvPr>
        </p:nvSpPr>
        <p:spPr>
          <a:xfrm>
            <a:off x="647700" y="330200"/>
            <a:ext cx="11709400" cy="1625600"/>
          </a:xfrm>
          <a:prstGeom prst="rect">
            <a:avLst/>
          </a:prstGeom>
          <a:ln>
            <a:round/>
          </a:ln>
        </p:spPr>
        <p:txBody>
          <a:bodyPr anchor="b"/>
          <a:lstStyle>
            <a:lvl1pPr defTabSz="1295400">
              <a:defRPr sz="7000" b="0">
                <a:solidFill>
                  <a:srgbClr val="0268A6"/>
                </a:solidFill>
                <a:uFill>
                  <a:solidFill>
                    <a:srgbClr val="0268A6"/>
                  </a:solidFill>
                </a:uFill>
                <a:latin typeface="Calibri"/>
                <a:ea typeface="Calibri"/>
                <a:cs typeface="Calibri"/>
                <a:sym typeface="Calibri"/>
              </a:defRPr>
            </a:lvl1pPr>
          </a:lstStyle>
          <a:p>
            <a:pPr lvl="0">
              <a:defRPr sz="1800">
                <a:solidFill>
                  <a:srgbClr val="000000"/>
                </a:solidFill>
                <a:uFillTx/>
              </a:defRPr>
            </a:pPr>
            <a:r>
              <a:rPr sz="7000">
                <a:solidFill>
                  <a:srgbClr val="0268A6"/>
                </a:solidFill>
                <a:uFill>
                  <a:solidFill>
                    <a:srgbClr val="0268A6"/>
                  </a:solidFill>
                </a:uFill>
              </a:rPr>
              <a:t>Title Text</a:t>
            </a:r>
          </a:p>
        </p:txBody>
      </p:sp>
      <p:sp>
        <p:nvSpPr>
          <p:cNvPr id="193" name="Shape 193"/>
          <p:cNvSpPr>
            <a:spLocks noGrp="1"/>
          </p:cNvSpPr>
          <p:nvPr>
            <p:ph type="body" idx="1"/>
          </p:nvPr>
        </p:nvSpPr>
        <p:spPr>
          <a:xfrm>
            <a:off x="647700" y="2171700"/>
            <a:ext cx="5740400" cy="6870649"/>
          </a:xfrm>
          <a:prstGeom prst="rect">
            <a:avLst/>
          </a:prstGeom>
          <a:ln>
            <a:round/>
          </a:ln>
        </p:spPr>
        <p:txBody>
          <a:bodyPr lIns="38100" tIns="38100" rIns="38100" bIns="38100"/>
          <a:lstStyle>
            <a:lvl1pPr marL="274320" indent="-274320" defTabSz="1295400">
              <a:spcBef>
                <a:spcPts val="800"/>
              </a:spcBef>
              <a:buClr>
                <a:srgbClr val="00D7E1"/>
              </a:buClr>
              <a:buSzPct val="95000"/>
              <a:buFont typeface="Wingdings 2"/>
              <a:buChar char=""/>
              <a:defRPr sz="3600">
                <a:latin typeface="Constantia"/>
                <a:ea typeface="Constantia"/>
                <a:cs typeface="Constantia"/>
                <a:sym typeface="Constantia"/>
              </a:defRPr>
            </a:lvl1pPr>
            <a:lvl2pPr marL="640080" indent="-246888" defTabSz="1295400">
              <a:spcBef>
                <a:spcPts val="800"/>
              </a:spcBef>
              <a:buClr>
                <a:srgbClr val="0485D1"/>
              </a:buClr>
              <a:buSzPct val="85000"/>
              <a:buFont typeface="Wingdings 2"/>
              <a:buChar char=""/>
              <a:defRPr sz="3400">
                <a:latin typeface="Constantia"/>
                <a:ea typeface="Constantia"/>
                <a:cs typeface="Constantia"/>
                <a:sym typeface="Constantia"/>
              </a:defRPr>
            </a:lvl2pPr>
            <a:lvl3pPr marL="914400" indent="-246887" defTabSz="1295400">
              <a:buClr>
                <a:srgbClr val="00ADE1"/>
              </a:buClr>
              <a:buSzPct val="70000"/>
              <a:buFont typeface="Wingdings 2"/>
              <a:buChar char=""/>
              <a:defRPr>
                <a:latin typeface="Constantia"/>
                <a:ea typeface="Constantia"/>
                <a:cs typeface="Constantia"/>
                <a:sym typeface="Constantia"/>
              </a:defRPr>
            </a:lvl3pPr>
            <a:lvl4pPr marL="1188719" indent="-210311" defTabSz="1295400">
              <a:spcBef>
                <a:spcPts val="600"/>
              </a:spcBef>
              <a:buClr>
                <a:srgbClr val="00D7E1"/>
              </a:buClr>
              <a:buSzPct val="65000"/>
              <a:buFont typeface="Wingdings 2"/>
              <a:buChar char=""/>
              <a:defRPr>
                <a:latin typeface="Constantia"/>
                <a:ea typeface="Constantia"/>
                <a:cs typeface="Constantia"/>
                <a:sym typeface="Constantia"/>
              </a:defRPr>
            </a:lvl4pPr>
            <a:lvl5pPr marL="1463039" indent="-210311" defTabSz="1295400">
              <a:spcBef>
                <a:spcPts val="600"/>
              </a:spcBef>
              <a:buClr>
                <a:srgbClr val="00D5AB"/>
              </a:buClr>
              <a:buSzPct val="65000"/>
              <a:buFont typeface="Wingdings 2"/>
              <a:buChar char=""/>
              <a:defRPr>
                <a:latin typeface="Constantia"/>
                <a:ea typeface="Constantia"/>
                <a:cs typeface="Constantia"/>
                <a:sym typeface="Constantia"/>
              </a:defRPr>
            </a:lvl5pPr>
          </a:lstStyle>
          <a:p>
            <a:pPr lvl="0">
              <a:defRPr sz="1800">
                <a:uFillTx/>
              </a:defRPr>
            </a:pPr>
            <a:r>
              <a:rPr sz="3600">
                <a:uFill>
                  <a:solidFill/>
                </a:uFill>
              </a:rPr>
              <a:t>Body Level One</a:t>
            </a:r>
          </a:p>
          <a:p>
            <a:pPr lvl="1">
              <a:defRPr sz="1800">
                <a:uFillTx/>
              </a:defRPr>
            </a:pPr>
            <a:r>
              <a:rPr sz="3400">
                <a:uFill>
                  <a:solidFill/>
                </a:uFill>
              </a:rPr>
              <a:t>Body Level Two</a:t>
            </a:r>
          </a:p>
          <a:p>
            <a:pPr lvl="2">
              <a:defRPr sz="1800">
                <a:uFillTx/>
              </a:defRPr>
            </a:pPr>
            <a:r>
              <a:rPr sz="28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194" name="Shape 194"/>
          <p:cNvSpPr>
            <a:spLocks noGrp="1"/>
          </p:cNvSpPr>
          <p:nvPr>
            <p:ph type="sldNum" sz="quarter" idx="2"/>
          </p:nvPr>
        </p:nvSpPr>
        <p:spPr>
          <a:xfrm>
            <a:off x="12168823" y="9319259"/>
            <a:ext cx="185738" cy="241301"/>
          </a:xfrm>
          <a:prstGeom prst="rect">
            <a:avLst/>
          </a:prstGeom>
          <a:ln>
            <a:round/>
          </a:ln>
        </p:spPr>
        <p:txBody>
          <a:bodyPr lIns="0" tIns="0" rIns="0" bIns="0" anchor="b"/>
          <a:lstStyle>
            <a:lvl1pPr algn="r" defTabSz="1295400">
              <a:defRPr sz="1600">
                <a:solidFill>
                  <a:srgbClr val="007088"/>
                </a:solidFill>
                <a:uFill>
                  <a:solidFill>
                    <a:srgbClr val="007088"/>
                  </a:solidFill>
                </a:uFill>
                <a:latin typeface="Constantia"/>
                <a:ea typeface="Constantia"/>
                <a:cs typeface="Constantia"/>
                <a:sym typeface="Constantia"/>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Default - 2_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pic>
        <p:nvPicPr>
          <p:cNvPr id="196" name="image.png"/>
          <p:cNvPicPr/>
          <p:nvPr/>
        </p:nvPicPr>
        <p:blipFill>
          <a:blip r:embed="rId3">
            <a:extLst/>
          </a:blip>
          <a:stretch>
            <a:fillRect/>
          </a:stretch>
        </p:blipFill>
        <p:spPr>
          <a:xfrm>
            <a:off x="-12700" y="6773"/>
            <a:ext cx="13031893" cy="9764889"/>
          </a:xfrm>
          <a:prstGeom prst="rect">
            <a:avLst/>
          </a:prstGeom>
          <a:ln w="12700">
            <a:round/>
          </a:ln>
        </p:spPr>
      </p:pic>
      <p:pic>
        <p:nvPicPr>
          <p:cNvPr id="197" name="image.png"/>
          <p:cNvPicPr/>
          <p:nvPr/>
        </p:nvPicPr>
        <p:blipFill>
          <a:blip r:embed="rId4">
            <a:extLst/>
          </a:blip>
          <a:stretch>
            <a:fillRect/>
          </a:stretch>
        </p:blipFill>
        <p:spPr>
          <a:xfrm>
            <a:off x="647700" y="9286241"/>
            <a:ext cx="1004712" cy="266419"/>
          </a:xfrm>
          <a:prstGeom prst="rect">
            <a:avLst/>
          </a:prstGeom>
          <a:ln w="12700">
            <a:round/>
          </a:ln>
        </p:spPr>
      </p:pic>
      <p:pic>
        <p:nvPicPr>
          <p:cNvPr id="198" name="image.png"/>
          <p:cNvPicPr/>
          <p:nvPr/>
        </p:nvPicPr>
        <p:blipFill>
          <a:blip r:embed="rId5">
            <a:extLst/>
          </a:blip>
          <a:stretch>
            <a:fillRect/>
          </a:stretch>
        </p:blipFill>
        <p:spPr>
          <a:xfrm>
            <a:off x="6811716" y="9321800"/>
            <a:ext cx="4556196" cy="160303"/>
          </a:xfrm>
          <a:prstGeom prst="rect">
            <a:avLst/>
          </a:prstGeom>
          <a:ln w="12700">
            <a:round/>
          </a:ln>
        </p:spPr>
      </p:pic>
      <p:sp>
        <p:nvSpPr>
          <p:cNvPr id="199" name="Shape 199"/>
          <p:cNvSpPr>
            <a:spLocks noGrp="1"/>
          </p:cNvSpPr>
          <p:nvPr>
            <p:ph type="title"/>
          </p:nvPr>
        </p:nvSpPr>
        <p:spPr>
          <a:xfrm>
            <a:off x="647700" y="330200"/>
            <a:ext cx="11709400" cy="1625600"/>
          </a:xfrm>
          <a:prstGeom prst="rect">
            <a:avLst/>
          </a:prstGeom>
          <a:ln>
            <a:round/>
          </a:ln>
        </p:spPr>
        <p:txBody>
          <a:bodyPr anchor="b"/>
          <a:lstStyle>
            <a:lvl1pPr defTabSz="1295400">
              <a:defRPr sz="7000" b="0">
                <a:solidFill>
                  <a:srgbClr val="0268A6"/>
                </a:solidFill>
                <a:uFill>
                  <a:solidFill>
                    <a:srgbClr val="0268A6"/>
                  </a:solidFill>
                </a:uFill>
                <a:latin typeface="Calibri"/>
                <a:ea typeface="Calibri"/>
                <a:cs typeface="Calibri"/>
                <a:sym typeface="Calibri"/>
              </a:defRPr>
            </a:lvl1pPr>
          </a:lstStyle>
          <a:p>
            <a:pPr lvl="0">
              <a:defRPr sz="1800">
                <a:solidFill>
                  <a:srgbClr val="000000"/>
                </a:solidFill>
                <a:uFillTx/>
              </a:defRPr>
            </a:pPr>
            <a:r>
              <a:rPr sz="7000">
                <a:solidFill>
                  <a:srgbClr val="0268A6"/>
                </a:solidFill>
                <a:uFill>
                  <a:solidFill>
                    <a:srgbClr val="0268A6"/>
                  </a:solidFill>
                </a:uFill>
              </a:rPr>
              <a:t>Title Text</a:t>
            </a:r>
          </a:p>
        </p:txBody>
      </p:sp>
      <p:sp>
        <p:nvSpPr>
          <p:cNvPr id="200" name="Shape 200"/>
          <p:cNvSpPr>
            <a:spLocks noGrp="1"/>
          </p:cNvSpPr>
          <p:nvPr>
            <p:ph type="body" idx="1"/>
          </p:nvPr>
        </p:nvSpPr>
        <p:spPr>
          <a:xfrm>
            <a:off x="647700" y="2171700"/>
            <a:ext cx="11709400" cy="3381248"/>
          </a:xfrm>
          <a:prstGeom prst="rect">
            <a:avLst/>
          </a:prstGeom>
          <a:ln>
            <a:round/>
          </a:ln>
        </p:spPr>
        <p:txBody>
          <a:bodyPr lIns="38100" tIns="38100" rIns="38100" bIns="38100"/>
          <a:lstStyle>
            <a:lvl1pPr marL="274320" indent="-274320" defTabSz="1295400">
              <a:spcBef>
                <a:spcPts val="800"/>
              </a:spcBef>
              <a:buClr>
                <a:srgbClr val="00D7E1"/>
              </a:buClr>
              <a:buSzPct val="95000"/>
              <a:buFont typeface="Wingdings 2"/>
              <a:buChar char=""/>
              <a:defRPr sz="3600">
                <a:latin typeface="Constantia"/>
                <a:ea typeface="Constantia"/>
                <a:cs typeface="Constantia"/>
                <a:sym typeface="Constantia"/>
              </a:defRPr>
            </a:lvl1pPr>
            <a:lvl2pPr marL="640080" indent="-246888" defTabSz="1295400">
              <a:spcBef>
                <a:spcPts val="800"/>
              </a:spcBef>
              <a:buClr>
                <a:srgbClr val="0485D1"/>
              </a:buClr>
              <a:buSzPct val="85000"/>
              <a:buFont typeface="Wingdings 2"/>
              <a:buChar char=""/>
              <a:defRPr sz="3400">
                <a:latin typeface="Constantia"/>
                <a:ea typeface="Constantia"/>
                <a:cs typeface="Constantia"/>
                <a:sym typeface="Constantia"/>
              </a:defRPr>
            </a:lvl2pPr>
            <a:lvl3pPr marL="914400" indent="-246887" defTabSz="1295400">
              <a:buClr>
                <a:srgbClr val="00ADE1"/>
              </a:buClr>
              <a:buSzPct val="70000"/>
              <a:buFont typeface="Wingdings 2"/>
              <a:buChar char=""/>
              <a:defRPr>
                <a:latin typeface="Constantia"/>
                <a:ea typeface="Constantia"/>
                <a:cs typeface="Constantia"/>
                <a:sym typeface="Constantia"/>
              </a:defRPr>
            </a:lvl3pPr>
            <a:lvl4pPr marL="1188719" indent="-210311" defTabSz="1295400">
              <a:spcBef>
                <a:spcPts val="600"/>
              </a:spcBef>
              <a:buClr>
                <a:srgbClr val="00D7E1"/>
              </a:buClr>
              <a:buSzPct val="65000"/>
              <a:buFont typeface="Wingdings 2"/>
              <a:buChar char=""/>
              <a:defRPr>
                <a:latin typeface="Constantia"/>
                <a:ea typeface="Constantia"/>
                <a:cs typeface="Constantia"/>
                <a:sym typeface="Constantia"/>
              </a:defRPr>
            </a:lvl4pPr>
            <a:lvl5pPr marL="1463039" indent="-210311" defTabSz="1295400">
              <a:spcBef>
                <a:spcPts val="600"/>
              </a:spcBef>
              <a:buClr>
                <a:srgbClr val="00D5AB"/>
              </a:buClr>
              <a:buSzPct val="65000"/>
              <a:buFont typeface="Wingdings 2"/>
              <a:buChar char=""/>
              <a:defRPr>
                <a:latin typeface="Constantia"/>
                <a:ea typeface="Constantia"/>
                <a:cs typeface="Constantia"/>
                <a:sym typeface="Constantia"/>
              </a:defRPr>
            </a:lvl5pPr>
          </a:lstStyle>
          <a:p>
            <a:pPr lvl="0">
              <a:defRPr sz="1800">
                <a:uFillTx/>
              </a:defRPr>
            </a:pPr>
            <a:r>
              <a:rPr sz="3600">
                <a:uFill>
                  <a:solidFill/>
                </a:uFill>
              </a:rPr>
              <a:t>Body Level One</a:t>
            </a:r>
          </a:p>
          <a:p>
            <a:pPr lvl="1">
              <a:defRPr sz="1800">
                <a:uFillTx/>
              </a:defRPr>
            </a:pPr>
            <a:r>
              <a:rPr sz="3400">
                <a:uFill>
                  <a:solidFill/>
                </a:uFill>
              </a:rPr>
              <a:t>Body Level Two</a:t>
            </a:r>
          </a:p>
          <a:p>
            <a:pPr lvl="2">
              <a:defRPr sz="1800">
                <a:uFillTx/>
              </a:defRPr>
            </a:pPr>
            <a:r>
              <a:rPr sz="28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201" name="Shape 201"/>
          <p:cNvSpPr>
            <a:spLocks noGrp="1"/>
          </p:cNvSpPr>
          <p:nvPr>
            <p:ph type="sldNum" sz="quarter" idx="2"/>
          </p:nvPr>
        </p:nvSpPr>
        <p:spPr>
          <a:xfrm>
            <a:off x="12168823" y="9319259"/>
            <a:ext cx="185738" cy="241301"/>
          </a:xfrm>
          <a:prstGeom prst="rect">
            <a:avLst/>
          </a:prstGeom>
          <a:ln>
            <a:round/>
          </a:ln>
        </p:spPr>
        <p:txBody>
          <a:bodyPr lIns="0" tIns="0" rIns="0" bIns="0" anchor="b"/>
          <a:lstStyle>
            <a:lvl1pPr algn="r" defTabSz="1295400">
              <a:defRPr sz="1600">
                <a:solidFill>
                  <a:srgbClr val="007088"/>
                </a:solidFill>
                <a:uFill>
                  <a:solidFill>
                    <a:srgbClr val="007088"/>
                  </a:solidFill>
                </a:uFill>
                <a:latin typeface="Constantia"/>
                <a:ea typeface="Constantia"/>
                <a:cs typeface="Constantia"/>
                <a:sym typeface="Constantia"/>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tx">
  <p:cSld name="Default - 3_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pic>
        <p:nvPicPr>
          <p:cNvPr id="203" name="image.png"/>
          <p:cNvPicPr/>
          <p:nvPr/>
        </p:nvPicPr>
        <p:blipFill>
          <a:blip r:embed="rId3">
            <a:extLst/>
          </a:blip>
          <a:stretch>
            <a:fillRect/>
          </a:stretch>
        </p:blipFill>
        <p:spPr>
          <a:xfrm>
            <a:off x="-12700" y="6773"/>
            <a:ext cx="13031893" cy="9764889"/>
          </a:xfrm>
          <a:prstGeom prst="rect">
            <a:avLst/>
          </a:prstGeom>
          <a:ln w="12700">
            <a:round/>
          </a:ln>
        </p:spPr>
      </p:pic>
      <p:pic>
        <p:nvPicPr>
          <p:cNvPr id="204" name="image.png"/>
          <p:cNvPicPr/>
          <p:nvPr/>
        </p:nvPicPr>
        <p:blipFill>
          <a:blip r:embed="rId4">
            <a:extLst/>
          </a:blip>
          <a:stretch>
            <a:fillRect/>
          </a:stretch>
        </p:blipFill>
        <p:spPr>
          <a:xfrm>
            <a:off x="647700" y="9286241"/>
            <a:ext cx="1004712" cy="266419"/>
          </a:xfrm>
          <a:prstGeom prst="rect">
            <a:avLst/>
          </a:prstGeom>
          <a:ln w="12700">
            <a:round/>
          </a:ln>
        </p:spPr>
      </p:pic>
      <p:pic>
        <p:nvPicPr>
          <p:cNvPr id="205" name="image.png"/>
          <p:cNvPicPr/>
          <p:nvPr/>
        </p:nvPicPr>
        <p:blipFill>
          <a:blip r:embed="rId5">
            <a:extLst/>
          </a:blip>
          <a:stretch>
            <a:fillRect/>
          </a:stretch>
        </p:blipFill>
        <p:spPr>
          <a:xfrm>
            <a:off x="6811716" y="9321800"/>
            <a:ext cx="4556196" cy="160303"/>
          </a:xfrm>
          <a:prstGeom prst="rect">
            <a:avLst/>
          </a:prstGeom>
          <a:ln w="12700">
            <a:round/>
          </a:ln>
        </p:spPr>
      </p:pic>
      <p:sp>
        <p:nvSpPr>
          <p:cNvPr id="206" name="Shape 206"/>
          <p:cNvSpPr>
            <a:spLocks noGrp="1"/>
          </p:cNvSpPr>
          <p:nvPr>
            <p:ph type="title"/>
          </p:nvPr>
        </p:nvSpPr>
        <p:spPr>
          <a:xfrm>
            <a:off x="647700" y="330200"/>
            <a:ext cx="11709400" cy="1625600"/>
          </a:xfrm>
          <a:prstGeom prst="rect">
            <a:avLst/>
          </a:prstGeom>
          <a:ln>
            <a:round/>
          </a:ln>
        </p:spPr>
        <p:txBody>
          <a:bodyPr anchor="b"/>
          <a:lstStyle>
            <a:lvl1pPr defTabSz="1295400">
              <a:defRPr sz="7000" b="0">
                <a:solidFill>
                  <a:srgbClr val="0268A6"/>
                </a:solidFill>
                <a:uFill>
                  <a:solidFill>
                    <a:srgbClr val="0268A6"/>
                  </a:solidFill>
                </a:uFill>
                <a:latin typeface="Calibri"/>
                <a:ea typeface="Calibri"/>
                <a:cs typeface="Calibri"/>
                <a:sym typeface="Calibri"/>
              </a:defRPr>
            </a:lvl1pPr>
          </a:lstStyle>
          <a:p>
            <a:pPr lvl="0">
              <a:defRPr sz="1800">
                <a:solidFill>
                  <a:srgbClr val="000000"/>
                </a:solidFill>
                <a:uFillTx/>
              </a:defRPr>
            </a:pPr>
            <a:r>
              <a:rPr sz="7000">
                <a:solidFill>
                  <a:srgbClr val="0268A6"/>
                </a:solidFill>
                <a:uFill>
                  <a:solidFill>
                    <a:srgbClr val="0268A6"/>
                  </a:solidFill>
                </a:uFill>
              </a:rPr>
              <a:t>Title Text</a:t>
            </a:r>
          </a:p>
        </p:txBody>
      </p:sp>
      <p:sp>
        <p:nvSpPr>
          <p:cNvPr id="207" name="Shape 207"/>
          <p:cNvSpPr>
            <a:spLocks noGrp="1"/>
          </p:cNvSpPr>
          <p:nvPr>
            <p:ph type="body" idx="1"/>
          </p:nvPr>
        </p:nvSpPr>
        <p:spPr>
          <a:xfrm>
            <a:off x="647700" y="2171700"/>
            <a:ext cx="5740400" cy="3381248"/>
          </a:xfrm>
          <a:prstGeom prst="rect">
            <a:avLst/>
          </a:prstGeom>
          <a:ln>
            <a:round/>
          </a:ln>
        </p:spPr>
        <p:txBody>
          <a:bodyPr lIns="38100" tIns="38100" rIns="38100" bIns="38100"/>
          <a:lstStyle>
            <a:lvl1pPr marL="274320" indent="-274320" defTabSz="1295400">
              <a:spcBef>
                <a:spcPts val="800"/>
              </a:spcBef>
              <a:buClr>
                <a:srgbClr val="00D7E1"/>
              </a:buClr>
              <a:buSzPct val="95000"/>
              <a:buFont typeface="Wingdings 2"/>
              <a:buChar char=""/>
              <a:defRPr sz="3600">
                <a:latin typeface="Constantia"/>
                <a:ea typeface="Constantia"/>
                <a:cs typeface="Constantia"/>
                <a:sym typeface="Constantia"/>
              </a:defRPr>
            </a:lvl1pPr>
            <a:lvl2pPr marL="640080" indent="-246888" defTabSz="1295400">
              <a:spcBef>
                <a:spcPts val="800"/>
              </a:spcBef>
              <a:buClr>
                <a:srgbClr val="0485D1"/>
              </a:buClr>
              <a:buSzPct val="85000"/>
              <a:buFont typeface="Wingdings 2"/>
              <a:buChar char=""/>
              <a:defRPr sz="3400">
                <a:latin typeface="Constantia"/>
                <a:ea typeface="Constantia"/>
                <a:cs typeface="Constantia"/>
                <a:sym typeface="Constantia"/>
              </a:defRPr>
            </a:lvl2pPr>
            <a:lvl3pPr marL="914400" indent="-246887" defTabSz="1295400">
              <a:buClr>
                <a:srgbClr val="00ADE1"/>
              </a:buClr>
              <a:buSzPct val="70000"/>
              <a:buFont typeface="Wingdings 2"/>
              <a:buChar char=""/>
              <a:defRPr>
                <a:latin typeface="Constantia"/>
                <a:ea typeface="Constantia"/>
                <a:cs typeface="Constantia"/>
                <a:sym typeface="Constantia"/>
              </a:defRPr>
            </a:lvl3pPr>
            <a:lvl4pPr marL="1188719" indent="-210311" defTabSz="1295400">
              <a:spcBef>
                <a:spcPts val="600"/>
              </a:spcBef>
              <a:buClr>
                <a:srgbClr val="00D7E1"/>
              </a:buClr>
              <a:buSzPct val="65000"/>
              <a:buFont typeface="Wingdings 2"/>
              <a:buChar char=""/>
              <a:defRPr>
                <a:latin typeface="Constantia"/>
                <a:ea typeface="Constantia"/>
                <a:cs typeface="Constantia"/>
                <a:sym typeface="Constantia"/>
              </a:defRPr>
            </a:lvl4pPr>
            <a:lvl5pPr marL="1463039" indent="-210311" defTabSz="1295400">
              <a:spcBef>
                <a:spcPts val="600"/>
              </a:spcBef>
              <a:buClr>
                <a:srgbClr val="00D5AB"/>
              </a:buClr>
              <a:buSzPct val="65000"/>
              <a:buFont typeface="Wingdings 2"/>
              <a:buChar char=""/>
              <a:defRPr>
                <a:latin typeface="Constantia"/>
                <a:ea typeface="Constantia"/>
                <a:cs typeface="Constantia"/>
                <a:sym typeface="Constantia"/>
              </a:defRPr>
            </a:lvl5pPr>
          </a:lstStyle>
          <a:p>
            <a:pPr lvl="0">
              <a:defRPr sz="1800">
                <a:uFillTx/>
              </a:defRPr>
            </a:pPr>
            <a:r>
              <a:rPr sz="3600">
                <a:uFill>
                  <a:solidFill/>
                </a:uFill>
              </a:rPr>
              <a:t>Body Level One</a:t>
            </a:r>
          </a:p>
          <a:p>
            <a:pPr lvl="1">
              <a:defRPr sz="1800">
                <a:uFillTx/>
              </a:defRPr>
            </a:pPr>
            <a:r>
              <a:rPr sz="3400">
                <a:uFill>
                  <a:solidFill/>
                </a:uFill>
              </a:rPr>
              <a:t>Body Level Two</a:t>
            </a:r>
          </a:p>
          <a:p>
            <a:pPr lvl="2">
              <a:defRPr sz="1800">
                <a:uFillTx/>
              </a:defRPr>
            </a:pPr>
            <a:r>
              <a:rPr sz="28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
        <p:nvSpPr>
          <p:cNvPr id="208" name="Shape 208"/>
          <p:cNvSpPr>
            <a:spLocks noGrp="1"/>
          </p:cNvSpPr>
          <p:nvPr>
            <p:ph type="sldNum" sz="quarter" idx="2"/>
          </p:nvPr>
        </p:nvSpPr>
        <p:spPr>
          <a:xfrm>
            <a:off x="12168823" y="9319259"/>
            <a:ext cx="185738" cy="241301"/>
          </a:xfrm>
          <a:prstGeom prst="rect">
            <a:avLst/>
          </a:prstGeom>
          <a:ln>
            <a:round/>
          </a:ln>
        </p:spPr>
        <p:txBody>
          <a:bodyPr lIns="0" tIns="0" rIns="0" bIns="0" anchor="b"/>
          <a:lstStyle>
            <a:lvl1pPr algn="r" defTabSz="1295400">
              <a:defRPr sz="1600">
                <a:solidFill>
                  <a:srgbClr val="007088"/>
                </a:solidFill>
                <a:uFill>
                  <a:solidFill>
                    <a:srgbClr val="007088"/>
                  </a:solidFill>
                </a:uFill>
                <a:latin typeface="Constantia"/>
                <a:ea typeface="Constantia"/>
                <a:cs typeface="Constantia"/>
                <a:sym typeface="Constantia"/>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tx">
  <p:cSld name="Default - 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pic>
        <p:nvPicPr>
          <p:cNvPr id="210" name="image.png"/>
          <p:cNvPicPr/>
          <p:nvPr/>
        </p:nvPicPr>
        <p:blipFill>
          <a:blip r:embed="rId3">
            <a:extLst/>
          </a:blip>
          <a:stretch>
            <a:fillRect/>
          </a:stretch>
        </p:blipFill>
        <p:spPr>
          <a:xfrm>
            <a:off x="-12700" y="6773"/>
            <a:ext cx="13031893" cy="9764889"/>
          </a:xfrm>
          <a:prstGeom prst="rect">
            <a:avLst/>
          </a:prstGeom>
          <a:ln w="12700">
            <a:round/>
          </a:ln>
        </p:spPr>
      </p:pic>
      <p:pic>
        <p:nvPicPr>
          <p:cNvPr id="211" name="image.png"/>
          <p:cNvPicPr/>
          <p:nvPr/>
        </p:nvPicPr>
        <p:blipFill>
          <a:blip r:embed="rId4">
            <a:extLst/>
          </a:blip>
          <a:stretch>
            <a:fillRect/>
          </a:stretch>
        </p:blipFill>
        <p:spPr>
          <a:xfrm>
            <a:off x="647700" y="9286241"/>
            <a:ext cx="1004712" cy="266419"/>
          </a:xfrm>
          <a:prstGeom prst="rect">
            <a:avLst/>
          </a:prstGeom>
          <a:ln w="12700">
            <a:round/>
          </a:ln>
        </p:spPr>
      </p:pic>
      <p:pic>
        <p:nvPicPr>
          <p:cNvPr id="212" name="image.png"/>
          <p:cNvPicPr/>
          <p:nvPr/>
        </p:nvPicPr>
        <p:blipFill>
          <a:blip r:embed="rId5">
            <a:extLst/>
          </a:blip>
          <a:stretch>
            <a:fillRect/>
          </a:stretch>
        </p:blipFill>
        <p:spPr>
          <a:xfrm>
            <a:off x="6811716" y="9321800"/>
            <a:ext cx="4556196" cy="160303"/>
          </a:xfrm>
          <a:prstGeom prst="rect">
            <a:avLst/>
          </a:prstGeom>
          <a:ln w="12700">
            <a:round/>
          </a:ln>
        </p:spPr>
      </p:pic>
      <p:sp>
        <p:nvSpPr>
          <p:cNvPr id="213" name="Shape 213"/>
          <p:cNvSpPr>
            <a:spLocks noGrp="1"/>
          </p:cNvSpPr>
          <p:nvPr>
            <p:ph type="title"/>
          </p:nvPr>
        </p:nvSpPr>
        <p:spPr>
          <a:xfrm>
            <a:off x="647700" y="330200"/>
            <a:ext cx="11811000" cy="1625600"/>
          </a:xfrm>
          <a:prstGeom prst="rect">
            <a:avLst/>
          </a:prstGeom>
          <a:ln>
            <a:round/>
          </a:ln>
        </p:spPr>
        <p:txBody>
          <a:bodyPr anchor="b"/>
          <a:lstStyle>
            <a:lvl1pPr defTabSz="1295400">
              <a:defRPr sz="7000" b="0">
                <a:solidFill>
                  <a:srgbClr val="00748E"/>
                </a:solidFill>
                <a:uFill>
                  <a:solidFill>
                    <a:srgbClr val="00748E"/>
                  </a:solidFill>
                </a:uFill>
                <a:latin typeface="Calibri"/>
                <a:ea typeface="Calibri"/>
                <a:cs typeface="Calibri"/>
                <a:sym typeface="Calibri"/>
              </a:defRPr>
            </a:lvl1pPr>
          </a:lstStyle>
          <a:p>
            <a:pPr lvl="0">
              <a:defRPr sz="1800">
                <a:solidFill>
                  <a:srgbClr val="000000"/>
                </a:solidFill>
                <a:uFillTx/>
              </a:defRPr>
            </a:pPr>
            <a:r>
              <a:rPr sz="7000">
                <a:solidFill>
                  <a:srgbClr val="00748E"/>
                </a:solidFill>
                <a:uFill>
                  <a:solidFill>
                    <a:srgbClr val="00748E"/>
                  </a:solidFill>
                </a:uFill>
              </a:rPr>
              <a:t>Title Text</a:t>
            </a:r>
          </a:p>
        </p:txBody>
      </p:sp>
      <p:sp>
        <p:nvSpPr>
          <p:cNvPr id="214" name="Shape 214"/>
          <p:cNvSpPr>
            <a:spLocks noGrp="1"/>
          </p:cNvSpPr>
          <p:nvPr>
            <p:ph type="sldNum" sz="quarter" idx="2"/>
          </p:nvPr>
        </p:nvSpPr>
        <p:spPr>
          <a:xfrm>
            <a:off x="12168823" y="9319259"/>
            <a:ext cx="185738" cy="241301"/>
          </a:xfrm>
          <a:prstGeom prst="rect">
            <a:avLst/>
          </a:prstGeom>
          <a:ln>
            <a:round/>
          </a:ln>
        </p:spPr>
        <p:txBody>
          <a:bodyPr lIns="0" tIns="0" rIns="0" bIns="0" anchor="b"/>
          <a:lstStyle>
            <a:lvl1pPr algn="r" defTabSz="1295400">
              <a:defRPr sz="1600">
                <a:solidFill>
                  <a:srgbClr val="007088"/>
                </a:solidFill>
                <a:uFill>
                  <a:solidFill>
                    <a:srgbClr val="007088"/>
                  </a:solidFill>
                </a:uFill>
                <a:latin typeface="Constantia"/>
                <a:ea typeface="Constantia"/>
                <a:cs typeface="Constantia"/>
                <a:sym typeface="Constantia"/>
              </a:defRPr>
            </a:lvl1pPr>
          </a:lstStyle>
          <a:p>
            <a:pPr lvl="0"/>
            <a:fld id="{86CB4B4D-7CA3-9044-876B-883B54F8677D}" type="slidenum">
              <a:t>‹#›</a:t>
            </a:fld>
            <a:endParaRPr/>
          </a:p>
        </p:txBody>
      </p:sp>
    </p:spTree>
  </p:cSld>
  <p:clrMapOvr>
    <a:masterClrMapping/>
  </p:clrMapOvr>
  <p:transition xmlns:p14="http://schemas.microsoft.com/office/powerpoint/2010/mai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x">
  <p:cSld name="Default - Title Slide02">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pic>
        <p:nvPicPr>
          <p:cNvPr id="216" name="image.png"/>
          <p:cNvPicPr/>
          <p:nvPr/>
        </p:nvPicPr>
        <p:blipFill>
          <a:blip r:embed="rId3">
            <a:extLst/>
          </a:blip>
          <a:stretch>
            <a:fillRect/>
          </a:stretch>
        </p:blipFill>
        <p:spPr>
          <a:xfrm>
            <a:off x="-12700" y="6773"/>
            <a:ext cx="13031893" cy="9764889"/>
          </a:xfrm>
          <a:prstGeom prst="rect">
            <a:avLst/>
          </a:prstGeom>
          <a:ln w="12700">
            <a:round/>
          </a:ln>
        </p:spPr>
      </p:pic>
      <p:pic>
        <p:nvPicPr>
          <p:cNvPr id="217" name="image.png"/>
          <p:cNvPicPr/>
          <p:nvPr/>
        </p:nvPicPr>
        <p:blipFill>
          <a:blip r:embed="rId4">
            <a:extLst/>
          </a:blip>
          <a:stretch>
            <a:fillRect/>
          </a:stretch>
        </p:blipFill>
        <p:spPr>
          <a:xfrm>
            <a:off x="647700" y="9286241"/>
            <a:ext cx="1004712" cy="266419"/>
          </a:xfrm>
          <a:prstGeom prst="rect">
            <a:avLst/>
          </a:prstGeom>
          <a:ln w="12700">
            <a:round/>
          </a:ln>
        </p:spPr>
      </p:pic>
      <p:pic>
        <p:nvPicPr>
          <p:cNvPr id="218" name="image.png"/>
          <p:cNvPicPr/>
          <p:nvPr/>
        </p:nvPicPr>
        <p:blipFill>
          <a:blip r:embed="rId5">
            <a:extLst/>
          </a:blip>
          <a:stretch>
            <a:fillRect/>
          </a:stretch>
        </p:blipFill>
        <p:spPr>
          <a:xfrm>
            <a:off x="6811716" y="9321800"/>
            <a:ext cx="4556196" cy="160303"/>
          </a:xfrm>
          <a:prstGeom prst="rect">
            <a:avLst/>
          </a:prstGeom>
          <a:ln w="12700">
            <a:round/>
          </a:ln>
        </p:spPr>
      </p:pic>
      <p:pic>
        <p:nvPicPr>
          <p:cNvPr id="219" name="image5.png"/>
          <p:cNvPicPr/>
          <p:nvPr/>
        </p:nvPicPr>
        <p:blipFill>
          <a:blip r:embed="rId6">
            <a:extLst/>
          </a:blip>
          <a:stretch>
            <a:fillRect/>
          </a:stretch>
        </p:blipFill>
        <p:spPr>
          <a:xfrm>
            <a:off x="10947400" y="330200"/>
            <a:ext cx="1915499" cy="1910758"/>
          </a:xfrm>
          <a:prstGeom prst="rect">
            <a:avLst/>
          </a:prstGeom>
          <a:ln w="12700">
            <a:round/>
          </a:ln>
        </p:spPr>
      </p:pic>
      <p:sp>
        <p:nvSpPr>
          <p:cNvPr id="220" name="Shape 220"/>
          <p:cNvSpPr>
            <a:spLocks noGrp="1"/>
          </p:cNvSpPr>
          <p:nvPr>
            <p:ph type="body" idx="1"/>
          </p:nvPr>
        </p:nvSpPr>
        <p:spPr>
          <a:xfrm>
            <a:off x="762000" y="5647451"/>
            <a:ext cx="10907326" cy="2047056"/>
          </a:xfrm>
          <a:prstGeom prst="rect">
            <a:avLst/>
          </a:prstGeom>
          <a:ln>
            <a:round/>
          </a:ln>
        </p:spPr>
        <p:txBody>
          <a:bodyPr lIns="38100" tIns="38100" rIns="38100" bIns="38100"/>
          <a:lstStyle>
            <a:lvl1pPr marL="274320" indent="-274320" defTabSz="1295400">
              <a:spcBef>
                <a:spcPts val="500"/>
              </a:spcBef>
              <a:buClr>
                <a:srgbClr val="00D7E1"/>
              </a:buClr>
              <a:buSzPct val="95000"/>
              <a:buFont typeface="Wingdings 2"/>
              <a:buChar char=""/>
              <a:defRPr sz="2200">
                <a:solidFill>
                  <a:srgbClr val="014976"/>
                </a:solidFill>
                <a:uFill>
                  <a:solidFill>
                    <a:srgbClr val="014976"/>
                  </a:solidFill>
                </a:uFill>
                <a:latin typeface="Constantia"/>
                <a:ea typeface="Constantia"/>
                <a:cs typeface="Constantia"/>
                <a:sym typeface="Constantia"/>
              </a:defRPr>
            </a:lvl1pPr>
            <a:lvl2pPr marL="640080" indent="-246888" defTabSz="1295400">
              <a:spcBef>
                <a:spcPts val="800"/>
              </a:spcBef>
              <a:buClr>
                <a:srgbClr val="0485D1"/>
              </a:buClr>
              <a:buSzPct val="85000"/>
              <a:buFont typeface="Wingdings 2"/>
              <a:buChar char=""/>
              <a:defRPr sz="3400">
                <a:latin typeface="Constantia"/>
                <a:ea typeface="Constantia"/>
                <a:cs typeface="Constantia"/>
                <a:sym typeface="Constantia"/>
              </a:defRPr>
            </a:lvl2pPr>
            <a:lvl3pPr marL="914400" indent="-246887" defTabSz="1295400">
              <a:buClr>
                <a:srgbClr val="00ADE1"/>
              </a:buClr>
              <a:buSzPct val="70000"/>
              <a:buFont typeface="Wingdings 2"/>
              <a:buChar char=""/>
              <a:defRPr>
                <a:latin typeface="Constantia"/>
                <a:ea typeface="Constantia"/>
                <a:cs typeface="Constantia"/>
                <a:sym typeface="Constantia"/>
              </a:defRPr>
            </a:lvl3pPr>
            <a:lvl4pPr marL="1188719" indent="-210311" defTabSz="1295400">
              <a:spcBef>
                <a:spcPts val="600"/>
              </a:spcBef>
              <a:buClr>
                <a:srgbClr val="00D7E1"/>
              </a:buClr>
              <a:buSzPct val="65000"/>
              <a:buFont typeface="Wingdings 2"/>
              <a:buChar char=""/>
              <a:defRPr>
                <a:latin typeface="Constantia"/>
                <a:ea typeface="Constantia"/>
                <a:cs typeface="Constantia"/>
                <a:sym typeface="Constantia"/>
              </a:defRPr>
            </a:lvl4pPr>
            <a:lvl5pPr marL="1463039" indent="-210311" defTabSz="1295400">
              <a:spcBef>
                <a:spcPts val="600"/>
              </a:spcBef>
              <a:buClr>
                <a:srgbClr val="00D5AB"/>
              </a:buClr>
              <a:buSzPct val="65000"/>
              <a:buFont typeface="Wingdings 2"/>
              <a:buChar char=""/>
              <a:defRPr>
                <a:latin typeface="Constantia"/>
                <a:ea typeface="Constantia"/>
                <a:cs typeface="Constantia"/>
                <a:sym typeface="Constantia"/>
              </a:defRPr>
            </a:lvl5pPr>
          </a:lstStyle>
          <a:p>
            <a:pPr lvl="0">
              <a:defRPr sz="1800">
                <a:solidFill>
                  <a:srgbClr val="000000"/>
                </a:solidFill>
                <a:uFillTx/>
              </a:defRPr>
            </a:pPr>
            <a:r>
              <a:rPr sz="2200">
                <a:solidFill>
                  <a:srgbClr val="014976"/>
                </a:solidFill>
                <a:uFill>
                  <a:solidFill>
                    <a:srgbClr val="014976"/>
                  </a:solidFill>
                </a:uFill>
              </a:rPr>
              <a:t>Body Level One</a:t>
            </a:r>
          </a:p>
          <a:p>
            <a:pPr lvl="1">
              <a:defRPr sz="1800">
                <a:uFillTx/>
              </a:defRPr>
            </a:pPr>
            <a:r>
              <a:rPr sz="3400">
                <a:uFill>
                  <a:solidFill/>
                </a:uFill>
              </a:rPr>
              <a:t>Body Level Two</a:t>
            </a:r>
          </a:p>
          <a:p>
            <a:pPr lvl="2">
              <a:defRPr sz="1800">
                <a:uFillTx/>
              </a:defRPr>
            </a:pPr>
            <a:r>
              <a:rPr sz="28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Tree>
  </p:cSld>
  <p:clrMapOvr>
    <a:masterClrMapping/>
  </p:clrMapOvr>
  <p:transition xmlns:p14="http://schemas.microsoft.com/office/powerpoint/2010/mai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5" name="Shape 15"/>
          <p:cNvSpPr>
            <a:spLocks noGrp="1"/>
          </p:cNvSpPr>
          <p:nvPr>
            <p:ph type="title"/>
          </p:nvPr>
        </p:nvSpPr>
        <p:spPr>
          <a:xfrm>
            <a:off x="1270000" y="239712"/>
            <a:ext cx="10464800" cy="2465388"/>
          </a:xfrm>
          <a:prstGeom prst="rect">
            <a:avLst/>
          </a:prstGeom>
        </p:spPr>
        <p:txBody>
          <a:bodyPr lIns="50800" tIns="50800" rIns="50800" bIns="50800" anchor="ctr"/>
          <a:lstStyle>
            <a:lvl1pPr algn="ctr">
              <a:defRPr sz="8000" b="0">
                <a:solidFill>
                  <a:srgbClr val="000000"/>
                </a:solidFill>
                <a:uFill>
                  <a:solidFill>
                    <a:srgbClr val="000000"/>
                  </a:solidFill>
                </a:uFill>
                <a:latin typeface="+mn-lt"/>
                <a:ea typeface="+mn-ea"/>
                <a:cs typeface="+mn-cs"/>
                <a:sym typeface="Helvetica Light"/>
              </a:defRPr>
            </a:lvl1pPr>
          </a:lstStyle>
          <a:p>
            <a:pPr lvl="0">
              <a:defRPr sz="1800">
                <a:uFillTx/>
              </a:defRPr>
            </a:pPr>
            <a:r>
              <a:rPr sz="8000">
                <a:uFill>
                  <a:solidFill/>
                </a:uFill>
              </a:rPr>
              <a:t>Title Text</a:t>
            </a:r>
          </a:p>
        </p:txBody>
      </p:sp>
      <p:sp>
        <p:nvSpPr>
          <p:cNvPr id="16" name="Shape 16"/>
          <p:cNvSpPr>
            <a:spLocks noGrp="1"/>
          </p:cNvSpPr>
          <p:nvPr>
            <p:ph type="body" idx="1"/>
          </p:nvPr>
        </p:nvSpPr>
        <p:spPr>
          <a:xfrm>
            <a:off x="1270000" y="1498600"/>
            <a:ext cx="10464800" cy="8255000"/>
          </a:xfrm>
          <a:prstGeom prst="rect">
            <a:avLst/>
          </a:prstGeom>
        </p:spPr>
        <p:txBody>
          <a:bodyPr lIns="50800" tIns="50800" rIns="50800" bIns="50800" anchor="ctr"/>
          <a:lstStyle>
            <a:lvl1pPr marL="381000" indent="-381000">
              <a:spcBef>
                <a:spcPts val="4200"/>
              </a:spcBef>
              <a:buClr>
                <a:srgbClr val="000000"/>
              </a:buClr>
              <a:buFont typeface="Helvetica Light"/>
              <a:defRPr sz="3800">
                <a:latin typeface="+mn-lt"/>
                <a:ea typeface="+mn-ea"/>
                <a:cs typeface="+mn-cs"/>
                <a:sym typeface="Helvetica Light"/>
              </a:defRPr>
            </a:lvl1pPr>
            <a:lvl2pPr marL="660400" indent="-381000">
              <a:spcBef>
                <a:spcPts val="4200"/>
              </a:spcBef>
              <a:buClr>
                <a:srgbClr val="000000"/>
              </a:buClr>
              <a:buFont typeface="Helvetica Light"/>
              <a:defRPr sz="3800">
                <a:latin typeface="+mn-lt"/>
                <a:ea typeface="+mn-ea"/>
                <a:cs typeface="+mn-cs"/>
                <a:sym typeface="Helvetica Light"/>
              </a:defRPr>
            </a:lvl2pPr>
            <a:lvl3pPr marL="1041400" indent="-381000">
              <a:spcBef>
                <a:spcPts val="4200"/>
              </a:spcBef>
              <a:buClr>
                <a:srgbClr val="000000"/>
              </a:buClr>
              <a:buFont typeface="Helvetica Light"/>
              <a:defRPr sz="3800">
                <a:latin typeface="+mn-lt"/>
                <a:ea typeface="+mn-ea"/>
                <a:cs typeface="+mn-cs"/>
                <a:sym typeface="Helvetica Light"/>
              </a:defRPr>
            </a:lvl3pPr>
            <a:lvl4pPr marL="1422400" indent="-381000">
              <a:spcBef>
                <a:spcPts val="4200"/>
              </a:spcBef>
              <a:buClr>
                <a:srgbClr val="000000"/>
              </a:buClr>
              <a:buFont typeface="Helvetica Light"/>
              <a:defRPr sz="3800">
                <a:latin typeface="+mn-lt"/>
                <a:ea typeface="+mn-ea"/>
                <a:cs typeface="+mn-cs"/>
                <a:sym typeface="Helvetica Light"/>
              </a:defRPr>
            </a:lvl4pPr>
            <a:lvl5pPr marL="1803400" indent="-381000">
              <a:spcBef>
                <a:spcPts val="4200"/>
              </a:spcBef>
              <a:buClr>
                <a:srgbClr val="000000"/>
              </a:buClr>
              <a:buFont typeface="Helvetica Light"/>
              <a:defRPr sz="3800">
                <a:latin typeface="+mn-lt"/>
                <a:ea typeface="+mn-ea"/>
                <a:cs typeface="+mn-cs"/>
                <a:sym typeface="Helvetica Light"/>
              </a:defRPr>
            </a:lvl5pPr>
          </a:lstStyle>
          <a:p>
            <a:pPr lvl="0">
              <a:defRPr sz="1800">
                <a:uFillTx/>
              </a:defRPr>
            </a:pPr>
            <a:r>
              <a:rPr sz="3800">
                <a:uFill>
                  <a:solidFill/>
                </a:uFill>
              </a:rPr>
              <a:t>Body Level One</a:t>
            </a:r>
          </a:p>
          <a:p>
            <a:pPr lvl="1">
              <a:defRPr sz="1800">
                <a:uFillTx/>
              </a:defRPr>
            </a:pPr>
            <a:r>
              <a:rPr sz="3800">
                <a:uFill>
                  <a:solidFill/>
                </a:uFill>
              </a:rPr>
              <a:t>Body Level Two</a:t>
            </a:r>
          </a:p>
          <a:p>
            <a:pPr lvl="2">
              <a:defRPr sz="1800">
                <a:uFillTx/>
              </a:defRPr>
            </a:pPr>
            <a:r>
              <a:rPr sz="3800">
                <a:uFill>
                  <a:solidFill/>
                </a:uFill>
              </a:rPr>
              <a:t>Body Level Three</a:t>
            </a:r>
          </a:p>
          <a:p>
            <a:pPr lvl="3">
              <a:defRPr sz="1800">
                <a:uFillTx/>
              </a:defRPr>
            </a:pPr>
            <a:r>
              <a:rPr sz="3800">
                <a:uFill>
                  <a:solidFill/>
                </a:uFill>
              </a:rPr>
              <a:t>Body Level Four</a:t>
            </a:r>
          </a:p>
          <a:p>
            <a:pPr lvl="4">
              <a:defRPr sz="1800">
                <a:uFillTx/>
              </a:defRPr>
            </a:pPr>
            <a:r>
              <a:rPr sz="3800">
                <a:uFill>
                  <a:solidFill/>
                </a:uFill>
              </a:rPr>
              <a:t>Body Level Five</a:t>
            </a:r>
          </a:p>
        </p:txBody>
      </p:sp>
    </p:spTree>
  </p:cSld>
  <p:clrMapOvr>
    <a:masterClrMapping/>
  </p:clrMapOvr>
  <p:transition xmlns:p14="http://schemas.microsoft.com/office/powerpoint/2010/mai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copy">
    <p:spTree>
      <p:nvGrpSpPr>
        <p:cNvPr id="1" name=""/>
        <p:cNvGrpSpPr/>
        <p:nvPr/>
      </p:nvGrpSpPr>
      <p:grpSpPr>
        <a:xfrm>
          <a:off x="0" y="0"/>
          <a:ext cx="0" cy="0"/>
          <a:chOff x="0" y="0"/>
          <a:chExt cx="0" cy="0"/>
        </a:xfrm>
      </p:grpSpPr>
    </p:spTree>
  </p:cSld>
  <p:clrMapOvr>
    <a:masterClrMapping/>
  </p:clrMapOvr>
  <p:transition xmlns:p14="http://schemas.microsoft.com/office/powerpoint/2010/mai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Tree>
  </p:cSld>
  <p:clrMapOvr>
    <a:masterClrMapping/>
  </p:clrMapOvr>
  <p:transition xmlns:p14="http://schemas.microsoft.com/office/powerpoint/2010/mai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Blank copy 1">
    <p:spTree>
      <p:nvGrpSpPr>
        <p:cNvPr id="1" name=""/>
        <p:cNvGrpSpPr/>
        <p:nvPr/>
      </p:nvGrpSpPr>
      <p:grpSpPr>
        <a:xfrm>
          <a:off x="0" y="0"/>
          <a:ext cx="0" cy="0"/>
          <a:chOff x="0" y="0"/>
          <a:chExt cx="0" cy="0"/>
        </a:xfrm>
      </p:grpSpPr>
    </p:spTree>
  </p:cSld>
  <p:clrMapOvr>
    <a:masterClrMapping/>
  </p:clrMapOvr>
  <p:transition xmlns:p14="http://schemas.microsoft.com/office/powerpoint/2010/mai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Default - Title Slide02">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26" name="Shape 26"/>
          <p:cNvSpPr>
            <a:spLocks noGrp="1"/>
          </p:cNvSpPr>
          <p:nvPr>
            <p:ph type="body" idx="1"/>
          </p:nvPr>
        </p:nvSpPr>
        <p:spPr>
          <a:xfrm>
            <a:off x="733425" y="6388100"/>
            <a:ext cx="10907713" cy="3365500"/>
          </a:xfrm>
          <a:prstGeom prst="rect">
            <a:avLst/>
          </a:prstGeom>
        </p:spPr>
        <p:txBody>
          <a:bodyPr lIns="38100" tIns="38100" rIns="38100" bIns="38100"/>
          <a:lstStyle>
            <a:lvl1pPr marL="273050" indent="-273050">
              <a:spcBef>
                <a:spcPts val="500"/>
              </a:spcBef>
              <a:buClr>
                <a:srgbClr val="00D7E1"/>
              </a:buClr>
              <a:buSzPct val="94000"/>
              <a:buFont typeface="Wingdings 2"/>
              <a:buChar char=""/>
              <a:defRPr sz="2200">
                <a:solidFill>
                  <a:srgbClr val="014976"/>
                </a:solidFill>
                <a:uFill>
                  <a:solidFill>
                    <a:srgbClr val="014976"/>
                  </a:solidFill>
                </a:uFill>
                <a:latin typeface="Constantia"/>
                <a:ea typeface="Constantia"/>
                <a:cs typeface="Constantia"/>
                <a:sym typeface="Constantia"/>
              </a:defRPr>
            </a:lvl1pPr>
            <a:lvl2pPr marL="601662" indent="-247650">
              <a:spcBef>
                <a:spcPts val="800"/>
              </a:spcBef>
              <a:buClr>
                <a:srgbClr val="0485D1"/>
              </a:buClr>
              <a:buSzPct val="85000"/>
              <a:buFont typeface="Wingdings 2"/>
              <a:buChar char=""/>
              <a:defRPr sz="3400">
                <a:latin typeface="Constantia"/>
                <a:ea typeface="Constantia"/>
                <a:cs typeface="Constantia"/>
                <a:sym typeface="Constantia"/>
              </a:defRPr>
            </a:lvl2pPr>
            <a:lvl3pPr marL="876300" indent="-247650">
              <a:buClr>
                <a:srgbClr val="00ADE1"/>
              </a:buClr>
              <a:buSzPct val="69000"/>
              <a:buFont typeface="Wingdings 2"/>
              <a:buChar char=""/>
              <a:defRPr>
                <a:latin typeface="Constantia"/>
                <a:ea typeface="Constantia"/>
                <a:cs typeface="Constantia"/>
                <a:sym typeface="Constantia"/>
              </a:defRPr>
            </a:lvl3pPr>
            <a:lvl4pPr marL="1149350" indent="-209550">
              <a:buClr>
                <a:srgbClr val="00D7E1"/>
              </a:buClr>
              <a:buSzPct val="64000"/>
              <a:buFont typeface="Wingdings 2"/>
              <a:buChar char=""/>
              <a:defRPr>
                <a:latin typeface="Constantia"/>
                <a:ea typeface="Constantia"/>
                <a:cs typeface="Constantia"/>
                <a:sym typeface="Constantia"/>
              </a:defRPr>
            </a:lvl4pPr>
            <a:lvl5pPr marL="1423987" indent="-209550">
              <a:buClr>
                <a:srgbClr val="00D5AB"/>
              </a:buClr>
              <a:buSzPct val="64000"/>
              <a:buFont typeface="Wingdings 2"/>
              <a:buChar char=""/>
              <a:defRPr>
                <a:latin typeface="Constantia"/>
                <a:ea typeface="Constantia"/>
                <a:cs typeface="Constantia"/>
                <a:sym typeface="Constantia"/>
              </a:defRPr>
            </a:lvl5pPr>
          </a:lstStyle>
          <a:p>
            <a:pPr lvl="0">
              <a:defRPr sz="1800">
                <a:solidFill>
                  <a:srgbClr val="000000"/>
                </a:solidFill>
                <a:uFillTx/>
              </a:defRPr>
            </a:pPr>
            <a:r>
              <a:rPr sz="2200">
                <a:solidFill>
                  <a:srgbClr val="014976"/>
                </a:solidFill>
                <a:uFill>
                  <a:solidFill>
                    <a:srgbClr val="014976"/>
                  </a:solidFill>
                </a:uFill>
              </a:rPr>
              <a:t>Body Level One</a:t>
            </a:r>
          </a:p>
          <a:p>
            <a:pPr lvl="1">
              <a:defRPr sz="1800">
                <a:uFillTx/>
              </a:defRPr>
            </a:pPr>
            <a:r>
              <a:rPr sz="3400">
                <a:uFill>
                  <a:solidFill/>
                </a:uFill>
              </a:rPr>
              <a:t>Body Level Two</a:t>
            </a:r>
          </a:p>
          <a:p>
            <a:pPr lvl="2">
              <a:defRPr sz="1800">
                <a:uFillTx/>
              </a:defRPr>
            </a:pPr>
            <a:r>
              <a:rPr sz="2800">
                <a:uFill>
                  <a:solidFill/>
                </a:uFill>
              </a:rPr>
              <a:t>Body Level Three</a:t>
            </a:r>
          </a:p>
          <a:p>
            <a:pPr lvl="3">
              <a:defRPr sz="1800">
                <a:uFillTx/>
              </a:defRPr>
            </a:pPr>
            <a:r>
              <a:rPr sz="2800">
                <a:uFill>
                  <a:solidFill/>
                </a:uFill>
              </a:rPr>
              <a:t>Body Level Four</a:t>
            </a:r>
          </a:p>
          <a:p>
            <a:pPr lvl="4">
              <a:defRPr sz="1800">
                <a:uFillTx/>
              </a:defRPr>
            </a:pPr>
            <a:r>
              <a:rPr sz="2800">
                <a:uFill>
                  <a:solidFill/>
                </a:uFill>
              </a:rPr>
              <a:t>Body Level Five</a:t>
            </a:r>
          </a:p>
        </p:txBody>
      </p:sp>
    </p:spTree>
  </p:cSld>
  <p:clrMapOvr>
    <a:masterClrMapping/>
  </p:clrMapOvr>
  <p:transition xmlns:p14="http://schemas.microsoft.com/office/powerpoint/2010/main" spd="med"/>
</p:sldLayout>
</file>

<file path=ppt/slideMasters/_rels/slideMaster1.xml.rels><?xml version="1.0" encoding="UTF-8" standalone="yes"?>
<Relationships xmlns="http://schemas.openxmlformats.org/package/2006/relationships"><Relationship Id="rId46" Type="http://schemas.openxmlformats.org/officeDocument/2006/relationships/slideLayout" Target="../slideLayouts/slideLayout46.xml"/><Relationship Id="rId47" Type="http://schemas.openxmlformats.org/officeDocument/2006/relationships/slideLayout" Target="../slideLayouts/slideLayout47.xml"/><Relationship Id="rId48" Type="http://schemas.openxmlformats.org/officeDocument/2006/relationships/slideLayout" Target="../slideLayouts/slideLayout48.xml"/><Relationship Id="rId49" Type="http://schemas.openxmlformats.org/officeDocument/2006/relationships/slideLayout" Target="../slideLayouts/slideLayout4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50"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slideLayout" Target="../slideLayouts/slideLayout41.xml"/><Relationship Id="rId42" Type="http://schemas.openxmlformats.org/officeDocument/2006/relationships/slideLayout" Target="../slideLayouts/slideLayout42.xml"/><Relationship Id="rId43" Type="http://schemas.openxmlformats.org/officeDocument/2006/relationships/slideLayout" Target="../slideLayouts/slideLayout43.xml"/><Relationship Id="rId44" Type="http://schemas.openxmlformats.org/officeDocument/2006/relationships/slideLayout" Target="../slideLayouts/slideLayout44.xml"/><Relationship Id="rId45"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647700" y="506412"/>
            <a:ext cx="9423400" cy="1449388"/>
          </a:xfrm>
          <a:prstGeom prst="rect">
            <a:avLst/>
          </a:prstGeom>
          <a:ln w="12700">
            <a:miter lim="400000"/>
          </a:ln>
          <a:extLst>
            <a:ext uri="{C572A759-6A51-4108-AA02-DFA0A04FC94B}">
              <ma14:wrappingTextBoxFlag xmlns:ma14="http://schemas.microsoft.com/office/mac/drawingml/2011/main" val="1"/>
            </a:ext>
          </a:extLst>
        </p:spPr>
        <p:txBody>
          <a:bodyPr lIns="0" tIns="0" rIns="0" bIns="0"/>
          <a:lstStyle/>
          <a:p>
            <a:pPr lvl="0">
              <a:defRPr sz="1800" b="0">
                <a:solidFill>
                  <a:srgbClr val="000000"/>
                </a:solidFill>
                <a:uFillTx/>
              </a:defRPr>
            </a:pPr>
            <a:r>
              <a:rPr sz="3400" b="1">
                <a:solidFill>
                  <a:srgbClr val="DF8800"/>
                </a:solidFill>
                <a:uFill>
                  <a:solidFill>
                    <a:srgbClr val="DF8800"/>
                  </a:solidFill>
                </a:uFill>
              </a:rPr>
              <a:t>Title Text</a:t>
            </a:r>
          </a:p>
        </p:txBody>
      </p:sp>
      <p:sp>
        <p:nvSpPr>
          <p:cNvPr id="3" name="Shape 3"/>
          <p:cNvSpPr>
            <a:spLocks noGrp="1"/>
          </p:cNvSpPr>
          <p:nvPr>
            <p:ph type="body" idx="1"/>
          </p:nvPr>
        </p:nvSpPr>
        <p:spPr>
          <a:xfrm>
            <a:off x="647700" y="1955800"/>
            <a:ext cx="11709400" cy="7797800"/>
          </a:xfrm>
          <a:prstGeom prst="rect">
            <a:avLst/>
          </a:prstGeom>
          <a:ln w="12700">
            <a:miter lim="400000"/>
          </a:ln>
          <a:extLst>
            <a:ext uri="{C572A759-6A51-4108-AA02-DFA0A04FC94B}">
              <ma14:wrappingTextBoxFlag xmlns:ma14="http://schemas.microsoft.com/office/mac/drawingml/2011/main" val="1"/>
            </a:ext>
          </a:extLst>
        </p:spPr>
        <p:txBody>
          <a:bodyPr lIns="0" tIns="0" rIns="0" bIns="0"/>
          <a:lstStyle>
            <a:lvl2pPr marL="742950" indent="-285750">
              <a:spcBef>
                <a:spcPts val="600"/>
              </a:spcBef>
              <a:defRPr sz="2400"/>
            </a:lvl2pPr>
            <a:lvl3pPr marL="1143000" indent="-228600">
              <a:spcBef>
                <a:spcPts val="500"/>
              </a:spcBef>
              <a:defRPr sz="2200"/>
            </a:lvl3pPr>
            <a:lvl4pPr marL="1600200" indent="-228600">
              <a:spcBef>
                <a:spcPts val="500"/>
              </a:spcBef>
              <a:defRPr sz="1800"/>
            </a:lvl4pPr>
            <a:lvl5pPr marL="2057400" indent="-228600">
              <a:spcBef>
                <a:spcPts val="500"/>
              </a:spcBef>
              <a:defRPr sz="1800"/>
            </a:lvl5pPr>
          </a:lstStyle>
          <a:p>
            <a:pPr lvl="0">
              <a:defRPr sz="1800">
                <a:uFillTx/>
              </a:defRPr>
            </a:pPr>
            <a:r>
              <a:rPr sz="2800">
                <a:uFill>
                  <a:solidFill/>
                </a:uFill>
              </a:rPr>
              <a:t>Body Level One</a:t>
            </a:r>
          </a:p>
          <a:p>
            <a:pPr lvl="1">
              <a:defRPr sz="1800">
                <a:uFillTx/>
              </a:defRPr>
            </a:pPr>
            <a:r>
              <a:rPr sz="2400">
                <a:uFill>
                  <a:solidFill/>
                </a:uFill>
              </a:rPr>
              <a:t>Body Level Two</a:t>
            </a:r>
          </a:p>
          <a:p>
            <a:pPr lvl="2">
              <a:defRPr sz="1800">
                <a:uFillTx/>
              </a:defRPr>
            </a:pPr>
            <a:r>
              <a:rPr sz="2200">
                <a:uFill>
                  <a:solidFill/>
                </a:uFill>
              </a:rPr>
              <a:t>Body Level Three</a:t>
            </a:r>
          </a:p>
          <a:p>
            <a:pPr lvl="3">
              <a:defRPr>
                <a:uFillTx/>
              </a:defRPr>
            </a:pPr>
            <a:r>
              <a:rPr>
                <a:uFill>
                  <a:solidFill/>
                </a:uFill>
              </a:rPr>
              <a:t>Body Level Four</a:t>
            </a:r>
          </a:p>
          <a:p>
            <a:pPr lvl="4">
              <a:defRPr>
                <a:uFillTx/>
              </a:defRPr>
            </a:pPr>
            <a:r>
              <a:rPr>
                <a:uFill>
                  <a:solidFill/>
                </a:uFill>
              </a:rPr>
              <a:t>Body Level Five</a:t>
            </a:r>
          </a:p>
        </p:txBody>
      </p:sp>
      <p:sp>
        <p:nvSpPr>
          <p:cNvPr id="4" name="Shape 4"/>
          <p:cNvSpPr>
            <a:spLocks noGrp="1"/>
          </p:cNvSpPr>
          <p:nvPr>
            <p:ph type="sldNum" sz="quarter" idx="2"/>
          </p:nvPr>
        </p:nvSpPr>
        <p:spPr>
          <a:xfrm>
            <a:off x="12120736" y="9329055"/>
            <a:ext cx="283816" cy="274415"/>
          </a:xfrm>
          <a:prstGeom prst="rect">
            <a:avLst/>
          </a:prstGeom>
          <a:ln w="12700">
            <a:miter lim="400000"/>
          </a:ln>
        </p:spPr>
        <p:txBody>
          <a:bodyPr wrap="none" lIns="50800" tIns="50800" rIns="50800" bIns="50800" anchor="ctr">
            <a:spAutoFit/>
          </a:bodyPr>
          <a:lstStyle>
            <a:lvl1pPr algn="ctr" defTabSz="584200">
              <a:defRPr>
                <a:solidFill>
                  <a:srgbClr val="838589"/>
                </a:solidFill>
                <a:uFill>
                  <a:solidFill>
                    <a:srgbClr val="838589"/>
                  </a:solidFill>
                </a:uFill>
                <a:latin typeface="Arial"/>
                <a:ea typeface="Arial"/>
                <a:cs typeface="Arial"/>
                <a:sym typeface="Arial"/>
              </a:defRPr>
            </a:lvl1pPr>
          </a:lstStyle>
          <a:p>
            <a:pPr lvl="0"/>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6" r:id="rId7"/>
    <p:sldLayoutId id="2147483658" r:id="rId8"/>
    <p:sldLayoutId id="2147483659" r:id="rId9"/>
    <p:sldLayoutId id="2147483660" r:id="rId10"/>
    <p:sldLayoutId id="2147483661" r:id="rId11"/>
    <p:sldLayoutId id="2147483662" r:id="rId12"/>
    <p:sldLayoutId id="2147483663" r:id="rId13"/>
    <p:sldLayoutId id="2147483664" r:id="rId14"/>
    <p:sldLayoutId id="2147483665" r:id="rId15"/>
    <p:sldLayoutId id="2147483666" r:id="rId16"/>
    <p:sldLayoutId id="2147483667" r:id="rId17"/>
    <p:sldLayoutId id="2147483668" r:id="rId18"/>
    <p:sldLayoutId id="2147483670" r:id="rId19"/>
    <p:sldLayoutId id="2147483672" r:id="rId20"/>
    <p:sldLayoutId id="2147483673" r:id="rId21"/>
    <p:sldLayoutId id="2147483675" r:id="rId22"/>
    <p:sldLayoutId id="2147483676" r:id="rId23"/>
    <p:sldLayoutId id="2147483677" r:id="rId24"/>
    <p:sldLayoutId id="2147483678" r:id="rId25"/>
    <p:sldLayoutId id="2147483679" r:id="rId26"/>
    <p:sldLayoutId id="2147483680" r:id="rId27"/>
    <p:sldLayoutId id="2147483681" r:id="rId28"/>
    <p:sldLayoutId id="2147483682" r:id="rId29"/>
    <p:sldLayoutId id="2147483683" r:id="rId30"/>
    <p:sldLayoutId id="2147483684" r:id="rId31"/>
    <p:sldLayoutId id="2147483685" r:id="rId32"/>
    <p:sldLayoutId id="2147483686" r:id="rId33"/>
    <p:sldLayoutId id="2147483687" r:id="rId34"/>
    <p:sldLayoutId id="2147483689" r:id="rId35"/>
    <p:sldLayoutId id="2147483690" r:id="rId36"/>
    <p:sldLayoutId id="2147483692" r:id="rId37"/>
    <p:sldLayoutId id="2147483693" r:id="rId38"/>
    <p:sldLayoutId id="2147483694" r:id="rId39"/>
    <p:sldLayoutId id="2147483695" r:id="rId40"/>
    <p:sldLayoutId id="2147483696" r:id="rId41"/>
    <p:sldLayoutId id="2147483697" r:id="rId42"/>
    <p:sldLayoutId id="2147483698" r:id="rId43"/>
    <p:sldLayoutId id="2147483699" r:id="rId44"/>
    <p:sldLayoutId id="2147483700" r:id="rId45"/>
    <p:sldLayoutId id="2147483701" r:id="rId46"/>
    <p:sldLayoutId id="2147483702" r:id="rId47"/>
    <p:sldLayoutId id="2147483703" r:id="rId48"/>
    <p:sldLayoutId id="2147483704" r:id="rId49"/>
  </p:sldLayoutIdLst>
  <p:transition xmlns:p14="http://schemas.microsoft.com/office/powerpoint/2010/main" spd="med"/>
  <p:txStyles>
    <p:titleStyle>
      <a:lvl1pPr>
        <a:defRPr sz="3400" b="1">
          <a:solidFill>
            <a:srgbClr val="DF8800"/>
          </a:solidFill>
          <a:uFill>
            <a:solidFill>
              <a:srgbClr val="DF8800"/>
            </a:solidFill>
          </a:uFill>
          <a:latin typeface="Arial"/>
          <a:ea typeface="Arial"/>
          <a:cs typeface="Arial"/>
          <a:sym typeface="Arial"/>
        </a:defRPr>
      </a:lvl1pPr>
      <a:lvl2pPr indent="228600">
        <a:defRPr sz="3400" b="1">
          <a:solidFill>
            <a:srgbClr val="DF8800"/>
          </a:solidFill>
          <a:uFill>
            <a:solidFill>
              <a:srgbClr val="DF8800"/>
            </a:solidFill>
          </a:uFill>
          <a:latin typeface="Arial"/>
          <a:ea typeface="Arial"/>
          <a:cs typeface="Arial"/>
          <a:sym typeface="Arial"/>
        </a:defRPr>
      </a:lvl2pPr>
      <a:lvl3pPr indent="457200">
        <a:defRPr sz="3400" b="1">
          <a:solidFill>
            <a:srgbClr val="DF8800"/>
          </a:solidFill>
          <a:uFill>
            <a:solidFill>
              <a:srgbClr val="DF8800"/>
            </a:solidFill>
          </a:uFill>
          <a:latin typeface="Arial"/>
          <a:ea typeface="Arial"/>
          <a:cs typeface="Arial"/>
          <a:sym typeface="Arial"/>
        </a:defRPr>
      </a:lvl3pPr>
      <a:lvl4pPr indent="685800">
        <a:defRPr sz="3400" b="1">
          <a:solidFill>
            <a:srgbClr val="DF8800"/>
          </a:solidFill>
          <a:uFill>
            <a:solidFill>
              <a:srgbClr val="DF8800"/>
            </a:solidFill>
          </a:uFill>
          <a:latin typeface="Arial"/>
          <a:ea typeface="Arial"/>
          <a:cs typeface="Arial"/>
          <a:sym typeface="Arial"/>
        </a:defRPr>
      </a:lvl4pPr>
      <a:lvl5pPr indent="914400">
        <a:defRPr sz="3400" b="1">
          <a:solidFill>
            <a:srgbClr val="DF8800"/>
          </a:solidFill>
          <a:uFill>
            <a:solidFill>
              <a:srgbClr val="DF8800"/>
            </a:solidFill>
          </a:uFill>
          <a:latin typeface="Arial"/>
          <a:ea typeface="Arial"/>
          <a:cs typeface="Arial"/>
          <a:sym typeface="Arial"/>
        </a:defRPr>
      </a:lvl5pPr>
      <a:lvl6pPr indent="1143000">
        <a:defRPr sz="3400" b="1">
          <a:solidFill>
            <a:srgbClr val="DF8800"/>
          </a:solidFill>
          <a:uFill>
            <a:solidFill>
              <a:srgbClr val="DF8800"/>
            </a:solidFill>
          </a:uFill>
          <a:latin typeface="Arial"/>
          <a:ea typeface="Arial"/>
          <a:cs typeface="Arial"/>
          <a:sym typeface="Arial"/>
        </a:defRPr>
      </a:lvl6pPr>
      <a:lvl7pPr indent="1371600">
        <a:defRPr sz="3400" b="1">
          <a:solidFill>
            <a:srgbClr val="DF8800"/>
          </a:solidFill>
          <a:uFill>
            <a:solidFill>
              <a:srgbClr val="DF8800"/>
            </a:solidFill>
          </a:uFill>
          <a:latin typeface="Arial"/>
          <a:ea typeface="Arial"/>
          <a:cs typeface="Arial"/>
          <a:sym typeface="Arial"/>
        </a:defRPr>
      </a:lvl7pPr>
      <a:lvl8pPr indent="1600200">
        <a:defRPr sz="3400" b="1">
          <a:solidFill>
            <a:srgbClr val="DF8800"/>
          </a:solidFill>
          <a:uFill>
            <a:solidFill>
              <a:srgbClr val="DF8800"/>
            </a:solidFill>
          </a:uFill>
          <a:latin typeface="Arial"/>
          <a:ea typeface="Arial"/>
          <a:cs typeface="Arial"/>
          <a:sym typeface="Arial"/>
        </a:defRPr>
      </a:lvl8pPr>
      <a:lvl9pPr indent="1828800">
        <a:defRPr sz="3400" b="1">
          <a:solidFill>
            <a:srgbClr val="DF8800"/>
          </a:solidFill>
          <a:uFill>
            <a:solidFill>
              <a:srgbClr val="DF8800"/>
            </a:solidFill>
          </a:uFill>
          <a:latin typeface="Arial"/>
          <a:ea typeface="Arial"/>
          <a:cs typeface="Arial"/>
          <a:sym typeface="Arial"/>
        </a:defRPr>
      </a:lvl9pPr>
    </p:titleStyle>
    <p:bodyStyle>
      <a:lvl1pPr marL="342900" indent="-342900">
        <a:spcBef>
          <a:spcPts val="700"/>
        </a:spcBef>
        <a:buSzPct val="100000"/>
        <a:buChar char="•"/>
        <a:defRPr sz="2800">
          <a:uFill>
            <a:solidFill/>
          </a:uFill>
          <a:latin typeface="Arial"/>
          <a:ea typeface="Arial"/>
          <a:cs typeface="Arial"/>
          <a:sym typeface="Arial"/>
        </a:defRPr>
      </a:lvl1pPr>
      <a:lvl2pPr marL="790575" indent="-333375">
        <a:spcBef>
          <a:spcPts val="700"/>
        </a:spcBef>
        <a:buSzPct val="100000"/>
        <a:buChar char="•"/>
        <a:defRPr sz="2800">
          <a:uFill>
            <a:solidFill/>
          </a:uFill>
          <a:latin typeface="Arial"/>
          <a:ea typeface="Arial"/>
          <a:cs typeface="Arial"/>
          <a:sym typeface="Arial"/>
        </a:defRPr>
      </a:lvl2pPr>
      <a:lvl3pPr marL="1205345" indent="-290945">
        <a:spcBef>
          <a:spcPts val="700"/>
        </a:spcBef>
        <a:buSzPct val="100000"/>
        <a:buChar char="•"/>
        <a:defRPr sz="2800">
          <a:uFill>
            <a:solidFill/>
          </a:uFill>
          <a:latin typeface="Arial"/>
          <a:ea typeface="Arial"/>
          <a:cs typeface="Arial"/>
          <a:sym typeface="Arial"/>
        </a:defRPr>
      </a:lvl3pPr>
      <a:lvl4pPr marL="1727200" indent="-355600">
        <a:spcBef>
          <a:spcPts val="700"/>
        </a:spcBef>
        <a:buSzPct val="100000"/>
        <a:buChar char="•"/>
        <a:defRPr sz="2800">
          <a:uFill>
            <a:solidFill/>
          </a:uFill>
          <a:latin typeface="Arial"/>
          <a:ea typeface="Arial"/>
          <a:cs typeface="Arial"/>
          <a:sym typeface="Arial"/>
        </a:defRPr>
      </a:lvl4pPr>
      <a:lvl5pPr marL="2184400" indent="-355600">
        <a:spcBef>
          <a:spcPts val="700"/>
        </a:spcBef>
        <a:buSzPct val="100000"/>
        <a:buChar char="•"/>
        <a:defRPr sz="2800">
          <a:uFill>
            <a:solidFill/>
          </a:uFill>
          <a:latin typeface="Arial"/>
          <a:ea typeface="Arial"/>
          <a:cs typeface="Arial"/>
          <a:sym typeface="Arial"/>
        </a:defRPr>
      </a:lvl5pPr>
      <a:lvl6pPr marL="2184400" indent="-355600">
        <a:spcBef>
          <a:spcPts val="700"/>
        </a:spcBef>
        <a:buSzPct val="100000"/>
        <a:buChar char="•"/>
        <a:defRPr sz="2800">
          <a:uFill>
            <a:solidFill/>
          </a:uFill>
          <a:latin typeface="Arial"/>
          <a:ea typeface="Arial"/>
          <a:cs typeface="Arial"/>
          <a:sym typeface="Arial"/>
        </a:defRPr>
      </a:lvl6pPr>
      <a:lvl7pPr marL="2184400" indent="-355600">
        <a:spcBef>
          <a:spcPts val="700"/>
        </a:spcBef>
        <a:buSzPct val="100000"/>
        <a:buChar char="•"/>
        <a:defRPr sz="2800">
          <a:uFill>
            <a:solidFill/>
          </a:uFill>
          <a:latin typeface="Arial"/>
          <a:ea typeface="Arial"/>
          <a:cs typeface="Arial"/>
          <a:sym typeface="Arial"/>
        </a:defRPr>
      </a:lvl7pPr>
      <a:lvl8pPr marL="2184400" indent="-355600">
        <a:spcBef>
          <a:spcPts val="700"/>
        </a:spcBef>
        <a:buSzPct val="100000"/>
        <a:buChar char="•"/>
        <a:defRPr sz="2800">
          <a:uFill>
            <a:solidFill/>
          </a:uFill>
          <a:latin typeface="Arial"/>
          <a:ea typeface="Arial"/>
          <a:cs typeface="Arial"/>
          <a:sym typeface="Arial"/>
        </a:defRPr>
      </a:lvl8pPr>
      <a:lvl9pPr marL="2184400" indent="-355600">
        <a:spcBef>
          <a:spcPts val="700"/>
        </a:spcBef>
        <a:buSzPct val="100000"/>
        <a:buChar char="•"/>
        <a:defRPr sz="2800">
          <a:uFill>
            <a:solidFill/>
          </a:uFill>
          <a:latin typeface="Arial"/>
          <a:ea typeface="Arial"/>
          <a:cs typeface="Arial"/>
          <a:sym typeface="Arial"/>
        </a:defRPr>
      </a:lvl9pPr>
    </p:bodyStyle>
    <p:otherStyle>
      <a:lvl1pPr algn="ctr" defTabSz="584200">
        <a:defRPr sz="1200">
          <a:solidFill>
            <a:schemeClr val="tx1"/>
          </a:solidFill>
          <a:uFill>
            <a:solidFill>
              <a:srgbClr val="838589"/>
            </a:solidFill>
          </a:uFill>
          <a:latin typeface="+mn-lt"/>
          <a:ea typeface="+mn-ea"/>
          <a:cs typeface="+mn-cs"/>
          <a:sym typeface="Arial"/>
        </a:defRPr>
      </a:lvl1pPr>
      <a:lvl2pPr indent="228600" algn="ctr" defTabSz="584200">
        <a:defRPr sz="1200">
          <a:solidFill>
            <a:schemeClr val="tx1"/>
          </a:solidFill>
          <a:uFill>
            <a:solidFill>
              <a:srgbClr val="838589"/>
            </a:solidFill>
          </a:uFill>
          <a:latin typeface="+mn-lt"/>
          <a:ea typeface="+mn-ea"/>
          <a:cs typeface="+mn-cs"/>
          <a:sym typeface="Arial"/>
        </a:defRPr>
      </a:lvl2pPr>
      <a:lvl3pPr indent="457200" algn="ctr" defTabSz="584200">
        <a:defRPr sz="1200">
          <a:solidFill>
            <a:schemeClr val="tx1"/>
          </a:solidFill>
          <a:uFill>
            <a:solidFill>
              <a:srgbClr val="838589"/>
            </a:solidFill>
          </a:uFill>
          <a:latin typeface="+mn-lt"/>
          <a:ea typeface="+mn-ea"/>
          <a:cs typeface="+mn-cs"/>
          <a:sym typeface="Arial"/>
        </a:defRPr>
      </a:lvl3pPr>
      <a:lvl4pPr indent="685800" algn="ctr" defTabSz="584200">
        <a:defRPr sz="1200">
          <a:solidFill>
            <a:schemeClr val="tx1"/>
          </a:solidFill>
          <a:uFill>
            <a:solidFill>
              <a:srgbClr val="838589"/>
            </a:solidFill>
          </a:uFill>
          <a:latin typeface="+mn-lt"/>
          <a:ea typeface="+mn-ea"/>
          <a:cs typeface="+mn-cs"/>
          <a:sym typeface="Arial"/>
        </a:defRPr>
      </a:lvl4pPr>
      <a:lvl5pPr indent="914400" algn="ctr" defTabSz="584200">
        <a:defRPr sz="1200">
          <a:solidFill>
            <a:schemeClr val="tx1"/>
          </a:solidFill>
          <a:uFill>
            <a:solidFill>
              <a:srgbClr val="838589"/>
            </a:solidFill>
          </a:uFill>
          <a:latin typeface="+mn-lt"/>
          <a:ea typeface="+mn-ea"/>
          <a:cs typeface="+mn-cs"/>
          <a:sym typeface="Arial"/>
        </a:defRPr>
      </a:lvl5pPr>
      <a:lvl6pPr indent="1143000" algn="ctr" defTabSz="584200">
        <a:defRPr sz="1200">
          <a:solidFill>
            <a:schemeClr val="tx1"/>
          </a:solidFill>
          <a:uFill>
            <a:solidFill>
              <a:srgbClr val="838589"/>
            </a:solidFill>
          </a:uFill>
          <a:latin typeface="+mn-lt"/>
          <a:ea typeface="+mn-ea"/>
          <a:cs typeface="+mn-cs"/>
          <a:sym typeface="Arial"/>
        </a:defRPr>
      </a:lvl6pPr>
      <a:lvl7pPr indent="1371600" algn="ctr" defTabSz="584200">
        <a:defRPr sz="1200">
          <a:solidFill>
            <a:schemeClr val="tx1"/>
          </a:solidFill>
          <a:uFill>
            <a:solidFill>
              <a:srgbClr val="838589"/>
            </a:solidFill>
          </a:uFill>
          <a:latin typeface="+mn-lt"/>
          <a:ea typeface="+mn-ea"/>
          <a:cs typeface="+mn-cs"/>
          <a:sym typeface="Arial"/>
        </a:defRPr>
      </a:lvl7pPr>
      <a:lvl8pPr indent="1600200" algn="ctr" defTabSz="584200">
        <a:defRPr sz="1200">
          <a:solidFill>
            <a:schemeClr val="tx1"/>
          </a:solidFill>
          <a:uFill>
            <a:solidFill>
              <a:srgbClr val="838589"/>
            </a:solidFill>
          </a:uFill>
          <a:latin typeface="+mn-lt"/>
          <a:ea typeface="+mn-ea"/>
          <a:cs typeface="+mn-cs"/>
          <a:sym typeface="Arial"/>
        </a:defRPr>
      </a:lvl8pPr>
      <a:lvl9pPr indent="1828800" algn="ctr" defTabSz="584200">
        <a:defRPr sz="1200">
          <a:solidFill>
            <a:schemeClr val="tx1"/>
          </a:solidFill>
          <a:uFill>
            <a:solidFill>
              <a:srgbClr val="838589"/>
            </a:solidFill>
          </a:uFill>
          <a:latin typeface="+mn-lt"/>
          <a:ea typeface="+mn-ea"/>
          <a:cs typeface="+mn-cs"/>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4.png"/></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5" Type="http://schemas.openxmlformats.org/officeDocument/2006/relationships/image" Target="../media/image24.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25.png"/><Relationship Id="rId3" Type="http://schemas.openxmlformats.org/officeDocument/2006/relationships/image" Target="../media/image26.png"/></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4" Type="http://schemas.openxmlformats.org/officeDocument/2006/relationships/image" Target="../media/image15.jpeg"/><Relationship Id="rId5" Type="http://schemas.openxmlformats.org/officeDocument/2006/relationships/image" Target="../media/image16.png"/><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xml"/><Relationship Id="rId4" Type="http://schemas.openxmlformats.org/officeDocument/2006/relationships/image" Target="../media/image27.png"/><Relationship Id="rId1" Type="http://schemas.microsoft.com/office/2007/relationships/media" Target="../media/media1.mov"/><Relationship Id="rId2" Type="http://schemas.openxmlformats.org/officeDocument/2006/relationships/video" Target="../media/media1.mov"/></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8.jpeg"/></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4" Type="http://schemas.openxmlformats.org/officeDocument/2006/relationships/image" Target="../media/image30.jpeg"/><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24.xml.rels><?xml version="1.0" encoding="UTF-8" standalone="yes"?>
<Relationships xmlns="http://schemas.openxmlformats.org/package/2006/relationships"><Relationship Id="rId3" Type="http://schemas.openxmlformats.org/officeDocument/2006/relationships/image" Target="../media/image31.jpeg"/><Relationship Id="rId4" Type="http://schemas.openxmlformats.org/officeDocument/2006/relationships/image" Target="../media/image32.jpeg"/><Relationship Id="rId1" Type="http://schemas.openxmlformats.org/officeDocument/2006/relationships/slideLayout" Target="../slideLayouts/slideLayout7.xml"/><Relationship Id="rId2" Type="http://schemas.openxmlformats.org/officeDocument/2006/relationships/notesSlide" Target="../notesSlides/notesSlide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4.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png"/><Relationship Id="rId3" Type="http://schemas.openxmlformats.org/officeDocument/2006/relationships/image" Target="../media/image33.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png"/><Relationship Id="rId3" Type="http://schemas.openxmlformats.org/officeDocument/2006/relationships/image" Target="../media/image34.png"/></Relationships>
</file>

<file path=ppt/slides/_rels/slide28.xml.rels><?xml version="1.0" encoding="UTF-8" standalone="yes"?>
<Relationships xmlns="http://schemas.openxmlformats.org/package/2006/relationships"><Relationship Id="rId3" Type="http://schemas.openxmlformats.org/officeDocument/2006/relationships/image" Target="../media/image34.png"/><Relationship Id="rId4" Type="http://schemas.openxmlformats.org/officeDocument/2006/relationships/image" Target="../media/image35.png"/><Relationship Id="rId1" Type="http://schemas.openxmlformats.org/officeDocument/2006/relationships/slideLayout" Target="../slideLayouts/slideLayout2.xml"/><Relationship Id="rId2" Type="http://schemas.openxmlformats.org/officeDocument/2006/relationships/image" Target="../media/image14.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7.png"/><Relationship Id="rId4" Type="http://schemas.openxmlformats.org/officeDocument/2006/relationships/image" Target="../media/image18.png"/><Relationship Id="rId5" Type="http://schemas.openxmlformats.org/officeDocument/2006/relationships/image" Target="../media/image19.png"/><Relationship Id="rId1" Type="http://schemas.openxmlformats.org/officeDocument/2006/relationships/slideLayout" Target="../slideLayouts/slideLayout1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png"/><Relationship Id="rId3" Type="http://schemas.openxmlformats.org/officeDocument/2006/relationships/image" Target="../media/image34.png"/></Relationships>
</file>

<file path=ppt/slides/_rels/slide31.xml.rels><?xml version="1.0" encoding="UTF-8" standalone="yes"?>
<Relationships xmlns="http://schemas.openxmlformats.org/package/2006/relationships"><Relationship Id="rId3" Type="http://schemas.openxmlformats.org/officeDocument/2006/relationships/image" Target="../media/image37.png"/><Relationship Id="rId4" Type="http://schemas.openxmlformats.org/officeDocument/2006/relationships/image" Target="../media/image38.png"/><Relationship Id="rId5" Type="http://schemas.openxmlformats.org/officeDocument/2006/relationships/image" Target="../media/image39.jpeg"/><Relationship Id="rId1" Type="http://schemas.openxmlformats.org/officeDocument/2006/relationships/slideLayout" Target="../slideLayouts/slideLayout2.xml"/><Relationship Id="rId2" Type="http://schemas.openxmlformats.org/officeDocument/2006/relationships/image" Target="../media/image36.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png"/><Relationship Id="rId3" Type="http://schemas.openxmlformats.org/officeDocument/2006/relationships/image" Target="../media/image40.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image" Target="../media/image42.png"/><Relationship Id="rId4" Type="http://schemas.openxmlformats.org/officeDocument/2006/relationships/image" Target="../media/image43.png"/><Relationship Id="rId1" Type="http://schemas.openxmlformats.org/officeDocument/2006/relationships/slideLayout" Target="../slideLayouts/slideLayout40.xml"/><Relationship Id="rId2" Type="http://schemas.openxmlformats.org/officeDocument/2006/relationships/image" Target="../media/image41.png"/></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xml"/><Relationship Id="rId4" Type="http://schemas.openxmlformats.org/officeDocument/2006/relationships/image" Target="../media/image44.png"/><Relationship Id="rId1" Type="http://schemas.microsoft.com/office/2007/relationships/media" Target="../media/media2.mov"/><Relationship Id="rId2" Type="http://schemas.openxmlformats.org/officeDocument/2006/relationships/video" Target="../media/media2.mov"/></Relationships>
</file>

<file path=ppt/slides/_rels/slide37.xml.rels><?xml version="1.0" encoding="UTF-8" standalone="yes"?>
<Relationships xmlns="http://schemas.openxmlformats.org/package/2006/relationships"><Relationship Id="rId3" Type="http://schemas.openxmlformats.org/officeDocument/2006/relationships/image" Target="../media/image45.png"/><Relationship Id="rId4" Type="http://schemas.openxmlformats.org/officeDocument/2006/relationships/image" Target="../media/image46.png"/><Relationship Id="rId5" Type="http://schemas.openxmlformats.org/officeDocument/2006/relationships/image" Target="../media/image47.png"/><Relationship Id="rId6" Type="http://schemas.openxmlformats.org/officeDocument/2006/relationships/image" Target="../media/image48.png"/><Relationship Id="rId7" Type="http://schemas.openxmlformats.org/officeDocument/2006/relationships/image" Target="../media/image49.png"/><Relationship Id="rId8" Type="http://schemas.openxmlformats.org/officeDocument/2006/relationships/image" Target="../media/image50.jpeg"/><Relationship Id="rId9" Type="http://schemas.openxmlformats.org/officeDocument/2006/relationships/image" Target="../media/image51.png"/><Relationship Id="rId10" Type="http://schemas.openxmlformats.org/officeDocument/2006/relationships/image" Target="../media/image16.png"/><Relationship Id="rId1" Type="http://schemas.openxmlformats.org/officeDocument/2006/relationships/slideLayout" Target="../slideLayouts/slideLayout41.xml"/><Relationship Id="rId2" Type="http://schemas.openxmlformats.org/officeDocument/2006/relationships/notesSlide" Target="../notesSlides/notesSlide7.xml"/></Relationships>
</file>

<file path=ppt/slides/_rels/slide38.xml.rels><?xml version="1.0" encoding="UTF-8" standalone="yes"?>
<Relationships xmlns="http://schemas.openxmlformats.org/package/2006/relationships"><Relationship Id="rId3" Type="http://schemas.openxmlformats.org/officeDocument/2006/relationships/image" Target="../media/image16.png"/><Relationship Id="rId4" Type="http://schemas.openxmlformats.org/officeDocument/2006/relationships/image" Target="../media/image45.png"/><Relationship Id="rId5" Type="http://schemas.openxmlformats.org/officeDocument/2006/relationships/image" Target="../media/image46.png"/><Relationship Id="rId6" Type="http://schemas.openxmlformats.org/officeDocument/2006/relationships/image" Target="../media/image47.png"/><Relationship Id="rId7" Type="http://schemas.openxmlformats.org/officeDocument/2006/relationships/image" Target="../media/image48.png"/><Relationship Id="rId8" Type="http://schemas.openxmlformats.org/officeDocument/2006/relationships/image" Target="../media/image49.png"/><Relationship Id="rId9" Type="http://schemas.openxmlformats.org/officeDocument/2006/relationships/image" Target="../media/image50.jpeg"/><Relationship Id="rId10" Type="http://schemas.openxmlformats.org/officeDocument/2006/relationships/image" Target="../media/image51.png"/><Relationship Id="rId1" Type="http://schemas.openxmlformats.org/officeDocument/2006/relationships/slideLayout" Target="../slideLayouts/slideLayout41.xml"/><Relationship Id="rId2" Type="http://schemas.openxmlformats.org/officeDocument/2006/relationships/notesSlide" Target="../notesSlides/notesSlide8.xml"/></Relationships>
</file>

<file path=ppt/slides/_rels/slide39.xml.rels><?xml version="1.0" encoding="UTF-8" standalone="yes"?>
<Relationships xmlns="http://schemas.openxmlformats.org/package/2006/relationships"><Relationship Id="rId3" Type="http://schemas.openxmlformats.org/officeDocument/2006/relationships/image" Target="../media/image45.png"/><Relationship Id="rId4" Type="http://schemas.openxmlformats.org/officeDocument/2006/relationships/image" Target="../media/image46.png"/><Relationship Id="rId5" Type="http://schemas.openxmlformats.org/officeDocument/2006/relationships/image" Target="../media/image47.png"/><Relationship Id="rId6" Type="http://schemas.openxmlformats.org/officeDocument/2006/relationships/image" Target="../media/image48.png"/><Relationship Id="rId7" Type="http://schemas.openxmlformats.org/officeDocument/2006/relationships/image" Target="../media/image49.png"/><Relationship Id="rId8" Type="http://schemas.openxmlformats.org/officeDocument/2006/relationships/image" Target="../media/image50.jpeg"/><Relationship Id="rId9" Type="http://schemas.openxmlformats.org/officeDocument/2006/relationships/image" Target="../media/image51.png"/><Relationship Id="rId1" Type="http://schemas.openxmlformats.org/officeDocument/2006/relationships/slideLayout" Target="../slideLayouts/slideLayout41.xml"/><Relationship Id="rId2" Type="http://schemas.openxmlformats.org/officeDocument/2006/relationships/notesSlide" Target="../notesSlides/notesSlide9.xml"/></Relationships>
</file>

<file path=ppt/slides/_rels/slide4.xml.rels><?xml version="1.0" encoding="UTF-8" standalone="yes"?>
<Relationships xmlns="http://schemas.openxmlformats.org/package/2006/relationships"><Relationship Id="rId3" Type="http://schemas.openxmlformats.org/officeDocument/2006/relationships/image" Target="../media/image17.png"/><Relationship Id="rId4" Type="http://schemas.openxmlformats.org/officeDocument/2006/relationships/image" Target="../media/image18.png"/><Relationship Id="rId5" Type="http://schemas.openxmlformats.org/officeDocument/2006/relationships/image" Target="../media/image19.png"/><Relationship Id="rId6" Type="http://schemas.openxmlformats.org/officeDocument/2006/relationships/image" Target="../media/image20.png"/><Relationship Id="rId1" Type="http://schemas.openxmlformats.org/officeDocument/2006/relationships/slideLayout" Target="../slideLayouts/slideLayout10.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45.png"/><Relationship Id="rId5" Type="http://schemas.openxmlformats.org/officeDocument/2006/relationships/image" Target="../media/image46.png"/><Relationship Id="rId6" Type="http://schemas.openxmlformats.org/officeDocument/2006/relationships/image" Target="../media/image47.png"/><Relationship Id="rId7" Type="http://schemas.openxmlformats.org/officeDocument/2006/relationships/image" Target="../media/image48.png"/><Relationship Id="rId8" Type="http://schemas.openxmlformats.org/officeDocument/2006/relationships/image" Target="../media/image49.png"/><Relationship Id="rId9" Type="http://schemas.openxmlformats.org/officeDocument/2006/relationships/image" Target="../media/image50.jpeg"/><Relationship Id="rId10" Type="http://schemas.openxmlformats.org/officeDocument/2006/relationships/image" Target="../media/image51.png"/><Relationship Id="rId1" Type="http://schemas.openxmlformats.org/officeDocument/2006/relationships/slideLayout" Target="../slideLayouts/slideLayout41.xml"/><Relationship Id="rId2" Type="http://schemas.openxmlformats.org/officeDocument/2006/relationships/notesSlide" Target="../notesSlides/notesSlide10.xml"/></Relationships>
</file>

<file path=ppt/slides/_rels/slide41.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45.png"/><Relationship Id="rId5" Type="http://schemas.openxmlformats.org/officeDocument/2006/relationships/image" Target="../media/image46.png"/><Relationship Id="rId6" Type="http://schemas.openxmlformats.org/officeDocument/2006/relationships/image" Target="../media/image47.png"/><Relationship Id="rId7" Type="http://schemas.openxmlformats.org/officeDocument/2006/relationships/image" Target="../media/image48.png"/><Relationship Id="rId8" Type="http://schemas.openxmlformats.org/officeDocument/2006/relationships/image" Target="../media/image49.png"/><Relationship Id="rId9" Type="http://schemas.openxmlformats.org/officeDocument/2006/relationships/image" Target="../media/image50.jpeg"/><Relationship Id="rId10" Type="http://schemas.openxmlformats.org/officeDocument/2006/relationships/image" Target="../media/image51.png"/><Relationship Id="rId1" Type="http://schemas.openxmlformats.org/officeDocument/2006/relationships/slideLayout" Target="../slideLayouts/slideLayout41.xml"/><Relationship Id="rId2" Type="http://schemas.openxmlformats.org/officeDocument/2006/relationships/notesSlide" Target="../notesSlides/notesSlide11.xml"/></Relationships>
</file>

<file path=ppt/slides/_rels/slide42.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45.png"/><Relationship Id="rId5" Type="http://schemas.openxmlformats.org/officeDocument/2006/relationships/image" Target="../media/image46.png"/><Relationship Id="rId6" Type="http://schemas.openxmlformats.org/officeDocument/2006/relationships/image" Target="../media/image47.png"/><Relationship Id="rId7" Type="http://schemas.openxmlformats.org/officeDocument/2006/relationships/image" Target="../media/image48.png"/><Relationship Id="rId8" Type="http://schemas.openxmlformats.org/officeDocument/2006/relationships/image" Target="../media/image49.png"/><Relationship Id="rId9" Type="http://schemas.openxmlformats.org/officeDocument/2006/relationships/image" Target="../media/image50.jpeg"/><Relationship Id="rId10" Type="http://schemas.openxmlformats.org/officeDocument/2006/relationships/image" Target="../media/image51.png"/><Relationship Id="rId1" Type="http://schemas.openxmlformats.org/officeDocument/2006/relationships/slideLayout" Target="../slideLayouts/slideLayout41.xml"/><Relationship Id="rId2" Type="http://schemas.openxmlformats.org/officeDocument/2006/relationships/notesSlide" Target="../notesSlides/notesSlide1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53.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image" Target="../media/image54.png"/></Relationships>
</file>

<file path=ppt/slides/_rels/slide5.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55.png"/></Relationships>
</file>

<file path=ppt/slides/_rels/slide51.xml.rels><?xml version="1.0" encoding="UTF-8" standalone="yes"?>
<Relationships xmlns="http://schemas.openxmlformats.org/package/2006/relationships"><Relationship Id="rId3" Type="http://schemas.openxmlformats.org/officeDocument/2006/relationships/image" Target="../media/image57.jpeg"/><Relationship Id="rId4" Type="http://schemas.openxmlformats.org/officeDocument/2006/relationships/image" Target="../media/image58.png"/><Relationship Id="rId5" Type="http://schemas.openxmlformats.org/officeDocument/2006/relationships/image" Target="../media/image59.jpeg"/><Relationship Id="rId6" Type="http://schemas.openxmlformats.org/officeDocument/2006/relationships/image" Target="../media/image60.png"/><Relationship Id="rId7" Type="http://schemas.openxmlformats.org/officeDocument/2006/relationships/image" Target="../media/image61.jpeg"/><Relationship Id="rId8" Type="http://schemas.openxmlformats.org/officeDocument/2006/relationships/image" Target="../media/image62.png"/><Relationship Id="rId1" Type="http://schemas.openxmlformats.org/officeDocument/2006/relationships/slideLayout" Target="../slideLayouts/slideLayout11.xml"/><Relationship Id="rId2" Type="http://schemas.openxmlformats.org/officeDocument/2006/relationships/image" Target="../media/image56.png"/></Relationships>
</file>

<file path=ppt/slides/_rels/slide52.xml.rels><?xml version="1.0" encoding="UTF-8" standalone="yes"?>
<Relationships xmlns="http://schemas.openxmlformats.org/package/2006/relationships"><Relationship Id="rId3" Type="http://schemas.openxmlformats.org/officeDocument/2006/relationships/image" Target="../media/image64.jpeg"/><Relationship Id="rId4" Type="http://schemas.openxmlformats.org/officeDocument/2006/relationships/image" Target="../media/image65.png"/><Relationship Id="rId5" Type="http://schemas.openxmlformats.org/officeDocument/2006/relationships/image" Target="../media/image66.png"/><Relationship Id="rId6" Type="http://schemas.openxmlformats.org/officeDocument/2006/relationships/image" Target="../media/image67.png"/><Relationship Id="rId7" Type="http://schemas.openxmlformats.org/officeDocument/2006/relationships/image" Target="../media/image68.png"/><Relationship Id="rId8" Type="http://schemas.openxmlformats.org/officeDocument/2006/relationships/image" Target="../media/image69.png"/><Relationship Id="rId9" Type="http://schemas.openxmlformats.org/officeDocument/2006/relationships/image" Target="../media/image70.png"/><Relationship Id="rId10" Type="http://schemas.openxmlformats.org/officeDocument/2006/relationships/image" Target="../media/image71.png"/><Relationship Id="rId11" Type="http://schemas.openxmlformats.org/officeDocument/2006/relationships/image" Target="../media/image62.png"/><Relationship Id="rId1" Type="http://schemas.openxmlformats.org/officeDocument/2006/relationships/slideLayout" Target="../slideLayouts/slideLayout11.xml"/><Relationship Id="rId2" Type="http://schemas.openxmlformats.org/officeDocument/2006/relationships/image" Target="../media/image63.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72.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73.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5" Type="http://schemas.openxmlformats.org/officeDocument/2006/relationships/image" Target="../media/image21.png"/><Relationship Id="rId6" Type="http://schemas.openxmlformats.org/officeDocument/2006/relationships/image" Target="../media/image22.png"/><Relationship Id="rId7" Type="http://schemas.openxmlformats.org/officeDocument/2006/relationships/image" Target="../media/image23.jpe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5" Type="http://schemas.openxmlformats.org/officeDocument/2006/relationships/image" Target="../media/image22.png"/><Relationship Id="rId1" Type="http://schemas.openxmlformats.org/officeDocument/2006/relationships/slideLayout" Target="../slideLayouts/slideLayout10.xml"/><Relationship Id="rId2" Type="http://schemas.openxmlformats.org/officeDocument/2006/relationships/image" Target="../media/image17.png"/></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4" Type="http://schemas.openxmlformats.org/officeDocument/2006/relationships/image" Target="../media/image19.png"/><Relationship Id="rId5" Type="http://schemas.openxmlformats.org/officeDocument/2006/relationships/image" Target="../media/image22.png"/><Relationship Id="rId1" Type="http://schemas.openxmlformats.org/officeDocument/2006/relationships/slideLayout" Target="../slideLayouts/slideLayout10.xml"/><Relationship Id="rId2"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24" name="Shape 224"/>
          <p:cNvSpPr>
            <a:spLocks noGrp="1"/>
          </p:cNvSpPr>
          <p:nvPr>
            <p:ph type="title"/>
          </p:nvPr>
        </p:nvSpPr>
        <p:spPr>
          <a:xfrm>
            <a:off x="774700" y="424762"/>
            <a:ext cx="11303000" cy="3505201"/>
          </a:xfrm>
          <a:prstGeom prst="rect">
            <a:avLst/>
          </a:prstGeom>
        </p:spPr>
        <p:txBody>
          <a:bodyPr lIns="38100" tIns="38100" rIns="38100" bIns="38100"/>
          <a:lstStyle>
            <a:lvl1pPr algn="l">
              <a:defRPr sz="70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7000">
                <a:solidFill>
                  <a:srgbClr val="FFFFFF"/>
                </a:solidFill>
                <a:effectLst>
                  <a:outerShdw blurRad="12700" dist="38100" dir="2700000" rotWithShape="0">
                    <a:srgbClr val="000000"/>
                  </a:outerShdw>
                </a:effectLst>
                <a:uFill>
                  <a:solidFill>
                    <a:srgbClr val="FFFFFF"/>
                  </a:solidFill>
                </a:uFill>
              </a:rPr>
              <a:t>The Materials Genome Initiative, Data, Open Science, NIST, and CHiMaD</a:t>
            </a:r>
          </a:p>
        </p:txBody>
      </p:sp>
      <p:sp>
        <p:nvSpPr>
          <p:cNvPr id="225" name="Shape 225"/>
          <p:cNvSpPr>
            <a:spLocks noGrp="1"/>
          </p:cNvSpPr>
          <p:nvPr>
            <p:ph type="body" idx="1"/>
          </p:nvPr>
        </p:nvSpPr>
        <p:spPr>
          <a:xfrm>
            <a:off x="774700" y="4225683"/>
            <a:ext cx="11303000" cy="4172712"/>
          </a:xfrm>
          <a:prstGeom prst="rect">
            <a:avLst/>
          </a:prstGeom>
        </p:spPr>
        <p:txBody>
          <a:bodyPr lIns="38100" tIns="38100" rIns="38100" bIns="38100"/>
          <a:lstStyle/>
          <a:p>
            <a:pPr lvl="0" algn="l">
              <a:buClr>
                <a:srgbClr val="73BFFF"/>
              </a:buClr>
              <a:buFont typeface="Helvetica Neue Light"/>
              <a:defRPr sz="1800">
                <a:uFillTx/>
              </a:defRPr>
            </a:pPr>
            <a:r>
              <a:rPr sz="3200">
                <a:solidFill>
                  <a:srgbClr val="73BFFF"/>
                </a:solidFill>
                <a:effectLst>
                  <a:outerShdw blurRad="12700" dist="25400" dir="2700000" rotWithShape="0">
                    <a:srgbClr val="000000"/>
                  </a:outerShdw>
                </a:effectLst>
                <a:uFill>
                  <a:solidFill>
                    <a:srgbClr val="73BFFF"/>
                  </a:solidFill>
                </a:uFill>
                <a:latin typeface="Helvetica Neue Light"/>
                <a:ea typeface="Helvetica Neue Light"/>
                <a:cs typeface="Helvetica Neue Light"/>
                <a:sym typeface="Helvetica Neue Light"/>
              </a:rPr>
              <a:t>James A Warren</a:t>
            </a:r>
          </a:p>
          <a:p>
            <a:pPr lvl="0" algn="l">
              <a:spcBef>
                <a:spcPts val="900"/>
              </a:spcBef>
              <a:buClr>
                <a:srgbClr val="73BFFF"/>
              </a:buClr>
              <a:buFont typeface="Helvetica Neue Light"/>
              <a:defRPr sz="1800">
                <a:uFillTx/>
              </a:defRPr>
            </a:pPr>
            <a:r>
              <a:rPr sz="3200">
                <a:solidFill>
                  <a:srgbClr val="73BFFF"/>
                </a:solidFill>
                <a:effectLst>
                  <a:outerShdw blurRad="12700" dist="25400" dir="2700000" rotWithShape="0">
                    <a:srgbClr val="000000"/>
                  </a:outerShdw>
                </a:effectLst>
                <a:uFill>
                  <a:solidFill>
                    <a:srgbClr val="73BFFF"/>
                  </a:solidFill>
                </a:uFill>
                <a:latin typeface="Helvetica Neue Light"/>
                <a:ea typeface="Helvetica Neue Light"/>
                <a:cs typeface="Helvetica Neue Light"/>
                <a:sym typeface="Helvetica Neue Light"/>
              </a:rPr>
              <a:t>Technical Program Director for Materials Genomics</a:t>
            </a:r>
          </a:p>
          <a:p>
            <a:pPr lvl="0" algn="l">
              <a:spcBef>
                <a:spcPts val="900"/>
              </a:spcBef>
              <a:buClr>
                <a:srgbClr val="73BFFF"/>
              </a:buClr>
              <a:buFont typeface="Helvetica Neue Light"/>
              <a:defRPr sz="1800">
                <a:uFillTx/>
              </a:defRPr>
            </a:pPr>
            <a:r>
              <a:rPr sz="3200">
                <a:solidFill>
                  <a:srgbClr val="73BFFF"/>
                </a:solidFill>
                <a:effectLst>
                  <a:outerShdw blurRad="12700" dist="25400" dir="2700000" rotWithShape="0">
                    <a:srgbClr val="000000"/>
                  </a:outerShdw>
                </a:effectLst>
                <a:uFill>
                  <a:solidFill>
                    <a:srgbClr val="73BFFF"/>
                  </a:solidFill>
                </a:uFill>
                <a:latin typeface="Helvetica Neue Light"/>
                <a:ea typeface="Helvetica Neue Light"/>
                <a:cs typeface="Helvetica Neue Light"/>
                <a:sym typeface="Helvetica Neue Light"/>
              </a:rPr>
              <a:t>Material Measurement Laboratory</a:t>
            </a:r>
          </a:p>
          <a:p>
            <a:pPr lvl="0" algn="l">
              <a:spcBef>
                <a:spcPts val="900"/>
              </a:spcBef>
              <a:buClr>
                <a:srgbClr val="73BFFF"/>
              </a:buClr>
              <a:buFont typeface="Helvetica Neue Light"/>
              <a:defRPr sz="1800">
                <a:uFillTx/>
              </a:defRPr>
            </a:pPr>
            <a:r>
              <a:rPr sz="3200">
                <a:solidFill>
                  <a:srgbClr val="73BFFF"/>
                </a:solidFill>
                <a:effectLst>
                  <a:outerShdw blurRad="12700" dist="25400" dir="2700000" rotWithShape="0">
                    <a:srgbClr val="000000"/>
                  </a:outerShdw>
                </a:effectLst>
                <a:uFill>
                  <a:solidFill>
                    <a:srgbClr val="73BFFF"/>
                  </a:solidFill>
                </a:uFill>
                <a:latin typeface="Helvetica Neue Light"/>
                <a:ea typeface="Helvetica Neue Light"/>
                <a:cs typeface="Helvetica Neue Light"/>
                <a:sym typeface="Helvetica Neue Light"/>
              </a:rPr>
              <a:t>National Institute of Standards and Technology</a:t>
            </a:r>
          </a:p>
          <a:p>
            <a:pPr lvl="0" algn="l">
              <a:spcBef>
                <a:spcPts val="900"/>
              </a:spcBef>
              <a:buClr>
                <a:srgbClr val="73BFFF"/>
              </a:buClr>
              <a:buFont typeface="Helvetica Neue Light"/>
              <a:defRPr sz="1800">
                <a:uFillTx/>
              </a:defRPr>
            </a:pPr>
            <a:r>
              <a:rPr sz="3200">
                <a:solidFill>
                  <a:srgbClr val="73BFFF"/>
                </a:solidFill>
                <a:effectLst>
                  <a:outerShdw blurRad="12700" dist="25400" dir="2700000" rotWithShape="0">
                    <a:srgbClr val="000000"/>
                  </a:outerShdw>
                </a:effectLst>
                <a:uFill>
                  <a:solidFill>
                    <a:srgbClr val="73BFFF"/>
                  </a:solidFill>
                </a:uFill>
                <a:latin typeface="Helvetica Neue Light"/>
                <a:ea typeface="Helvetica Neue Light"/>
                <a:cs typeface="Helvetica Neue Light"/>
                <a:sym typeface="Helvetica Neue Light"/>
              </a:rPr>
              <a:t>Executive Secretary, NSTC Subcommittee on MGI</a:t>
            </a:r>
          </a:p>
          <a:p>
            <a:pPr lvl="0" algn="l">
              <a:spcBef>
                <a:spcPts val="900"/>
              </a:spcBef>
              <a:buClr>
                <a:srgbClr val="73BFFF"/>
              </a:buClr>
              <a:buFont typeface="Helvetica Neue Light"/>
              <a:defRPr sz="1800">
                <a:uFillTx/>
              </a:defRPr>
            </a:pPr>
            <a:r>
              <a:rPr sz="3200">
                <a:solidFill>
                  <a:srgbClr val="73BFFF"/>
                </a:solidFill>
                <a:effectLst>
                  <a:outerShdw blurRad="12700" dist="25400" dir="2700000" rotWithShape="0">
                    <a:srgbClr val="000000"/>
                  </a:outerShdw>
                </a:effectLst>
                <a:uFill>
                  <a:solidFill>
                    <a:srgbClr val="73BFFF"/>
                  </a:solidFill>
                </a:uFill>
                <a:latin typeface="Helvetica Neue Light"/>
                <a:ea typeface="Helvetica Neue Light"/>
                <a:cs typeface="Helvetica Neue Light"/>
                <a:sym typeface="Helvetica Neue Light"/>
              </a:rPr>
              <a:t>Primary Point of Contact for NIST-CHiMaD Interaction</a:t>
            </a:r>
          </a:p>
        </p:txBody>
      </p:sp>
      <p:sp>
        <p:nvSpPr>
          <p:cNvPr id="226" name="Shape 226"/>
          <p:cNvSpPr/>
          <p:nvPr/>
        </p:nvSpPr>
        <p:spPr>
          <a:xfrm>
            <a:off x="-6350" y="8761914"/>
            <a:ext cx="12865101" cy="522733"/>
          </a:xfrm>
          <a:prstGeom prst="rect">
            <a:avLst/>
          </a:prstGeom>
          <a:ln w="12700">
            <a:miter lim="400000"/>
          </a:ln>
          <a:extLst>
            <a:ext uri="{C572A759-6A51-4108-AA02-DFA0A04FC94B}">
              <ma14:wrappingTextBoxFlag xmlns:ma14="http://schemas.microsoft.com/office/mac/drawingml/2011/main" val="1"/>
            </a:ext>
          </a:extLst>
        </p:spPr>
        <p:txBody>
          <a:bodyPr lIns="38100" tIns="38100" rIns="38100" bIns="38100" anchor="ctr">
            <a:spAutoFit/>
          </a:bodyPr>
          <a:lstStyle>
            <a:lvl1pPr algn="ctr" defTabSz="914400">
              <a:buClr>
                <a:srgbClr val="FFFFFF"/>
              </a:buClr>
              <a:buFont typeface="Helvetica Neue Light"/>
              <a:defRPr sz="3000" i="1">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i="0">
                <a:solidFill>
                  <a:srgbClr val="000000"/>
                </a:solidFill>
                <a:effectLst/>
                <a:uFillTx/>
              </a:defRPr>
            </a:pPr>
            <a:r>
              <a:rPr sz="3000" i="1">
                <a:solidFill>
                  <a:srgbClr val="FFFFFF"/>
                </a:solidFill>
                <a:effectLst>
                  <a:outerShdw blurRad="12700" dist="25400" dir="2700000" rotWithShape="0">
                    <a:srgbClr val="000000"/>
                  </a:outerShdw>
                </a:effectLst>
                <a:uFill>
                  <a:solidFill>
                    <a:srgbClr val="FFFFFF"/>
                  </a:solidFill>
                </a:uFill>
              </a:rPr>
              <a:t>The Perfect is the Enemy of the Good -Voltaire</a:t>
            </a:r>
          </a:p>
        </p:txBody>
      </p:sp>
      <p:sp>
        <p:nvSpPr>
          <p:cNvPr id="227" name="Shape 227"/>
          <p:cNvSpPr/>
          <p:nvPr/>
        </p:nvSpPr>
        <p:spPr>
          <a:xfrm>
            <a:off x="-6350" y="8062941"/>
            <a:ext cx="12865100" cy="522733"/>
          </a:xfrm>
          <a:prstGeom prst="rect">
            <a:avLst/>
          </a:prstGeom>
          <a:ln w="12700">
            <a:miter lim="400000"/>
          </a:ln>
          <a:extLst>
            <a:ext uri="{C572A759-6A51-4108-AA02-DFA0A04FC94B}">
              <ma14:wrappingTextBoxFlag xmlns:ma14="http://schemas.microsoft.com/office/mac/drawingml/2011/main" val="1"/>
            </a:ext>
          </a:extLst>
        </p:spPr>
        <p:txBody>
          <a:bodyPr lIns="38100" tIns="38100" rIns="38100" bIns="38100" anchor="ctr">
            <a:spAutoFit/>
          </a:bodyPr>
          <a:lstStyle>
            <a:lvl1pPr algn="ctr" defTabSz="914400">
              <a:buClr>
                <a:srgbClr val="FFFFFF"/>
              </a:buClr>
              <a:buFont typeface="Helvetica Neue Light"/>
              <a:defRPr sz="3000" i="1">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i="0">
                <a:solidFill>
                  <a:srgbClr val="000000"/>
                </a:solidFill>
                <a:effectLst/>
                <a:uFillTx/>
              </a:defRPr>
            </a:pPr>
            <a:r>
              <a:rPr sz="3000" i="1">
                <a:solidFill>
                  <a:srgbClr val="FFFFFF"/>
                </a:solidFill>
                <a:effectLst>
                  <a:outerShdw blurRad="12700" dist="25400" dir="2700000" rotWithShape="0">
                    <a:srgbClr val="000000"/>
                  </a:outerShdw>
                </a:effectLst>
                <a:uFill>
                  <a:solidFill>
                    <a:srgbClr val="FFFFFF"/>
                  </a:solidFill>
                </a:uFill>
              </a:rPr>
              <a:t>Science advances one funeral at a time -Max Planck</a:t>
            </a:r>
          </a:p>
        </p:txBody>
      </p:sp>
    </p:spTree>
  </p:cSld>
  <p:clrMapOvr>
    <a:masterClrMapping/>
  </p:clrMapOvr>
  <p:transition xmlns:p14="http://schemas.microsoft.com/office/powerpoint/2010/main" spd="med"/>
  <p:timing>
    <p:tnLst>
      <p:par>
        <p:cTn xmlns:p14="http://schemas.microsoft.com/office/powerpoint/2010/mai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1" nodeType="clickEffect">
                                  <p:stCondLst>
                                    <p:cond delay="0"/>
                                  </p:stCondLst>
                                  <p:iterate>
                                    <p:tmAbs val="0"/>
                                  </p:iterate>
                                  <p:childTnLst>
                                    <p:set>
                                      <p:cBhvr>
                                        <p:cTn id="6" fill="hold"/>
                                        <p:tgtEl>
                                          <p:spTgt spid="227"/>
                                        </p:tgtEl>
                                        <p:attrNameLst>
                                          <p:attrName>style.visibility</p:attrName>
                                        </p:attrNameLst>
                                      </p:cBhvr>
                                      <p:to>
                                        <p:strVal val="visible"/>
                                      </p:to>
                                    </p:set>
                                    <p:animEffect transition="in" filter="wipe(left)">
                                      <p:cBhvr>
                                        <p:cTn id="7" dur="500"/>
                                        <p:tgtEl>
                                          <p:spTgt spid="2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2" nodeType="clickEffect">
                                  <p:stCondLst>
                                    <p:cond delay="0"/>
                                  </p:stCondLst>
                                  <p:iterate>
                                    <p:tmAbs val="0"/>
                                  </p:iterate>
                                  <p:childTnLst>
                                    <p:set>
                                      <p:cBhvr>
                                        <p:cTn id="11" fill="hold"/>
                                        <p:tgtEl>
                                          <p:spTgt spid="226"/>
                                        </p:tgtEl>
                                        <p:attrNameLst>
                                          <p:attrName>style.visibility</p:attrName>
                                        </p:attrNameLst>
                                      </p:cBhvr>
                                      <p:to>
                                        <p:strVal val="visible"/>
                                      </p:to>
                                    </p:set>
                                    <p:animEffect transition="in" filter="wipe(left)">
                                      <p:cBhvr>
                                        <p:cTn id="12"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2" animBg="1" advAuto="0"/>
      <p:bldP spid="227" grpId="1"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3" name="Group 463"/>
          <p:cNvGrpSpPr/>
          <p:nvPr/>
        </p:nvGrpSpPr>
        <p:grpSpPr>
          <a:xfrm>
            <a:off x="-13547" y="5700"/>
            <a:ext cx="13031894" cy="9765013"/>
            <a:chOff x="0" y="0"/>
            <a:chExt cx="13031892" cy="9765012"/>
          </a:xfrm>
        </p:grpSpPr>
        <p:pic>
          <p:nvPicPr>
            <p:cNvPr id="461"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462"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464"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465" name="Shape 465"/>
          <p:cNvSpPr>
            <a:spLocks noGrp="1"/>
          </p:cNvSpPr>
          <p:nvPr>
            <p:ph type="title"/>
          </p:nvPr>
        </p:nvSpPr>
        <p:spPr>
          <a:xfrm>
            <a:off x="541866" y="-1"/>
            <a:ext cx="11921068" cy="1625601"/>
          </a:xfrm>
          <a:prstGeom prst="rect">
            <a:avLst/>
          </a:prstGeom>
        </p:spPr>
        <p:txBody>
          <a:bodyPr lIns="65023" tIns="65023" rIns="65023" bIns="65023">
            <a:normAutofit/>
          </a:bodyPr>
          <a:lstStyle/>
          <a:p>
            <a:pPr lvl="0" indent="39065">
              <a:defRPr sz="1800">
                <a:uFillTx/>
              </a:defRPr>
            </a:pPr>
            <a:r>
              <a:rPr sz="2000" cap="all">
                <a:uFill>
                  <a:solidFill/>
                </a:uFill>
                <a:latin typeface="Helvetica"/>
                <a:ea typeface="Helvetica"/>
                <a:cs typeface="Helvetica"/>
                <a:sym typeface="Helvetica"/>
              </a:rPr>
              <a:t/>
            </a:r>
            <a:br>
              <a:rPr sz="2000" cap="all">
                <a:uFill>
                  <a:solidFill/>
                </a:uFill>
                <a:latin typeface="Helvetica"/>
                <a:ea typeface="Helvetica"/>
                <a:cs typeface="Helvetica"/>
                <a:sym typeface="Helvetica"/>
              </a:rPr>
            </a:br>
            <a:r>
              <a:rPr sz="6200" b="1" cap="small">
                <a:uFill>
                  <a:solidFill/>
                </a:uFill>
              </a:rPr>
              <a:t>MGI– What’s Different?</a:t>
            </a:r>
          </a:p>
        </p:txBody>
      </p:sp>
      <p:sp>
        <p:nvSpPr>
          <p:cNvPr id="466" name="Shape 466"/>
          <p:cNvSpPr>
            <a:spLocks noGrp="1"/>
          </p:cNvSpPr>
          <p:nvPr>
            <p:ph type="body" idx="1"/>
          </p:nvPr>
        </p:nvSpPr>
        <p:spPr>
          <a:xfrm>
            <a:off x="-108374" y="2817706"/>
            <a:ext cx="6935895" cy="7227688"/>
          </a:xfrm>
          <a:prstGeom prst="rect">
            <a:avLst/>
          </a:prstGeom>
        </p:spPr>
        <p:txBody>
          <a:bodyPr lIns="65023" tIns="65023" rIns="65023" bIns="65023">
            <a:normAutofit/>
          </a:bodyPr>
          <a:lstStyle/>
          <a:p>
            <a:pPr marL="685800" lvl="0" indent="-685800">
              <a:spcBef>
                <a:spcPts val="500"/>
              </a:spcBef>
              <a:buClrTx/>
              <a:defRPr sz="1800">
                <a:uFillTx/>
              </a:defRPr>
            </a:pPr>
            <a:r>
              <a:rPr sz="3000">
                <a:uFill>
                  <a:solidFill/>
                </a:uFill>
              </a:rPr>
              <a:t>Will make models accessible for community (open source, ideally)</a:t>
            </a:r>
          </a:p>
          <a:p>
            <a:pPr marL="685800" lvl="0" indent="-685800">
              <a:spcBef>
                <a:spcPts val="500"/>
              </a:spcBef>
              <a:buClrTx/>
              <a:defRPr sz="1800">
                <a:uFillTx/>
              </a:defRPr>
            </a:pPr>
            <a:r>
              <a:rPr sz="3000">
                <a:uFill>
                  <a:solidFill/>
                </a:uFill>
              </a:rPr>
              <a:t>Will provide accessible databases of validated information from theory and experiment</a:t>
            </a:r>
          </a:p>
        </p:txBody>
      </p:sp>
      <p:sp>
        <p:nvSpPr>
          <p:cNvPr id="467" name="Shape 467"/>
          <p:cNvSpPr/>
          <p:nvPr/>
        </p:nvSpPr>
        <p:spPr>
          <a:xfrm>
            <a:off x="11966222" y="9033369"/>
            <a:ext cx="541867" cy="351956"/>
          </a:xfrm>
          <a:prstGeom prst="rect">
            <a:avLst/>
          </a:prstGeom>
          <a:ln w="12700">
            <a:miter lim="400000"/>
          </a:ln>
          <a:extLst>
            <a:ext uri="{C572A759-6A51-4108-AA02-DFA0A04FC94B}">
              <ma14:wrappingTextBoxFlag xmlns:ma14="http://schemas.microsoft.com/office/mac/drawingml/2011/main" val="1"/>
            </a:ext>
          </a:extLst>
        </p:spPr>
        <p:txBody>
          <a:bodyPr lIns="65001" tIns="65001" rIns="65001" bIns="65001">
            <a:spAutoFit/>
          </a:bodyPr>
          <a:lstStyle>
            <a:lvl1pPr algn="r" defTabSz="1300023">
              <a:defRPr sz="1600">
                <a:solidFill>
                  <a:srgbClr val="146737"/>
                </a:solidFill>
                <a:uFill>
                  <a:solidFill>
                    <a:srgbClr val="146737"/>
                  </a:solidFill>
                </a:uFill>
                <a:latin typeface="Arial"/>
                <a:ea typeface="Arial"/>
                <a:cs typeface="Arial"/>
                <a:sym typeface="Arial"/>
              </a:defRPr>
            </a:lvl1pPr>
          </a:lstStyle>
          <a:p>
            <a:pPr lvl="0">
              <a:defRPr sz="1800">
                <a:solidFill>
                  <a:srgbClr val="000000"/>
                </a:solidFill>
                <a:uFillTx/>
              </a:defRPr>
            </a:pPr>
            <a:r>
              <a:rPr sz="1600">
                <a:solidFill>
                  <a:srgbClr val="146737"/>
                </a:solidFill>
                <a:uFill>
                  <a:solidFill>
                    <a:srgbClr val="146737"/>
                  </a:solidFill>
                </a:uFill>
              </a:rPr>
              <a:t>13</a:t>
            </a:r>
          </a:p>
        </p:txBody>
      </p:sp>
      <p:sp>
        <p:nvSpPr>
          <p:cNvPr id="468" name="Shape 468"/>
          <p:cNvSpPr/>
          <p:nvPr/>
        </p:nvSpPr>
        <p:spPr>
          <a:xfrm>
            <a:off x="1083733" y="1733973"/>
            <a:ext cx="2712948" cy="10952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62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6200">
                <a:solidFill>
                  <a:srgbClr val="800000"/>
                </a:solidFill>
                <a:uFill>
                  <a:solidFill>
                    <a:srgbClr val="800000"/>
                  </a:solidFill>
                </a:uFill>
              </a:rPr>
              <a:t>Sharing </a:t>
            </a:r>
          </a:p>
        </p:txBody>
      </p:sp>
      <p:sp>
        <p:nvSpPr>
          <p:cNvPr id="469" name="Shape 469"/>
          <p:cNvSpPr/>
          <p:nvPr/>
        </p:nvSpPr>
        <p:spPr>
          <a:xfrm>
            <a:off x="8019626" y="1517226"/>
            <a:ext cx="3671055" cy="10952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62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6200">
                <a:solidFill>
                  <a:srgbClr val="800000"/>
                </a:solidFill>
                <a:uFill>
                  <a:solidFill>
                    <a:srgbClr val="800000"/>
                  </a:solidFill>
                </a:uFill>
              </a:rPr>
              <a:t>Partnering </a:t>
            </a:r>
          </a:p>
        </p:txBody>
      </p:sp>
      <p:sp>
        <p:nvSpPr>
          <p:cNvPr id="470" name="Shape 470"/>
          <p:cNvSpPr/>
          <p:nvPr/>
        </p:nvSpPr>
        <p:spPr>
          <a:xfrm>
            <a:off x="5527040" y="5124619"/>
            <a:ext cx="3701043" cy="10952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62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6200">
                <a:solidFill>
                  <a:srgbClr val="800000"/>
                </a:solidFill>
                <a:uFill>
                  <a:solidFill>
                    <a:srgbClr val="800000"/>
                  </a:solidFill>
                </a:uFill>
              </a:rPr>
              <a:t>Innovating </a:t>
            </a:r>
          </a:p>
        </p:txBody>
      </p:sp>
      <p:sp>
        <p:nvSpPr>
          <p:cNvPr id="471" name="Shape 471"/>
          <p:cNvSpPr/>
          <p:nvPr/>
        </p:nvSpPr>
        <p:spPr>
          <a:xfrm>
            <a:off x="1479973" y="6295263"/>
            <a:ext cx="10403841" cy="29494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marL="386291" lvl="0" indent="-386291" defTabSz="914400">
              <a:buSzPct val="100000"/>
              <a:buFont typeface="Arial"/>
              <a:buChar char="•"/>
              <a:defRPr sz="1800"/>
            </a:pPr>
            <a:r>
              <a:rPr sz="3000">
                <a:uFill>
                  <a:solidFill/>
                </a:uFill>
                <a:latin typeface="Calibri"/>
                <a:ea typeface="Calibri"/>
                <a:cs typeface="Calibri"/>
                <a:sym typeface="Calibri"/>
              </a:rPr>
              <a:t>Will fund </a:t>
            </a:r>
            <a:r>
              <a:rPr sz="3000" i="1">
                <a:uFill>
                  <a:solidFill/>
                </a:uFill>
                <a:latin typeface="Calibri"/>
                <a:ea typeface="Calibri"/>
                <a:cs typeface="Calibri"/>
                <a:sym typeface="Calibri"/>
              </a:rPr>
              <a:t>teams</a:t>
            </a:r>
            <a:r>
              <a:rPr sz="3000">
                <a:uFill>
                  <a:solidFill/>
                </a:uFill>
                <a:latin typeface="Calibri"/>
                <a:ea typeface="Calibri"/>
                <a:cs typeface="Calibri"/>
                <a:sym typeface="Calibri"/>
              </a:rPr>
              <a:t> of theorists and experimentalists to accelerate development of multi-scale, validated computational software bridging materials discovery to manufactured product</a:t>
            </a:r>
          </a:p>
          <a:p>
            <a:pPr marL="386291" lvl="0" indent="-386291" defTabSz="914400">
              <a:buSzPct val="100000"/>
              <a:buFont typeface="Arial"/>
              <a:buChar char="•"/>
              <a:defRPr sz="1800"/>
            </a:pPr>
            <a:r>
              <a:rPr sz="3000">
                <a:uFill>
                  <a:solidFill/>
                </a:uFill>
                <a:latin typeface="Calibri"/>
                <a:ea typeface="Calibri"/>
                <a:cs typeface="Calibri"/>
                <a:sym typeface="Calibri"/>
              </a:rPr>
              <a:t>Will support next gen materials characterization technologies to provide data and feed models</a:t>
            </a:r>
          </a:p>
        </p:txBody>
      </p:sp>
      <p:sp>
        <p:nvSpPr>
          <p:cNvPr id="472" name="Shape 472"/>
          <p:cNvSpPr/>
          <p:nvPr/>
        </p:nvSpPr>
        <p:spPr>
          <a:xfrm>
            <a:off x="6827519" y="2552615"/>
            <a:ext cx="6068908" cy="20096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lvl1pPr marL="571500" indent="-571500" defTabSz="914400">
              <a:buSzPct val="100000"/>
              <a:buFont typeface="Arial"/>
              <a:buChar char="•"/>
              <a:defRPr sz="3000">
                <a:uFill>
                  <a:solidFill/>
                </a:uFill>
                <a:latin typeface="Calibri"/>
                <a:ea typeface="Calibri"/>
                <a:cs typeface="Calibri"/>
                <a:sym typeface="Calibri"/>
              </a:defRPr>
            </a:lvl1pPr>
          </a:lstStyle>
          <a:p>
            <a:pPr lvl="0">
              <a:defRPr sz="1800">
                <a:uFillTx/>
              </a:defRPr>
            </a:pPr>
            <a:r>
              <a:rPr sz="3000">
                <a:uFill>
                  <a:solidFill/>
                </a:uFill>
              </a:rPr>
              <a:t>Will link industry, government, and academia to provide a U.S. computational basis for materials discovery through deployment</a:t>
            </a:r>
          </a:p>
        </p:txBody>
      </p:sp>
    </p:spTree>
  </p:cSld>
  <p:clrMapOvr>
    <a:masterClrMapping/>
  </p:clrMapOvr>
  <p:transition xmlns:p14="http://schemas.microsoft.com/office/powerpoint/2010/main" spd="med">
    <p:wip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3" name="Group 483"/>
          <p:cNvGrpSpPr/>
          <p:nvPr/>
        </p:nvGrpSpPr>
        <p:grpSpPr>
          <a:xfrm>
            <a:off x="-13547" y="5700"/>
            <a:ext cx="13031894" cy="9765013"/>
            <a:chOff x="0" y="0"/>
            <a:chExt cx="13031892" cy="9765012"/>
          </a:xfrm>
        </p:grpSpPr>
        <p:pic>
          <p:nvPicPr>
            <p:cNvPr id="481"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482"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484"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485" name="Shape 485"/>
          <p:cNvSpPr/>
          <p:nvPr/>
        </p:nvSpPr>
        <p:spPr>
          <a:xfrm>
            <a:off x="108373" y="1893909"/>
            <a:ext cx="5527041" cy="4130549"/>
          </a:xfrm>
          <a:prstGeom prst="rect">
            <a:avLst/>
          </a:prstGeom>
          <a:solidFill>
            <a:srgbClr val="FFFFFF">
              <a:alpha val="47000"/>
            </a:srgbClr>
          </a:solidFill>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lvl="0" defTabSz="914400">
              <a:defRPr sz="1800"/>
            </a:pPr>
            <a:endParaRPr sz="2800">
              <a:uFill>
                <a:solidFill/>
              </a:uFill>
              <a:latin typeface="Calibri"/>
              <a:ea typeface="Calibri"/>
              <a:cs typeface="Calibri"/>
              <a:sym typeface="Calibri"/>
            </a:endParaRPr>
          </a:p>
          <a:p>
            <a:pPr marL="533400" lvl="0" indent="-533400" defTabSz="914400">
              <a:buSzPct val="100000"/>
              <a:buFont typeface="Arial"/>
              <a:buChar char="•"/>
              <a:defRPr sz="1800"/>
            </a:pPr>
            <a:r>
              <a:rPr sz="2800">
                <a:uFill>
                  <a:solidFill/>
                </a:uFill>
                <a:latin typeface="Calibri"/>
                <a:ea typeface="Calibri"/>
                <a:cs typeface="Calibri"/>
                <a:sym typeface="Calibri"/>
              </a:rPr>
              <a:t>MGI White House Kickoff Event</a:t>
            </a:r>
          </a:p>
          <a:p>
            <a:pPr marL="533400" lvl="0" indent="-533400" defTabSz="914400">
              <a:buSzPct val="100000"/>
              <a:buFont typeface="Arial"/>
              <a:buChar char="•"/>
              <a:defRPr sz="1800"/>
            </a:pPr>
            <a:r>
              <a:rPr sz="2800">
                <a:uFill>
                  <a:solidFill/>
                </a:uFill>
                <a:latin typeface="Calibri"/>
                <a:ea typeface="Calibri"/>
                <a:cs typeface="Calibri"/>
                <a:sym typeface="Calibri"/>
              </a:rPr>
              <a:t>Chartered a formal National Science and Technology Council (NSTC) Subcommittee- SMGI</a:t>
            </a:r>
          </a:p>
          <a:p>
            <a:pPr marL="533400" lvl="0" indent="-533400" defTabSz="914400">
              <a:buSzPct val="100000"/>
              <a:buFont typeface="Arial"/>
              <a:buChar char="•"/>
              <a:defRPr sz="1800"/>
            </a:pPr>
            <a:r>
              <a:rPr sz="2800">
                <a:uFill>
                  <a:solidFill/>
                </a:uFill>
                <a:latin typeface="Calibri"/>
                <a:ea typeface="Calibri"/>
                <a:cs typeface="Calibri"/>
                <a:sym typeface="Calibri"/>
              </a:rPr>
              <a:t>Multiple MGI stakeholder meetings and workshops hosted by TMS, NSF, DOD, NIST, DOE, MRS</a:t>
            </a:r>
          </a:p>
        </p:txBody>
      </p:sp>
      <p:sp>
        <p:nvSpPr>
          <p:cNvPr id="486" name="Shape 486"/>
          <p:cNvSpPr/>
          <p:nvPr/>
        </p:nvSpPr>
        <p:spPr>
          <a:xfrm>
            <a:off x="-1" y="440267"/>
            <a:ext cx="13004801" cy="9652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lvl1pPr indent="39065" algn="ctr" defTabSz="914400">
              <a:defRPr sz="6200" b="1" cap="small">
                <a:uFill>
                  <a:solidFill/>
                </a:uFill>
                <a:latin typeface="Calibri"/>
                <a:ea typeface="Calibri"/>
                <a:cs typeface="Calibri"/>
                <a:sym typeface="Calibri"/>
              </a:defRPr>
            </a:lvl1pPr>
          </a:lstStyle>
          <a:p>
            <a:pPr lvl="0">
              <a:defRPr sz="1800" b="0" cap="none">
                <a:uFillTx/>
              </a:defRPr>
            </a:pPr>
            <a:r>
              <a:rPr sz="6200" b="1" cap="small">
                <a:uFill>
                  <a:solidFill/>
                </a:uFill>
              </a:rPr>
              <a:t>Achieving the vision:  the last 2 years</a:t>
            </a:r>
          </a:p>
        </p:txBody>
      </p:sp>
      <p:sp>
        <p:nvSpPr>
          <p:cNvPr id="487" name="Shape 487"/>
          <p:cNvSpPr/>
          <p:nvPr/>
        </p:nvSpPr>
        <p:spPr>
          <a:xfrm>
            <a:off x="433493" y="1408853"/>
            <a:ext cx="3941140" cy="9936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56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5600">
                <a:solidFill>
                  <a:srgbClr val="800000"/>
                </a:solidFill>
                <a:uFill>
                  <a:solidFill>
                    <a:srgbClr val="800000"/>
                  </a:solidFill>
                </a:uFill>
              </a:rPr>
              <a:t>coordinating </a:t>
            </a:r>
          </a:p>
        </p:txBody>
      </p:sp>
      <p:sp>
        <p:nvSpPr>
          <p:cNvPr id="488" name="Shape 488"/>
          <p:cNvSpPr/>
          <p:nvPr/>
        </p:nvSpPr>
        <p:spPr>
          <a:xfrm>
            <a:off x="6285542" y="3761655"/>
            <a:ext cx="6316090" cy="9936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56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5600">
                <a:solidFill>
                  <a:srgbClr val="800000"/>
                </a:solidFill>
                <a:uFill>
                  <a:solidFill>
                    <a:srgbClr val="800000"/>
                  </a:solidFill>
                </a:uFill>
              </a:rPr>
              <a:t>opening data/models</a:t>
            </a:r>
          </a:p>
        </p:txBody>
      </p:sp>
      <p:sp>
        <p:nvSpPr>
          <p:cNvPr id="489" name="Shape 489"/>
          <p:cNvSpPr/>
          <p:nvPr/>
        </p:nvSpPr>
        <p:spPr>
          <a:xfrm>
            <a:off x="5960533" y="4707380"/>
            <a:ext cx="7044268" cy="41305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marL="444500" lvl="0" indent="-444500" defTabSz="914400">
              <a:buSzPct val="100000"/>
              <a:buFont typeface="Arial"/>
              <a:buChar char="•"/>
              <a:defRPr sz="1800"/>
            </a:pPr>
            <a:r>
              <a:rPr sz="2800">
                <a:uFill>
                  <a:solidFill/>
                </a:uFill>
                <a:latin typeface="Calibri"/>
                <a:ea typeface="Calibri"/>
                <a:cs typeface="Calibri"/>
                <a:sym typeface="Calibri"/>
              </a:rPr>
              <a:t>TMS/MRS Joint Survey: 74% for open data </a:t>
            </a:r>
          </a:p>
          <a:p>
            <a:pPr marL="444500" lvl="0" indent="-444500" defTabSz="914400">
              <a:buSzPct val="100000"/>
              <a:buFont typeface="Arial"/>
              <a:buChar char="•"/>
              <a:defRPr sz="1800"/>
            </a:pPr>
            <a:r>
              <a:rPr sz="2800">
                <a:uFill>
                  <a:solidFill/>
                </a:uFill>
                <a:latin typeface="Calibri"/>
                <a:ea typeface="Calibri"/>
                <a:cs typeface="Calibri"/>
                <a:sym typeface="Calibri"/>
              </a:rPr>
              <a:t>Harvard/IBM database, </a:t>
            </a:r>
            <a:r>
              <a:rPr sz="2800" i="1">
                <a:uFill>
                  <a:solidFill/>
                </a:uFill>
                <a:latin typeface="Calibri"/>
                <a:ea typeface="Calibri"/>
                <a:cs typeface="Calibri"/>
                <a:sym typeface="Calibri"/>
              </a:rPr>
              <a:t>Molecular Space</a:t>
            </a:r>
            <a:r>
              <a:rPr sz="2800">
                <a:uFill>
                  <a:solidFill/>
                </a:uFill>
                <a:latin typeface="Calibri"/>
                <a:ea typeface="Calibri"/>
                <a:cs typeface="Calibri"/>
                <a:sym typeface="Calibri"/>
              </a:rPr>
              <a:t>, 2.3M new materials related to solar energy generation</a:t>
            </a:r>
          </a:p>
          <a:p>
            <a:pPr marL="444500" lvl="0" indent="-444500" defTabSz="914400">
              <a:buSzPct val="100000"/>
              <a:buFont typeface="Arial"/>
              <a:buChar char="•"/>
              <a:defRPr sz="1800"/>
            </a:pPr>
            <a:r>
              <a:rPr sz="2800">
                <a:uFill>
                  <a:solidFill/>
                </a:uFill>
                <a:latin typeface="Calibri"/>
                <a:ea typeface="Calibri"/>
                <a:cs typeface="Calibri"/>
                <a:sym typeface="Calibri"/>
              </a:rPr>
              <a:t>Lawrence Berkeley National Lab/Intermolecular form public private collaboration for access of software tools</a:t>
            </a:r>
          </a:p>
          <a:p>
            <a:pPr marL="444500" lvl="0" indent="-444500" defTabSz="914400">
              <a:buSzPct val="100000"/>
              <a:buFont typeface="Arial"/>
              <a:buChar char="•"/>
              <a:defRPr sz="1800"/>
            </a:pPr>
            <a:r>
              <a:rPr sz="2800">
                <a:uFill>
                  <a:solidFill/>
                </a:uFill>
                <a:latin typeface="Calibri"/>
                <a:ea typeface="Calibri"/>
                <a:cs typeface="Calibri"/>
                <a:sym typeface="Calibri"/>
              </a:rPr>
              <a:t>ASM/NIST: open data repository pilot</a:t>
            </a:r>
          </a:p>
          <a:p>
            <a:pPr marL="444500" lvl="0" indent="-444500" defTabSz="914400">
              <a:buSzPct val="100000"/>
              <a:buFont typeface="Arial"/>
              <a:buChar char="•"/>
              <a:defRPr sz="1800"/>
            </a:pPr>
            <a:r>
              <a:rPr sz="2800">
                <a:uFill>
                  <a:solidFill/>
                </a:uFill>
                <a:latin typeface="Calibri"/>
                <a:ea typeface="Calibri"/>
                <a:cs typeface="Calibri"/>
                <a:sym typeface="Calibri"/>
              </a:rPr>
              <a:t>DARPA/US Army/NASA: data infrastructure</a:t>
            </a:r>
          </a:p>
        </p:txBody>
      </p:sp>
      <p:sp>
        <p:nvSpPr>
          <p:cNvPr id="490" name="Shape 490"/>
          <p:cNvSpPr/>
          <p:nvPr/>
        </p:nvSpPr>
        <p:spPr>
          <a:xfrm>
            <a:off x="216746" y="6946475"/>
            <a:ext cx="5527041" cy="19080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lvl1pPr marL="444500" indent="-444500" defTabSz="914400">
              <a:buSzPct val="100000"/>
              <a:buFont typeface="Arial"/>
              <a:buChar char="•"/>
              <a:defRPr sz="2800">
                <a:uFill>
                  <a:solidFill/>
                </a:uFill>
                <a:latin typeface="Calibri"/>
                <a:ea typeface="Calibri"/>
                <a:cs typeface="Calibri"/>
                <a:sym typeface="Calibri"/>
              </a:defRPr>
            </a:lvl1pPr>
          </a:lstStyle>
          <a:p>
            <a:pPr lvl="0">
              <a:defRPr sz="1800">
                <a:uFillTx/>
              </a:defRPr>
            </a:pPr>
            <a:r>
              <a:rPr sz="2800">
                <a:uFill>
                  <a:solidFill/>
                </a:uFill>
              </a:rPr>
              <a:t>MIT announces MOOC (massive open online course) for “innovation &amp; commercialization with new materials”</a:t>
            </a:r>
          </a:p>
        </p:txBody>
      </p:sp>
      <p:sp>
        <p:nvSpPr>
          <p:cNvPr id="491" name="Shape 491"/>
          <p:cNvSpPr/>
          <p:nvPr/>
        </p:nvSpPr>
        <p:spPr>
          <a:xfrm>
            <a:off x="433493" y="5960533"/>
            <a:ext cx="3464977" cy="10952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62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6200">
                <a:solidFill>
                  <a:srgbClr val="800000"/>
                </a:solidFill>
                <a:uFill>
                  <a:solidFill>
                    <a:srgbClr val="800000"/>
                  </a:solidFill>
                </a:uFill>
              </a:rPr>
              <a:t>educating </a:t>
            </a:r>
          </a:p>
        </p:txBody>
      </p:sp>
      <p:sp>
        <p:nvSpPr>
          <p:cNvPr id="492" name="Shape 492"/>
          <p:cNvSpPr/>
          <p:nvPr/>
        </p:nvSpPr>
        <p:spPr>
          <a:xfrm>
            <a:off x="6177279" y="1408853"/>
            <a:ext cx="5426396" cy="9936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56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5600">
                <a:solidFill>
                  <a:srgbClr val="800000"/>
                </a:solidFill>
                <a:uFill>
                  <a:solidFill>
                    <a:srgbClr val="800000"/>
                  </a:solidFill>
                </a:uFill>
              </a:rPr>
              <a:t>engaging industry </a:t>
            </a:r>
          </a:p>
        </p:txBody>
      </p:sp>
      <p:sp>
        <p:nvSpPr>
          <p:cNvPr id="493" name="Shape 493"/>
          <p:cNvSpPr/>
          <p:nvPr/>
        </p:nvSpPr>
        <p:spPr>
          <a:xfrm>
            <a:off x="6257055" y="2328079"/>
            <a:ext cx="5664012" cy="14635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lvl1pPr marL="444500" indent="-444500" defTabSz="914400">
              <a:buSzPct val="100000"/>
              <a:buFont typeface="Arial"/>
              <a:buChar char="•"/>
              <a:defRPr sz="2800">
                <a:uFill>
                  <a:solidFill/>
                </a:uFill>
                <a:latin typeface="Calibri"/>
                <a:ea typeface="Calibri"/>
                <a:cs typeface="Calibri"/>
                <a:sym typeface="Calibri"/>
              </a:defRPr>
            </a:lvl1pPr>
          </a:lstStyle>
          <a:p>
            <a:pPr lvl="0">
              <a:defRPr sz="1800">
                <a:uFillTx/>
              </a:defRPr>
            </a:pPr>
            <a:r>
              <a:rPr sz="2800">
                <a:uFill>
                  <a:solidFill/>
                </a:uFill>
              </a:rPr>
              <a:t>5 U.S. cities commit to regional meetings many linked to local innovation and manufacturing</a:t>
            </a:r>
          </a:p>
        </p:txBody>
      </p:sp>
    </p:spTree>
  </p:cSld>
  <p:clrMapOvr>
    <a:masterClrMapping/>
  </p:clrMapOvr>
  <p:transition xmlns:p14="http://schemas.microsoft.com/office/powerpoint/2010/main" spd="med">
    <p:wip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7" name="Group 497"/>
          <p:cNvGrpSpPr/>
          <p:nvPr/>
        </p:nvGrpSpPr>
        <p:grpSpPr>
          <a:xfrm>
            <a:off x="-13547" y="5700"/>
            <a:ext cx="13031894" cy="9765013"/>
            <a:chOff x="0" y="0"/>
            <a:chExt cx="13031892" cy="9765012"/>
          </a:xfrm>
        </p:grpSpPr>
        <p:pic>
          <p:nvPicPr>
            <p:cNvPr id="495"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496"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498"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499" name="Shape 499"/>
          <p:cNvSpPr/>
          <p:nvPr/>
        </p:nvSpPr>
        <p:spPr>
          <a:xfrm>
            <a:off x="108373" y="2364485"/>
            <a:ext cx="7044268" cy="53243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marL="647700" lvl="0" indent="-647700" defTabSz="914400">
              <a:buSzPct val="100000"/>
              <a:buFont typeface="Arial"/>
              <a:buChar char="•"/>
              <a:defRPr sz="1800"/>
            </a:pPr>
            <a:r>
              <a:rPr sz="3400">
                <a:uFill>
                  <a:solidFill/>
                </a:uFill>
                <a:latin typeface="Calibri"/>
                <a:ea typeface="Calibri"/>
                <a:cs typeface="Calibri"/>
                <a:sym typeface="Calibri"/>
              </a:rPr>
              <a:t>$63M in FY12 (DOE, NSF, DOD, NIST)</a:t>
            </a:r>
          </a:p>
          <a:p>
            <a:pPr marL="647700" lvl="0" indent="-647700" defTabSz="914400">
              <a:buSzPct val="100000"/>
              <a:buFont typeface="Arial"/>
              <a:buChar char="•"/>
              <a:defRPr sz="1800"/>
            </a:pPr>
            <a:r>
              <a:rPr sz="3400">
                <a:uFill>
                  <a:solidFill/>
                </a:uFill>
                <a:latin typeface="Calibri"/>
                <a:ea typeface="Calibri"/>
                <a:cs typeface="Calibri"/>
                <a:sym typeface="Calibri"/>
              </a:rPr>
              <a:t>&gt;$100M requested in FY13/ FY14</a:t>
            </a:r>
          </a:p>
          <a:p>
            <a:pPr marL="539750" lvl="0" indent="-539750" defTabSz="914400">
              <a:buSzPct val="100000"/>
              <a:buFont typeface="Arial"/>
              <a:buChar char="•"/>
              <a:defRPr sz="1800"/>
            </a:pPr>
            <a:r>
              <a:rPr sz="3400">
                <a:uFill>
                  <a:solidFill/>
                </a:uFill>
                <a:latin typeface="Calibri"/>
                <a:ea typeface="Calibri"/>
                <a:cs typeface="Calibri"/>
                <a:sym typeface="Calibri"/>
              </a:rPr>
              <a:t>Investments include:</a:t>
            </a:r>
          </a:p>
          <a:p>
            <a:pPr marL="543278" lvl="1" indent="-254353" defTabSz="914400">
              <a:buSzPct val="100000"/>
              <a:buFont typeface="Arial"/>
              <a:buChar char="•"/>
              <a:defRPr sz="1800"/>
            </a:pPr>
            <a:r>
              <a:rPr sz="2800">
                <a:uFill>
                  <a:solidFill/>
                </a:uFill>
                <a:latin typeface="Calibri"/>
                <a:ea typeface="Calibri"/>
                <a:cs typeface="Calibri"/>
                <a:sym typeface="Calibri"/>
              </a:rPr>
              <a:t>NSF 2013 and 2014 Designing Materials to Revolutionize and Engineer our Future </a:t>
            </a:r>
          </a:p>
          <a:p>
            <a:pPr marL="543278" lvl="1" indent="-254353" defTabSz="914400">
              <a:buSzPct val="100000"/>
              <a:buFont typeface="Arial"/>
              <a:buChar char="•"/>
              <a:defRPr sz="1800"/>
            </a:pPr>
            <a:r>
              <a:rPr sz="2800">
                <a:uFill>
                  <a:solidFill/>
                </a:uFill>
                <a:latin typeface="Calibri"/>
                <a:ea typeface="Calibri"/>
                <a:cs typeface="Calibri"/>
                <a:sym typeface="Calibri"/>
              </a:rPr>
              <a:t>DOE 2013 SBIR/STIR; lightweight magnesium alloys programs</a:t>
            </a:r>
          </a:p>
          <a:p>
            <a:pPr marL="543278" lvl="1" indent="-254353" defTabSz="914400">
              <a:buSzPct val="100000"/>
              <a:buFont typeface="Arial"/>
              <a:buChar char="•"/>
              <a:defRPr sz="1800"/>
            </a:pPr>
            <a:r>
              <a:rPr sz="2800" b="1">
                <a:uFill>
                  <a:solidFill/>
                </a:uFill>
                <a:latin typeface="Calibri"/>
                <a:ea typeface="Calibri"/>
                <a:cs typeface="Calibri"/>
                <a:sym typeface="Calibri"/>
              </a:rPr>
              <a:t>NIST 2014 Center of Excellence:  $5M/y for up to 10 y </a:t>
            </a:r>
          </a:p>
          <a:p>
            <a:pPr lvl="1" indent="452437" defTabSz="914400">
              <a:defRPr sz="1800"/>
            </a:pPr>
            <a:r>
              <a:rPr sz="2800" b="1">
                <a:uFill>
                  <a:solidFill/>
                </a:uFill>
                <a:latin typeface="Calibri"/>
                <a:ea typeface="Calibri"/>
                <a:cs typeface="Calibri"/>
                <a:sym typeface="Calibri"/>
              </a:rPr>
              <a:t>Center for Hierarchical Materials Design</a:t>
            </a:r>
          </a:p>
        </p:txBody>
      </p:sp>
      <p:sp>
        <p:nvSpPr>
          <p:cNvPr id="500" name="Shape 500"/>
          <p:cNvSpPr/>
          <p:nvPr/>
        </p:nvSpPr>
        <p:spPr>
          <a:xfrm>
            <a:off x="-1" y="440267"/>
            <a:ext cx="13004801" cy="9652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lvl1pPr indent="39065" algn="ctr" defTabSz="914400">
              <a:defRPr sz="6200" b="1" cap="small">
                <a:uFill>
                  <a:solidFill/>
                </a:uFill>
                <a:latin typeface="Calibri"/>
                <a:ea typeface="Calibri"/>
                <a:cs typeface="Calibri"/>
                <a:sym typeface="Calibri"/>
              </a:defRPr>
            </a:lvl1pPr>
          </a:lstStyle>
          <a:p>
            <a:pPr lvl="0">
              <a:defRPr sz="1800" b="0" cap="none">
                <a:uFillTx/>
              </a:defRPr>
            </a:pPr>
            <a:r>
              <a:rPr sz="6200" b="1" cap="small">
                <a:uFill>
                  <a:solidFill/>
                </a:uFill>
              </a:rPr>
              <a:t>Achieving the vision:  the last 2 years</a:t>
            </a:r>
          </a:p>
        </p:txBody>
      </p:sp>
      <p:sp>
        <p:nvSpPr>
          <p:cNvPr id="501" name="Shape 501"/>
          <p:cNvSpPr/>
          <p:nvPr/>
        </p:nvSpPr>
        <p:spPr>
          <a:xfrm>
            <a:off x="433493" y="1408853"/>
            <a:ext cx="4342232" cy="9936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56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5600">
                <a:solidFill>
                  <a:srgbClr val="800000"/>
                </a:solidFill>
                <a:uFill>
                  <a:solidFill>
                    <a:srgbClr val="800000"/>
                  </a:solidFill>
                </a:uFill>
              </a:rPr>
              <a:t>direct funding </a:t>
            </a:r>
          </a:p>
        </p:txBody>
      </p:sp>
      <p:sp>
        <p:nvSpPr>
          <p:cNvPr id="502" name="Shape 502"/>
          <p:cNvSpPr/>
          <p:nvPr/>
        </p:nvSpPr>
        <p:spPr>
          <a:xfrm>
            <a:off x="7477759" y="2852334"/>
            <a:ext cx="5635415" cy="58577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marL="647700" lvl="1" indent="-647700" defTabSz="914400">
              <a:buSzPct val="100000"/>
              <a:buFont typeface="Arial"/>
              <a:buChar char="•"/>
              <a:defRPr sz="1800"/>
            </a:pPr>
            <a:r>
              <a:rPr sz="3400">
                <a:uFill>
                  <a:solidFill/>
                </a:uFill>
                <a:latin typeface="Calibri"/>
                <a:ea typeface="Calibri"/>
                <a:cs typeface="Calibri"/>
                <a:sym typeface="Calibri"/>
              </a:rPr>
              <a:t>Other major federal programs to support and promote American innovation and manufacturing</a:t>
            </a:r>
          </a:p>
          <a:p>
            <a:pPr marL="545747" lvl="1" indent="-545747" defTabSz="914400">
              <a:buSzPct val="100000"/>
              <a:buFont typeface="Arial"/>
              <a:buChar char="•"/>
              <a:defRPr sz="1800"/>
            </a:pPr>
            <a:r>
              <a:rPr sz="3400">
                <a:uFill>
                  <a:solidFill/>
                </a:uFill>
                <a:latin typeface="Calibri"/>
                <a:ea typeface="Calibri"/>
                <a:cs typeface="Calibri"/>
                <a:sym typeface="Calibri"/>
              </a:rPr>
              <a:t>&gt;$300M in pledges by over 60 U.S. institutions</a:t>
            </a:r>
          </a:p>
          <a:p>
            <a:pPr marL="545747" lvl="1" indent="-545747" defTabSz="914400">
              <a:buSzPct val="100000"/>
              <a:buFont typeface="Arial"/>
              <a:buChar char="•"/>
              <a:defRPr sz="1800"/>
            </a:pPr>
            <a:r>
              <a:rPr sz="3400">
                <a:uFill>
                  <a:solidFill/>
                </a:uFill>
                <a:latin typeface="Calibri"/>
                <a:ea typeface="Calibri"/>
                <a:cs typeface="Calibri"/>
                <a:sym typeface="Calibri"/>
              </a:rPr>
              <a:t>Commitments from  more than 30 universities </a:t>
            </a:r>
          </a:p>
          <a:p>
            <a:pPr marL="539750" lvl="0" indent="-539750" defTabSz="914400">
              <a:buSzPct val="100000"/>
              <a:buFont typeface="Arial"/>
              <a:buChar char="•"/>
              <a:defRPr sz="1800"/>
            </a:pPr>
            <a:endParaRPr sz="3400">
              <a:uFill>
                <a:solidFill/>
              </a:uFill>
              <a:latin typeface="Calibri"/>
              <a:ea typeface="Calibri"/>
              <a:cs typeface="Calibri"/>
              <a:sym typeface="Calibri"/>
            </a:endParaRPr>
          </a:p>
        </p:txBody>
      </p:sp>
      <p:sp>
        <p:nvSpPr>
          <p:cNvPr id="503" name="Shape 503"/>
          <p:cNvSpPr/>
          <p:nvPr/>
        </p:nvSpPr>
        <p:spPr>
          <a:xfrm>
            <a:off x="7538103" y="2027682"/>
            <a:ext cx="5163863" cy="9936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56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5600">
                <a:solidFill>
                  <a:srgbClr val="800000"/>
                </a:solidFill>
                <a:uFill>
                  <a:solidFill>
                    <a:srgbClr val="800000"/>
                  </a:solidFill>
                </a:uFill>
              </a:rPr>
              <a:t>leveraged against</a:t>
            </a:r>
          </a:p>
        </p:txBody>
      </p:sp>
    </p:spTree>
  </p:cSld>
  <p:clrMapOvr>
    <a:masterClrMapping/>
  </p:clrMapOvr>
  <p:transition xmlns:p14="http://schemas.microsoft.com/office/powerpoint/2010/main" spd="med">
    <p:wip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7" name="Group 507"/>
          <p:cNvGrpSpPr/>
          <p:nvPr/>
        </p:nvGrpSpPr>
        <p:grpSpPr>
          <a:xfrm>
            <a:off x="-13547" y="5700"/>
            <a:ext cx="13031894" cy="9765013"/>
            <a:chOff x="0" y="0"/>
            <a:chExt cx="13031892" cy="9765012"/>
          </a:xfrm>
        </p:grpSpPr>
        <p:pic>
          <p:nvPicPr>
            <p:cNvPr id="505"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506"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508"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509" name="Shape 509"/>
          <p:cNvSpPr/>
          <p:nvPr/>
        </p:nvSpPr>
        <p:spPr>
          <a:xfrm>
            <a:off x="866986" y="768773"/>
            <a:ext cx="10858501" cy="9652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lvl1pPr indent="39065" algn="ctr" defTabSz="914400">
              <a:defRPr sz="6200" b="1" cap="small">
                <a:uFill>
                  <a:solidFill/>
                </a:uFill>
                <a:latin typeface="Calibri"/>
                <a:ea typeface="Calibri"/>
                <a:cs typeface="Calibri"/>
                <a:sym typeface="Calibri"/>
              </a:defRPr>
            </a:lvl1pPr>
          </a:lstStyle>
          <a:p>
            <a:pPr lvl="0">
              <a:defRPr sz="1800" b="0" cap="none">
                <a:uFillTx/>
              </a:defRPr>
            </a:pPr>
            <a:r>
              <a:rPr sz="6200" b="1" cap="small">
                <a:uFill>
                  <a:solidFill/>
                </a:uFill>
              </a:rPr>
              <a:t>The MGI Subcommittee (SMGI)</a:t>
            </a:r>
          </a:p>
        </p:txBody>
      </p:sp>
      <p:sp>
        <p:nvSpPr>
          <p:cNvPr id="510" name="Shape 510"/>
          <p:cNvSpPr/>
          <p:nvPr/>
        </p:nvSpPr>
        <p:spPr>
          <a:xfrm>
            <a:off x="5960533" y="2981875"/>
            <a:ext cx="7152641" cy="4803649"/>
          </a:xfrm>
          <a:prstGeom prst="rect">
            <a:avLst/>
          </a:prstGeom>
          <a:ln w="12700">
            <a:miter lim="400000"/>
          </a:ln>
          <a:effectLst>
            <a:outerShdw blurRad="50800" dist="25400" dir="5400000" rotWithShape="0">
              <a:srgbClr val="000000">
                <a:alpha val="35000"/>
              </a:srgbClr>
            </a:outerShdw>
          </a:effectLst>
          <a:extLst>
            <a:ext uri="{C572A759-6A51-4108-AA02-DFA0A04FC94B}">
              <ma14:wrappingTextBoxFlag xmlns:ma14="http://schemas.microsoft.com/office/mac/drawingml/2011/main" val="1"/>
            </a:ext>
          </a:extLst>
        </p:spPr>
        <p:txBody>
          <a:bodyPr lIns="65023" tIns="65023" rIns="65023" bIns="65023">
            <a:spAutoFit/>
          </a:bodyPr>
          <a:lstStyle/>
          <a:p>
            <a:pPr marL="593196" lvl="0" indent="-593196" defTabSz="914400">
              <a:buClr>
                <a:srgbClr val="000000"/>
              </a:buClr>
              <a:buSzPct val="100000"/>
              <a:buFont typeface="Arial"/>
              <a:buChar char="•"/>
              <a:tabLst>
                <a:tab pos="457200" algn="l"/>
              </a:tabLst>
              <a:defRPr sz="1800"/>
            </a:pPr>
            <a:endParaRPr sz="3800">
              <a:solidFill>
                <a:srgbClr val="FFFFFF"/>
              </a:solidFill>
              <a:uFill>
                <a:solidFill>
                  <a:srgbClr val="FFFFFF"/>
                </a:solidFill>
              </a:uFill>
              <a:latin typeface="Calibri"/>
              <a:ea typeface="Calibri"/>
              <a:cs typeface="Calibri"/>
              <a:sym typeface="Calibri"/>
            </a:endParaRPr>
          </a:p>
          <a:p>
            <a:pPr marL="593196" lvl="0" indent="-593196" defTabSz="914400">
              <a:buClr>
                <a:srgbClr val="000000"/>
              </a:buClr>
              <a:buSzPct val="100000"/>
              <a:buFont typeface="Arial"/>
              <a:buChar char="•"/>
              <a:tabLst>
                <a:tab pos="457200" algn="l"/>
              </a:tabLst>
              <a:defRPr sz="1800"/>
            </a:pPr>
            <a:r>
              <a:rPr sz="3800">
                <a:uFill>
                  <a:solidFill/>
                </a:uFill>
                <a:latin typeface="Calibri"/>
                <a:ea typeface="Calibri"/>
                <a:cs typeface="Calibri"/>
                <a:sym typeface="Calibri"/>
              </a:rPr>
              <a:t>Coordinate across government</a:t>
            </a:r>
            <a:endParaRPr sz="3800">
              <a:solidFill>
                <a:srgbClr val="FFFFFF"/>
              </a:solidFill>
              <a:uFill>
                <a:solidFill>
                  <a:srgbClr val="FFFFFF"/>
                </a:solidFill>
              </a:uFill>
              <a:latin typeface="Calibri"/>
              <a:ea typeface="Calibri"/>
              <a:cs typeface="Calibri"/>
              <a:sym typeface="Calibri"/>
            </a:endParaRPr>
          </a:p>
          <a:p>
            <a:pPr marL="603250" lvl="0" indent="-603250" defTabSz="914400">
              <a:buClr>
                <a:srgbClr val="000000"/>
              </a:buClr>
              <a:buSzPct val="100000"/>
              <a:buFont typeface="Arial"/>
              <a:buChar char="•"/>
              <a:defRPr sz="1800"/>
            </a:pPr>
            <a:r>
              <a:rPr sz="3800">
                <a:uFill>
                  <a:solidFill/>
                </a:uFill>
                <a:latin typeface="Calibri"/>
                <a:ea typeface="Calibri"/>
                <a:cs typeface="Calibri"/>
                <a:sym typeface="Calibri"/>
              </a:rPr>
              <a:t>Convene stakeholders to engage in strategy:  Grand Challenge Summits</a:t>
            </a:r>
            <a:endParaRPr sz="3800">
              <a:solidFill>
                <a:srgbClr val="FFFFFF"/>
              </a:solidFill>
              <a:uFill>
                <a:solidFill>
                  <a:srgbClr val="FFFFFF"/>
                </a:solidFill>
              </a:uFill>
              <a:latin typeface="Calibri"/>
              <a:ea typeface="Calibri"/>
              <a:cs typeface="Calibri"/>
              <a:sym typeface="Calibri"/>
            </a:endParaRPr>
          </a:p>
          <a:p>
            <a:pPr marL="603250" lvl="0" indent="-603250" defTabSz="914400">
              <a:buClr>
                <a:srgbClr val="000000"/>
              </a:buClr>
              <a:buSzPct val="100000"/>
              <a:buFont typeface="Arial"/>
              <a:buChar char="•"/>
              <a:defRPr sz="1800"/>
            </a:pPr>
            <a:r>
              <a:rPr sz="3800">
                <a:uFill>
                  <a:solidFill/>
                </a:uFill>
                <a:latin typeface="Calibri"/>
                <a:ea typeface="Calibri"/>
                <a:cs typeface="Calibri"/>
                <a:sym typeface="Calibri"/>
              </a:rPr>
              <a:t>Development of a National Strategy for MGI</a:t>
            </a:r>
            <a:endParaRPr sz="3800">
              <a:solidFill>
                <a:srgbClr val="FFFFFF"/>
              </a:solidFill>
              <a:uFill>
                <a:solidFill>
                  <a:srgbClr val="FFFFFF"/>
                </a:solidFill>
              </a:uFill>
              <a:latin typeface="Calibri"/>
              <a:ea typeface="Calibri"/>
              <a:cs typeface="Calibri"/>
              <a:sym typeface="Calibri"/>
            </a:endParaRPr>
          </a:p>
        </p:txBody>
      </p:sp>
      <p:sp>
        <p:nvSpPr>
          <p:cNvPr id="511" name="Shape 511"/>
          <p:cNvSpPr/>
          <p:nvPr/>
        </p:nvSpPr>
        <p:spPr>
          <a:xfrm>
            <a:off x="108373" y="3034453"/>
            <a:ext cx="5527041" cy="54640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marL="437092" lvl="0" indent="-437092" defTabSz="914400">
              <a:lnSpc>
                <a:spcPct val="80000"/>
              </a:lnSpc>
              <a:buClr>
                <a:srgbClr val="000000"/>
              </a:buClr>
              <a:buSzPct val="100000"/>
              <a:buFont typeface="Calibri"/>
              <a:buChar char="•"/>
              <a:defRPr sz="1800"/>
            </a:pPr>
            <a:r>
              <a:rPr sz="2800">
                <a:uFill>
                  <a:solidFill/>
                </a:uFill>
                <a:latin typeface="Calibri"/>
                <a:ea typeface="Calibri"/>
                <a:cs typeface="Calibri"/>
                <a:sym typeface="Calibri"/>
              </a:rPr>
              <a:t>MGI Subcommittee, Committee on Technology, NSTC </a:t>
            </a:r>
          </a:p>
          <a:p>
            <a:pPr marL="437092" lvl="0" indent="-437092" defTabSz="914400">
              <a:lnSpc>
                <a:spcPct val="80000"/>
              </a:lnSpc>
              <a:buClr>
                <a:srgbClr val="000000"/>
              </a:buClr>
              <a:buSzPct val="100000"/>
              <a:buFont typeface="Calibri"/>
              <a:buChar char="•"/>
              <a:defRPr sz="1800"/>
            </a:pPr>
            <a:r>
              <a:rPr sz="2800">
                <a:uFill>
                  <a:solidFill/>
                </a:uFill>
                <a:latin typeface="Calibri"/>
                <a:ea typeface="Calibri"/>
                <a:cs typeface="Calibri"/>
                <a:sym typeface="Calibri"/>
              </a:rPr>
              <a:t>First meeting April, 2012</a:t>
            </a:r>
          </a:p>
          <a:p>
            <a:pPr marL="437092" lvl="0" indent="-437092" defTabSz="914400">
              <a:lnSpc>
                <a:spcPct val="80000"/>
              </a:lnSpc>
              <a:spcBef>
                <a:spcPts val="700"/>
              </a:spcBef>
              <a:buClr>
                <a:srgbClr val="000000"/>
              </a:buClr>
              <a:buSzPct val="100000"/>
              <a:buFont typeface="Calibri"/>
              <a:buChar char="•"/>
              <a:defRPr sz="1800"/>
            </a:pPr>
            <a:r>
              <a:rPr sz="2800">
                <a:uFill>
                  <a:solidFill/>
                </a:uFill>
                <a:latin typeface="Calibri"/>
                <a:ea typeface="Calibri"/>
                <a:cs typeface="Calibri"/>
                <a:sym typeface="Calibri"/>
              </a:rPr>
              <a:t>Membership includes the Federal agencies: NIST, DOE, DOD, NSF, NASA, NIH, US Geological Survey, National Nuclear Security Administration, DARPA, National Security Agency, and Office of Management and Budget</a:t>
            </a:r>
          </a:p>
          <a:p>
            <a:pPr marL="437092" lvl="0" indent="-437092" defTabSz="914400">
              <a:lnSpc>
                <a:spcPct val="80000"/>
              </a:lnSpc>
              <a:spcBef>
                <a:spcPts val="700"/>
              </a:spcBef>
              <a:buClr>
                <a:srgbClr val="000000"/>
              </a:buClr>
              <a:buSzPct val="100000"/>
              <a:buFont typeface="Calibri"/>
              <a:buChar char="•"/>
              <a:defRPr sz="1800"/>
            </a:pPr>
            <a:r>
              <a:rPr sz="2800">
                <a:uFill>
                  <a:solidFill/>
                </a:uFill>
                <a:latin typeface="Calibri"/>
                <a:ea typeface="Calibri"/>
                <a:cs typeface="Calibri"/>
                <a:sym typeface="Calibri"/>
              </a:rPr>
              <a:t>Co-chairs:  OSTP (Wadia), NIST (Locascio), DOE (Horton)</a:t>
            </a:r>
          </a:p>
          <a:p>
            <a:pPr marL="437092" lvl="0" indent="-437092" defTabSz="914400">
              <a:lnSpc>
                <a:spcPct val="80000"/>
              </a:lnSpc>
              <a:spcBef>
                <a:spcPts val="700"/>
              </a:spcBef>
              <a:buClr>
                <a:srgbClr val="000000"/>
              </a:buClr>
              <a:buSzPct val="100000"/>
              <a:buFont typeface="Calibri"/>
              <a:buChar char="•"/>
              <a:defRPr sz="1800"/>
            </a:pPr>
            <a:r>
              <a:rPr sz="2800">
                <a:uFill>
                  <a:solidFill/>
                </a:uFill>
                <a:latin typeface="Calibri"/>
                <a:ea typeface="Calibri"/>
                <a:cs typeface="Calibri"/>
                <a:sym typeface="Calibri"/>
              </a:rPr>
              <a:t>Executive Secretary: NIST (Jim Warren)</a:t>
            </a:r>
          </a:p>
        </p:txBody>
      </p:sp>
      <p:sp>
        <p:nvSpPr>
          <p:cNvPr id="512" name="Shape 512"/>
          <p:cNvSpPr/>
          <p:nvPr/>
        </p:nvSpPr>
        <p:spPr>
          <a:xfrm>
            <a:off x="6177279" y="2492586"/>
            <a:ext cx="4063602" cy="10952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62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6200">
                <a:solidFill>
                  <a:srgbClr val="800000"/>
                </a:solidFill>
                <a:uFill>
                  <a:solidFill>
                    <a:srgbClr val="800000"/>
                  </a:solidFill>
                </a:uFill>
              </a:rPr>
              <a:t>what we do </a:t>
            </a:r>
          </a:p>
        </p:txBody>
      </p:sp>
      <p:sp>
        <p:nvSpPr>
          <p:cNvPr id="513" name="Shape 513"/>
          <p:cNvSpPr/>
          <p:nvPr/>
        </p:nvSpPr>
        <p:spPr>
          <a:xfrm>
            <a:off x="325119" y="1950719"/>
            <a:ext cx="4049376" cy="10952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62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6200">
                <a:solidFill>
                  <a:srgbClr val="800000"/>
                </a:solidFill>
                <a:uFill>
                  <a:solidFill>
                    <a:srgbClr val="800000"/>
                  </a:solidFill>
                </a:uFill>
              </a:rPr>
              <a:t>who we are </a:t>
            </a:r>
          </a:p>
        </p:txBody>
      </p:sp>
    </p:spTree>
  </p:cSld>
  <p:clrMapOvr>
    <a:masterClrMapping/>
  </p:clrMapOvr>
  <p:transition xmlns:p14="http://schemas.microsoft.com/office/powerpoint/2010/main" spd="med">
    <p:wip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7" name="Group 517"/>
          <p:cNvGrpSpPr/>
          <p:nvPr/>
        </p:nvGrpSpPr>
        <p:grpSpPr>
          <a:xfrm>
            <a:off x="-13547" y="5700"/>
            <a:ext cx="13031894" cy="9765013"/>
            <a:chOff x="0" y="0"/>
            <a:chExt cx="13031892" cy="9765012"/>
          </a:xfrm>
        </p:grpSpPr>
        <p:pic>
          <p:nvPicPr>
            <p:cNvPr id="515"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516"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518"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519" name="Shape 519"/>
          <p:cNvSpPr/>
          <p:nvPr/>
        </p:nvSpPr>
        <p:spPr>
          <a:xfrm>
            <a:off x="433493" y="5743786"/>
            <a:ext cx="5635414" cy="3251201"/>
          </a:xfrm>
          <a:prstGeom prst="roundRect">
            <a:avLst>
              <a:gd name="adj" fmla="val 11719"/>
            </a:avLst>
          </a:prstGeom>
          <a:gradFill>
            <a:gsLst>
              <a:gs pos="0">
                <a:srgbClr val="BABABA"/>
              </a:gs>
              <a:gs pos="35000">
                <a:srgbClr val="CFCFCF"/>
              </a:gs>
              <a:gs pos="100000">
                <a:srgbClr val="EDEDED"/>
              </a:gs>
            </a:gsLst>
            <a:lin ang="16200000"/>
          </a:gradFill>
          <a:ln w="12700">
            <a:solidFill>
              <a:srgbClr val="FFFFFF"/>
            </a:solidFill>
            <a:round/>
          </a:ln>
          <a:effectLst>
            <a:outerShdw blurRad="50800" dist="25400" dir="5400000" rotWithShape="0">
              <a:srgbClr val="000000">
                <a:alpha val="38000"/>
              </a:srgbClr>
            </a:outerShdw>
          </a:effectLst>
        </p:spPr>
        <p:txBody>
          <a:bodyPr lIns="65023" tIns="65023" rIns="65023" bIns="65023" anchor="ctr"/>
          <a:lstStyle/>
          <a:p>
            <a:pPr lvl="0" algn="ctr" defTabSz="914400">
              <a:defRPr sz="2400">
                <a:uFill>
                  <a:solidFill/>
                </a:uFill>
                <a:latin typeface="Calibri"/>
                <a:ea typeface="Calibri"/>
                <a:cs typeface="Calibri"/>
                <a:sym typeface="Calibri"/>
              </a:defRPr>
            </a:pPr>
            <a:endParaRPr/>
          </a:p>
        </p:txBody>
      </p:sp>
      <p:sp>
        <p:nvSpPr>
          <p:cNvPr id="520" name="Shape 520"/>
          <p:cNvSpPr/>
          <p:nvPr/>
        </p:nvSpPr>
        <p:spPr>
          <a:xfrm>
            <a:off x="6935893" y="5743786"/>
            <a:ext cx="5635415" cy="3251201"/>
          </a:xfrm>
          <a:prstGeom prst="roundRect">
            <a:avLst>
              <a:gd name="adj" fmla="val 11719"/>
            </a:avLst>
          </a:prstGeom>
          <a:gradFill>
            <a:gsLst>
              <a:gs pos="0">
                <a:srgbClr val="BABABA"/>
              </a:gs>
              <a:gs pos="35000">
                <a:srgbClr val="CFCFCF"/>
              </a:gs>
              <a:gs pos="100000">
                <a:srgbClr val="EDEDED"/>
              </a:gs>
            </a:gsLst>
            <a:lin ang="16200000"/>
          </a:gradFill>
          <a:ln w="12700">
            <a:solidFill>
              <a:srgbClr val="FFFFFF"/>
            </a:solidFill>
            <a:round/>
          </a:ln>
          <a:effectLst>
            <a:outerShdw blurRad="50800" dist="25400" dir="5400000" rotWithShape="0">
              <a:srgbClr val="000000">
                <a:alpha val="38000"/>
              </a:srgbClr>
            </a:outerShdw>
          </a:effectLst>
        </p:spPr>
        <p:txBody>
          <a:bodyPr lIns="65023" tIns="65023" rIns="65023" bIns="65023" anchor="ctr"/>
          <a:lstStyle/>
          <a:p>
            <a:pPr lvl="0" algn="ctr" defTabSz="914400">
              <a:defRPr sz="2400">
                <a:uFill>
                  <a:solidFill/>
                </a:uFill>
                <a:latin typeface="Calibri"/>
                <a:ea typeface="Calibri"/>
                <a:cs typeface="Calibri"/>
                <a:sym typeface="Calibri"/>
              </a:defRPr>
            </a:pPr>
            <a:endParaRPr/>
          </a:p>
        </p:txBody>
      </p:sp>
      <p:sp>
        <p:nvSpPr>
          <p:cNvPr id="521" name="Shape 521"/>
          <p:cNvSpPr/>
          <p:nvPr/>
        </p:nvSpPr>
        <p:spPr>
          <a:xfrm>
            <a:off x="650239" y="3819906"/>
            <a:ext cx="11595949" cy="16921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marL="641702" lvl="0" indent="-641702" defTabSz="914400">
              <a:buSzPct val="100000"/>
              <a:buFont typeface="Calibri"/>
              <a:buChar char="•"/>
              <a:defRPr sz="1800"/>
            </a:pPr>
            <a:r>
              <a:rPr sz="3400">
                <a:uFill>
                  <a:solidFill/>
                </a:uFill>
                <a:latin typeface="Calibri"/>
                <a:ea typeface="Calibri"/>
                <a:cs typeface="Calibri"/>
                <a:sym typeface="Calibri"/>
              </a:rPr>
              <a:t>Grand Challenge Summit series to seek stakeholder input on critical industrial problems that MGI should target</a:t>
            </a:r>
          </a:p>
          <a:p>
            <a:pPr marL="641702" lvl="0" indent="-641702" defTabSz="914400">
              <a:buSzPct val="100000"/>
              <a:buFont typeface="Calibri"/>
              <a:buChar char="•"/>
              <a:defRPr sz="1800"/>
            </a:pPr>
            <a:r>
              <a:rPr sz="3400">
                <a:uFill>
                  <a:solidFill/>
                </a:uFill>
                <a:latin typeface="Calibri"/>
                <a:ea typeface="Calibri"/>
                <a:cs typeface="Calibri"/>
                <a:sym typeface="Calibri"/>
              </a:rPr>
              <a:t>Follow-up Webinars to engage wider community</a:t>
            </a:r>
          </a:p>
        </p:txBody>
      </p:sp>
      <p:sp>
        <p:nvSpPr>
          <p:cNvPr id="522" name="Shape 522"/>
          <p:cNvSpPr/>
          <p:nvPr/>
        </p:nvSpPr>
        <p:spPr>
          <a:xfrm>
            <a:off x="975360" y="440267"/>
            <a:ext cx="10858501" cy="9652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lvl1pPr indent="39065" algn="ctr" defTabSz="914400">
              <a:defRPr sz="6200" b="1" cap="small">
                <a:uFill>
                  <a:solidFill/>
                </a:uFill>
                <a:latin typeface="Calibri"/>
                <a:ea typeface="Calibri"/>
                <a:cs typeface="Calibri"/>
                <a:sym typeface="Calibri"/>
              </a:defRPr>
            </a:lvl1pPr>
          </a:lstStyle>
          <a:p>
            <a:pPr lvl="0">
              <a:defRPr sz="1800" b="0" cap="none">
                <a:uFillTx/>
              </a:defRPr>
            </a:pPr>
            <a:r>
              <a:rPr sz="6200" b="1" cap="small">
                <a:uFill>
                  <a:solidFill/>
                </a:uFill>
              </a:rPr>
              <a:t>MGI Grand Challenge Summits</a:t>
            </a:r>
          </a:p>
        </p:txBody>
      </p:sp>
      <p:pic>
        <p:nvPicPr>
          <p:cNvPr id="523" name="image24.png"/>
          <p:cNvPicPr/>
          <p:nvPr/>
        </p:nvPicPr>
        <p:blipFill>
          <a:blip r:embed="rId5">
            <a:extLst/>
          </a:blip>
          <a:stretch>
            <a:fillRect/>
          </a:stretch>
        </p:blipFill>
        <p:spPr>
          <a:xfrm>
            <a:off x="975359" y="1684787"/>
            <a:ext cx="10728962" cy="1891533"/>
          </a:xfrm>
          <a:prstGeom prst="rect">
            <a:avLst/>
          </a:prstGeom>
          <a:ln w="12700">
            <a:miter lim="400000"/>
          </a:ln>
        </p:spPr>
      </p:pic>
      <p:sp>
        <p:nvSpPr>
          <p:cNvPr id="524" name="Shape 524"/>
          <p:cNvSpPr/>
          <p:nvPr/>
        </p:nvSpPr>
        <p:spPr>
          <a:xfrm>
            <a:off x="433493" y="5732863"/>
            <a:ext cx="5743788" cy="29494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lvl="0" defTabSz="914400">
              <a:defRPr sz="1800"/>
            </a:pPr>
            <a:r>
              <a:rPr sz="3400">
                <a:uFill>
                  <a:solidFill/>
                </a:uFill>
                <a:latin typeface="Calibri"/>
                <a:ea typeface="Calibri"/>
                <a:cs typeface="Calibri"/>
                <a:sym typeface="Calibri"/>
              </a:rPr>
              <a:t>Grand Challenges Summit 1, June 2013, ‘hard materials’ </a:t>
            </a:r>
          </a:p>
          <a:p>
            <a:pPr lvl="0" defTabSz="914400">
              <a:defRPr sz="1800"/>
            </a:pPr>
            <a:r>
              <a:rPr sz="2800" i="1">
                <a:uFill>
                  <a:solidFill/>
                </a:uFill>
                <a:latin typeface="Calibri"/>
                <a:ea typeface="Calibri"/>
                <a:cs typeface="Calibri"/>
                <a:sym typeface="Calibri"/>
              </a:rPr>
              <a:t>Light Weight &amp; Structural Materials, Catalysts, Correlated Electron Materials, Electronics &amp; Photonics Materials, Energy Storage</a:t>
            </a:r>
          </a:p>
        </p:txBody>
      </p:sp>
      <p:sp>
        <p:nvSpPr>
          <p:cNvPr id="525" name="Shape 525"/>
          <p:cNvSpPr/>
          <p:nvPr/>
        </p:nvSpPr>
        <p:spPr>
          <a:xfrm>
            <a:off x="7261013" y="5743786"/>
            <a:ext cx="5743787" cy="20604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lvl="0" defTabSz="914400">
              <a:defRPr sz="1800"/>
            </a:pPr>
            <a:r>
              <a:rPr sz="3400">
                <a:uFill>
                  <a:solidFill/>
                </a:uFill>
                <a:latin typeface="Calibri"/>
                <a:ea typeface="Calibri"/>
                <a:cs typeface="Calibri"/>
                <a:sym typeface="Calibri"/>
              </a:rPr>
              <a:t>Grand Challenges Summit 2,  Nov 2013, ‘soft materials’</a:t>
            </a:r>
          </a:p>
          <a:p>
            <a:pPr lvl="0" defTabSz="914400">
              <a:defRPr sz="1800"/>
            </a:pPr>
            <a:r>
              <a:rPr sz="2800" i="1">
                <a:uFill>
                  <a:solidFill/>
                </a:uFill>
                <a:latin typeface="Calibri"/>
                <a:ea typeface="Calibri"/>
                <a:cs typeface="Calibri"/>
                <a:sym typeface="Calibri"/>
              </a:rPr>
              <a:t>Biomaterials, Polymers, Organic Electronics, Composite Materials</a:t>
            </a:r>
          </a:p>
        </p:txBody>
      </p:sp>
    </p:spTree>
  </p:cSld>
  <p:clrMapOvr>
    <a:masterClrMapping/>
  </p:clrMapOvr>
  <p:transition xmlns:p14="http://schemas.microsoft.com/office/powerpoint/2010/main" spd="med">
    <p:wip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5" name="Group 615"/>
          <p:cNvGrpSpPr/>
          <p:nvPr/>
        </p:nvGrpSpPr>
        <p:grpSpPr>
          <a:xfrm>
            <a:off x="-13547" y="5700"/>
            <a:ext cx="13031894" cy="9765013"/>
            <a:chOff x="0" y="0"/>
            <a:chExt cx="13031892" cy="9765012"/>
          </a:xfrm>
        </p:grpSpPr>
        <p:pic>
          <p:nvPicPr>
            <p:cNvPr id="613"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614"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616"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617" name="Shape 617"/>
          <p:cNvSpPr/>
          <p:nvPr/>
        </p:nvSpPr>
        <p:spPr>
          <a:xfrm>
            <a:off x="-1" y="660399"/>
            <a:ext cx="13004801" cy="9652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lvl1pPr indent="39065" algn="ctr" defTabSz="914400">
              <a:defRPr sz="6200" b="1" cap="small">
                <a:uFill>
                  <a:solidFill/>
                </a:uFill>
                <a:latin typeface="Calibri"/>
                <a:ea typeface="Calibri"/>
                <a:cs typeface="Calibri"/>
                <a:sym typeface="Calibri"/>
              </a:defRPr>
            </a:lvl1pPr>
          </a:lstStyle>
          <a:p>
            <a:pPr lvl="0">
              <a:defRPr sz="1800" b="0" cap="none">
                <a:uFillTx/>
              </a:defRPr>
            </a:pPr>
            <a:r>
              <a:rPr sz="6200" b="1" cap="small">
                <a:uFill>
                  <a:solidFill/>
                </a:uFill>
              </a:rPr>
              <a:t>MGI National Strategy</a:t>
            </a:r>
          </a:p>
        </p:txBody>
      </p:sp>
      <p:sp>
        <p:nvSpPr>
          <p:cNvPr id="618" name="Shape 618"/>
          <p:cNvSpPr/>
          <p:nvPr/>
        </p:nvSpPr>
        <p:spPr>
          <a:xfrm>
            <a:off x="866986" y="2492586"/>
            <a:ext cx="11379201" cy="49306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marL="1117600" lvl="0" indent="-1117600" defTabSz="914400">
              <a:buSzPct val="100000"/>
              <a:buFont typeface="Arial"/>
              <a:buChar char="•"/>
              <a:defRPr sz="1800"/>
            </a:pPr>
            <a:r>
              <a:rPr sz="4400" b="1">
                <a:uFill>
                  <a:solidFill/>
                </a:uFill>
                <a:latin typeface="Calibri"/>
                <a:ea typeface="Calibri"/>
                <a:cs typeface="Calibri"/>
                <a:sym typeface="Calibri"/>
              </a:rPr>
              <a:t>Goals and priorities developed by federal agency partners who are members of the MGI Subcommittee</a:t>
            </a:r>
          </a:p>
          <a:p>
            <a:pPr marL="1117600" lvl="0" indent="-1117600" defTabSz="914400">
              <a:buSzPct val="100000"/>
              <a:buFont typeface="Arial"/>
              <a:buChar char="•"/>
              <a:defRPr sz="1800"/>
            </a:pPr>
            <a:r>
              <a:rPr sz="4400" b="1">
                <a:uFill>
                  <a:solidFill/>
                </a:uFill>
                <a:latin typeface="Calibri"/>
                <a:ea typeface="Calibri"/>
                <a:cs typeface="Calibri"/>
                <a:sym typeface="Calibri"/>
              </a:rPr>
              <a:t>Grand Challenges will be included as part of strategy</a:t>
            </a:r>
          </a:p>
          <a:p>
            <a:pPr marL="1117600" lvl="0" indent="-1117600" defTabSz="914400">
              <a:buSzPct val="100000"/>
              <a:buFont typeface="Arial"/>
              <a:buChar char="•"/>
              <a:defRPr sz="1800"/>
            </a:pPr>
            <a:r>
              <a:rPr sz="4400" b="1">
                <a:uFill>
                  <a:solidFill/>
                </a:uFill>
                <a:latin typeface="Calibri"/>
                <a:ea typeface="Calibri"/>
                <a:cs typeface="Calibri"/>
                <a:sym typeface="Calibri"/>
              </a:rPr>
              <a:t>Anticipated release for public comment in April, 2014</a:t>
            </a:r>
          </a:p>
        </p:txBody>
      </p:sp>
    </p:spTree>
  </p:cSld>
  <p:clrMapOvr>
    <a:masterClrMapping/>
  </p:clrMapOvr>
  <p:transition xmlns:p14="http://schemas.microsoft.com/office/powerpoint/2010/main" spd="med">
    <p:wip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2" name="Group 622"/>
          <p:cNvGrpSpPr/>
          <p:nvPr/>
        </p:nvGrpSpPr>
        <p:grpSpPr>
          <a:xfrm>
            <a:off x="-13547" y="5700"/>
            <a:ext cx="13031894" cy="9765013"/>
            <a:chOff x="0" y="0"/>
            <a:chExt cx="13031892" cy="9765012"/>
          </a:xfrm>
        </p:grpSpPr>
        <p:pic>
          <p:nvPicPr>
            <p:cNvPr id="620"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621"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623"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624" name="Shape 624"/>
          <p:cNvSpPr/>
          <p:nvPr/>
        </p:nvSpPr>
        <p:spPr>
          <a:xfrm>
            <a:off x="-1" y="660399"/>
            <a:ext cx="13004801" cy="9652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lvl1pPr indent="39065" algn="ctr" defTabSz="914400">
              <a:defRPr sz="6200" b="1" cap="small">
                <a:uFill>
                  <a:solidFill/>
                </a:uFill>
                <a:latin typeface="Calibri"/>
                <a:ea typeface="Calibri"/>
                <a:cs typeface="Calibri"/>
                <a:sym typeface="Calibri"/>
              </a:defRPr>
            </a:lvl1pPr>
          </a:lstStyle>
          <a:p>
            <a:pPr lvl="0">
              <a:defRPr sz="1800" b="0" cap="none">
                <a:uFillTx/>
              </a:defRPr>
            </a:pPr>
            <a:r>
              <a:rPr sz="6200" b="1" cap="small">
                <a:uFill>
                  <a:solidFill/>
                </a:uFill>
              </a:rPr>
              <a:t>MGI National Strategy:  4 Goals</a:t>
            </a:r>
          </a:p>
        </p:txBody>
      </p:sp>
      <p:sp>
        <p:nvSpPr>
          <p:cNvPr id="625" name="Shape 625"/>
          <p:cNvSpPr/>
          <p:nvPr/>
        </p:nvSpPr>
        <p:spPr>
          <a:xfrm>
            <a:off x="433493" y="2709333"/>
            <a:ext cx="12246187" cy="3216149"/>
          </a:xfrm>
          <a:prstGeom prst="rect">
            <a:avLst/>
          </a:prstGeom>
          <a:solidFill>
            <a:srgbClr val="000090"/>
          </a:solidFill>
          <a:ln w="12700">
            <a:miter lim="400000"/>
          </a:ln>
          <a:effectLst>
            <a:outerShdw blurRad="50800" dist="25400" dir="5400000" rotWithShape="0">
              <a:srgbClr val="000000">
                <a:alpha val="35000"/>
              </a:srgbClr>
            </a:outerShdw>
          </a:effectLst>
          <a:extLst>
            <a:ext uri="{C572A759-6A51-4108-AA02-DFA0A04FC94B}">
              <ma14:wrappingTextBoxFlag xmlns:ma14="http://schemas.microsoft.com/office/mac/drawingml/2011/main" val="1"/>
            </a:ext>
          </a:extLst>
        </p:spPr>
        <p:txBody>
          <a:bodyPr lIns="65023" tIns="65023" rIns="65023" bIns="65023">
            <a:spAutoFit/>
          </a:bodyPr>
          <a:lstStyle/>
          <a:p>
            <a:pPr marL="1117600" lvl="0" indent="-1117600" defTabSz="914400">
              <a:spcBef>
                <a:spcPts val="900"/>
              </a:spcBef>
              <a:buSzPct val="100000"/>
              <a:buFont typeface="Arial"/>
              <a:buChar char="•"/>
              <a:defRPr sz="1800"/>
            </a:pPr>
            <a:r>
              <a:rPr sz="4400">
                <a:solidFill>
                  <a:srgbClr val="FFFFFF"/>
                </a:solidFill>
                <a:uFill>
                  <a:solidFill>
                    <a:srgbClr val="FFFFFF"/>
                  </a:solidFill>
                </a:uFill>
                <a:latin typeface="Calibri"/>
                <a:ea typeface="Calibri"/>
                <a:cs typeface="Calibri"/>
                <a:sym typeface="Calibri"/>
              </a:rPr>
              <a:t>Enable a Paradigm Shift in Culture </a:t>
            </a:r>
          </a:p>
          <a:p>
            <a:pPr marL="1117600" lvl="0" indent="-1117600" defTabSz="914400">
              <a:spcBef>
                <a:spcPts val="900"/>
              </a:spcBef>
              <a:buSzPct val="100000"/>
              <a:buFont typeface="Arial"/>
              <a:buChar char="•"/>
              <a:defRPr sz="1800"/>
            </a:pPr>
            <a:r>
              <a:rPr sz="4400">
                <a:solidFill>
                  <a:srgbClr val="FFFFFF"/>
                </a:solidFill>
                <a:uFill>
                  <a:solidFill>
                    <a:srgbClr val="FFFFFF"/>
                  </a:solidFill>
                </a:uFill>
                <a:latin typeface="Calibri"/>
                <a:ea typeface="Calibri"/>
                <a:cs typeface="Calibri"/>
                <a:sym typeface="Calibri"/>
              </a:rPr>
              <a:t>Integrate Experiments, Computation, Theory</a:t>
            </a:r>
          </a:p>
          <a:p>
            <a:pPr marL="1117600" lvl="0" indent="-1117600" defTabSz="914400">
              <a:spcBef>
                <a:spcPts val="900"/>
              </a:spcBef>
              <a:buSzPct val="100000"/>
              <a:buFont typeface="Arial"/>
              <a:buChar char="•"/>
              <a:defRPr sz="1800"/>
            </a:pPr>
            <a:r>
              <a:rPr sz="4400">
                <a:solidFill>
                  <a:srgbClr val="FFFFFF"/>
                </a:solidFill>
                <a:uFill>
                  <a:solidFill>
                    <a:srgbClr val="FFFFFF"/>
                  </a:solidFill>
                </a:uFill>
                <a:latin typeface="Calibri"/>
                <a:ea typeface="Calibri"/>
                <a:cs typeface="Calibri"/>
                <a:sym typeface="Calibri"/>
              </a:rPr>
              <a:t>Facilitate Access to Materials Data</a:t>
            </a:r>
          </a:p>
          <a:p>
            <a:pPr marL="1117600" lvl="0" indent="-1117600" defTabSz="914400">
              <a:spcBef>
                <a:spcPts val="900"/>
              </a:spcBef>
              <a:buSzPct val="100000"/>
              <a:buFont typeface="Arial"/>
              <a:buChar char="•"/>
              <a:defRPr sz="1800"/>
            </a:pPr>
            <a:r>
              <a:rPr sz="4400">
                <a:solidFill>
                  <a:srgbClr val="FFFFFF"/>
                </a:solidFill>
                <a:uFill>
                  <a:solidFill>
                    <a:srgbClr val="FFFFFF"/>
                  </a:solidFill>
                </a:uFill>
                <a:latin typeface="Calibri"/>
                <a:ea typeface="Calibri"/>
                <a:cs typeface="Calibri"/>
                <a:sym typeface="Calibri"/>
              </a:rPr>
              <a:t>Equip the Next-Generation Materials Workforce</a:t>
            </a:r>
          </a:p>
        </p:txBody>
      </p:sp>
    </p:spTree>
  </p:cSld>
  <p:clrMapOvr>
    <a:masterClrMapping/>
  </p:clrMapOvr>
  <p:transition xmlns:p14="http://schemas.microsoft.com/office/powerpoint/2010/main" spd="med">
    <p:wip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9" name="Group 629"/>
          <p:cNvGrpSpPr/>
          <p:nvPr/>
        </p:nvGrpSpPr>
        <p:grpSpPr>
          <a:xfrm>
            <a:off x="-13547" y="5700"/>
            <a:ext cx="13031894" cy="9765013"/>
            <a:chOff x="0" y="0"/>
            <a:chExt cx="13031892" cy="9765012"/>
          </a:xfrm>
        </p:grpSpPr>
        <p:pic>
          <p:nvPicPr>
            <p:cNvPr id="627"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628"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630"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631" name="Shape 631"/>
          <p:cNvSpPr/>
          <p:nvPr/>
        </p:nvSpPr>
        <p:spPr>
          <a:xfrm>
            <a:off x="108373" y="1517226"/>
            <a:ext cx="12896427" cy="84612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lvl="1" indent="457200" defTabSz="914400">
              <a:defRPr sz="1800"/>
            </a:pPr>
            <a:endParaRPr sz="3400" b="1">
              <a:uFill>
                <a:solidFill/>
              </a:uFill>
              <a:latin typeface="Calibri"/>
              <a:ea typeface="Calibri"/>
              <a:cs typeface="Calibri"/>
              <a:sym typeface="Calibri"/>
            </a:endParaRPr>
          </a:p>
          <a:p>
            <a:pPr lvl="1" indent="457200" defTabSz="914400">
              <a:defRPr sz="1800"/>
            </a:pPr>
            <a:endParaRPr sz="3400" b="1">
              <a:uFill>
                <a:solidFill/>
              </a:uFill>
              <a:latin typeface="Calibri"/>
              <a:ea typeface="Calibri"/>
              <a:cs typeface="Calibri"/>
              <a:sym typeface="Calibri"/>
            </a:endParaRPr>
          </a:p>
          <a:p>
            <a:pPr marL="1104900" lvl="1" indent="-647700" defTabSz="914400">
              <a:buSzPct val="100000"/>
              <a:buFont typeface="Arial"/>
              <a:buChar char="•"/>
              <a:defRPr sz="1800"/>
            </a:pPr>
            <a:r>
              <a:rPr sz="3400" b="1">
                <a:uFill>
                  <a:solidFill/>
                </a:uFill>
                <a:latin typeface="Calibri"/>
                <a:ea typeface="Calibri"/>
                <a:cs typeface="Calibri"/>
                <a:sym typeface="Calibri"/>
              </a:rPr>
              <a:t>American Manufacturing Partnership</a:t>
            </a:r>
            <a:r>
              <a:rPr sz="3400">
                <a:uFill>
                  <a:solidFill/>
                </a:uFill>
                <a:latin typeface="Calibri"/>
                <a:ea typeface="Calibri"/>
                <a:cs typeface="Calibri"/>
                <a:sym typeface="Calibri"/>
              </a:rPr>
              <a:t>: a team of experts operating under the President’s Council of Advisors on Science and Technology whose goal is to identify opportunities to transform and ‘reinvent’ U.S. manufacturing</a:t>
            </a:r>
          </a:p>
          <a:p>
            <a:pPr marL="1104900" lvl="1" indent="-647700" defTabSz="914400">
              <a:buSzPct val="100000"/>
              <a:buFont typeface="Arial"/>
              <a:buChar char="•"/>
              <a:defRPr sz="1800"/>
            </a:pPr>
            <a:r>
              <a:rPr sz="3400" b="1">
                <a:uFill>
                  <a:solidFill/>
                </a:uFill>
                <a:latin typeface="Calibri"/>
                <a:ea typeface="Calibri"/>
                <a:cs typeface="Calibri"/>
                <a:sym typeface="Calibri"/>
              </a:rPr>
              <a:t>National Network for Manufacturing Innovation: </a:t>
            </a:r>
            <a:r>
              <a:rPr sz="3400">
                <a:uFill>
                  <a:solidFill/>
                </a:uFill>
                <a:latin typeface="Calibri"/>
                <a:ea typeface="Calibri"/>
                <a:cs typeface="Calibri"/>
                <a:sym typeface="Calibri"/>
              </a:rPr>
              <a:t>U.S. manufacturing innovation hubs – DOD Lightweight and Modern Metals Innovation Institute specifically calls out MGI </a:t>
            </a:r>
          </a:p>
          <a:p>
            <a:pPr lvl="1" indent="457200" defTabSz="914400">
              <a:defRPr sz="1800"/>
            </a:pPr>
            <a:endParaRPr sz="3400">
              <a:uFill>
                <a:solidFill/>
              </a:uFill>
              <a:latin typeface="Calibri"/>
              <a:ea typeface="Calibri"/>
              <a:cs typeface="Calibri"/>
              <a:sym typeface="Calibri"/>
            </a:endParaRPr>
          </a:p>
          <a:p>
            <a:pPr marL="1104900" lvl="1" indent="-647700" defTabSz="914400">
              <a:buSzPct val="100000"/>
              <a:buFont typeface="Arial"/>
              <a:buChar char="•"/>
              <a:defRPr sz="1800"/>
            </a:pPr>
            <a:r>
              <a:rPr sz="3400">
                <a:uFill>
                  <a:solidFill/>
                </a:uFill>
                <a:latin typeface="Calibri"/>
                <a:ea typeface="Calibri"/>
                <a:cs typeface="Calibri"/>
                <a:sym typeface="Calibri"/>
              </a:rPr>
              <a:t>Linked to and coordinated with other Federal programs and activities including:</a:t>
            </a:r>
          </a:p>
          <a:p>
            <a:pPr marL="1562100" lvl="2" indent="-647700" defTabSz="914400">
              <a:buSzPct val="100000"/>
              <a:buFont typeface="Arial"/>
              <a:buChar char="•"/>
              <a:defRPr sz="1800"/>
            </a:pPr>
            <a:r>
              <a:rPr sz="3400" b="1">
                <a:uFill>
                  <a:solidFill/>
                </a:uFill>
                <a:latin typeface="Calibri"/>
                <a:ea typeface="Calibri"/>
                <a:cs typeface="Calibri"/>
                <a:sym typeface="Calibri"/>
              </a:rPr>
              <a:t>National Nanotechnology Initiative</a:t>
            </a:r>
          </a:p>
          <a:p>
            <a:pPr marL="1562100" lvl="2" indent="-647700" defTabSz="914400">
              <a:buSzPct val="100000"/>
              <a:buFont typeface="Arial"/>
              <a:buChar char="•"/>
              <a:defRPr sz="1800"/>
            </a:pPr>
            <a:r>
              <a:rPr sz="3400" b="1">
                <a:uFill>
                  <a:solidFill/>
                </a:uFill>
                <a:latin typeface="Calibri"/>
                <a:ea typeface="Calibri"/>
                <a:cs typeface="Calibri"/>
                <a:sym typeface="Calibri"/>
              </a:rPr>
              <a:t>Open Data policy</a:t>
            </a:r>
          </a:p>
          <a:p>
            <a:pPr lvl="0" defTabSz="914400">
              <a:defRPr sz="1800"/>
            </a:pPr>
            <a:endParaRPr sz="3400">
              <a:uFill>
                <a:solidFill/>
              </a:uFill>
              <a:latin typeface="Calibri"/>
              <a:ea typeface="Calibri"/>
              <a:cs typeface="Calibri"/>
              <a:sym typeface="Calibri"/>
            </a:endParaRPr>
          </a:p>
        </p:txBody>
      </p:sp>
      <p:sp>
        <p:nvSpPr>
          <p:cNvPr id="632" name="Shape 632"/>
          <p:cNvSpPr/>
          <p:nvPr/>
        </p:nvSpPr>
        <p:spPr>
          <a:xfrm>
            <a:off x="-1" y="82973"/>
            <a:ext cx="13004801" cy="16510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p>
            <a:pPr lvl="0" indent="39065" algn="ctr" defTabSz="914400">
              <a:defRPr sz="1800"/>
            </a:pPr>
            <a:r>
              <a:rPr sz="6200" b="1" cap="small">
                <a:uFill>
                  <a:solidFill/>
                </a:uFill>
                <a:latin typeface="Calibri"/>
                <a:ea typeface="Calibri"/>
                <a:cs typeface="Calibri"/>
                <a:sym typeface="Calibri"/>
              </a:rPr>
              <a:t>Linking to other federal priorities </a:t>
            </a:r>
            <a:r>
              <a:rPr sz="4400" b="1" cap="small">
                <a:uFill>
                  <a:solidFill/>
                </a:uFill>
                <a:latin typeface="Calibri"/>
                <a:ea typeface="Calibri"/>
                <a:cs typeface="Calibri"/>
                <a:sym typeface="Calibri"/>
              </a:rPr>
              <a:t>promoting innovation, technology and manufacturing</a:t>
            </a:r>
          </a:p>
        </p:txBody>
      </p:sp>
      <p:sp>
        <p:nvSpPr>
          <p:cNvPr id="633" name="Shape 633"/>
          <p:cNvSpPr/>
          <p:nvPr/>
        </p:nvSpPr>
        <p:spPr>
          <a:xfrm>
            <a:off x="-1" y="1743203"/>
            <a:ext cx="4535660" cy="9936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56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5600">
                <a:solidFill>
                  <a:srgbClr val="800000"/>
                </a:solidFill>
                <a:uFill>
                  <a:solidFill>
                    <a:srgbClr val="800000"/>
                  </a:solidFill>
                </a:uFill>
              </a:rPr>
              <a:t>manufacturing </a:t>
            </a:r>
          </a:p>
        </p:txBody>
      </p:sp>
      <p:sp>
        <p:nvSpPr>
          <p:cNvPr id="634" name="Shape 634"/>
          <p:cNvSpPr/>
          <p:nvPr/>
        </p:nvSpPr>
        <p:spPr>
          <a:xfrm>
            <a:off x="2421" y="6068906"/>
            <a:ext cx="3820649" cy="9936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lvl1pPr defTabSz="914400">
              <a:defRPr sz="5600">
                <a:solidFill>
                  <a:srgbClr val="800000"/>
                </a:solidFill>
                <a:uFill>
                  <a:solidFill>
                    <a:srgbClr val="800000"/>
                  </a:solidFill>
                </a:uFill>
                <a:latin typeface="Calibri"/>
                <a:ea typeface="Calibri"/>
                <a:cs typeface="Calibri"/>
                <a:sym typeface="Calibri"/>
              </a:defRPr>
            </a:lvl1pPr>
          </a:lstStyle>
          <a:p>
            <a:pPr lvl="0">
              <a:defRPr sz="1800">
                <a:solidFill>
                  <a:srgbClr val="000000"/>
                </a:solidFill>
                <a:uFillTx/>
              </a:defRPr>
            </a:pPr>
            <a:r>
              <a:rPr sz="5600">
                <a:solidFill>
                  <a:srgbClr val="800000"/>
                </a:solidFill>
                <a:uFill>
                  <a:solidFill>
                    <a:srgbClr val="800000"/>
                  </a:solidFill>
                </a:uFill>
              </a:rPr>
              <a:t>technology</a:t>
            </a:r>
          </a:p>
        </p:txBody>
      </p:sp>
    </p:spTree>
  </p:cSld>
  <p:clrMapOvr>
    <a:masterClrMapping/>
  </p:clrMapOvr>
  <p:transition xmlns:p14="http://schemas.microsoft.com/office/powerpoint/2010/main" spd="med">
    <p:wip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Shape 667"/>
          <p:cNvSpPr>
            <a:spLocks noGrp="1"/>
          </p:cNvSpPr>
          <p:nvPr>
            <p:ph type="title"/>
          </p:nvPr>
        </p:nvSpPr>
        <p:spPr>
          <a:prstGeom prst="rect">
            <a:avLst/>
          </a:prstGeom>
        </p:spPr>
        <p:txBody>
          <a:bodyPr/>
          <a:lstStyle/>
          <a:p>
            <a:pPr lvl="0">
              <a:defRPr sz="1800">
                <a:uFillTx/>
              </a:defRPr>
            </a:pPr>
            <a:r>
              <a:rPr sz="8000">
                <a:uFill>
                  <a:solidFill/>
                </a:uFill>
              </a:rPr>
              <a:t>5’8”</a:t>
            </a:r>
          </a:p>
        </p:txBody>
      </p:sp>
      <p:sp>
        <p:nvSpPr>
          <p:cNvPr id="668" name="Shape 668"/>
          <p:cNvSpPr>
            <a:spLocks noGrp="1"/>
          </p:cNvSpPr>
          <p:nvPr>
            <p:ph type="body" idx="1"/>
          </p:nvPr>
        </p:nvSpPr>
        <p:spPr>
          <a:prstGeom prst="rect">
            <a:avLst/>
          </a:prstGeom>
        </p:spPr>
        <p:txBody>
          <a:bodyPr/>
          <a:lstStyle/>
          <a:p>
            <a:pPr lvl="0"/>
            <a:endParaRPr/>
          </a:p>
        </p:txBody>
      </p:sp>
    </p:spTree>
  </p:cSld>
  <p:clrMapOvr>
    <a:masterClrMapping/>
  </p:clrMapOvr>
  <p:transition xmlns:p14="http://schemas.microsoft.com/office/powerpoint/2010/main" spd="med">
    <p:wip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 name="Shape 672"/>
          <p:cNvSpPr>
            <a:spLocks noGrp="1"/>
          </p:cNvSpPr>
          <p:nvPr>
            <p:ph type="title"/>
          </p:nvPr>
        </p:nvSpPr>
        <p:spPr>
          <a:xfrm>
            <a:off x="647700" y="25605"/>
            <a:ext cx="11709400" cy="2145031"/>
          </a:xfrm>
          <a:prstGeom prst="rect">
            <a:avLst/>
          </a:prstGeom>
        </p:spPr>
        <p:txBody>
          <a:bodyPr/>
          <a:lstStyle>
            <a:lvl1pPr>
              <a:defRPr sz="6400">
                <a:solidFill>
                  <a:srgbClr val="FF293E"/>
                </a:solidFill>
                <a:uFill>
                  <a:solidFill>
                    <a:srgbClr val="FFFFFF"/>
                  </a:solidFill>
                </a:uFill>
              </a:defRPr>
            </a:lvl1pPr>
          </a:lstStyle>
          <a:p>
            <a:pPr lvl="0">
              <a:defRPr sz="1800">
                <a:solidFill>
                  <a:srgbClr val="000000"/>
                </a:solidFill>
                <a:uFillTx/>
              </a:defRPr>
            </a:pPr>
            <a:r>
              <a:rPr sz="6400">
                <a:solidFill>
                  <a:srgbClr val="FF293E"/>
                </a:solidFill>
                <a:uFill>
                  <a:solidFill>
                    <a:srgbClr val="FFFFFF"/>
                  </a:solidFill>
                </a:uFill>
              </a:rPr>
              <a:t>What does a functioning Infrastructure look like?</a:t>
            </a:r>
          </a:p>
        </p:txBody>
      </p:sp>
      <p:sp>
        <p:nvSpPr>
          <p:cNvPr id="673" name="Shape 673"/>
          <p:cNvSpPr>
            <a:spLocks noGrp="1"/>
          </p:cNvSpPr>
          <p:nvPr>
            <p:ph type="sldNum" sz="quarter" idx="2"/>
          </p:nvPr>
        </p:nvSpPr>
        <p:spPr>
          <a:prstGeom prst="rect">
            <a:avLst/>
          </a:prstGeom>
          <a:extLst>
            <a:ext uri="{C572A759-6A51-4108-AA02-DFA0A04FC94B}">
              <ma14:wrappingTextBoxFlag xmlns:ma14="http://schemas.microsoft.com/office/mac/drawingml/2011/main" val="1"/>
            </a:ext>
          </a:extLst>
        </p:spPr>
        <p:txBody>
          <a:bodyPr/>
          <a:lstStyle/>
          <a:p>
            <a:pPr lvl="0">
              <a:defRPr sz="1800">
                <a:solidFill>
                  <a:srgbClr val="000000"/>
                </a:solidFill>
                <a:uFillTx/>
              </a:defRPr>
            </a:pPr>
            <a:fld id="{86CB4B4D-7CA3-9044-876B-883B54F8677D}" type="slidenum">
              <a:rPr sz="1600">
                <a:solidFill>
                  <a:srgbClr val="999999"/>
                </a:solidFill>
                <a:uFill>
                  <a:solidFill>
                    <a:srgbClr val="999999"/>
                  </a:solidFill>
                </a:uFill>
              </a:rPr>
              <a:t>19</a:t>
            </a:fld>
            <a:endParaRPr sz="1600">
              <a:solidFill>
                <a:srgbClr val="999999"/>
              </a:solidFill>
              <a:uFill>
                <a:solidFill>
                  <a:srgbClr val="999999"/>
                </a:solidFill>
              </a:uFill>
            </a:endParaRPr>
          </a:p>
        </p:txBody>
      </p:sp>
      <p:grpSp>
        <p:nvGrpSpPr>
          <p:cNvPr id="678" name="Group 678"/>
          <p:cNvGrpSpPr/>
          <p:nvPr/>
        </p:nvGrpSpPr>
        <p:grpSpPr>
          <a:xfrm>
            <a:off x="1746536" y="2512541"/>
            <a:ext cx="9842501" cy="8786814"/>
            <a:chOff x="0" y="0"/>
            <a:chExt cx="9842500" cy="8786812"/>
          </a:xfrm>
        </p:grpSpPr>
        <p:pic>
          <p:nvPicPr>
            <p:cNvPr id="674" name="image.png"/>
            <p:cNvPicPr/>
            <p:nvPr/>
          </p:nvPicPr>
          <p:blipFill>
            <a:blip r:embed="rId2">
              <a:extLst/>
            </a:blip>
            <a:srcRect l="6250" t="11323" r="12338" b="15596"/>
            <a:stretch>
              <a:fillRect/>
            </a:stretch>
          </p:blipFill>
          <p:spPr>
            <a:xfrm>
              <a:off x="0" y="0"/>
              <a:ext cx="9339263" cy="6905625"/>
            </a:xfrm>
            <a:prstGeom prst="rect">
              <a:avLst/>
            </a:prstGeom>
            <a:ln w="12700" cap="flat">
              <a:noFill/>
              <a:round/>
            </a:ln>
            <a:effectLst/>
          </p:spPr>
        </p:pic>
        <p:grpSp>
          <p:nvGrpSpPr>
            <p:cNvPr id="677" name="Group 677"/>
            <p:cNvGrpSpPr/>
            <p:nvPr/>
          </p:nvGrpSpPr>
          <p:grpSpPr>
            <a:xfrm>
              <a:off x="0" y="7143750"/>
              <a:ext cx="9842500" cy="1643063"/>
              <a:chOff x="0" y="0"/>
              <a:chExt cx="9842500" cy="1643062"/>
            </a:xfrm>
          </p:grpSpPr>
          <p:sp>
            <p:nvSpPr>
              <p:cNvPr id="675" name="Shape 675"/>
              <p:cNvSpPr/>
              <p:nvPr/>
            </p:nvSpPr>
            <p:spPr>
              <a:xfrm>
                <a:off x="0" y="0"/>
                <a:ext cx="9840913" cy="1643063"/>
              </a:xfrm>
              <a:prstGeom prst="rect">
                <a:avLst/>
              </a:prstGeom>
              <a:solidFill>
                <a:srgbClr val="FFFFFF"/>
              </a:solidFill>
              <a:ln w="9525" cap="flat">
                <a:noFill/>
                <a:round/>
              </a:ln>
              <a:effectLst/>
            </p:spPr>
            <p:txBody>
              <a:bodyPr wrap="square" lIns="0" tIns="0" rIns="0" bIns="0" numCol="1" anchor="ctr">
                <a:noAutofit/>
              </a:bodyPr>
              <a:lstStyle/>
              <a:p>
                <a:pPr marL="40639" marR="40639" lvl="0" defTabSz="914400">
                  <a:defRPr>
                    <a:uFill>
                      <a:solidFill/>
                    </a:uFill>
                    <a:latin typeface="+mn-lt"/>
                    <a:ea typeface="+mn-ea"/>
                    <a:cs typeface="+mn-cs"/>
                    <a:sym typeface="Helvetica Light"/>
                  </a:defRPr>
                </a:pPr>
                <a:endParaRPr/>
              </a:p>
            </p:txBody>
          </p:sp>
          <p:sp>
            <p:nvSpPr>
              <p:cNvPr id="676" name="Shape 676"/>
              <p:cNvSpPr/>
              <p:nvPr/>
            </p:nvSpPr>
            <p:spPr>
              <a:xfrm>
                <a:off x="0" y="0"/>
                <a:ext cx="9842500" cy="37452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p>
                <a:pPr lvl="0" defTabSz="914400">
                  <a:spcBef>
                    <a:spcPts val="1400"/>
                  </a:spcBef>
                  <a:buClr>
                    <a:srgbClr val="6095C9"/>
                  </a:buClr>
                  <a:buFont typeface="Times New Roman"/>
                  <a:defRPr sz="1800"/>
                </a:pPr>
                <a:r>
                  <a:rPr sz="1200" b="1">
                    <a:solidFill>
                      <a:srgbClr val="6095C9"/>
                    </a:solidFill>
                    <a:uFill>
                      <a:solidFill>
                        <a:srgbClr val="6095C9"/>
                      </a:solidFill>
                    </a:uFill>
                    <a:latin typeface="Times New Roman"/>
                    <a:ea typeface="Times New Roman"/>
                    <a:cs typeface="Times New Roman"/>
                    <a:sym typeface="Times New Roman"/>
                  </a:rPr>
                  <a:t>Figure 1</a:t>
                </a:r>
                <a:r>
                  <a:rPr sz="1200">
                    <a:solidFill>
                      <a:srgbClr val="6095C9"/>
                    </a:solidFill>
                    <a:uFill>
                      <a:solidFill>
                        <a:srgbClr val="6095C9"/>
                      </a:solidFill>
                    </a:uFill>
                    <a:latin typeface="Times New Roman"/>
                    <a:ea typeface="Times New Roman"/>
                    <a:cs typeface="Times New Roman"/>
                    <a:sym typeface="Times New Roman"/>
                  </a:rPr>
                  <a:t>. Schematic of how the design criteria for a given material dictate the needed material properties and thus define the needed experiments, models and data.</a:t>
                </a:r>
              </a:p>
            </p:txBody>
          </p:sp>
        </p:grpSp>
      </p:grpSp>
      <p:sp>
        <p:nvSpPr>
          <p:cNvPr id="679" name="Shape 679"/>
          <p:cNvSpPr/>
          <p:nvPr/>
        </p:nvSpPr>
        <p:spPr>
          <a:xfrm>
            <a:off x="80920" y="4766104"/>
            <a:ext cx="1786335" cy="431801"/>
          </a:xfrm>
          <a:prstGeom prst="rect">
            <a:avLst/>
          </a:prstGeom>
          <a:ln w="12700">
            <a:miter lim="400000"/>
          </a:ln>
          <a:extLst>
            <a:ext uri="{C572A759-6A51-4108-AA02-DFA0A04FC94B}">
              <ma14:wrappingTextBoxFlag xmlns:ma14="http://schemas.microsoft.com/office/mac/drawingml/2011/main" val="1"/>
            </a:ext>
          </a:extLst>
        </p:spPr>
        <p:txBody>
          <a:bodyPr wrap="none" lIns="50800" tIns="50800" rIns="50800" bIns="50800" anchor="ctr">
            <a:spAutoFit/>
          </a:bodyPr>
          <a:lstStyle>
            <a:lvl1pPr>
              <a:defRPr sz="2200" b="1">
                <a:solidFill>
                  <a:srgbClr val="FF2600"/>
                </a:solidFill>
              </a:defRPr>
            </a:lvl1pPr>
          </a:lstStyle>
          <a:p>
            <a:pPr lvl="0">
              <a:defRPr sz="1800" b="0">
                <a:solidFill>
                  <a:srgbClr val="000000"/>
                </a:solidFill>
              </a:defRPr>
            </a:pPr>
            <a:r>
              <a:rPr sz="2200" b="1">
                <a:solidFill>
                  <a:srgbClr val="FF2600"/>
                </a:solidFill>
              </a:rPr>
              <a:t>You are here</a:t>
            </a:r>
          </a:p>
        </p:txBody>
      </p:sp>
      <p:pic>
        <p:nvPicPr>
          <p:cNvPr id="680" name="Picture 679"/>
          <p:cNvPicPr/>
          <p:nvPr/>
        </p:nvPicPr>
        <p:blipFill>
          <a:blip r:embed="rId3">
            <a:extLst/>
          </a:blip>
          <a:stretch>
            <a:fillRect/>
          </a:stretch>
        </p:blipFill>
        <p:spPr>
          <a:xfrm rot="18900000">
            <a:off x="408599" y="4048014"/>
            <a:ext cx="1825854" cy="352235"/>
          </a:xfrm>
          <a:prstGeom prst="rect">
            <a:avLst/>
          </a:prstGeom>
        </p:spPr>
      </p:pic>
    </p:spTree>
  </p:cSld>
  <p:clrMapOvr>
    <a:masterClrMapping/>
  </p:clrMapOvr>
  <p:transition xmlns:p14="http://schemas.microsoft.com/office/powerpoint/2010/main" spd="med">
    <p:wip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 name="image.jpg"/>
          <p:cNvPicPr/>
          <p:nvPr/>
        </p:nvPicPr>
        <p:blipFill>
          <a:blip r:embed="rId3">
            <a:extLst/>
          </a:blip>
          <a:stretch>
            <a:fillRect/>
          </a:stretch>
        </p:blipFill>
        <p:spPr>
          <a:xfrm>
            <a:off x="0" y="0"/>
            <a:ext cx="13004800" cy="9753600"/>
          </a:xfrm>
          <a:prstGeom prst="rect">
            <a:avLst/>
          </a:prstGeom>
          <a:ln w="12700">
            <a:round/>
          </a:ln>
        </p:spPr>
      </p:pic>
      <p:sp>
        <p:nvSpPr>
          <p:cNvPr id="232" name="Shape 232"/>
          <p:cNvSpPr>
            <a:spLocks noGrp="1"/>
          </p:cNvSpPr>
          <p:nvPr>
            <p:ph type="title"/>
          </p:nvPr>
        </p:nvSpPr>
        <p:spPr>
          <a:xfrm>
            <a:off x="647700" y="-166688"/>
            <a:ext cx="11709400" cy="1624013"/>
          </a:xfrm>
          <a:prstGeom prst="rect">
            <a:avLst/>
          </a:prstGeom>
        </p:spPr>
        <p:txBody>
          <a:bodyPr lIns="38100" tIns="38100" rIns="38100" bIns="38100"/>
          <a:lstStyle>
            <a:lvl1pPr>
              <a:defRPr sz="6200">
                <a:solidFill>
                  <a:srgbClr val="FFF76B"/>
                </a:solidFill>
                <a:uFill>
                  <a:solidFill>
                    <a:srgbClr val="FFF76B"/>
                  </a:solidFill>
                </a:uFill>
                <a:latin typeface="Calibri"/>
                <a:ea typeface="Calibri"/>
                <a:cs typeface="Calibri"/>
                <a:sym typeface="Calibri"/>
              </a:defRPr>
            </a:lvl1pPr>
          </a:lstStyle>
          <a:p>
            <a:pPr lvl="0">
              <a:defRPr sz="1800">
                <a:solidFill>
                  <a:srgbClr val="000000"/>
                </a:solidFill>
                <a:uFillTx/>
              </a:defRPr>
            </a:pPr>
            <a:r>
              <a:rPr sz="6200">
                <a:solidFill>
                  <a:srgbClr val="FFF76B"/>
                </a:solidFill>
                <a:uFill>
                  <a:solidFill>
                    <a:srgbClr val="FFF76B"/>
                  </a:solidFill>
                </a:uFill>
              </a:rPr>
              <a:t>Outline/Goals</a:t>
            </a:r>
          </a:p>
        </p:txBody>
      </p:sp>
      <p:sp>
        <p:nvSpPr>
          <p:cNvPr id="233" name="Shape 233"/>
          <p:cNvSpPr>
            <a:spLocks noGrp="1"/>
          </p:cNvSpPr>
          <p:nvPr>
            <p:ph type="body" idx="1"/>
          </p:nvPr>
        </p:nvSpPr>
        <p:spPr>
          <a:xfrm>
            <a:off x="304800" y="1457325"/>
            <a:ext cx="13690600" cy="7791450"/>
          </a:xfrm>
          <a:prstGeom prst="rect">
            <a:avLst/>
          </a:prstGeom>
        </p:spPr>
        <p:txBody>
          <a:bodyPr/>
          <a:lstStyle/>
          <a:p>
            <a:pPr lvl="0">
              <a:lnSpc>
                <a:spcPct val="50000"/>
              </a:lnSpc>
              <a:defRPr sz="1800">
                <a:uFillTx/>
              </a:defRPr>
            </a:pPr>
            <a:r>
              <a:rPr sz="3800">
                <a:uFill>
                  <a:solidFill/>
                </a:uFill>
              </a:rPr>
              <a:t>A Very Special Audience</a:t>
            </a:r>
          </a:p>
          <a:p>
            <a:pPr lvl="0">
              <a:lnSpc>
                <a:spcPct val="50000"/>
              </a:lnSpc>
              <a:defRPr sz="1800">
                <a:uFillTx/>
              </a:defRPr>
            </a:pPr>
            <a:r>
              <a:rPr sz="3800">
                <a:uFill>
                  <a:solidFill/>
                </a:uFill>
              </a:rPr>
              <a:t>Perspective about the National effort</a:t>
            </a:r>
          </a:p>
          <a:p>
            <a:pPr lvl="1">
              <a:lnSpc>
                <a:spcPct val="50000"/>
              </a:lnSpc>
              <a:defRPr sz="1800">
                <a:uFillTx/>
              </a:defRPr>
            </a:pPr>
            <a:r>
              <a:rPr sz="3800">
                <a:uFill>
                  <a:solidFill/>
                </a:uFill>
              </a:rPr>
              <a:t>SST</a:t>
            </a:r>
          </a:p>
          <a:p>
            <a:pPr lvl="1">
              <a:lnSpc>
                <a:spcPct val="50000"/>
              </a:lnSpc>
              <a:defRPr sz="1800">
                <a:uFillTx/>
              </a:defRPr>
            </a:pPr>
            <a:r>
              <a:rPr sz="3800">
                <a:uFill>
                  <a:solidFill/>
                </a:uFill>
              </a:rPr>
              <a:t>5 ft 8” </a:t>
            </a:r>
          </a:p>
          <a:p>
            <a:pPr lvl="2">
              <a:lnSpc>
                <a:spcPct val="50000"/>
              </a:lnSpc>
              <a:defRPr sz="1800">
                <a:uFillTx/>
              </a:defRPr>
            </a:pPr>
            <a:r>
              <a:rPr sz="3800">
                <a:uFill>
                  <a:solidFill/>
                </a:uFill>
              </a:rPr>
              <a:t>Articulating our Story</a:t>
            </a:r>
          </a:p>
          <a:p>
            <a:pPr lvl="2">
              <a:lnSpc>
                <a:spcPct val="50000"/>
              </a:lnSpc>
              <a:defRPr sz="1800">
                <a:uFillTx/>
              </a:defRPr>
            </a:pPr>
            <a:r>
              <a:rPr sz="3800">
                <a:uFill>
                  <a:solidFill/>
                </a:uFill>
              </a:rPr>
              <a:t>Data, Culture and what’s coming</a:t>
            </a:r>
          </a:p>
          <a:p>
            <a:pPr lvl="0">
              <a:lnSpc>
                <a:spcPct val="50000"/>
              </a:lnSpc>
              <a:defRPr sz="1800">
                <a:uFillTx/>
              </a:defRPr>
            </a:pPr>
            <a:r>
              <a:rPr sz="3800">
                <a:uFill>
                  <a:solidFill/>
                </a:uFill>
              </a:rPr>
              <a:t>Share info about the NIST effort</a:t>
            </a:r>
          </a:p>
        </p:txBody>
      </p:sp>
      <p:pic>
        <p:nvPicPr>
          <p:cNvPr id="234" name="image8.jpg" descr="File:First flight2.jpg"/>
          <p:cNvPicPr/>
          <p:nvPr/>
        </p:nvPicPr>
        <p:blipFill>
          <a:blip r:embed="rId4">
            <a:extLst/>
          </a:blip>
          <a:stretch>
            <a:fillRect/>
          </a:stretch>
        </p:blipFill>
        <p:spPr>
          <a:xfrm>
            <a:off x="8881280" y="1454688"/>
            <a:ext cx="3973690" cy="2436145"/>
          </a:xfrm>
          <a:prstGeom prst="rect">
            <a:avLst/>
          </a:prstGeom>
          <a:ln w="12700">
            <a:solidFill/>
            <a:miter/>
          </a:ln>
        </p:spPr>
      </p:pic>
      <p:pic>
        <p:nvPicPr>
          <p:cNvPr id="235" name="image8.png"/>
          <p:cNvPicPr/>
          <p:nvPr/>
        </p:nvPicPr>
        <p:blipFill>
          <a:blip r:embed="rId5">
            <a:extLst/>
          </a:blip>
          <a:stretch>
            <a:fillRect/>
          </a:stretch>
        </p:blipFill>
        <p:spPr>
          <a:xfrm>
            <a:off x="7497136" y="4154757"/>
            <a:ext cx="5463775" cy="1823974"/>
          </a:xfrm>
          <a:prstGeom prst="rect">
            <a:avLst/>
          </a:prstGeom>
          <a:ln w="12700">
            <a:round/>
          </a:ln>
        </p:spPr>
      </p:pic>
    </p:spTree>
  </p:cSld>
  <p:clrMapOvr>
    <a:masterClrMapping/>
  </p:clrMapOvr>
  <p:transition xmlns:p14="http://schemas.microsoft.com/office/powerpoint/2010/main" spd="med">
    <p:wip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 name="Shape 701"/>
          <p:cNvSpPr/>
          <p:nvPr/>
        </p:nvSpPr>
        <p:spPr>
          <a:xfrm>
            <a:off x="140493" y="1263650"/>
            <a:ext cx="12331701" cy="2184400"/>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lvl1pPr algn="ctr" defTabSz="914400">
              <a:buClr>
                <a:srgbClr val="000000"/>
              </a:buClr>
              <a:buFont typeface="Helvetica Light"/>
              <a:defRPr sz="3600">
                <a:uFill>
                  <a:solidFill/>
                </a:uFill>
                <a:latin typeface="+mn-lt"/>
                <a:ea typeface="+mn-ea"/>
                <a:cs typeface="+mn-cs"/>
                <a:sym typeface="Helvetica Light"/>
              </a:defRPr>
            </a:lvl1pPr>
          </a:lstStyle>
          <a:p>
            <a:pPr lvl="0">
              <a:defRPr sz="1800">
                <a:uFillTx/>
              </a:defRPr>
            </a:pPr>
            <a:r>
              <a:rPr sz="3600">
                <a:uFill>
                  <a:solidFill/>
                </a:uFill>
              </a:rPr>
              <a:t>The MGI is building the infrastructure to design and fabricate new materials by leveraging off the enormous growth in computational power with a commensurate focus on integrated modeling, simulation, and data analytics</a:t>
            </a:r>
          </a:p>
        </p:txBody>
      </p:sp>
      <p:pic>
        <p:nvPicPr>
          <p:cNvPr id="702" name="Star Trek 4_ The Voyage Home (7_10) Movie CLIP - The Miracle Worker (1986) HD.mp4-2.mov"/>
          <p:cNvPicPr/>
          <p:nvPr>
            <a:videoFile r:link="rId2"/>
            <p:extLst>
              <p:ext uri="{DAA4B4D4-6D71-4841-9C94-3DE7FCFB9230}">
                <p14:media xmlns:p14="http://schemas.microsoft.com/office/powerpoint/2010/main" r:embed="rId1"/>
              </p:ext>
            </p:extLst>
          </p:nvPr>
        </p:nvPicPr>
        <p:blipFill>
          <a:blip r:embed="rId4">
            <a:extLst/>
          </a:blip>
          <a:stretch>
            <a:fillRect/>
          </a:stretch>
        </p:blipFill>
        <p:spPr>
          <a:xfrm>
            <a:off x="578555" y="3695700"/>
            <a:ext cx="10701869" cy="6019800"/>
          </a:xfrm>
          <a:prstGeom prst="rect">
            <a:avLst/>
          </a:prstGeom>
        </p:spPr>
      </p:pic>
      <p:sp>
        <p:nvSpPr>
          <p:cNvPr id="703" name="Shape 703"/>
          <p:cNvSpPr/>
          <p:nvPr/>
        </p:nvSpPr>
        <p:spPr>
          <a:xfrm>
            <a:off x="11518900" y="5207000"/>
            <a:ext cx="1256030" cy="55880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marL="40639" marR="40639" defTabSz="914400">
              <a:defRPr sz="3000">
                <a:uFill>
                  <a:solidFill/>
                </a:uFill>
                <a:latin typeface="+mn-lt"/>
                <a:ea typeface="+mn-ea"/>
                <a:cs typeface="+mn-cs"/>
                <a:sym typeface="Helvetica Light"/>
              </a:defRPr>
            </a:lvl1pPr>
          </a:lstStyle>
          <a:p>
            <a:pPr lvl="0">
              <a:defRPr sz="1800">
                <a:uFillTx/>
              </a:defRPr>
            </a:pPr>
            <a:r>
              <a:rPr sz="3000">
                <a:uFill>
                  <a:solidFill/>
                </a:uFill>
              </a:rPr>
              <a:t>1986!!</a:t>
            </a:r>
          </a:p>
        </p:txBody>
      </p:sp>
      <p:sp>
        <p:nvSpPr>
          <p:cNvPr id="704" name="Shape 704"/>
          <p:cNvSpPr/>
          <p:nvPr/>
        </p:nvSpPr>
        <p:spPr>
          <a:xfrm>
            <a:off x="4051300" y="165100"/>
            <a:ext cx="4893133" cy="85090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marL="40639" marR="40639" defTabSz="914400">
              <a:defRPr sz="4900">
                <a:solidFill>
                  <a:srgbClr val="FFF0FB"/>
                </a:solidFill>
                <a:uFill>
                  <a:solidFill>
                    <a:srgbClr val="FFF0FB"/>
                  </a:solidFill>
                </a:uFill>
                <a:latin typeface="+mn-lt"/>
                <a:ea typeface="+mn-ea"/>
                <a:cs typeface="+mn-cs"/>
                <a:sym typeface="Helvetica Light"/>
              </a:defRPr>
            </a:lvl1pPr>
          </a:lstStyle>
          <a:p>
            <a:pPr lvl="0">
              <a:defRPr sz="1800">
                <a:solidFill>
                  <a:srgbClr val="000000"/>
                </a:solidFill>
                <a:uFillTx/>
              </a:defRPr>
            </a:pPr>
            <a:r>
              <a:rPr sz="4900">
                <a:solidFill>
                  <a:srgbClr val="FFF0FB"/>
                </a:solidFill>
                <a:uFill>
                  <a:solidFill>
                    <a:srgbClr val="FFF0FB"/>
                  </a:solidFill>
                </a:uFill>
              </a:rPr>
              <a:t>What is the MGI?</a:t>
            </a:r>
          </a:p>
        </p:txBody>
      </p:sp>
    </p:spTree>
  </p:cSld>
  <p:clrMapOvr>
    <a:masterClrMapping/>
  </p:clrMapOvr>
  <p:transition xmlns:p14="http://schemas.microsoft.com/office/powerpoint/2010/main" spd="med">
    <p:wipe/>
  </p:transition>
  <p:timing>
    <p:tnLst>
      <p:par>
        <p:cTn xmlns:p14="http://schemas.microsoft.com/office/powerpoint/2010/mai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0" fill="hold"/>
                                        <p:tgtEl>
                                          <p:spTgt spid="70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702"/>
                </p:tgtEl>
              </p:cMediaNode>
            </p:vide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 name="Shape 756"/>
          <p:cNvSpPr>
            <a:spLocks noGrp="1"/>
          </p:cNvSpPr>
          <p:nvPr>
            <p:ph type="title"/>
          </p:nvPr>
        </p:nvSpPr>
        <p:spPr>
          <a:prstGeom prst="rect">
            <a:avLst/>
          </a:prstGeom>
        </p:spPr>
        <p:txBody>
          <a:bodyPr/>
          <a:lstStyle/>
          <a:p>
            <a:pPr lvl="0">
              <a:defRPr sz="1800">
                <a:uFillTx/>
              </a:defRPr>
            </a:pPr>
            <a:r>
              <a:rPr sz="8000">
                <a:uFill>
                  <a:solidFill/>
                </a:uFill>
              </a:rPr>
              <a:t>Formulating the NIST  Role in MGI</a:t>
            </a:r>
          </a:p>
        </p:txBody>
      </p:sp>
      <p:sp>
        <p:nvSpPr>
          <p:cNvPr id="757" name="Shape 757"/>
          <p:cNvSpPr>
            <a:spLocks noGrp="1"/>
          </p:cNvSpPr>
          <p:nvPr>
            <p:ph type="body" idx="1"/>
          </p:nvPr>
        </p:nvSpPr>
        <p:spPr>
          <a:prstGeom prst="rect">
            <a:avLst/>
          </a:prstGeom>
        </p:spPr>
        <p:txBody>
          <a:bodyPr/>
          <a:lstStyle/>
          <a:p>
            <a:pPr lvl="0">
              <a:defRPr sz="1800">
                <a:uFillTx/>
              </a:defRPr>
            </a:pPr>
            <a:r>
              <a:rPr sz="3200">
                <a:uFill>
                  <a:solidFill/>
                </a:uFill>
              </a:rPr>
              <a:t>Some background and further thoughts</a:t>
            </a:r>
          </a:p>
        </p:txBody>
      </p:sp>
    </p:spTree>
  </p:cSld>
  <p:clrMapOvr>
    <a:masterClrMapping/>
  </p:clrMapOvr>
  <p:transition xmlns:p14="http://schemas.microsoft.com/office/powerpoint/2010/main" spd="med">
    <p:wip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 name="Shape 759"/>
          <p:cNvSpPr/>
          <p:nvPr/>
        </p:nvSpPr>
        <p:spPr>
          <a:xfrm>
            <a:off x="12674600" y="330200"/>
            <a:ext cx="342900" cy="9423400"/>
          </a:xfrm>
          <a:prstGeom prst="rect">
            <a:avLst/>
          </a:prstGeom>
          <a:gradFill>
            <a:gsLst>
              <a:gs pos="0">
                <a:srgbClr val="009FAF"/>
              </a:gs>
              <a:gs pos="100000">
                <a:srgbClr val="012F9A"/>
              </a:gs>
            </a:gsLst>
            <a:lin ang="16200000"/>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760" name="Shape 760"/>
          <p:cNvSpPr/>
          <p:nvPr/>
        </p:nvSpPr>
        <p:spPr>
          <a:xfrm>
            <a:off x="647700" y="0"/>
            <a:ext cx="12369800" cy="330200"/>
          </a:xfrm>
          <a:prstGeom prst="rect">
            <a:avLst/>
          </a:prstGeom>
          <a:gradFill>
            <a:gsLst>
              <a:gs pos="0">
                <a:srgbClr val="009FAF"/>
              </a:gs>
              <a:gs pos="100000">
                <a:srgbClr val="C3C3C5"/>
              </a:gs>
            </a:gsLst>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761" name="Shape 761"/>
          <p:cNvSpPr/>
          <p:nvPr/>
        </p:nvSpPr>
        <p:spPr>
          <a:xfrm>
            <a:off x="0" y="1739900"/>
            <a:ext cx="228600" cy="8013700"/>
          </a:xfrm>
          <a:prstGeom prst="rect">
            <a:avLst/>
          </a:prstGeom>
          <a:gradFill>
            <a:gsLst>
              <a:gs pos="0">
                <a:srgbClr val="636370"/>
              </a:gs>
              <a:gs pos="100000">
                <a:srgbClr val="FFFFFF"/>
              </a:gs>
            </a:gsLst>
            <a:lin ang="16200000"/>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762" name="Shape 762"/>
          <p:cNvSpPr>
            <a:spLocks noGrp="1"/>
          </p:cNvSpPr>
          <p:nvPr>
            <p:ph type="title" idx="4294967295"/>
          </p:nvPr>
        </p:nvSpPr>
        <p:spPr>
          <a:xfrm>
            <a:off x="647700" y="0"/>
            <a:ext cx="11493500" cy="1963738"/>
          </a:xfrm>
          <a:prstGeom prst="rect">
            <a:avLst/>
          </a:prstGeom>
        </p:spPr>
        <p:txBody>
          <a:bodyPr lIns="38100" tIns="38100" rIns="38100" bIns="38100" anchor="ctr"/>
          <a:lstStyle/>
          <a:p>
            <a:pPr lvl="0">
              <a:defRPr sz="1800" b="0">
                <a:solidFill>
                  <a:srgbClr val="000000"/>
                </a:solidFill>
                <a:uFillTx/>
              </a:defRPr>
            </a:pPr>
            <a:r>
              <a:rPr sz="3600">
                <a:solidFill>
                  <a:srgbClr val="012F9A"/>
                </a:solidFill>
                <a:effectLst>
                  <a:outerShdw blurRad="12700" dist="25400" dir="2700000" rotWithShape="0">
                    <a:srgbClr val="CBCBCB"/>
                  </a:outerShdw>
                </a:effectLst>
                <a:uFill>
                  <a:solidFill>
                    <a:srgbClr val="012F9A"/>
                  </a:solidFill>
                </a:uFill>
              </a:rPr>
              <a:t/>
            </a:r>
            <a:br>
              <a:rPr sz="3600">
                <a:solidFill>
                  <a:srgbClr val="012F9A"/>
                </a:solidFill>
                <a:effectLst>
                  <a:outerShdw blurRad="12700" dist="25400" dir="2700000" rotWithShape="0">
                    <a:srgbClr val="CBCBCB"/>
                  </a:outerShdw>
                </a:effectLst>
                <a:uFill>
                  <a:solidFill>
                    <a:srgbClr val="012F9A"/>
                  </a:solidFill>
                </a:uFill>
              </a:rPr>
            </a:br>
            <a:r>
              <a:rPr sz="3800">
                <a:solidFill>
                  <a:srgbClr val="012F9A"/>
                </a:solidFill>
                <a:uFill>
                  <a:solidFill>
                    <a:srgbClr val="012F9A"/>
                  </a:solidFill>
                </a:uFill>
              </a:rPr>
              <a:t>NIST’s Mission</a:t>
            </a:r>
          </a:p>
        </p:txBody>
      </p:sp>
      <p:sp>
        <p:nvSpPr>
          <p:cNvPr id="763" name="Shape 763"/>
          <p:cNvSpPr>
            <a:spLocks noGrp="1"/>
          </p:cNvSpPr>
          <p:nvPr>
            <p:ph type="body" idx="4294967295"/>
          </p:nvPr>
        </p:nvSpPr>
        <p:spPr>
          <a:xfrm>
            <a:off x="546100" y="2603500"/>
            <a:ext cx="5524500" cy="7150100"/>
          </a:xfrm>
          <a:prstGeom prst="rect">
            <a:avLst/>
          </a:prstGeom>
        </p:spPr>
        <p:txBody>
          <a:bodyPr lIns="38100" tIns="38100" rIns="38100" bIns="38100"/>
          <a:lstStyle/>
          <a:p>
            <a:pPr marL="0" lvl="0" indent="0">
              <a:spcBef>
                <a:spcPts val="0"/>
              </a:spcBef>
              <a:buClr>
                <a:srgbClr val="000000"/>
              </a:buClr>
              <a:buSzTx/>
              <a:buFont typeface="Arial"/>
              <a:buNone/>
              <a:defRPr sz="1800">
                <a:uFillTx/>
              </a:defRPr>
            </a:pPr>
            <a:r>
              <a:rPr sz="3400">
                <a:uFill>
                  <a:solidFill/>
                </a:uFill>
              </a:rPr>
              <a:t>To promote U.S. innovation and industrial competitiveness by advancing</a:t>
            </a:r>
          </a:p>
          <a:p>
            <a:pPr marL="0" lvl="0" indent="0">
              <a:spcBef>
                <a:spcPts val="800"/>
              </a:spcBef>
              <a:buClr>
                <a:srgbClr val="000000"/>
              </a:buClr>
              <a:buSzTx/>
              <a:buFont typeface="Arial"/>
              <a:buNone/>
              <a:defRPr sz="1800">
                <a:uFillTx/>
              </a:defRPr>
            </a:pPr>
            <a:r>
              <a:rPr sz="3400">
                <a:uFill>
                  <a:solidFill/>
                </a:uFill>
              </a:rPr>
              <a:t>    </a:t>
            </a:r>
            <a:r>
              <a:rPr sz="3400">
                <a:solidFill>
                  <a:srgbClr val="434ED6"/>
                </a:solidFill>
                <a:uFill>
                  <a:solidFill>
                    <a:srgbClr val="434ED6"/>
                  </a:solidFill>
                </a:uFill>
              </a:rPr>
              <a:t>measurement science,</a:t>
            </a:r>
          </a:p>
          <a:p>
            <a:pPr marL="0" lvl="0" indent="0">
              <a:spcBef>
                <a:spcPts val="800"/>
              </a:spcBef>
              <a:buClr>
                <a:srgbClr val="434ED6"/>
              </a:buClr>
              <a:buSzTx/>
              <a:buFont typeface="Arial"/>
              <a:buNone/>
              <a:defRPr sz="1800">
                <a:uFillTx/>
              </a:defRPr>
            </a:pPr>
            <a:r>
              <a:rPr sz="3400">
                <a:solidFill>
                  <a:srgbClr val="434ED6"/>
                </a:solidFill>
                <a:uFill>
                  <a:solidFill>
                    <a:srgbClr val="434ED6"/>
                  </a:solidFill>
                </a:uFill>
              </a:rPr>
              <a:t>    standards, and</a:t>
            </a:r>
          </a:p>
          <a:p>
            <a:pPr marL="0" lvl="0" indent="0">
              <a:spcBef>
                <a:spcPts val="800"/>
              </a:spcBef>
              <a:buClr>
                <a:srgbClr val="434ED6"/>
              </a:buClr>
              <a:buSzTx/>
              <a:buFont typeface="Arial"/>
              <a:buNone/>
              <a:defRPr sz="1800">
                <a:uFillTx/>
              </a:defRPr>
            </a:pPr>
            <a:r>
              <a:rPr sz="3400">
                <a:solidFill>
                  <a:srgbClr val="434ED6"/>
                </a:solidFill>
                <a:uFill>
                  <a:solidFill>
                    <a:srgbClr val="434ED6"/>
                  </a:solidFill>
                </a:uFill>
              </a:rPr>
              <a:t>    technology</a:t>
            </a:r>
          </a:p>
          <a:p>
            <a:pPr marL="0" lvl="0" indent="0">
              <a:spcBef>
                <a:spcPts val="800"/>
              </a:spcBef>
              <a:buClr>
                <a:srgbClr val="000000"/>
              </a:buClr>
              <a:buSzTx/>
              <a:buFont typeface="Arial"/>
              <a:buNone/>
              <a:defRPr sz="1800">
                <a:uFillTx/>
              </a:defRPr>
            </a:pPr>
            <a:r>
              <a:rPr sz="3400">
                <a:uFill>
                  <a:solidFill/>
                </a:uFill>
              </a:rPr>
              <a:t>in ways that </a:t>
            </a:r>
            <a:r>
              <a:rPr sz="3400">
                <a:solidFill>
                  <a:srgbClr val="00D2A9"/>
                </a:solidFill>
                <a:uFill>
                  <a:solidFill>
                    <a:srgbClr val="00D2A9"/>
                  </a:solidFill>
                </a:uFill>
              </a:rPr>
              <a:t>enhance economic security</a:t>
            </a:r>
            <a:r>
              <a:rPr sz="3400">
                <a:uFill>
                  <a:solidFill/>
                </a:uFill>
              </a:rPr>
              <a:t> and </a:t>
            </a:r>
            <a:r>
              <a:rPr sz="3400">
                <a:solidFill>
                  <a:srgbClr val="00D2A9"/>
                </a:solidFill>
                <a:uFill>
                  <a:solidFill>
                    <a:srgbClr val="00D2A9"/>
                  </a:solidFill>
                </a:uFill>
              </a:rPr>
              <a:t>improve our quality of life</a:t>
            </a:r>
          </a:p>
        </p:txBody>
      </p:sp>
      <p:sp>
        <p:nvSpPr>
          <p:cNvPr id="764" name="Shape 764"/>
          <p:cNvSpPr/>
          <p:nvPr/>
        </p:nvSpPr>
        <p:spPr>
          <a:xfrm>
            <a:off x="330200" y="1739900"/>
            <a:ext cx="12242800" cy="1588"/>
          </a:xfrm>
          <a:prstGeom prst="line">
            <a:avLst/>
          </a:prstGeom>
          <a:ln w="76200">
            <a:solidFill/>
            <a:round/>
          </a:ln>
        </p:spPr>
        <p:txBody>
          <a:bodyPr lIns="0" tIns="0" rIns="0" bIns="0" anchor="ctr"/>
          <a:lstStyle/>
          <a:p>
            <a:pPr lvl="0"/>
            <a:endParaRPr/>
          </a:p>
        </p:txBody>
      </p:sp>
      <p:sp>
        <p:nvSpPr>
          <p:cNvPr id="765" name="Shape 765"/>
          <p:cNvSpPr/>
          <p:nvPr/>
        </p:nvSpPr>
        <p:spPr>
          <a:xfrm rot="16200000">
            <a:off x="10467975" y="5480050"/>
            <a:ext cx="3822700" cy="228600"/>
          </a:xfrm>
          <a:prstGeom prst="rect">
            <a:avLst/>
          </a:prstGeom>
          <a:ln w="12700">
            <a:miter lim="400000"/>
          </a:ln>
          <a:extLst>
            <a:ext uri="{C572A759-6A51-4108-AA02-DFA0A04FC94B}">
              <ma14:wrappingTextBoxFlag xmlns:ma14="http://schemas.microsoft.com/office/mac/drawingml/2011/main" val="1"/>
            </a:ext>
          </a:extLst>
        </p:spPr>
        <p:txBody>
          <a:bodyPr lIns="38100" tIns="38100" rIns="38100" bIns="38100">
            <a:spAutoFit/>
          </a:bodyPr>
          <a:lstStyle>
            <a:lvl1pPr defTabSz="914400">
              <a:spcBef>
                <a:spcPts val="600"/>
              </a:spcBef>
              <a:buClr>
                <a:srgbClr val="000000"/>
              </a:buClr>
              <a:buFont typeface="Arial"/>
              <a:defRPr sz="1100">
                <a:uFill>
                  <a:solidFill/>
                </a:uFill>
                <a:latin typeface="Arial"/>
                <a:ea typeface="Arial"/>
                <a:cs typeface="Arial"/>
                <a:sym typeface="Arial"/>
              </a:defRPr>
            </a:lvl1pPr>
          </a:lstStyle>
          <a:p>
            <a:pPr lvl="0">
              <a:defRPr sz="1800">
                <a:uFillTx/>
              </a:defRPr>
            </a:pPr>
            <a:r>
              <a:rPr sz="1100">
                <a:uFill>
                  <a:solidFill/>
                </a:uFill>
              </a:rPr>
              <a:t>©Robert Rathe</a:t>
            </a:r>
          </a:p>
        </p:txBody>
      </p:sp>
      <p:pic>
        <p:nvPicPr>
          <p:cNvPr id="766" name="image.jpg"/>
          <p:cNvPicPr/>
          <p:nvPr/>
        </p:nvPicPr>
        <p:blipFill>
          <a:blip r:embed="rId2">
            <a:extLst/>
          </a:blip>
          <a:stretch>
            <a:fillRect/>
          </a:stretch>
        </p:blipFill>
        <p:spPr>
          <a:xfrm>
            <a:off x="6088062" y="3251200"/>
            <a:ext cx="6172201" cy="4140200"/>
          </a:xfrm>
          <a:prstGeom prst="rect">
            <a:avLst/>
          </a:prstGeom>
          <a:ln w="12700">
            <a:miter lim="400000"/>
          </a:ln>
        </p:spPr>
      </p:pic>
      <p:sp>
        <p:nvSpPr>
          <p:cNvPr id="767" name="Shape 767"/>
          <p:cNvSpPr/>
          <p:nvPr/>
        </p:nvSpPr>
        <p:spPr>
          <a:xfrm>
            <a:off x="11998540" y="9217025"/>
            <a:ext cx="409145" cy="38100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marL="40639" marR="40639" algn="ctr" defTabSz="914400">
              <a:buClr>
                <a:srgbClr val="000000"/>
              </a:buClr>
              <a:buFont typeface="Helvetica Light"/>
              <a:defRPr sz="1800">
                <a:uFill>
                  <a:solidFill/>
                </a:uFill>
                <a:latin typeface="+mn-lt"/>
                <a:ea typeface="+mn-ea"/>
                <a:cs typeface="+mn-cs"/>
                <a:sym typeface="Helvetica Light"/>
              </a:defRPr>
            </a:lvl1pPr>
          </a:lstStyle>
          <a:p>
            <a:pPr lvl="0">
              <a:defRPr>
                <a:uFillTx/>
              </a:defRPr>
            </a:pPr>
            <a:r>
              <a:rPr>
                <a:uFill>
                  <a:solidFill/>
                </a:uFill>
              </a:rPr>
              <a:t>23</a:t>
            </a:r>
          </a:p>
        </p:txBody>
      </p:sp>
    </p:spTree>
  </p:cSld>
  <p:clrMapOvr>
    <a:masterClrMapping/>
  </p:clrMapOvr>
  <p:transition xmlns:p14="http://schemas.microsoft.com/office/powerpoint/2010/main" spd="med">
    <p:wip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 name="Shape 769"/>
          <p:cNvSpPr/>
          <p:nvPr/>
        </p:nvSpPr>
        <p:spPr>
          <a:xfrm>
            <a:off x="12674600" y="330200"/>
            <a:ext cx="342900" cy="9423400"/>
          </a:xfrm>
          <a:prstGeom prst="rect">
            <a:avLst/>
          </a:prstGeom>
          <a:gradFill>
            <a:gsLst>
              <a:gs pos="0">
                <a:srgbClr val="009FAF"/>
              </a:gs>
              <a:gs pos="100000">
                <a:srgbClr val="012F9A"/>
              </a:gs>
            </a:gsLst>
            <a:lin ang="16200000"/>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770" name="Shape 770"/>
          <p:cNvSpPr/>
          <p:nvPr/>
        </p:nvSpPr>
        <p:spPr>
          <a:xfrm>
            <a:off x="647700" y="0"/>
            <a:ext cx="12369800" cy="330200"/>
          </a:xfrm>
          <a:prstGeom prst="rect">
            <a:avLst/>
          </a:prstGeom>
          <a:gradFill>
            <a:gsLst>
              <a:gs pos="0">
                <a:srgbClr val="009FAF"/>
              </a:gs>
              <a:gs pos="100000">
                <a:srgbClr val="C3C3C5"/>
              </a:gs>
            </a:gsLst>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771" name="Shape 771"/>
          <p:cNvSpPr/>
          <p:nvPr/>
        </p:nvSpPr>
        <p:spPr>
          <a:xfrm>
            <a:off x="0" y="1739900"/>
            <a:ext cx="228600" cy="8013700"/>
          </a:xfrm>
          <a:prstGeom prst="rect">
            <a:avLst/>
          </a:prstGeom>
          <a:gradFill>
            <a:gsLst>
              <a:gs pos="0">
                <a:srgbClr val="636370"/>
              </a:gs>
              <a:gs pos="100000">
                <a:srgbClr val="FFFFFF"/>
              </a:gs>
            </a:gsLst>
            <a:lin ang="16200000"/>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772" name="Shape 772"/>
          <p:cNvSpPr>
            <a:spLocks noGrp="1"/>
          </p:cNvSpPr>
          <p:nvPr>
            <p:ph type="title" idx="4294967295"/>
          </p:nvPr>
        </p:nvSpPr>
        <p:spPr>
          <a:xfrm>
            <a:off x="647700" y="330200"/>
            <a:ext cx="11493500" cy="1625600"/>
          </a:xfrm>
          <a:prstGeom prst="rect">
            <a:avLst/>
          </a:prstGeom>
        </p:spPr>
        <p:txBody>
          <a:bodyPr lIns="38100" tIns="38100" rIns="38100" bIns="38100" anchor="ctr"/>
          <a:lstStyle>
            <a:lvl1pPr>
              <a:defRPr sz="3800" b="0">
                <a:solidFill>
                  <a:srgbClr val="012F9A"/>
                </a:solidFill>
                <a:uFill>
                  <a:solidFill>
                    <a:srgbClr val="012F9A"/>
                  </a:solidFill>
                </a:uFill>
              </a:defRPr>
            </a:lvl1pPr>
          </a:lstStyle>
          <a:p>
            <a:pPr lvl="0">
              <a:defRPr sz="1800">
                <a:solidFill>
                  <a:srgbClr val="000000"/>
                </a:solidFill>
                <a:uFillTx/>
              </a:defRPr>
            </a:pPr>
            <a:r>
              <a:rPr sz="3800">
                <a:solidFill>
                  <a:srgbClr val="012F9A"/>
                </a:solidFill>
                <a:uFill>
                  <a:solidFill>
                    <a:srgbClr val="012F9A"/>
                  </a:solidFill>
                </a:uFill>
              </a:rPr>
              <a:t>NIST at a Glance</a:t>
            </a:r>
          </a:p>
        </p:txBody>
      </p:sp>
      <p:sp>
        <p:nvSpPr>
          <p:cNvPr id="773" name="Shape 773"/>
          <p:cNvSpPr>
            <a:spLocks noGrp="1"/>
          </p:cNvSpPr>
          <p:nvPr>
            <p:ph type="body" idx="4294967295"/>
          </p:nvPr>
        </p:nvSpPr>
        <p:spPr>
          <a:xfrm>
            <a:off x="762000" y="1955800"/>
            <a:ext cx="7366000" cy="7797800"/>
          </a:xfrm>
          <a:prstGeom prst="rect">
            <a:avLst/>
          </a:prstGeom>
        </p:spPr>
        <p:txBody>
          <a:bodyPr lIns="38100" tIns="38100" rIns="38100" bIns="38100"/>
          <a:lstStyle/>
          <a:p>
            <a:pPr marL="444500" lvl="0" indent="-444500">
              <a:lnSpc>
                <a:spcPct val="120000"/>
              </a:lnSpc>
              <a:spcBef>
                <a:spcPts val="0"/>
              </a:spcBef>
              <a:buClr>
                <a:srgbClr val="434ED6"/>
              </a:buClr>
              <a:buSzTx/>
              <a:buFont typeface="Arial"/>
              <a:buNone/>
              <a:defRPr sz="1800">
                <a:uFillTx/>
              </a:defRPr>
            </a:pPr>
            <a:r>
              <a:rPr sz="3400">
                <a:solidFill>
                  <a:srgbClr val="434ED6"/>
                </a:solidFill>
                <a:uFill>
                  <a:solidFill>
                    <a:srgbClr val="434ED6"/>
                  </a:solidFill>
                </a:uFill>
              </a:rPr>
              <a:t>Major Assets</a:t>
            </a:r>
          </a:p>
          <a:p>
            <a:pPr marL="247650" lvl="1" indent="-247650">
              <a:lnSpc>
                <a:spcPct val="120000"/>
              </a:lnSpc>
              <a:spcBef>
                <a:spcPts val="600"/>
              </a:spcBef>
              <a:buClr>
                <a:srgbClr val="000000"/>
              </a:buClr>
              <a:buSzPct val="80000"/>
              <a:buFont typeface="Wingdings"/>
              <a:buChar char=""/>
              <a:defRPr sz="1800">
                <a:uFillTx/>
              </a:defRPr>
            </a:pPr>
            <a:r>
              <a:rPr sz="2400">
                <a:uFill>
                  <a:solidFill/>
                </a:uFill>
              </a:rPr>
              <a:t>~ 2800 employees ~(50/50 technical/admin)</a:t>
            </a:r>
          </a:p>
          <a:p>
            <a:pPr marL="247650" lvl="1" indent="-247650">
              <a:lnSpc>
                <a:spcPct val="120000"/>
              </a:lnSpc>
              <a:spcBef>
                <a:spcPts val="600"/>
              </a:spcBef>
              <a:buClr>
                <a:srgbClr val="000000"/>
              </a:buClr>
              <a:buSzPct val="80000"/>
              <a:buFont typeface="Wingdings"/>
              <a:buChar char=""/>
              <a:defRPr sz="1800">
                <a:uFillTx/>
              </a:defRPr>
            </a:pPr>
            <a:r>
              <a:rPr sz="2400">
                <a:uFill>
                  <a:solidFill/>
                </a:uFill>
              </a:rPr>
              <a:t>~ 2600 associates and facilities users</a:t>
            </a:r>
          </a:p>
          <a:p>
            <a:pPr marL="247650" lvl="1" indent="-247650">
              <a:lnSpc>
                <a:spcPct val="120000"/>
              </a:lnSpc>
              <a:spcBef>
                <a:spcPts val="600"/>
              </a:spcBef>
              <a:buClr>
                <a:srgbClr val="000000"/>
              </a:buClr>
              <a:buSzPct val="80000"/>
              <a:buFont typeface="Wingdings"/>
              <a:buChar char=""/>
              <a:defRPr sz="1800">
                <a:uFillTx/>
              </a:defRPr>
            </a:pPr>
            <a:r>
              <a:rPr sz="2400">
                <a:uFill>
                  <a:solidFill/>
                </a:uFill>
              </a:rPr>
              <a:t>~ 1600 field staff in partner organizations (Manufacturing Extension Partnership)</a:t>
            </a:r>
          </a:p>
          <a:p>
            <a:pPr marL="444500" lvl="0" indent="-444500">
              <a:lnSpc>
                <a:spcPct val="120000"/>
              </a:lnSpc>
              <a:buClr>
                <a:srgbClr val="000000"/>
              </a:buClr>
              <a:buSzTx/>
              <a:buFont typeface="Arial"/>
              <a:buNone/>
              <a:defRPr sz="1800">
                <a:uFillTx/>
              </a:defRPr>
            </a:pPr>
            <a:endParaRPr sz="2800">
              <a:uFill>
                <a:solidFill/>
              </a:uFill>
            </a:endParaRPr>
          </a:p>
          <a:p>
            <a:pPr marL="444500" lvl="0" indent="-444500">
              <a:lnSpc>
                <a:spcPct val="120000"/>
              </a:lnSpc>
              <a:buClr>
                <a:srgbClr val="434ED6"/>
              </a:buClr>
              <a:buSzTx/>
              <a:buFont typeface="Arial"/>
              <a:buNone/>
              <a:defRPr sz="1800">
                <a:uFillTx/>
              </a:defRPr>
            </a:pPr>
            <a:r>
              <a:rPr sz="2800">
                <a:solidFill>
                  <a:srgbClr val="434ED6"/>
                </a:solidFill>
                <a:uFill>
                  <a:solidFill>
                    <a:srgbClr val="434ED6"/>
                  </a:solidFill>
                </a:uFill>
              </a:rPr>
              <a:t>Major Programs</a:t>
            </a:r>
          </a:p>
          <a:p>
            <a:pPr marL="247650" lvl="1" indent="-247650">
              <a:lnSpc>
                <a:spcPct val="120000"/>
              </a:lnSpc>
              <a:spcBef>
                <a:spcPts val="600"/>
              </a:spcBef>
              <a:buClr>
                <a:srgbClr val="000000"/>
              </a:buClr>
              <a:buSzPct val="80000"/>
              <a:buFont typeface="Wingdings"/>
              <a:buChar char=""/>
              <a:defRPr sz="1800">
                <a:uFillTx/>
              </a:defRPr>
            </a:pPr>
            <a:r>
              <a:rPr sz="2400">
                <a:uFill>
                  <a:solidFill/>
                </a:uFill>
              </a:rPr>
              <a:t>NIST Laboratories</a:t>
            </a:r>
          </a:p>
          <a:p>
            <a:pPr marL="247650" lvl="1" indent="-247650">
              <a:lnSpc>
                <a:spcPct val="120000"/>
              </a:lnSpc>
              <a:spcBef>
                <a:spcPts val="600"/>
              </a:spcBef>
              <a:buClr>
                <a:srgbClr val="000000"/>
              </a:buClr>
              <a:buSzPct val="80000"/>
              <a:buFont typeface="Wingdings"/>
              <a:buChar char=""/>
              <a:defRPr sz="1800">
                <a:uFillTx/>
              </a:defRPr>
            </a:pPr>
            <a:r>
              <a:rPr sz="2400">
                <a:uFill>
                  <a:solidFill/>
                </a:uFill>
              </a:rPr>
              <a:t>Baldrige Performance Excellence Program</a:t>
            </a:r>
          </a:p>
          <a:p>
            <a:pPr marL="247650" lvl="1" indent="-247650">
              <a:lnSpc>
                <a:spcPct val="120000"/>
              </a:lnSpc>
              <a:spcBef>
                <a:spcPts val="600"/>
              </a:spcBef>
              <a:buClr>
                <a:srgbClr val="000000"/>
              </a:buClr>
              <a:buSzPct val="80000"/>
              <a:buFont typeface="Wingdings"/>
              <a:buChar char=""/>
              <a:defRPr sz="1800">
                <a:uFillTx/>
              </a:defRPr>
            </a:pPr>
            <a:r>
              <a:rPr sz="2400">
                <a:uFill>
                  <a:solidFill/>
                </a:uFill>
              </a:rPr>
              <a:t>Hollings Manufacturing Extension Partnership</a:t>
            </a:r>
          </a:p>
        </p:txBody>
      </p:sp>
      <p:sp>
        <p:nvSpPr>
          <p:cNvPr id="774" name="Shape 774"/>
          <p:cNvSpPr/>
          <p:nvPr/>
        </p:nvSpPr>
        <p:spPr>
          <a:xfrm>
            <a:off x="330200" y="1739900"/>
            <a:ext cx="12242800" cy="1588"/>
          </a:xfrm>
          <a:prstGeom prst="line">
            <a:avLst/>
          </a:prstGeom>
          <a:ln w="76200">
            <a:solidFill/>
            <a:round/>
          </a:ln>
        </p:spPr>
        <p:txBody>
          <a:bodyPr lIns="0" tIns="0" rIns="0" bIns="0" anchor="ctr"/>
          <a:lstStyle/>
          <a:p>
            <a:pPr lvl="0"/>
            <a:endParaRPr/>
          </a:p>
        </p:txBody>
      </p:sp>
      <p:sp>
        <p:nvSpPr>
          <p:cNvPr id="775" name="Shape 775"/>
          <p:cNvSpPr/>
          <p:nvPr/>
        </p:nvSpPr>
        <p:spPr>
          <a:xfrm rot="16200000">
            <a:off x="10650345" y="8101806"/>
            <a:ext cx="1022735" cy="228601"/>
          </a:xfrm>
          <a:prstGeom prst="rect">
            <a:avLst/>
          </a:prstGeom>
          <a:ln w="12700">
            <a:miter lim="400000"/>
          </a:ln>
          <a:extLst>
            <a:ext uri="{C572A759-6A51-4108-AA02-DFA0A04FC94B}">
              <ma14:wrappingTextBoxFlag xmlns:ma14="http://schemas.microsoft.com/office/mac/drawingml/2011/main" val="1"/>
            </a:ext>
          </a:extLst>
        </p:spPr>
        <p:txBody>
          <a:bodyPr wrap="none" lIns="38100" tIns="38100" rIns="38100" bIns="38100">
            <a:spAutoFit/>
          </a:bodyPr>
          <a:lstStyle>
            <a:lvl1pPr algn="ctr" defTabSz="914400">
              <a:buClr>
                <a:srgbClr val="000000"/>
              </a:buClr>
              <a:buFont typeface="Arial"/>
              <a:defRPr sz="1100">
                <a:effectLst>
                  <a:outerShdw blurRad="12700" dist="25400" dir="2700000" rotWithShape="0">
                    <a:srgbClr val="CBCBCB"/>
                  </a:outerShdw>
                </a:effectLst>
                <a:uFill>
                  <a:solidFill/>
                </a:uFill>
                <a:latin typeface="Arial"/>
                <a:ea typeface="Arial"/>
                <a:cs typeface="Arial"/>
                <a:sym typeface="Arial"/>
              </a:defRPr>
            </a:lvl1pPr>
          </a:lstStyle>
          <a:p>
            <a:pPr lvl="0">
              <a:defRPr sz="1800">
                <a:effectLst/>
                <a:uFillTx/>
              </a:defRPr>
            </a:pPr>
            <a:r>
              <a:rPr sz="1100">
                <a:effectLst>
                  <a:outerShdw blurRad="12700" dist="25400" dir="2700000" rotWithShape="0">
                    <a:srgbClr val="CBCBCB"/>
                  </a:outerShdw>
                </a:effectLst>
                <a:uFill>
                  <a:solidFill/>
                </a:uFill>
              </a:rPr>
              <a:t>©Robert Rathe</a:t>
            </a:r>
          </a:p>
        </p:txBody>
      </p:sp>
      <p:pic>
        <p:nvPicPr>
          <p:cNvPr id="776" name="image.jpg"/>
          <p:cNvPicPr/>
          <p:nvPr/>
        </p:nvPicPr>
        <p:blipFill>
          <a:blip r:embed="rId3">
            <a:extLst/>
          </a:blip>
          <a:srcRect l="3778" t="3762" r="6341" b="3147"/>
          <a:stretch>
            <a:fillRect/>
          </a:stretch>
        </p:blipFill>
        <p:spPr>
          <a:xfrm>
            <a:off x="9207500" y="2171700"/>
            <a:ext cx="3019425" cy="3140075"/>
          </a:xfrm>
          <a:prstGeom prst="rect">
            <a:avLst/>
          </a:prstGeom>
          <a:ln w="12700">
            <a:miter lim="400000"/>
          </a:ln>
        </p:spPr>
      </p:pic>
      <p:pic>
        <p:nvPicPr>
          <p:cNvPr id="777" name="image.jpg"/>
          <p:cNvPicPr/>
          <p:nvPr/>
        </p:nvPicPr>
        <p:blipFill>
          <a:blip r:embed="rId4">
            <a:extLst/>
          </a:blip>
          <a:stretch>
            <a:fillRect/>
          </a:stretch>
        </p:blipFill>
        <p:spPr>
          <a:xfrm>
            <a:off x="8458200" y="5092700"/>
            <a:ext cx="2643188" cy="3616325"/>
          </a:xfrm>
          <a:prstGeom prst="rect">
            <a:avLst/>
          </a:prstGeom>
          <a:ln w="12700">
            <a:miter lim="400000"/>
          </a:ln>
        </p:spPr>
      </p:pic>
      <p:sp>
        <p:nvSpPr>
          <p:cNvPr id="778" name="Shape 778"/>
          <p:cNvSpPr/>
          <p:nvPr/>
        </p:nvSpPr>
        <p:spPr>
          <a:xfrm rot="16200000">
            <a:off x="11423650" y="4502150"/>
            <a:ext cx="1866900" cy="228600"/>
          </a:xfrm>
          <a:prstGeom prst="rect">
            <a:avLst/>
          </a:prstGeom>
          <a:ln w="12700">
            <a:miter lim="400000"/>
          </a:ln>
          <a:extLst>
            <a:ext uri="{C572A759-6A51-4108-AA02-DFA0A04FC94B}">
              <ma14:wrappingTextBoxFlag xmlns:ma14="http://schemas.microsoft.com/office/mac/drawingml/2011/main" val="1"/>
            </a:ext>
          </a:extLst>
        </p:spPr>
        <p:txBody>
          <a:bodyPr lIns="38100" tIns="38100" rIns="38100" bIns="38100">
            <a:spAutoFit/>
          </a:bodyPr>
          <a:lstStyle>
            <a:lvl1pPr algn="ctr" defTabSz="914400">
              <a:spcBef>
                <a:spcPts val="600"/>
              </a:spcBef>
              <a:buClr>
                <a:srgbClr val="000000"/>
              </a:buClr>
              <a:buFont typeface="Arial"/>
              <a:defRPr sz="1100">
                <a:uFill>
                  <a:solidFill/>
                </a:uFill>
                <a:latin typeface="Arial"/>
                <a:ea typeface="Arial"/>
                <a:cs typeface="Arial"/>
                <a:sym typeface="Arial"/>
              </a:defRPr>
            </a:lvl1pPr>
          </a:lstStyle>
          <a:p>
            <a:pPr lvl="0">
              <a:defRPr sz="1800">
                <a:uFillTx/>
              </a:defRPr>
            </a:pPr>
            <a:r>
              <a:rPr sz="1100">
                <a:uFill>
                  <a:solidFill/>
                </a:uFill>
              </a:rPr>
              <a:t>© Geoffrey Wheeler</a:t>
            </a:r>
          </a:p>
        </p:txBody>
      </p:sp>
      <p:sp>
        <p:nvSpPr>
          <p:cNvPr id="779" name="Shape 779"/>
          <p:cNvSpPr/>
          <p:nvPr/>
        </p:nvSpPr>
        <p:spPr>
          <a:xfrm>
            <a:off x="11998540" y="9217025"/>
            <a:ext cx="409145" cy="38100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marL="40639" marR="40639" algn="ctr" defTabSz="914400">
              <a:buClr>
                <a:srgbClr val="000000"/>
              </a:buClr>
              <a:buFont typeface="Helvetica Light"/>
              <a:defRPr sz="1800">
                <a:uFill>
                  <a:solidFill/>
                </a:uFill>
                <a:latin typeface="+mn-lt"/>
                <a:ea typeface="+mn-ea"/>
                <a:cs typeface="+mn-cs"/>
                <a:sym typeface="Helvetica Light"/>
              </a:defRPr>
            </a:lvl1pPr>
          </a:lstStyle>
          <a:p>
            <a:pPr lvl="0">
              <a:defRPr>
                <a:uFillTx/>
              </a:defRPr>
            </a:pPr>
            <a:r>
              <a:rPr>
                <a:uFill>
                  <a:solidFill/>
                </a:uFill>
              </a:rPr>
              <a:t>24</a:t>
            </a:r>
          </a:p>
        </p:txBody>
      </p:sp>
    </p:spTree>
  </p:cSld>
  <p:clrMapOvr>
    <a:masterClrMapping/>
  </p:clrMapOvr>
  <p:transition xmlns:p14="http://schemas.microsoft.com/office/powerpoint/2010/main" spd="med">
    <p:wip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 name="Shape 783"/>
          <p:cNvSpPr/>
          <p:nvPr/>
        </p:nvSpPr>
        <p:spPr>
          <a:xfrm>
            <a:off x="12674600" y="330200"/>
            <a:ext cx="342900" cy="9423400"/>
          </a:xfrm>
          <a:prstGeom prst="rect">
            <a:avLst/>
          </a:prstGeom>
          <a:gradFill>
            <a:gsLst>
              <a:gs pos="0">
                <a:srgbClr val="009FAF"/>
              </a:gs>
              <a:gs pos="100000">
                <a:srgbClr val="012F9A"/>
              </a:gs>
            </a:gsLst>
            <a:lin ang="16200000"/>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784" name="Shape 784"/>
          <p:cNvSpPr/>
          <p:nvPr/>
        </p:nvSpPr>
        <p:spPr>
          <a:xfrm>
            <a:off x="647700" y="0"/>
            <a:ext cx="12369800" cy="330200"/>
          </a:xfrm>
          <a:prstGeom prst="rect">
            <a:avLst/>
          </a:prstGeom>
          <a:gradFill>
            <a:gsLst>
              <a:gs pos="0">
                <a:srgbClr val="009FAF"/>
              </a:gs>
              <a:gs pos="100000">
                <a:srgbClr val="C3C3C5"/>
              </a:gs>
            </a:gsLst>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785" name="Shape 785"/>
          <p:cNvSpPr/>
          <p:nvPr/>
        </p:nvSpPr>
        <p:spPr>
          <a:xfrm>
            <a:off x="0" y="1739900"/>
            <a:ext cx="228600" cy="8013700"/>
          </a:xfrm>
          <a:prstGeom prst="rect">
            <a:avLst/>
          </a:prstGeom>
          <a:gradFill>
            <a:gsLst>
              <a:gs pos="0">
                <a:srgbClr val="636370"/>
              </a:gs>
              <a:gs pos="100000">
                <a:srgbClr val="FFFFFF"/>
              </a:gs>
            </a:gsLst>
            <a:lin ang="16200000"/>
          </a:gradFill>
          <a:ln w="12700">
            <a:round/>
          </a:ln>
        </p:spPr>
        <p:txBody>
          <a:bodyPr lIns="0" tIns="0" rIns="0" bIns="0" anchor="ctr"/>
          <a:lstStyle/>
          <a:p>
            <a:pPr marL="40639" marR="40639" lvl="0" defTabSz="914400">
              <a:defRPr>
                <a:uFill>
                  <a:solidFill/>
                </a:uFill>
                <a:latin typeface="+mn-lt"/>
                <a:ea typeface="+mn-ea"/>
                <a:cs typeface="+mn-cs"/>
                <a:sym typeface="Helvetica Light"/>
              </a:defRPr>
            </a:pPr>
            <a:endParaRPr/>
          </a:p>
        </p:txBody>
      </p:sp>
      <p:sp>
        <p:nvSpPr>
          <p:cNvPr id="786" name="Shape 786"/>
          <p:cNvSpPr>
            <a:spLocks noGrp="1"/>
          </p:cNvSpPr>
          <p:nvPr>
            <p:ph type="title" idx="4294967295"/>
          </p:nvPr>
        </p:nvSpPr>
        <p:spPr>
          <a:xfrm>
            <a:off x="330200" y="330200"/>
            <a:ext cx="11493500" cy="1409700"/>
          </a:xfrm>
          <a:prstGeom prst="rect">
            <a:avLst/>
          </a:prstGeom>
        </p:spPr>
        <p:txBody>
          <a:bodyPr lIns="38100" tIns="38100" rIns="38100" bIns="38100" anchor="ctr"/>
          <a:lstStyle>
            <a:lvl1pPr>
              <a:defRPr sz="3800" b="0">
                <a:solidFill>
                  <a:srgbClr val="012F9A"/>
                </a:solidFill>
                <a:uFill>
                  <a:solidFill>
                    <a:srgbClr val="012F9A"/>
                  </a:solidFill>
                </a:uFill>
              </a:defRPr>
            </a:lvl1pPr>
          </a:lstStyle>
          <a:p>
            <a:pPr lvl="0">
              <a:defRPr sz="1800">
                <a:solidFill>
                  <a:srgbClr val="000000"/>
                </a:solidFill>
                <a:uFillTx/>
              </a:defRPr>
            </a:pPr>
            <a:r>
              <a:rPr sz="3800">
                <a:solidFill>
                  <a:srgbClr val="012F9A"/>
                </a:solidFill>
                <a:uFill>
                  <a:solidFill>
                    <a:srgbClr val="012F9A"/>
                  </a:solidFill>
                </a:uFill>
              </a:rPr>
              <a:t>NIST Products and Services</a:t>
            </a:r>
          </a:p>
        </p:txBody>
      </p:sp>
      <p:sp>
        <p:nvSpPr>
          <p:cNvPr id="787" name="Shape 787"/>
          <p:cNvSpPr>
            <a:spLocks noGrp="1"/>
          </p:cNvSpPr>
          <p:nvPr>
            <p:ph type="body" idx="4294967295"/>
          </p:nvPr>
        </p:nvSpPr>
        <p:spPr>
          <a:xfrm>
            <a:off x="546100" y="1511300"/>
            <a:ext cx="6172200" cy="4229100"/>
          </a:xfrm>
          <a:prstGeom prst="rect">
            <a:avLst/>
          </a:prstGeom>
        </p:spPr>
        <p:txBody>
          <a:bodyPr lIns="38100" tIns="38100" rIns="38100" bIns="38100"/>
          <a:lstStyle/>
          <a:p>
            <a:pPr marL="290512" lvl="0" indent="-290512">
              <a:spcBef>
                <a:spcPts val="0"/>
              </a:spcBef>
              <a:buClr>
                <a:srgbClr val="000000"/>
              </a:buClr>
              <a:buSzTx/>
              <a:buFont typeface="Arial"/>
              <a:buNone/>
              <a:defRPr sz="1800">
                <a:uFillTx/>
              </a:defRPr>
            </a:pPr>
            <a:r>
              <a:rPr sz="2800" b="1">
                <a:uFill>
                  <a:solidFill/>
                </a:uFill>
              </a:rPr>
              <a:t>Measurement Research </a:t>
            </a:r>
          </a:p>
          <a:p>
            <a:pPr marL="290512" lvl="0" indent="-290512">
              <a:spcBef>
                <a:spcPts val="900"/>
              </a:spcBef>
              <a:buClr>
                <a:srgbClr val="000000"/>
              </a:buClr>
              <a:buFont typeface="Wingdings"/>
              <a:buChar char=""/>
              <a:defRPr sz="1800">
                <a:uFillTx/>
              </a:defRPr>
            </a:pPr>
            <a:r>
              <a:rPr sz="2400">
                <a:uFill>
                  <a:solidFill/>
                </a:uFill>
              </a:rPr>
              <a:t>~ 2,200 publications per year</a:t>
            </a:r>
          </a:p>
          <a:p>
            <a:pPr marL="290512" lvl="0" indent="-290512">
              <a:spcBef>
                <a:spcPts val="1000"/>
              </a:spcBef>
              <a:buClr>
                <a:srgbClr val="000000"/>
              </a:buClr>
              <a:buSzTx/>
              <a:buFont typeface="Arial"/>
              <a:buNone/>
              <a:defRPr sz="1800">
                <a:uFillTx/>
              </a:defRPr>
            </a:pPr>
            <a:r>
              <a:rPr sz="2800" b="1">
                <a:uFill>
                  <a:solidFill/>
                </a:uFill>
              </a:rPr>
              <a:t>Standard Reference Data</a:t>
            </a:r>
          </a:p>
          <a:p>
            <a:pPr marL="290512" lvl="0" indent="-290512">
              <a:spcBef>
                <a:spcPts val="900"/>
              </a:spcBef>
              <a:buClr>
                <a:srgbClr val="000000"/>
              </a:buClr>
              <a:buFont typeface="Wingdings"/>
              <a:buChar char=""/>
              <a:defRPr sz="1800">
                <a:uFillTx/>
              </a:defRPr>
            </a:pPr>
            <a:r>
              <a:rPr sz="2400">
                <a:uFill>
                  <a:solidFill/>
                </a:uFill>
              </a:rPr>
              <a:t>~ 100 different types</a:t>
            </a:r>
          </a:p>
          <a:p>
            <a:pPr marL="290512" lvl="0" indent="-290512">
              <a:spcBef>
                <a:spcPts val="900"/>
              </a:spcBef>
              <a:buClr>
                <a:srgbClr val="000000"/>
              </a:buClr>
              <a:buFont typeface="Wingdings"/>
              <a:buChar char=""/>
              <a:defRPr sz="1800">
                <a:uFillTx/>
              </a:defRPr>
            </a:pPr>
            <a:r>
              <a:rPr sz="2400">
                <a:uFill>
                  <a:solidFill/>
                </a:uFill>
              </a:rPr>
              <a:t>~ 6,000 units sold per year</a:t>
            </a:r>
          </a:p>
          <a:p>
            <a:pPr marL="290512" lvl="0" indent="-290512">
              <a:spcBef>
                <a:spcPts val="900"/>
              </a:spcBef>
              <a:buClr>
                <a:srgbClr val="000000"/>
              </a:buClr>
              <a:buFont typeface="Wingdings"/>
              <a:buChar char=""/>
              <a:defRPr sz="1800">
                <a:uFillTx/>
              </a:defRPr>
            </a:pPr>
            <a:r>
              <a:rPr sz="2400">
                <a:uFill>
                  <a:solidFill/>
                </a:uFill>
              </a:rPr>
              <a:t>~ 226 million data downloads per year</a:t>
            </a:r>
          </a:p>
        </p:txBody>
      </p:sp>
      <p:sp>
        <p:nvSpPr>
          <p:cNvPr id="788" name="Shape 788"/>
          <p:cNvSpPr/>
          <p:nvPr/>
        </p:nvSpPr>
        <p:spPr>
          <a:xfrm>
            <a:off x="6616700" y="4762500"/>
            <a:ext cx="7099300" cy="3784600"/>
          </a:xfrm>
          <a:prstGeom prst="rect">
            <a:avLst/>
          </a:prstGeom>
          <a:ln w="12700">
            <a:miter lim="400000"/>
          </a:ln>
          <a:extLst>
            <a:ext uri="{C572A759-6A51-4108-AA02-DFA0A04FC94B}">
              <ma14:wrappingTextBoxFlag xmlns:ma14="http://schemas.microsoft.com/office/mac/drawingml/2011/main" val="1"/>
            </a:ext>
          </a:extLst>
        </p:spPr>
        <p:txBody>
          <a:bodyPr lIns="38100" tIns="38100" rIns="38100" bIns="38100">
            <a:spAutoFit/>
          </a:bodyPr>
          <a:lstStyle/>
          <a:p>
            <a:pPr lvl="0" defTabSz="914400">
              <a:spcBef>
                <a:spcPts val="1000"/>
              </a:spcBef>
              <a:buClr>
                <a:srgbClr val="000000"/>
              </a:buClr>
              <a:buFont typeface="Arial"/>
              <a:defRPr sz="1800"/>
            </a:pPr>
            <a:r>
              <a:rPr sz="2800" b="1">
                <a:uFill>
                  <a:solidFill/>
                </a:uFill>
                <a:latin typeface="Arial"/>
                <a:ea typeface="Arial"/>
                <a:cs typeface="Arial"/>
                <a:sym typeface="Arial"/>
              </a:rPr>
              <a:t>Standard Reference Materials</a:t>
            </a:r>
          </a:p>
          <a:p>
            <a:pPr lvl="0" defTabSz="914400">
              <a:spcBef>
                <a:spcPts val="900"/>
              </a:spcBef>
              <a:buClr>
                <a:srgbClr val="000000"/>
              </a:buClr>
              <a:buSzPct val="100000"/>
              <a:buFont typeface="Arial"/>
              <a:buChar char="•"/>
              <a:defRPr sz="1800"/>
            </a:pPr>
            <a:r>
              <a:rPr sz="2400">
                <a:uFill>
                  <a:solidFill/>
                </a:uFill>
                <a:latin typeface="Arial"/>
                <a:ea typeface="Arial"/>
                <a:cs typeface="Arial"/>
                <a:sym typeface="Arial"/>
              </a:rPr>
              <a:t>  ~ 1,300 products available</a:t>
            </a:r>
          </a:p>
          <a:p>
            <a:pPr lvl="0" defTabSz="914400">
              <a:spcBef>
                <a:spcPts val="900"/>
              </a:spcBef>
              <a:buClr>
                <a:srgbClr val="000000"/>
              </a:buClr>
              <a:buSzPct val="100000"/>
              <a:buFont typeface="Arial"/>
              <a:buChar char="•"/>
              <a:defRPr sz="1800"/>
            </a:pPr>
            <a:r>
              <a:rPr sz="2400">
                <a:uFill>
                  <a:solidFill/>
                </a:uFill>
                <a:latin typeface="Arial"/>
                <a:ea typeface="Arial"/>
                <a:cs typeface="Arial"/>
                <a:sym typeface="Arial"/>
              </a:rPr>
              <a:t>  ~ 30,000 units sold per year</a:t>
            </a:r>
          </a:p>
          <a:p>
            <a:pPr lvl="0" defTabSz="914400">
              <a:spcBef>
                <a:spcPts val="1000"/>
              </a:spcBef>
              <a:buClr>
                <a:srgbClr val="000000"/>
              </a:buClr>
              <a:buFont typeface="Arial"/>
              <a:defRPr sz="1800"/>
            </a:pPr>
            <a:r>
              <a:rPr sz="2800" b="1">
                <a:uFill>
                  <a:solidFill/>
                </a:uFill>
                <a:latin typeface="Arial"/>
                <a:ea typeface="Arial"/>
                <a:cs typeface="Arial"/>
                <a:sym typeface="Arial"/>
              </a:rPr>
              <a:t>Calibration Tests</a:t>
            </a:r>
          </a:p>
          <a:p>
            <a:pPr lvl="0" defTabSz="914400">
              <a:spcBef>
                <a:spcPts val="900"/>
              </a:spcBef>
              <a:buClr>
                <a:srgbClr val="000000"/>
              </a:buClr>
              <a:buSzPct val="100000"/>
              <a:buFont typeface="Arial"/>
              <a:buChar char="•"/>
              <a:defRPr sz="1800"/>
            </a:pPr>
            <a:r>
              <a:rPr sz="2400">
                <a:uFill>
                  <a:solidFill/>
                </a:uFill>
                <a:latin typeface="Arial"/>
                <a:ea typeface="Arial"/>
                <a:cs typeface="Arial"/>
                <a:sym typeface="Arial"/>
              </a:rPr>
              <a:t>  ~ 18,000 tests per year</a:t>
            </a:r>
          </a:p>
          <a:p>
            <a:pPr lvl="0" defTabSz="914400">
              <a:spcBef>
                <a:spcPts val="1000"/>
              </a:spcBef>
              <a:buClr>
                <a:srgbClr val="000000"/>
              </a:buClr>
              <a:buFont typeface="Arial"/>
              <a:defRPr sz="1800"/>
            </a:pPr>
            <a:r>
              <a:rPr sz="2800" b="1">
                <a:uFill>
                  <a:solidFill/>
                </a:uFill>
                <a:latin typeface="Arial"/>
                <a:ea typeface="Arial"/>
                <a:cs typeface="Arial"/>
                <a:sym typeface="Arial"/>
              </a:rPr>
              <a:t>Laboratory Accreditation</a:t>
            </a:r>
          </a:p>
          <a:p>
            <a:pPr lvl="0" defTabSz="914400">
              <a:spcBef>
                <a:spcPts val="900"/>
              </a:spcBef>
              <a:buClr>
                <a:srgbClr val="000000"/>
              </a:buClr>
              <a:buSzPct val="100000"/>
              <a:buFont typeface="Arial"/>
              <a:buChar char="•"/>
              <a:defRPr sz="1800"/>
            </a:pPr>
            <a:r>
              <a:rPr sz="2400">
                <a:uFill>
                  <a:solidFill/>
                </a:uFill>
                <a:latin typeface="Arial"/>
                <a:ea typeface="Arial"/>
                <a:cs typeface="Arial"/>
                <a:sym typeface="Arial"/>
              </a:rPr>
              <a:t>  ~ 800 accreditations of testing and calibration laboratories</a:t>
            </a:r>
          </a:p>
        </p:txBody>
      </p:sp>
      <p:pic>
        <p:nvPicPr>
          <p:cNvPr id="789" name="image.jpg"/>
          <p:cNvPicPr/>
          <p:nvPr/>
        </p:nvPicPr>
        <p:blipFill>
          <a:blip r:embed="rId3">
            <a:extLst/>
          </a:blip>
          <a:stretch>
            <a:fillRect/>
          </a:stretch>
        </p:blipFill>
        <p:spPr>
          <a:xfrm>
            <a:off x="647700" y="5207000"/>
            <a:ext cx="5638800" cy="3759200"/>
          </a:xfrm>
          <a:prstGeom prst="rect">
            <a:avLst/>
          </a:prstGeom>
          <a:ln w="12700">
            <a:miter lim="400000"/>
          </a:ln>
        </p:spPr>
      </p:pic>
      <p:sp>
        <p:nvSpPr>
          <p:cNvPr id="790" name="Shape 790"/>
          <p:cNvSpPr/>
          <p:nvPr/>
        </p:nvSpPr>
        <p:spPr>
          <a:xfrm rot="16200000">
            <a:off x="10229850" y="2889250"/>
            <a:ext cx="2527300" cy="228600"/>
          </a:xfrm>
          <a:prstGeom prst="rect">
            <a:avLst/>
          </a:prstGeom>
          <a:ln w="12700">
            <a:miter lim="400000"/>
          </a:ln>
          <a:extLst>
            <a:ext uri="{C572A759-6A51-4108-AA02-DFA0A04FC94B}">
              <ma14:wrappingTextBoxFlag xmlns:ma14="http://schemas.microsoft.com/office/mac/drawingml/2011/main" val="1"/>
            </a:ext>
          </a:extLst>
        </p:spPr>
        <p:txBody>
          <a:bodyPr lIns="38100" tIns="38100" rIns="38100" bIns="38100">
            <a:spAutoFit/>
          </a:bodyPr>
          <a:lstStyle>
            <a:lvl1pPr defTabSz="914400">
              <a:spcBef>
                <a:spcPts val="600"/>
              </a:spcBef>
              <a:buClr>
                <a:srgbClr val="000000"/>
              </a:buClr>
              <a:buFont typeface="Arial"/>
              <a:defRPr sz="1100">
                <a:uFill>
                  <a:solidFill/>
                </a:uFill>
                <a:latin typeface="Arial"/>
                <a:ea typeface="Arial"/>
                <a:cs typeface="Arial"/>
                <a:sym typeface="Arial"/>
              </a:defRPr>
            </a:lvl1pPr>
          </a:lstStyle>
          <a:p>
            <a:pPr lvl="0">
              <a:defRPr sz="1800">
                <a:uFillTx/>
              </a:defRPr>
            </a:pPr>
            <a:r>
              <a:rPr sz="1100">
                <a:uFill>
                  <a:solidFill/>
                </a:uFill>
              </a:rPr>
              <a:t>© Robert Rathe</a:t>
            </a:r>
          </a:p>
        </p:txBody>
      </p:sp>
      <p:sp>
        <p:nvSpPr>
          <p:cNvPr id="791" name="Shape 791"/>
          <p:cNvSpPr/>
          <p:nvPr/>
        </p:nvSpPr>
        <p:spPr>
          <a:xfrm>
            <a:off x="431800" y="1511300"/>
            <a:ext cx="12242800" cy="1588"/>
          </a:xfrm>
          <a:prstGeom prst="line">
            <a:avLst/>
          </a:prstGeom>
          <a:ln w="76200">
            <a:solidFill/>
            <a:round/>
          </a:ln>
        </p:spPr>
        <p:txBody>
          <a:bodyPr lIns="0" tIns="0" rIns="0" bIns="0" anchor="ctr"/>
          <a:lstStyle/>
          <a:p>
            <a:pPr lvl="0"/>
            <a:endParaRPr/>
          </a:p>
        </p:txBody>
      </p:sp>
      <p:pic>
        <p:nvPicPr>
          <p:cNvPr id="792" name="image.jpg"/>
          <p:cNvPicPr/>
          <p:nvPr/>
        </p:nvPicPr>
        <p:blipFill>
          <a:blip r:embed="rId4">
            <a:extLst/>
          </a:blip>
          <a:stretch>
            <a:fillRect/>
          </a:stretch>
        </p:blipFill>
        <p:spPr>
          <a:xfrm>
            <a:off x="7696200" y="546100"/>
            <a:ext cx="3683000" cy="3683000"/>
          </a:xfrm>
          <a:prstGeom prst="rect">
            <a:avLst/>
          </a:prstGeom>
          <a:ln w="12700">
            <a:miter lim="400000"/>
          </a:ln>
        </p:spPr>
      </p:pic>
      <p:sp>
        <p:nvSpPr>
          <p:cNvPr id="793" name="Shape 793"/>
          <p:cNvSpPr/>
          <p:nvPr/>
        </p:nvSpPr>
        <p:spPr>
          <a:xfrm>
            <a:off x="11998540" y="9217025"/>
            <a:ext cx="409145" cy="38100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marL="40639" marR="40639" algn="ctr" defTabSz="914400">
              <a:buClr>
                <a:srgbClr val="000000"/>
              </a:buClr>
              <a:buFont typeface="Helvetica Light"/>
              <a:defRPr sz="1800">
                <a:uFill>
                  <a:solidFill/>
                </a:uFill>
                <a:latin typeface="+mn-lt"/>
                <a:ea typeface="+mn-ea"/>
                <a:cs typeface="+mn-cs"/>
                <a:sym typeface="Helvetica Light"/>
              </a:defRPr>
            </a:lvl1pPr>
          </a:lstStyle>
          <a:p>
            <a:pPr lvl="0">
              <a:defRPr>
                <a:uFillTx/>
              </a:defRPr>
            </a:pPr>
            <a:r>
              <a:rPr>
                <a:uFill>
                  <a:solidFill/>
                </a:uFill>
              </a:rPr>
              <a:t>25</a:t>
            </a:r>
          </a:p>
        </p:txBody>
      </p:sp>
    </p:spTree>
  </p:cSld>
  <p:clrMapOvr>
    <a:masterClrMapping/>
  </p:clrMapOvr>
  <p:transition xmlns:p14="http://schemas.microsoft.com/office/powerpoint/2010/main" spd="med">
    <p:wipe/>
  </p:transition>
</p:sld>
</file>

<file path=ppt/slides/slide25.xml><?xml version="1.0" encoding="utf-8"?>
<p:sld xmlns:a="http://schemas.openxmlformats.org/drawingml/2006/main" xmlns:r="http://schemas.openxmlformats.org/officeDocument/2006/relationships" xmlns:p="http://schemas.openxmlformats.org/presentationml/2006/main">
  <p:cSld>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797" name="Shape 797"/>
          <p:cNvSpPr>
            <a:spLocks noGrp="1"/>
          </p:cNvSpPr>
          <p:nvPr>
            <p:ph type="title"/>
          </p:nvPr>
        </p:nvSpPr>
        <p:spPr>
          <a:xfrm>
            <a:off x="800100" y="457200"/>
            <a:ext cx="11303000" cy="3505200"/>
          </a:xfrm>
          <a:prstGeom prst="rect">
            <a:avLst/>
          </a:prstGeom>
        </p:spPr>
        <p:txBody>
          <a:bodyPr>
            <a:normAutofit/>
          </a:bodyPr>
          <a:lstStyle>
            <a:lvl1pPr algn="l">
              <a:defRPr sz="70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7000">
                <a:solidFill>
                  <a:srgbClr val="FFFFFF"/>
                </a:solidFill>
                <a:effectLst>
                  <a:outerShdw blurRad="12700" dist="38100" dir="2700000" rotWithShape="0">
                    <a:srgbClr val="000000"/>
                  </a:outerShdw>
                </a:effectLst>
                <a:uFill>
                  <a:solidFill>
                    <a:srgbClr val="FFFFFF"/>
                  </a:solidFill>
                </a:uFill>
              </a:rPr>
              <a:t>The Relationship between Models and Data</a:t>
            </a:r>
          </a:p>
        </p:txBody>
      </p:sp>
      <p:sp>
        <p:nvSpPr>
          <p:cNvPr id="798" name="Shape 798"/>
          <p:cNvSpPr>
            <a:spLocks noGrp="1"/>
          </p:cNvSpPr>
          <p:nvPr>
            <p:ph type="body" idx="1"/>
          </p:nvPr>
        </p:nvSpPr>
        <p:spPr>
          <a:xfrm>
            <a:off x="800100" y="4864100"/>
            <a:ext cx="11303000" cy="3022600"/>
          </a:xfrm>
          <a:prstGeom prst="rect">
            <a:avLst/>
          </a:prstGeom>
        </p:spPr>
        <p:txBody>
          <a:bodyPr/>
          <a:lstStyle>
            <a:lvl1pPr algn="l">
              <a:buClr>
                <a:srgbClr val="73BFFF"/>
              </a:buClr>
              <a:buFont typeface="Helvetica Neue Light"/>
              <a:defRPr sz="3800">
                <a:solidFill>
                  <a:srgbClr val="73BFFF"/>
                </a:solidFill>
                <a:effectLst>
                  <a:outerShdw blurRad="12700" dist="25400" dir="2700000" rotWithShape="0">
                    <a:srgbClr val="000000"/>
                  </a:outerShdw>
                </a:effectLst>
                <a:uFill>
                  <a:solidFill>
                    <a:srgbClr val="73B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3800">
                <a:solidFill>
                  <a:srgbClr val="73BFFF"/>
                </a:solidFill>
                <a:effectLst>
                  <a:outerShdw blurRad="12700" dist="25400" dir="2700000" rotWithShape="0">
                    <a:srgbClr val="000000"/>
                  </a:outerShdw>
                </a:effectLst>
                <a:uFill>
                  <a:solidFill>
                    <a:srgbClr val="73BFFF"/>
                  </a:solidFill>
                </a:uFill>
              </a:rPr>
              <a:t>A simple example to illustrate the key questions, gaps, obstacles to realizing materials by design</a:t>
            </a:r>
          </a:p>
        </p:txBody>
      </p:sp>
    </p:spTree>
  </p:cSld>
  <p:clrMapOvr>
    <a:masterClrMapping/>
  </p:clrMapOvr>
  <p:transition xmlns:p14="http://schemas.microsoft.com/office/powerpoint/2010/main" spd="med">
    <p:wipe/>
  </p:transition>
</p:sld>
</file>

<file path=ppt/slides/slide26.xml><?xml version="1.0" encoding="utf-8"?>
<p:sld xmlns:a="http://schemas.openxmlformats.org/drawingml/2006/main" xmlns:r="http://schemas.openxmlformats.org/officeDocument/2006/relationships" xmlns:p="http://schemas.openxmlformats.org/presentationml/2006/main">
  <p:cSld>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00" name="Shape 800"/>
          <p:cNvSpPr>
            <a:spLocks noGrp="1"/>
          </p:cNvSpPr>
          <p:nvPr>
            <p:ph type="title"/>
          </p:nvPr>
        </p:nvSpPr>
        <p:spPr>
          <a:xfrm>
            <a:off x="647700" y="0"/>
            <a:ext cx="11709400" cy="3346450"/>
          </a:xfrm>
          <a:prstGeom prst="rect">
            <a:avLst/>
          </a:prstGeom>
        </p:spPr>
        <p:txBody>
          <a:bodyPr lIns="38100" tIns="38100" rIns="38100" bIns="38100"/>
          <a:lstStyle/>
          <a:p>
            <a:pPr lvl="0" algn="l">
              <a:defRPr sz="1800">
                <a:uFillTx/>
              </a:defRPr>
            </a:pPr>
            <a:r>
              <a:rPr sz="70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rPr>
              <a:t>Q: What is Data? </a:t>
            </a:r>
          </a:p>
          <a:p>
            <a:pPr lvl="0" algn="l">
              <a:defRPr sz="1800">
                <a:uFillTx/>
              </a:defRPr>
            </a:pPr>
            <a:r>
              <a:rPr sz="70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rPr>
              <a:t>A: Standard Answer  </a:t>
            </a:r>
          </a:p>
        </p:txBody>
      </p:sp>
      <p:sp>
        <p:nvSpPr>
          <p:cNvPr id="801" name="Shape 801"/>
          <p:cNvSpPr>
            <a:spLocks noGrp="1"/>
          </p:cNvSpPr>
          <p:nvPr>
            <p:ph type="body" idx="1"/>
          </p:nvPr>
        </p:nvSpPr>
        <p:spPr>
          <a:xfrm>
            <a:off x="1241425" y="3140075"/>
            <a:ext cx="11074400" cy="6943725"/>
          </a:xfrm>
          <a:prstGeom prst="rect">
            <a:avLst/>
          </a:prstGeom>
        </p:spPr>
        <p:txBody>
          <a:bodyPr lIns="38100" tIns="38100" rIns="38100" bIns="38100" anchor="t"/>
          <a:lstStyle/>
          <a:p>
            <a:pPr marL="330200" lvl="0" indent="-330200">
              <a:spcBef>
                <a:spcPts val="0"/>
              </a:spcBef>
              <a:buSzPct val="50049"/>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Data: result of measurement</a:t>
            </a:r>
          </a:p>
          <a:p>
            <a:pPr marL="774700" lvl="1" indent="-406400">
              <a:spcBef>
                <a:spcPts val="800"/>
              </a:spcBef>
              <a:buSzPct val="50049"/>
              <a:buFont typeface="Helvetica Neue Light"/>
              <a:buBlip>
                <a:blip r:embed="rId3"/>
              </a:buBlip>
              <a:defRPr sz="1800">
                <a:uFillTx/>
              </a:defRPr>
            </a:pPr>
            <a:r>
              <a:rPr sz="30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Physical: experimental result, uncertainty</a:t>
            </a:r>
          </a:p>
          <a:p>
            <a:pPr marL="774700" lvl="1" indent="-406400">
              <a:spcBef>
                <a:spcPts val="800"/>
              </a:spcBef>
              <a:buSzPct val="50049"/>
              <a:buFont typeface="Helvetica Neue Light"/>
              <a:buBlip>
                <a:blip r:embed="rId3"/>
              </a:buBlip>
              <a:defRPr sz="1800">
                <a:uFillTx/>
              </a:defRPr>
            </a:pPr>
            <a:r>
              <a:rPr sz="30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Virtual: simulation result, uncertainty</a:t>
            </a:r>
          </a:p>
          <a:p>
            <a:pPr marL="330200" lvl="0" indent="-330200">
              <a:spcBef>
                <a:spcPts val="1100"/>
              </a:spcBef>
              <a:buSzPct val="50049"/>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Metadata: information describing the measurement process</a:t>
            </a:r>
          </a:p>
          <a:p>
            <a:pPr marL="774700" lvl="1" indent="-406400">
              <a:spcBef>
                <a:spcPts val="800"/>
              </a:spcBef>
              <a:buSzPct val="50049"/>
              <a:buFont typeface="Helvetica Neue Light"/>
              <a:buBlip>
                <a:blip r:embed="rId3"/>
              </a:buBlip>
              <a:defRPr sz="1800">
                <a:uFillTx/>
              </a:defRPr>
            </a:pPr>
            <a:r>
              <a:rPr sz="30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Physical: experimental setup, settings</a:t>
            </a:r>
          </a:p>
          <a:p>
            <a:pPr marL="774700" lvl="1" indent="-406400">
              <a:spcBef>
                <a:spcPts val="800"/>
              </a:spcBef>
              <a:buSzPct val="50049"/>
              <a:buFont typeface="Helvetica Neue Light"/>
              <a:buBlip>
                <a:blip r:embed="rId3"/>
              </a:buBlip>
              <a:defRPr sz="1800">
                <a:uFillTx/>
              </a:defRPr>
            </a:pPr>
            <a:r>
              <a:rPr sz="30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Virtual: explicit underlying model, software*, input parameters</a:t>
            </a:r>
          </a:p>
        </p:txBody>
      </p:sp>
      <p:sp>
        <p:nvSpPr>
          <p:cNvPr id="802" name="Shape 802"/>
          <p:cNvSpPr/>
          <p:nvPr/>
        </p:nvSpPr>
        <p:spPr>
          <a:xfrm>
            <a:off x="5672137" y="8775700"/>
            <a:ext cx="7251701" cy="647700"/>
          </a:xfrm>
          <a:prstGeom prst="rect">
            <a:avLst/>
          </a:prstGeom>
          <a:ln w="12700">
            <a:miter lim="400000"/>
          </a:ln>
          <a:extLst>
            <a:ext uri="{C572A759-6A51-4108-AA02-DFA0A04FC94B}">
              <ma14:wrappingTextBoxFlag xmlns:ma14="http://schemas.microsoft.com/office/mac/drawingml/2011/main" val="1"/>
            </a:ext>
          </a:extLst>
        </p:spPr>
        <p:txBody>
          <a:bodyPr lIns="38100" tIns="38100" rIns="38100" bIns="38100">
            <a:spAutoFit/>
          </a:bodyPr>
          <a:lstStyle>
            <a:lvl1pPr algn="ctr" defTabSz="914400">
              <a:buClr>
                <a:srgbClr val="FFFFFF"/>
              </a:buClr>
              <a:buFont typeface="Helvetica Neue Light"/>
              <a:defRPr sz="38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3800">
                <a:solidFill>
                  <a:srgbClr val="FFFFFF"/>
                </a:solidFill>
                <a:effectLst>
                  <a:outerShdw blurRad="12700" dist="25400" dir="2700000" rotWithShape="0">
                    <a:srgbClr val="000000"/>
                  </a:outerShdw>
                </a:effectLst>
                <a:uFill>
                  <a:solidFill>
                    <a:srgbClr val="FFFFFF"/>
                  </a:solidFill>
                </a:uFill>
              </a:rPr>
              <a:t>* simulation software is metadata!</a:t>
            </a:r>
          </a:p>
        </p:txBody>
      </p:sp>
    </p:spTree>
  </p:cSld>
  <p:clrMapOvr>
    <a:masterClrMapping/>
  </p:clrMapOvr>
  <p:transition xmlns:p14="http://schemas.microsoft.com/office/powerpoint/2010/main" spd="med">
    <p:wipe/>
  </p:transition>
  <p:timing>
    <p:tnLst>
      <p:par>
        <p:cTn xmlns:p14="http://schemas.microsoft.com/office/powerpoint/2010/mai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1" nodeType="clickEffect">
                                  <p:stCondLst>
                                    <p:cond delay="0"/>
                                  </p:stCondLst>
                                  <p:iterate>
                                    <p:tmAbs val="0"/>
                                  </p:iterate>
                                  <p:childTnLst>
                                    <p:set>
                                      <p:cBhvr>
                                        <p:cTn id="6" fill="hold"/>
                                        <p:tgtEl>
                                          <p:spTgt spid="802"/>
                                        </p:tgtEl>
                                        <p:attrNameLst>
                                          <p:attrName>style.visibility</p:attrName>
                                        </p:attrNameLst>
                                      </p:cBhvr>
                                      <p:to>
                                        <p:strVal val="visible"/>
                                      </p:to>
                                    </p:set>
                                    <p:animEffect transition="in" filter="wipe(left)">
                                      <p:cBhvr>
                                        <p:cTn id="7" dur="500"/>
                                        <p:tgtEl>
                                          <p:spTgt spid="8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2" grpId="1" animBg="1" advAuto="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04" name="Shape 804"/>
          <p:cNvSpPr>
            <a:spLocks noGrp="1"/>
          </p:cNvSpPr>
          <p:nvPr>
            <p:ph type="title"/>
          </p:nvPr>
        </p:nvSpPr>
        <p:spPr>
          <a:xfrm>
            <a:off x="520700" y="254000"/>
            <a:ext cx="11709400" cy="2438400"/>
          </a:xfrm>
          <a:prstGeom prst="rect">
            <a:avLst/>
          </a:prstGeom>
        </p:spPr>
        <p:txBody>
          <a:bodyPr/>
          <a:lstStyle>
            <a:lvl1pPr algn="l">
              <a:defRPr sz="70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7000">
                <a:solidFill>
                  <a:srgbClr val="FFFFFF"/>
                </a:solidFill>
                <a:effectLst>
                  <a:outerShdw blurRad="12700" dist="38100" dir="2700000" rotWithShape="0">
                    <a:srgbClr val="000000"/>
                  </a:outerShdw>
                </a:effectLst>
                <a:uFill>
                  <a:solidFill>
                    <a:srgbClr val="FFFFFF"/>
                  </a:solidFill>
                </a:uFill>
              </a:rPr>
              <a:t>Traditional Approach Example</a:t>
            </a:r>
          </a:p>
        </p:txBody>
      </p:sp>
      <p:sp>
        <p:nvSpPr>
          <p:cNvPr id="805" name="Shape 805"/>
          <p:cNvSpPr>
            <a:spLocks noGrp="1"/>
          </p:cNvSpPr>
          <p:nvPr>
            <p:ph type="body" idx="1"/>
          </p:nvPr>
        </p:nvSpPr>
        <p:spPr>
          <a:xfrm>
            <a:off x="787400" y="1752600"/>
            <a:ext cx="11430000" cy="5702300"/>
          </a:xfrm>
          <a:prstGeom prst="rect">
            <a:avLst/>
          </a:prstGeom>
        </p:spPr>
        <p:txBody>
          <a:bodyPr/>
          <a:lstStyle/>
          <a:p>
            <a:pPr marL="406400" lvl="0" indent="-406400">
              <a:spcBef>
                <a:spcPts val="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Measure a diffusion coefficient (perhaps by tracking the root mean displacement of tracer particles)</a:t>
            </a:r>
          </a:p>
          <a:p>
            <a:pPr marL="406400" lvl="0" indent="-406400">
              <a:spcBef>
                <a:spcPts val="240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record values is some sort of table (perhaps Excel)</a:t>
            </a:r>
          </a:p>
          <a:p>
            <a:pPr marL="406400" lvl="0" indent="-406400">
              <a:spcBef>
                <a:spcPts val="240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perhaps publish</a:t>
            </a:r>
          </a:p>
          <a:p>
            <a:pPr marL="406400" lvl="0" indent="-406400">
              <a:spcBef>
                <a:spcPts val="240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publication contains metadata</a:t>
            </a:r>
          </a:p>
        </p:txBody>
      </p:sp>
    </p:spTree>
  </p:cSld>
  <p:clrMapOvr>
    <a:masterClrMapping/>
  </p:clrMapOvr>
  <p:transition xmlns:p14="http://schemas.microsoft.com/office/powerpoint/2010/main" spd="med">
    <p:wipe/>
  </p:transition>
</p:sld>
</file>

<file path=ppt/slides/slide28.xml><?xml version="1.0" encoding="utf-8"?>
<p:sld xmlns:a="http://schemas.openxmlformats.org/drawingml/2006/main" xmlns:r="http://schemas.openxmlformats.org/officeDocument/2006/relationships" xmlns:p="http://schemas.openxmlformats.org/presentationml/2006/main">
  <p:cSld>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07" name="Shape 807"/>
          <p:cNvSpPr>
            <a:spLocks noGrp="1"/>
          </p:cNvSpPr>
          <p:nvPr>
            <p:ph type="title"/>
          </p:nvPr>
        </p:nvSpPr>
        <p:spPr>
          <a:xfrm>
            <a:off x="800100" y="234950"/>
            <a:ext cx="11430000" cy="2474913"/>
          </a:xfrm>
          <a:prstGeom prst="rect">
            <a:avLst/>
          </a:prstGeom>
        </p:spPr>
        <p:txBody>
          <a:bodyPr/>
          <a:lstStyle>
            <a:lvl1pPr algn="l">
              <a:defRPr sz="70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7000">
                <a:solidFill>
                  <a:srgbClr val="FFFFFF"/>
                </a:solidFill>
                <a:effectLst>
                  <a:outerShdw blurRad="12700" dist="38100" dir="2700000" rotWithShape="0">
                    <a:srgbClr val="000000"/>
                  </a:outerShdw>
                </a:effectLst>
                <a:uFill>
                  <a:solidFill>
                    <a:srgbClr val="FFFFFF"/>
                  </a:solidFill>
                </a:uFill>
              </a:rPr>
              <a:t>What the #$&amp;%^ is a diffusion coefficient?</a:t>
            </a:r>
          </a:p>
        </p:txBody>
      </p:sp>
      <p:sp>
        <p:nvSpPr>
          <p:cNvPr id="808" name="Shape 808"/>
          <p:cNvSpPr>
            <a:spLocks noGrp="1"/>
          </p:cNvSpPr>
          <p:nvPr>
            <p:ph type="body" idx="1"/>
          </p:nvPr>
        </p:nvSpPr>
        <p:spPr>
          <a:xfrm>
            <a:off x="800100" y="2709862"/>
            <a:ext cx="11430000" cy="6326188"/>
          </a:xfrm>
          <a:prstGeom prst="rect">
            <a:avLst/>
          </a:prstGeom>
        </p:spPr>
        <p:txBody>
          <a:bodyPr/>
          <a:lstStyle/>
          <a:p>
            <a:pPr marL="406400" lvl="0" indent="-406400">
              <a:spcBef>
                <a:spcPts val="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It’s only a model (not reality)</a:t>
            </a:r>
          </a:p>
          <a:p>
            <a:pPr marL="406400" lvl="0" indent="-406400">
              <a:spcBef>
                <a:spcPts val="240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It’s an equation</a:t>
            </a:r>
          </a:p>
          <a:p>
            <a:pPr marL="363621" lvl="0" indent="-363621">
              <a:spcBef>
                <a:spcPts val="2400"/>
              </a:spcBef>
              <a:buSzPct val="250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What you think you’re measuring is </a:t>
            </a:r>
            <a:r>
              <a:rPr sz="3400" b="1" i="1">
                <a:solidFill>
                  <a:srgbClr val="FFFFFF"/>
                </a:solidFill>
                <a:effectLst>
                  <a:outerShdw blurRad="12700" dist="25400" dir="2700000" rotWithShape="0">
                    <a:srgbClr val="000000"/>
                  </a:outerShdw>
                </a:effectLst>
                <a:uFill>
                  <a:solidFill>
                    <a:srgbClr val="FFFFFF"/>
                  </a:solidFill>
                </a:uFill>
                <a:latin typeface="Helvetica Neue"/>
                <a:ea typeface="Helvetica Neue"/>
                <a:cs typeface="Helvetica Neue"/>
                <a:sym typeface="Helvetica Neue"/>
              </a:rPr>
              <a:t>NOT</a:t>
            </a:r>
            <a:r>
              <a:rPr sz="3400" b="1">
                <a:solidFill>
                  <a:srgbClr val="FFFFFF"/>
                </a:solidFill>
                <a:effectLst>
                  <a:outerShdw blurRad="12700" dist="25400" dir="2700000" rotWithShape="0">
                    <a:srgbClr val="000000"/>
                  </a:outerShdw>
                </a:effectLst>
                <a:uFill>
                  <a:solidFill>
                    <a:srgbClr val="FFFFFF"/>
                  </a:solidFill>
                </a:uFill>
                <a:latin typeface="Helvetica Neue"/>
                <a:ea typeface="Helvetica Neue"/>
                <a:cs typeface="Helvetica Neue"/>
                <a:sym typeface="Helvetica Neue"/>
              </a:rPr>
              <a:t> the diffusion coefficient</a:t>
            </a:r>
          </a:p>
          <a:p>
            <a:pPr marL="363621" lvl="0" indent="-363621">
              <a:spcBef>
                <a:spcPts val="2400"/>
              </a:spcBef>
              <a:buSzPct val="250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You are measuring the (maybe) root mean displacement of particles and </a:t>
            </a:r>
            <a:r>
              <a:rPr sz="3400" b="1">
                <a:solidFill>
                  <a:srgbClr val="FFFFFF"/>
                </a:solidFill>
                <a:effectLst>
                  <a:outerShdw blurRad="12700" dist="25400" dir="2700000" rotWithShape="0">
                    <a:srgbClr val="000000"/>
                  </a:outerShdw>
                </a:effectLst>
                <a:uFill>
                  <a:solidFill>
                    <a:srgbClr val="FFFFFF"/>
                  </a:solidFill>
                </a:uFill>
                <a:latin typeface="Helvetica Neue"/>
                <a:ea typeface="Helvetica Neue"/>
                <a:cs typeface="Helvetica Neue"/>
                <a:sym typeface="Helvetica Neue"/>
              </a:rPr>
              <a:t>assuming the diffusion equation is true</a:t>
            </a: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  </a:t>
            </a:r>
          </a:p>
        </p:txBody>
      </p:sp>
      <p:pic>
        <p:nvPicPr>
          <p:cNvPr id="809" name="image.png"/>
          <p:cNvPicPr/>
          <p:nvPr/>
        </p:nvPicPr>
        <p:blipFill>
          <a:blip r:embed="rId4">
            <a:extLst/>
          </a:blip>
          <a:stretch>
            <a:fillRect/>
          </a:stretch>
        </p:blipFill>
        <p:spPr>
          <a:xfrm>
            <a:off x="8242300" y="2876550"/>
            <a:ext cx="2862263" cy="1255713"/>
          </a:xfrm>
          <a:prstGeom prst="rect">
            <a:avLst/>
          </a:prstGeom>
          <a:ln w="12700">
            <a:miter lim="400000"/>
          </a:ln>
        </p:spPr>
      </p:pic>
      <p:sp>
        <p:nvSpPr>
          <p:cNvPr id="810" name="Shape 810"/>
          <p:cNvSpPr/>
          <p:nvPr/>
        </p:nvSpPr>
        <p:spPr>
          <a:xfrm>
            <a:off x="617310" y="8585200"/>
            <a:ext cx="11768684" cy="54610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ctr" defTabSz="914400">
              <a:buClr>
                <a:srgbClr val="FFFFFF"/>
              </a:buClr>
              <a:buFont typeface="Helvetica Light"/>
              <a:defRPr sz="3600" i="1">
                <a:solidFill>
                  <a:srgbClr val="FFFFFF"/>
                </a:solidFill>
                <a:uFill>
                  <a:solidFill>
                    <a:srgbClr val="FFFFFF"/>
                  </a:solidFill>
                </a:uFill>
                <a:latin typeface="+mn-lt"/>
                <a:ea typeface="+mn-ea"/>
                <a:cs typeface="+mn-cs"/>
                <a:sym typeface="Helvetica Light"/>
              </a:defRPr>
            </a:lvl1pPr>
          </a:lstStyle>
          <a:p>
            <a:pPr lvl="0">
              <a:defRPr sz="1800" i="0">
                <a:solidFill>
                  <a:srgbClr val="000000"/>
                </a:solidFill>
                <a:uFillTx/>
              </a:defRPr>
            </a:pPr>
            <a:r>
              <a:rPr sz="3600" i="1">
                <a:solidFill>
                  <a:srgbClr val="FFFFFF"/>
                </a:solidFill>
                <a:uFill>
                  <a:solidFill>
                    <a:srgbClr val="FFFFFF"/>
                  </a:solidFill>
                </a:uFill>
              </a:rPr>
              <a:t>All Models are Wrong, but some are Useful -- George Box</a:t>
            </a:r>
          </a:p>
        </p:txBody>
      </p:sp>
    </p:spTree>
  </p:cSld>
  <p:clrMapOvr>
    <a:masterClrMapping/>
  </p:clrMapOvr>
  <p:transition xmlns:p14="http://schemas.microsoft.com/office/powerpoint/2010/main" spd="med">
    <p:wip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 name="Shape 812"/>
          <p:cNvSpPr>
            <a:spLocks noGrp="1"/>
          </p:cNvSpPr>
          <p:nvPr>
            <p:ph type="title"/>
          </p:nvPr>
        </p:nvSpPr>
        <p:spPr>
          <a:xfrm>
            <a:off x="1270000" y="-438"/>
            <a:ext cx="10464800" cy="2464676"/>
          </a:xfrm>
          <a:prstGeom prst="rect">
            <a:avLst/>
          </a:prstGeom>
        </p:spPr>
        <p:txBody>
          <a:bodyPr lIns="0" tIns="0" rIns="0" bIns="0">
            <a:normAutofit/>
          </a:bodyPr>
          <a:lstStyle>
            <a:lvl1pPr defTabSz="850391">
              <a:defRPr sz="7440"/>
            </a:lvl1pPr>
          </a:lstStyle>
          <a:p>
            <a:pPr lvl="0">
              <a:defRPr sz="1800">
                <a:uFillTx/>
              </a:defRPr>
            </a:pPr>
            <a:r>
              <a:rPr sz="7440">
                <a:uFill>
                  <a:solidFill/>
                </a:uFill>
              </a:rPr>
              <a:t>The Model is the Central Concept in Science</a:t>
            </a:r>
          </a:p>
        </p:txBody>
      </p:sp>
      <p:sp>
        <p:nvSpPr>
          <p:cNvPr id="813" name="Shape 813"/>
          <p:cNvSpPr>
            <a:spLocks noGrp="1"/>
          </p:cNvSpPr>
          <p:nvPr>
            <p:ph type="body" idx="1"/>
          </p:nvPr>
        </p:nvSpPr>
        <p:spPr>
          <a:xfrm>
            <a:off x="1270000" y="2400300"/>
            <a:ext cx="10464800" cy="7086600"/>
          </a:xfrm>
          <a:prstGeom prst="rect">
            <a:avLst/>
          </a:prstGeom>
        </p:spPr>
        <p:txBody>
          <a:bodyPr lIns="0" tIns="0" rIns="0" bIns="0">
            <a:normAutofit/>
          </a:bodyPr>
          <a:lstStyle/>
          <a:p>
            <a:pPr marL="369570" lvl="0" indent="-369570" defTabSz="886968">
              <a:spcBef>
                <a:spcPts val="4000"/>
              </a:spcBef>
              <a:defRPr sz="1800">
                <a:uFillTx/>
              </a:defRPr>
            </a:pPr>
            <a:r>
              <a:rPr sz="3686">
                <a:uFill>
                  <a:solidFill/>
                </a:uFill>
              </a:rPr>
              <a:t>Sometimes it’s a Theory (essentially accepted as fact)</a:t>
            </a:r>
          </a:p>
          <a:p>
            <a:pPr marL="369570" lvl="0" indent="-369570" defTabSz="886968">
              <a:spcBef>
                <a:spcPts val="4000"/>
              </a:spcBef>
              <a:defRPr sz="1800">
                <a:uFillTx/>
              </a:defRPr>
            </a:pPr>
            <a:r>
              <a:rPr sz="3686">
                <a:uFill>
                  <a:solidFill/>
                </a:uFill>
              </a:rPr>
              <a:t>Sometimes it’s a Hypothesis (if x then y)</a:t>
            </a:r>
          </a:p>
          <a:p>
            <a:pPr marL="369570" lvl="0" indent="-369570" defTabSz="886968">
              <a:spcBef>
                <a:spcPts val="4000"/>
              </a:spcBef>
              <a:defRPr sz="1800">
                <a:uFillTx/>
              </a:defRPr>
            </a:pPr>
            <a:r>
              <a:rPr sz="3686">
                <a:uFill>
                  <a:solidFill/>
                </a:uFill>
              </a:rPr>
              <a:t>Sometimes it’s an unacknowledged assumption</a:t>
            </a:r>
          </a:p>
          <a:p>
            <a:pPr marL="369570" lvl="0" indent="-369570" defTabSz="886968">
              <a:spcBef>
                <a:spcPts val="4000"/>
              </a:spcBef>
              <a:defRPr sz="1800">
                <a:uFillTx/>
              </a:defRPr>
            </a:pPr>
            <a:r>
              <a:rPr sz="3686">
                <a:uFill>
                  <a:solidFill/>
                </a:uFill>
              </a:rPr>
              <a:t>Simulation = Implementation of a Model in silico</a:t>
            </a:r>
          </a:p>
          <a:p>
            <a:pPr marL="369570" lvl="0" indent="-369570" defTabSz="886968">
              <a:spcBef>
                <a:spcPts val="4000"/>
              </a:spcBef>
              <a:defRPr sz="1800">
                <a:uFillTx/>
              </a:defRPr>
            </a:pPr>
            <a:r>
              <a:rPr sz="3686">
                <a:uFill>
                  <a:solidFill/>
                </a:uFill>
              </a:rPr>
              <a:t>Experiment = Test of Model in vivo</a:t>
            </a:r>
          </a:p>
          <a:p>
            <a:pPr marL="369570" lvl="0" indent="-369570" defTabSz="886968">
              <a:spcBef>
                <a:spcPts val="4000"/>
              </a:spcBef>
              <a:defRPr sz="1800">
                <a:uFillTx/>
              </a:defRPr>
            </a:pPr>
            <a:r>
              <a:rPr sz="3686">
                <a:uFill>
                  <a:solidFill/>
                </a:uFill>
              </a:rPr>
              <a:t>Data is the output</a:t>
            </a:r>
          </a:p>
        </p:txBody>
      </p:sp>
    </p:spTree>
  </p:cSld>
  <p:clrMapOvr>
    <a:masterClrMapping/>
  </p:clrMapOvr>
  <p:transition xmlns:p14="http://schemas.microsoft.com/office/powerpoint/2010/main" spd="med">
    <p:wip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3" name="Group 303"/>
          <p:cNvGrpSpPr/>
          <p:nvPr/>
        </p:nvGrpSpPr>
        <p:grpSpPr>
          <a:xfrm>
            <a:off x="-13547" y="5700"/>
            <a:ext cx="13031894" cy="9765013"/>
            <a:chOff x="0" y="0"/>
            <a:chExt cx="13031892" cy="9765012"/>
          </a:xfrm>
        </p:grpSpPr>
        <p:pic>
          <p:nvPicPr>
            <p:cNvPr id="301" name="image1.png"/>
            <p:cNvPicPr/>
            <p:nvPr/>
          </p:nvPicPr>
          <p:blipFill>
            <a:blip r:embed="rId3">
              <a:extLst/>
            </a:blip>
            <a:stretch>
              <a:fillRect/>
            </a:stretch>
          </p:blipFill>
          <p:spPr>
            <a:xfrm>
              <a:off x="0" y="0"/>
              <a:ext cx="13031893" cy="9765013"/>
            </a:xfrm>
            <a:prstGeom prst="rect">
              <a:avLst/>
            </a:prstGeom>
            <a:ln w="12700" cap="flat">
              <a:noFill/>
              <a:miter lim="400000"/>
            </a:ln>
            <a:effectLst/>
          </p:spPr>
        </p:pic>
        <p:pic>
          <p:nvPicPr>
            <p:cNvPr id="302" name="image2.png"/>
            <p:cNvPicPr/>
            <p:nvPr/>
          </p:nvPicPr>
          <p:blipFill>
            <a:blip r:embed="rId4">
              <a:extLst/>
            </a:blip>
            <a:stretch>
              <a:fillRect/>
            </a:stretch>
          </p:blipFill>
          <p:spPr>
            <a:xfrm>
              <a:off x="663786" y="9280266"/>
              <a:ext cx="1004824" cy="267747"/>
            </a:xfrm>
            <a:prstGeom prst="rect">
              <a:avLst/>
            </a:prstGeom>
            <a:ln w="12700" cap="flat">
              <a:noFill/>
              <a:miter lim="400000"/>
            </a:ln>
            <a:effectLst/>
          </p:spPr>
        </p:pic>
      </p:grpSp>
      <p:pic>
        <p:nvPicPr>
          <p:cNvPr id="304" name="image3.png"/>
          <p:cNvPicPr/>
          <p:nvPr/>
        </p:nvPicPr>
        <p:blipFill>
          <a:blip r:embed="rId5">
            <a:extLst/>
          </a:blip>
          <a:stretch>
            <a:fillRect/>
          </a:stretch>
        </p:blipFill>
        <p:spPr>
          <a:xfrm>
            <a:off x="6827519" y="9320107"/>
            <a:ext cx="4556168" cy="160399"/>
          </a:xfrm>
          <a:prstGeom prst="rect">
            <a:avLst/>
          </a:prstGeom>
          <a:ln w="12700">
            <a:miter lim="400000"/>
          </a:ln>
        </p:spPr>
      </p:pic>
      <p:grpSp>
        <p:nvGrpSpPr>
          <p:cNvPr id="313" name="Group 313"/>
          <p:cNvGrpSpPr/>
          <p:nvPr/>
        </p:nvGrpSpPr>
        <p:grpSpPr>
          <a:xfrm>
            <a:off x="1043092" y="1889162"/>
            <a:ext cx="11435647" cy="5371256"/>
            <a:chOff x="0" y="0"/>
            <a:chExt cx="11435645" cy="5371254"/>
          </a:xfrm>
        </p:grpSpPr>
        <p:sp>
          <p:nvSpPr>
            <p:cNvPr id="305" name="Shape 305"/>
            <p:cNvSpPr/>
            <p:nvPr/>
          </p:nvSpPr>
          <p:spPr>
            <a:xfrm flipH="1">
              <a:off x="-1" y="0"/>
              <a:ext cx="1" cy="5371255"/>
            </a:xfrm>
            <a:prstGeom prst="line">
              <a:avLst/>
            </a:prstGeom>
            <a:noFill/>
            <a:ln w="12700" cap="flat">
              <a:solidFill>
                <a:srgbClr val="4A7EBB"/>
              </a:solidFill>
              <a:prstDash val="sysDot"/>
              <a:round/>
            </a:ln>
            <a:effectLst/>
          </p:spPr>
          <p:txBody>
            <a:bodyPr wrap="square" lIns="65023" tIns="65023" rIns="65023" bIns="65023" numCol="1" anchor="t">
              <a:noAutofit/>
            </a:bodyPr>
            <a:lstStyle/>
            <a:p>
              <a:pPr lvl="0">
                <a:defRPr sz="1600"/>
              </a:pPr>
              <a:endParaRPr/>
            </a:p>
          </p:txBody>
        </p:sp>
        <p:sp>
          <p:nvSpPr>
            <p:cNvPr id="306" name="Shape 306"/>
            <p:cNvSpPr/>
            <p:nvPr/>
          </p:nvSpPr>
          <p:spPr>
            <a:xfrm flipH="1">
              <a:off x="1636888" y="0"/>
              <a:ext cx="1" cy="5371255"/>
            </a:xfrm>
            <a:prstGeom prst="line">
              <a:avLst/>
            </a:prstGeom>
            <a:noFill/>
            <a:ln w="12700" cap="flat">
              <a:solidFill>
                <a:srgbClr val="4A7EBB"/>
              </a:solidFill>
              <a:prstDash val="sysDot"/>
              <a:round/>
            </a:ln>
            <a:effectLst/>
          </p:spPr>
          <p:txBody>
            <a:bodyPr wrap="square" lIns="65023" tIns="65023" rIns="65023" bIns="65023" numCol="1" anchor="t">
              <a:noAutofit/>
            </a:bodyPr>
            <a:lstStyle/>
            <a:p>
              <a:pPr lvl="0">
                <a:defRPr sz="1600"/>
              </a:pPr>
              <a:endParaRPr/>
            </a:p>
          </p:txBody>
        </p:sp>
        <p:sp>
          <p:nvSpPr>
            <p:cNvPr id="307" name="Shape 307"/>
            <p:cNvSpPr/>
            <p:nvPr/>
          </p:nvSpPr>
          <p:spPr>
            <a:xfrm flipH="1">
              <a:off x="3260231" y="-1"/>
              <a:ext cx="13548" cy="5359965"/>
            </a:xfrm>
            <a:prstGeom prst="line">
              <a:avLst/>
            </a:prstGeom>
            <a:noFill/>
            <a:ln w="12700" cap="flat">
              <a:solidFill>
                <a:srgbClr val="4A7EBB"/>
              </a:solidFill>
              <a:prstDash val="sysDot"/>
              <a:round/>
            </a:ln>
            <a:effectLst/>
          </p:spPr>
          <p:txBody>
            <a:bodyPr wrap="square" lIns="65023" tIns="65023" rIns="65023" bIns="65023" numCol="1" anchor="t">
              <a:noAutofit/>
            </a:bodyPr>
            <a:lstStyle/>
            <a:p>
              <a:pPr lvl="0">
                <a:defRPr sz="1600"/>
              </a:pPr>
              <a:endParaRPr/>
            </a:p>
          </p:txBody>
        </p:sp>
        <p:sp>
          <p:nvSpPr>
            <p:cNvPr id="308" name="Shape 308"/>
            <p:cNvSpPr/>
            <p:nvPr/>
          </p:nvSpPr>
          <p:spPr>
            <a:xfrm flipH="1">
              <a:off x="4908409" y="0"/>
              <a:ext cx="1" cy="5371255"/>
            </a:xfrm>
            <a:prstGeom prst="line">
              <a:avLst/>
            </a:prstGeom>
            <a:noFill/>
            <a:ln w="12700" cap="flat">
              <a:solidFill>
                <a:srgbClr val="4A7EBB"/>
              </a:solidFill>
              <a:prstDash val="sysDot"/>
              <a:round/>
            </a:ln>
            <a:effectLst/>
          </p:spPr>
          <p:txBody>
            <a:bodyPr wrap="square" lIns="65023" tIns="65023" rIns="65023" bIns="65023" numCol="1" anchor="t">
              <a:noAutofit/>
            </a:bodyPr>
            <a:lstStyle/>
            <a:p>
              <a:pPr lvl="0">
                <a:defRPr sz="1600"/>
              </a:pPr>
              <a:endParaRPr/>
            </a:p>
          </p:txBody>
        </p:sp>
        <p:sp>
          <p:nvSpPr>
            <p:cNvPr id="309" name="Shape 309"/>
            <p:cNvSpPr/>
            <p:nvPr/>
          </p:nvSpPr>
          <p:spPr>
            <a:xfrm flipH="1">
              <a:off x="6545298" y="0"/>
              <a:ext cx="1" cy="5371255"/>
            </a:xfrm>
            <a:prstGeom prst="line">
              <a:avLst/>
            </a:prstGeom>
            <a:noFill/>
            <a:ln w="12700" cap="flat">
              <a:solidFill>
                <a:srgbClr val="4A7EBB"/>
              </a:solidFill>
              <a:prstDash val="sysDot"/>
              <a:round/>
            </a:ln>
            <a:effectLst/>
          </p:spPr>
          <p:txBody>
            <a:bodyPr wrap="square" lIns="65023" tIns="65023" rIns="65023" bIns="65023" numCol="1" anchor="t">
              <a:noAutofit/>
            </a:bodyPr>
            <a:lstStyle/>
            <a:p>
              <a:pPr lvl="0">
                <a:defRPr sz="1600"/>
              </a:pPr>
              <a:endParaRPr/>
            </a:p>
          </p:txBody>
        </p:sp>
        <p:sp>
          <p:nvSpPr>
            <p:cNvPr id="310" name="Shape 310"/>
            <p:cNvSpPr/>
            <p:nvPr/>
          </p:nvSpPr>
          <p:spPr>
            <a:xfrm flipH="1">
              <a:off x="8177671" y="-1"/>
              <a:ext cx="4516" cy="5301262"/>
            </a:xfrm>
            <a:prstGeom prst="line">
              <a:avLst/>
            </a:prstGeom>
            <a:noFill/>
            <a:ln w="12700" cap="flat">
              <a:solidFill>
                <a:srgbClr val="4A7EBB"/>
              </a:solidFill>
              <a:prstDash val="sysDot"/>
              <a:round/>
            </a:ln>
            <a:effectLst/>
          </p:spPr>
          <p:txBody>
            <a:bodyPr wrap="square" lIns="65023" tIns="65023" rIns="65023" bIns="65023" numCol="1" anchor="t">
              <a:noAutofit/>
            </a:bodyPr>
            <a:lstStyle/>
            <a:p>
              <a:pPr lvl="0">
                <a:defRPr sz="1600"/>
              </a:pPr>
              <a:endParaRPr/>
            </a:p>
          </p:txBody>
        </p:sp>
        <p:sp>
          <p:nvSpPr>
            <p:cNvPr id="311" name="Shape 311"/>
            <p:cNvSpPr/>
            <p:nvPr/>
          </p:nvSpPr>
          <p:spPr>
            <a:xfrm>
              <a:off x="9819076" y="0"/>
              <a:ext cx="4516" cy="5317068"/>
            </a:xfrm>
            <a:prstGeom prst="line">
              <a:avLst/>
            </a:prstGeom>
            <a:noFill/>
            <a:ln w="12700" cap="flat">
              <a:solidFill>
                <a:srgbClr val="4A7EBB"/>
              </a:solidFill>
              <a:prstDash val="sysDot"/>
              <a:round/>
            </a:ln>
            <a:effectLst/>
          </p:spPr>
          <p:txBody>
            <a:bodyPr wrap="square" lIns="65023" tIns="65023" rIns="65023" bIns="65023" numCol="1" anchor="t">
              <a:noAutofit/>
            </a:bodyPr>
            <a:lstStyle/>
            <a:p>
              <a:pPr lvl="0">
                <a:defRPr sz="1600"/>
              </a:pPr>
              <a:endParaRPr/>
            </a:p>
          </p:txBody>
        </p:sp>
        <p:sp>
          <p:nvSpPr>
            <p:cNvPr id="312" name="Shape 312"/>
            <p:cNvSpPr/>
            <p:nvPr/>
          </p:nvSpPr>
          <p:spPr>
            <a:xfrm>
              <a:off x="11428873" y="0"/>
              <a:ext cx="6772" cy="5317068"/>
            </a:xfrm>
            <a:prstGeom prst="line">
              <a:avLst/>
            </a:prstGeom>
            <a:noFill/>
            <a:ln w="12700" cap="flat">
              <a:solidFill>
                <a:srgbClr val="4A7EBB"/>
              </a:solidFill>
              <a:prstDash val="sysDot"/>
              <a:round/>
            </a:ln>
            <a:effectLst/>
          </p:spPr>
          <p:txBody>
            <a:bodyPr wrap="square" lIns="65023" tIns="65023" rIns="65023" bIns="65023" numCol="1" anchor="t">
              <a:noAutofit/>
            </a:bodyPr>
            <a:lstStyle/>
            <a:p>
              <a:pPr lvl="0">
                <a:defRPr sz="1600"/>
              </a:pPr>
              <a:endParaRPr/>
            </a:p>
          </p:txBody>
        </p:sp>
      </p:grpSp>
      <p:sp>
        <p:nvSpPr>
          <p:cNvPr id="314" name="Shape 314"/>
          <p:cNvSpPr>
            <a:spLocks noGrp="1"/>
          </p:cNvSpPr>
          <p:nvPr>
            <p:ph type="title"/>
          </p:nvPr>
        </p:nvSpPr>
        <p:spPr>
          <a:xfrm>
            <a:off x="-54187" y="195795"/>
            <a:ext cx="13113174" cy="1519519"/>
          </a:xfrm>
          <a:prstGeom prst="rect">
            <a:avLst/>
          </a:prstGeom>
        </p:spPr>
        <p:txBody>
          <a:bodyPr lIns="65023" tIns="65023" rIns="65023" bIns="65023">
            <a:normAutofit fontScale="90000"/>
          </a:bodyPr>
          <a:lstStyle>
            <a:lvl1pPr defTabSz="786384">
              <a:spcBef>
                <a:spcPts val="2000"/>
              </a:spcBef>
              <a:defRPr sz="4816" b="1" cap="small"/>
            </a:lvl1pPr>
          </a:lstStyle>
          <a:p>
            <a:pPr lvl="0">
              <a:defRPr sz="1800" b="0" cap="none">
                <a:uFillTx/>
              </a:defRPr>
            </a:pPr>
            <a:r>
              <a:rPr sz="4816" b="1" cap="small">
                <a:uFill>
                  <a:solidFill/>
                </a:uFill>
              </a:rPr>
              <a:t>lag from discovery to application of new materials…</a:t>
            </a:r>
          </a:p>
        </p:txBody>
      </p:sp>
      <p:grpSp>
        <p:nvGrpSpPr>
          <p:cNvPr id="317" name="Group 317"/>
          <p:cNvGrpSpPr/>
          <p:nvPr/>
        </p:nvGrpSpPr>
        <p:grpSpPr>
          <a:xfrm>
            <a:off x="616373" y="2823883"/>
            <a:ext cx="4007556" cy="523805"/>
            <a:chOff x="0" y="0"/>
            <a:chExt cx="4007554" cy="523804"/>
          </a:xfrm>
        </p:grpSpPr>
        <p:sp>
          <p:nvSpPr>
            <p:cNvPr id="315" name="Shape 315"/>
            <p:cNvSpPr/>
            <p:nvPr/>
          </p:nvSpPr>
          <p:spPr>
            <a:xfrm>
              <a:off x="-1" y="0"/>
              <a:ext cx="4007556" cy="523805"/>
            </a:xfrm>
            <a:prstGeom prst="rect">
              <a:avLst/>
            </a:prstGeom>
            <a:solidFill>
              <a:srgbClr val="FFCCFF"/>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solidFill>
                    <a:srgbClr val="FFFFFF"/>
                  </a:solidFill>
                  <a:uFill>
                    <a:solidFill>
                      <a:srgbClr val="FFFFFF"/>
                    </a:solidFill>
                  </a:uFill>
                  <a:latin typeface="Calibri"/>
                  <a:ea typeface="Calibri"/>
                  <a:cs typeface="Calibri"/>
                  <a:sym typeface="Calibri"/>
                </a:defRPr>
              </a:pPr>
              <a:endParaRPr/>
            </a:p>
          </p:txBody>
        </p:sp>
        <p:sp>
          <p:nvSpPr>
            <p:cNvPr id="316" name="Shape 316"/>
            <p:cNvSpPr/>
            <p:nvPr/>
          </p:nvSpPr>
          <p:spPr>
            <a:xfrm>
              <a:off x="-1" y="25428"/>
              <a:ext cx="4007556" cy="4729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400">
                  <a:uFill>
                    <a:solidFill/>
                  </a:uFill>
                  <a:latin typeface="Arial Narrow"/>
                  <a:ea typeface="Arial Narrow"/>
                  <a:cs typeface="Arial Narrow"/>
                  <a:sym typeface="Arial Narrow"/>
                </a:defRPr>
              </a:lvl1pPr>
            </a:lstStyle>
            <a:p>
              <a:pPr lvl="0">
                <a:defRPr sz="1800">
                  <a:uFillTx/>
                </a:defRPr>
              </a:pPr>
              <a:r>
                <a:rPr sz="2400">
                  <a:uFill>
                    <a:solidFill/>
                  </a:uFill>
                </a:rPr>
                <a:t>Teflon</a:t>
              </a:r>
            </a:p>
          </p:txBody>
        </p:sp>
      </p:grpSp>
      <p:grpSp>
        <p:nvGrpSpPr>
          <p:cNvPr id="320" name="Group 320"/>
          <p:cNvGrpSpPr/>
          <p:nvPr/>
        </p:nvGrpSpPr>
        <p:grpSpPr>
          <a:xfrm>
            <a:off x="6899768" y="2519084"/>
            <a:ext cx="2889957" cy="523805"/>
            <a:chOff x="0" y="0"/>
            <a:chExt cx="2889955" cy="523804"/>
          </a:xfrm>
        </p:grpSpPr>
        <p:sp>
          <p:nvSpPr>
            <p:cNvPr id="318" name="Shape 318"/>
            <p:cNvSpPr/>
            <p:nvPr/>
          </p:nvSpPr>
          <p:spPr>
            <a:xfrm>
              <a:off x="0" y="0"/>
              <a:ext cx="2889956" cy="523805"/>
            </a:xfrm>
            <a:prstGeom prst="rect">
              <a:avLst/>
            </a:prstGeom>
            <a:solidFill>
              <a:srgbClr val="FFCCFF"/>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solidFill>
                    <a:srgbClr val="FFFFFF"/>
                  </a:solidFill>
                  <a:uFill>
                    <a:solidFill>
                      <a:srgbClr val="FFFFFF"/>
                    </a:solidFill>
                  </a:uFill>
                  <a:latin typeface="Calibri"/>
                  <a:ea typeface="Calibri"/>
                  <a:cs typeface="Calibri"/>
                  <a:sym typeface="Calibri"/>
                </a:defRPr>
              </a:pPr>
              <a:endParaRPr/>
            </a:p>
          </p:txBody>
        </p:sp>
        <p:sp>
          <p:nvSpPr>
            <p:cNvPr id="319" name="Shape 319"/>
            <p:cNvSpPr/>
            <p:nvPr/>
          </p:nvSpPr>
          <p:spPr>
            <a:xfrm>
              <a:off x="0" y="25428"/>
              <a:ext cx="2889956" cy="4729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400">
                  <a:uFill>
                    <a:solidFill/>
                  </a:uFill>
                  <a:latin typeface="Arial Narrow"/>
                  <a:ea typeface="Arial Narrow"/>
                  <a:cs typeface="Arial Narrow"/>
                  <a:sym typeface="Arial Narrow"/>
                </a:defRPr>
              </a:lvl1pPr>
            </a:lstStyle>
            <a:p>
              <a:pPr lvl="0">
                <a:defRPr sz="1800">
                  <a:uFillTx/>
                </a:defRPr>
              </a:pPr>
              <a:r>
                <a:rPr sz="2400">
                  <a:uFill>
                    <a:solidFill/>
                  </a:uFill>
                </a:rPr>
                <a:t>Lithium-ion batteries</a:t>
              </a:r>
            </a:p>
          </p:txBody>
        </p:sp>
      </p:grpSp>
      <p:grpSp>
        <p:nvGrpSpPr>
          <p:cNvPr id="323" name="Group 323"/>
          <p:cNvGrpSpPr/>
          <p:nvPr/>
        </p:nvGrpSpPr>
        <p:grpSpPr>
          <a:xfrm>
            <a:off x="3244427" y="3528309"/>
            <a:ext cx="3212818" cy="523806"/>
            <a:chOff x="0" y="0"/>
            <a:chExt cx="3212817" cy="523804"/>
          </a:xfrm>
        </p:grpSpPr>
        <p:sp>
          <p:nvSpPr>
            <p:cNvPr id="321" name="Shape 321"/>
            <p:cNvSpPr/>
            <p:nvPr/>
          </p:nvSpPr>
          <p:spPr>
            <a:xfrm>
              <a:off x="0" y="0"/>
              <a:ext cx="3212818" cy="523805"/>
            </a:xfrm>
            <a:prstGeom prst="rect">
              <a:avLst/>
            </a:prstGeom>
            <a:solidFill>
              <a:srgbClr val="FFCCFF"/>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solidFill>
                    <a:srgbClr val="FFFFFF"/>
                  </a:solidFill>
                  <a:uFill>
                    <a:solidFill>
                      <a:srgbClr val="FFFFFF"/>
                    </a:solidFill>
                  </a:uFill>
                  <a:latin typeface="Calibri"/>
                  <a:ea typeface="Calibri"/>
                  <a:cs typeface="Calibri"/>
                  <a:sym typeface="Calibri"/>
                </a:defRPr>
              </a:pPr>
              <a:endParaRPr/>
            </a:p>
          </p:txBody>
        </p:sp>
        <p:sp>
          <p:nvSpPr>
            <p:cNvPr id="322" name="Shape 322"/>
            <p:cNvSpPr/>
            <p:nvPr/>
          </p:nvSpPr>
          <p:spPr>
            <a:xfrm>
              <a:off x="0" y="25428"/>
              <a:ext cx="3212818" cy="4729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400">
                  <a:uFill>
                    <a:solidFill/>
                  </a:uFill>
                  <a:latin typeface="Arial Narrow"/>
                  <a:ea typeface="Arial Narrow"/>
                  <a:cs typeface="Arial Narrow"/>
                  <a:sym typeface="Arial Narrow"/>
                </a:defRPr>
              </a:lvl1pPr>
            </a:lstStyle>
            <a:p>
              <a:pPr lvl="0">
                <a:defRPr sz="1800">
                  <a:uFillTx/>
                </a:defRPr>
              </a:pPr>
              <a:r>
                <a:rPr sz="2400">
                  <a:uFill>
                    <a:solidFill/>
                  </a:uFill>
                </a:rPr>
                <a:t>Velcro</a:t>
              </a:r>
            </a:p>
          </p:txBody>
        </p:sp>
      </p:grpSp>
      <p:grpSp>
        <p:nvGrpSpPr>
          <p:cNvPr id="326" name="Group 326"/>
          <p:cNvGrpSpPr/>
          <p:nvPr/>
        </p:nvGrpSpPr>
        <p:grpSpPr>
          <a:xfrm>
            <a:off x="2126826" y="4232736"/>
            <a:ext cx="3212820" cy="523806"/>
            <a:chOff x="0" y="0"/>
            <a:chExt cx="3212818" cy="523804"/>
          </a:xfrm>
        </p:grpSpPr>
        <p:sp>
          <p:nvSpPr>
            <p:cNvPr id="324" name="Shape 324"/>
            <p:cNvSpPr/>
            <p:nvPr/>
          </p:nvSpPr>
          <p:spPr>
            <a:xfrm>
              <a:off x="-1" y="0"/>
              <a:ext cx="3212820" cy="523805"/>
            </a:xfrm>
            <a:prstGeom prst="rect">
              <a:avLst/>
            </a:prstGeom>
            <a:solidFill>
              <a:srgbClr val="FFCCFF"/>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solidFill>
                    <a:srgbClr val="FFFFFF"/>
                  </a:solidFill>
                  <a:uFill>
                    <a:solidFill>
                      <a:srgbClr val="FFFFFF"/>
                    </a:solidFill>
                  </a:uFill>
                  <a:latin typeface="Calibri"/>
                  <a:ea typeface="Calibri"/>
                  <a:cs typeface="Calibri"/>
                  <a:sym typeface="Calibri"/>
                </a:defRPr>
              </a:pPr>
              <a:endParaRPr/>
            </a:p>
          </p:txBody>
        </p:sp>
        <p:sp>
          <p:nvSpPr>
            <p:cNvPr id="325" name="Shape 325"/>
            <p:cNvSpPr/>
            <p:nvPr/>
          </p:nvSpPr>
          <p:spPr>
            <a:xfrm>
              <a:off x="-1" y="25428"/>
              <a:ext cx="3212820" cy="4729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400">
                  <a:uFill>
                    <a:solidFill/>
                  </a:uFill>
                  <a:latin typeface="Arial Narrow"/>
                  <a:ea typeface="Arial Narrow"/>
                  <a:cs typeface="Arial Narrow"/>
                  <a:sym typeface="Arial Narrow"/>
                </a:defRPr>
              </a:lvl1pPr>
            </a:lstStyle>
            <a:p>
              <a:pPr lvl="0">
                <a:defRPr sz="1800">
                  <a:uFillTx/>
                </a:defRPr>
              </a:pPr>
              <a:r>
                <a:rPr sz="2400">
                  <a:uFill>
                    <a:solidFill/>
                  </a:uFill>
                </a:rPr>
                <a:t>Titanium production</a:t>
              </a:r>
            </a:p>
          </p:txBody>
        </p:sp>
      </p:grpSp>
      <p:grpSp>
        <p:nvGrpSpPr>
          <p:cNvPr id="329" name="Group 329"/>
          <p:cNvGrpSpPr/>
          <p:nvPr/>
        </p:nvGrpSpPr>
        <p:grpSpPr>
          <a:xfrm>
            <a:off x="3515360" y="4937163"/>
            <a:ext cx="2460979" cy="521549"/>
            <a:chOff x="0" y="0"/>
            <a:chExt cx="2460977" cy="521547"/>
          </a:xfrm>
        </p:grpSpPr>
        <p:sp>
          <p:nvSpPr>
            <p:cNvPr id="327" name="Shape 327"/>
            <p:cNvSpPr/>
            <p:nvPr/>
          </p:nvSpPr>
          <p:spPr>
            <a:xfrm>
              <a:off x="0" y="-1"/>
              <a:ext cx="2460978" cy="521549"/>
            </a:xfrm>
            <a:prstGeom prst="rect">
              <a:avLst/>
            </a:prstGeom>
            <a:solidFill>
              <a:srgbClr val="FFCCFF"/>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solidFill>
                    <a:srgbClr val="FFFFFF"/>
                  </a:solidFill>
                  <a:uFill>
                    <a:solidFill>
                      <a:srgbClr val="FFFFFF"/>
                    </a:solidFill>
                  </a:uFill>
                  <a:latin typeface="Calibri"/>
                  <a:ea typeface="Calibri"/>
                  <a:cs typeface="Calibri"/>
                  <a:sym typeface="Calibri"/>
                </a:defRPr>
              </a:pPr>
              <a:endParaRPr/>
            </a:p>
          </p:txBody>
        </p:sp>
        <p:sp>
          <p:nvSpPr>
            <p:cNvPr id="328" name="Shape 328"/>
            <p:cNvSpPr/>
            <p:nvPr/>
          </p:nvSpPr>
          <p:spPr>
            <a:xfrm>
              <a:off x="0" y="24299"/>
              <a:ext cx="2460978" cy="4729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400">
                  <a:uFill>
                    <a:solidFill/>
                  </a:uFill>
                  <a:latin typeface="Arial Narrow"/>
                  <a:ea typeface="Arial Narrow"/>
                  <a:cs typeface="Arial Narrow"/>
                  <a:sym typeface="Arial Narrow"/>
                </a:defRPr>
              </a:lvl1pPr>
            </a:lstStyle>
            <a:p>
              <a:pPr lvl="0">
                <a:defRPr sz="1800">
                  <a:uFillTx/>
                </a:defRPr>
              </a:pPr>
              <a:r>
                <a:rPr sz="2400">
                  <a:uFill>
                    <a:solidFill/>
                  </a:uFill>
                </a:rPr>
                <a:t>Polycarbonate</a:t>
              </a:r>
            </a:p>
          </p:txBody>
        </p:sp>
      </p:grpSp>
      <p:grpSp>
        <p:nvGrpSpPr>
          <p:cNvPr id="332" name="Group 332"/>
          <p:cNvGrpSpPr/>
          <p:nvPr/>
        </p:nvGrpSpPr>
        <p:grpSpPr>
          <a:xfrm>
            <a:off x="6475306" y="5162941"/>
            <a:ext cx="3212820" cy="523805"/>
            <a:chOff x="0" y="0"/>
            <a:chExt cx="3212818" cy="523804"/>
          </a:xfrm>
        </p:grpSpPr>
        <p:sp>
          <p:nvSpPr>
            <p:cNvPr id="330" name="Shape 330"/>
            <p:cNvSpPr/>
            <p:nvPr/>
          </p:nvSpPr>
          <p:spPr>
            <a:xfrm>
              <a:off x="-1" y="0"/>
              <a:ext cx="3212820" cy="523805"/>
            </a:xfrm>
            <a:prstGeom prst="rect">
              <a:avLst/>
            </a:prstGeom>
            <a:solidFill>
              <a:srgbClr val="FFCCFF"/>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solidFill>
                    <a:srgbClr val="FFFFFF"/>
                  </a:solidFill>
                  <a:uFill>
                    <a:solidFill>
                      <a:srgbClr val="FFFFFF"/>
                    </a:solidFill>
                  </a:uFill>
                  <a:latin typeface="Calibri"/>
                  <a:ea typeface="Calibri"/>
                  <a:cs typeface="Calibri"/>
                  <a:sym typeface="Calibri"/>
                </a:defRPr>
              </a:pPr>
              <a:endParaRPr/>
            </a:p>
          </p:txBody>
        </p:sp>
        <p:sp>
          <p:nvSpPr>
            <p:cNvPr id="331" name="Shape 331"/>
            <p:cNvSpPr/>
            <p:nvPr/>
          </p:nvSpPr>
          <p:spPr>
            <a:xfrm>
              <a:off x="-1" y="25428"/>
              <a:ext cx="3212820" cy="4729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400">
                  <a:uFill>
                    <a:solidFill/>
                  </a:uFill>
                  <a:latin typeface="Arial Narrow"/>
                  <a:ea typeface="Arial Narrow"/>
                  <a:cs typeface="Arial Narrow"/>
                  <a:sym typeface="Arial Narrow"/>
                </a:defRPr>
              </a:lvl1pPr>
            </a:lstStyle>
            <a:p>
              <a:pPr lvl="0">
                <a:defRPr sz="1800">
                  <a:uFillTx/>
                </a:defRPr>
              </a:pPr>
              <a:r>
                <a:rPr sz="2400">
                  <a:uFill>
                    <a:solidFill/>
                  </a:uFill>
                </a:rPr>
                <a:t>Diamond-like thin films</a:t>
              </a:r>
            </a:p>
          </p:txBody>
        </p:sp>
      </p:grpSp>
      <p:grpSp>
        <p:nvGrpSpPr>
          <p:cNvPr id="335" name="Group 335"/>
          <p:cNvGrpSpPr/>
          <p:nvPr/>
        </p:nvGrpSpPr>
        <p:grpSpPr>
          <a:xfrm>
            <a:off x="5292231" y="5865110"/>
            <a:ext cx="3212819" cy="523806"/>
            <a:chOff x="0" y="0"/>
            <a:chExt cx="3212818" cy="523804"/>
          </a:xfrm>
        </p:grpSpPr>
        <p:sp>
          <p:nvSpPr>
            <p:cNvPr id="333" name="Shape 333"/>
            <p:cNvSpPr/>
            <p:nvPr/>
          </p:nvSpPr>
          <p:spPr>
            <a:xfrm>
              <a:off x="-1" y="0"/>
              <a:ext cx="3212820" cy="523805"/>
            </a:xfrm>
            <a:prstGeom prst="rect">
              <a:avLst/>
            </a:prstGeom>
            <a:solidFill>
              <a:srgbClr val="FFCCFF"/>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uFill>
                    <a:solidFill/>
                  </a:uFill>
                  <a:latin typeface="Arial Narrow"/>
                  <a:ea typeface="Arial Narrow"/>
                  <a:cs typeface="Arial Narrow"/>
                  <a:sym typeface="Arial Narrow"/>
                </a:defRPr>
              </a:pPr>
              <a:endParaRPr/>
            </a:p>
          </p:txBody>
        </p:sp>
        <p:sp>
          <p:nvSpPr>
            <p:cNvPr id="334" name="Shape 334"/>
            <p:cNvSpPr/>
            <p:nvPr/>
          </p:nvSpPr>
          <p:spPr>
            <a:xfrm>
              <a:off x="-1" y="25428"/>
              <a:ext cx="3212820" cy="4729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400">
                  <a:uFill>
                    <a:solidFill/>
                  </a:uFill>
                  <a:latin typeface="Arial Narrow"/>
                  <a:ea typeface="Arial Narrow"/>
                  <a:cs typeface="Arial Narrow"/>
                  <a:sym typeface="Arial Narrow"/>
                </a:defRPr>
              </a:lvl1pPr>
            </a:lstStyle>
            <a:p>
              <a:pPr lvl="0">
                <a:defRPr sz="1800">
                  <a:uFillTx/>
                </a:defRPr>
              </a:pPr>
              <a:r>
                <a:rPr sz="2400">
                  <a:uFill>
                    <a:solidFill/>
                  </a:uFill>
                </a:rPr>
                <a:t>GaAs</a:t>
              </a:r>
            </a:p>
          </p:txBody>
        </p:sp>
      </p:grpSp>
      <p:grpSp>
        <p:nvGrpSpPr>
          <p:cNvPr id="338" name="Group 338"/>
          <p:cNvGrpSpPr/>
          <p:nvPr/>
        </p:nvGrpSpPr>
        <p:grpSpPr>
          <a:xfrm>
            <a:off x="6292427" y="6524381"/>
            <a:ext cx="3187983" cy="523806"/>
            <a:chOff x="0" y="0"/>
            <a:chExt cx="3187982" cy="523804"/>
          </a:xfrm>
        </p:grpSpPr>
        <p:sp>
          <p:nvSpPr>
            <p:cNvPr id="336" name="Shape 336"/>
            <p:cNvSpPr/>
            <p:nvPr/>
          </p:nvSpPr>
          <p:spPr>
            <a:xfrm>
              <a:off x="0" y="0"/>
              <a:ext cx="3187983" cy="523805"/>
            </a:xfrm>
            <a:prstGeom prst="rect">
              <a:avLst/>
            </a:prstGeom>
            <a:solidFill>
              <a:srgbClr val="FFCCFF"/>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solidFill>
                    <a:srgbClr val="FFFFFF"/>
                  </a:solidFill>
                  <a:uFill>
                    <a:solidFill>
                      <a:srgbClr val="FFFFFF"/>
                    </a:solidFill>
                  </a:uFill>
                  <a:latin typeface="Calibri"/>
                  <a:ea typeface="Calibri"/>
                  <a:cs typeface="Calibri"/>
                  <a:sym typeface="Calibri"/>
                </a:defRPr>
              </a:pPr>
              <a:endParaRPr/>
            </a:p>
          </p:txBody>
        </p:sp>
        <p:sp>
          <p:nvSpPr>
            <p:cNvPr id="337" name="Shape 337"/>
            <p:cNvSpPr/>
            <p:nvPr/>
          </p:nvSpPr>
          <p:spPr>
            <a:xfrm>
              <a:off x="0" y="25428"/>
              <a:ext cx="3187983" cy="4729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400">
                  <a:uFill>
                    <a:solidFill/>
                  </a:uFill>
                  <a:latin typeface="Arial Narrow"/>
                  <a:ea typeface="Arial Narrow"/>
                  <a:cs typeface="Arial Narrow"/>
                  <a:sym typeface="Arial Narrow"/>
                </a:defRPr>
              </a:lvl1pPr>
            </a:lstStyle>
            <a:p>
              <a:pPr lvl="0">
                <a:defRPr sz="1800">
                  <a:uFillTx/>
                </a:defRPr>
              </a:pPr>
              <a:r>
                <a:rPr sz="2400">
                  <a:uFill>
                    <a:solidFill/>
                  </a:uFill>
                </a:rPr>
                <a:t>Amorphous soft magnets</a:t>
              </a:r>
            </a:p>
          </p:txBody>
        </p:sp>
      </p:grpSp>
      <p:grpSp>
        <p:nvGrpSpPr>
          <p:cNvPr id="341" name="Group 341"/>
          <p:cNvGrpSpPr/>
          <p:nvPr/>
        </p:nvGrpSpPr>
        <p:grpSpPr>
          <a:xfrm>
            <a:off x="4660053" y="7450632"/>
            <a:ext cx="4559184" cy="785742"/>
            <a:chOff x="0" y="0"/>
            <a:chExt cx="4559183" cy="785740"/>
          </a:xfrm>
        </p:grpSpPr>
        <p:sp>
          <p:nvSpPr>
            <p:cNvPr id="339" name="Shape 339"/>
            <p:cNvSpPr/>
            <p:nvPr/>
          </p:nvSpPr>
          <p:spPr>
            <a:xfrm>
              <a:off x="-1" y="0"/>
              <a:ext cx="4559185" cy="785741"/>
            </a:xfrm>
            <a:prstGeom prst="rect">
              <a:avLst/>
            </a:prstGeom>
            <a:solidFill>
              <a:srgbClr val="000000"/>
            </a:solidFill>
            <a:ln w="12700" cap="flat">
              <a:noFill/>
              <a:miter lim="400000"/>
            </a:ln>
            <a:effectLst>
              <a:outerShdw blurRad="63500" dist="38100" dir="5400000" rotWithShape="0">
                <a:srgbClr val="000000">
                  <a:alpha val="32000"/>
                </a:srgbClr>
              </a:outerShdw>
            </a:effectLst>
          </p:spPr>
          <p:txBody>
            <a:bodyPr wrap="square" lIns="65023" tIns="65023" rIns="65023" bIns="65023" numCol="1" anchor="ctr">
              <a:noAutofit/>
            </a:bodyPr>
            <a:lstStyle/>
            <a:p>
              <a:pPr lvl="0" algn="ctr" defTabSz="914400">
                <a:lnSpc>
                  <a:spcPct val="90000"/>
                </a:lnSpc>
                <a:defRPr sz="2400">
                  <a:uFill>
                    <a:solidFill/>
                  </a:uFill>
                  <a:latin typeface="Calibri"/>
                  <a:ea typeface="Calibri"/>
                  <a:cs typeface="Calibri"/>
                  <a:sym typeface="Calibri"/>
                </a:defRPr>
              </a:pPr>
              <a:endParaRPr/>
            </a:p>
          </p:txBody>
        </p:sp>
        <p:sp>
          <p:nvSpPr>
            <p:cNvPr id="340" name="Shape 340"/>
            <p:cNvSpPr/>
            <p:nvPr/>
          </p:nvSpPr>
          <p:spPr>
            <a:xfrm>
              <a:off x="-1" y="80196"/>
              <a:ext cx="4559185" cy="6253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3400">
                  <a:solidFill>
                    <a:srgbClr val="FFFFFF"/>
                  </a:solidFill>
                  <a:uFill>
                    <a:solidFill>
                      <a:srgbClr val="FFFFFF"/>
                    </a:solidFill>
                  </a:uFill>
                  <a:latin typeface="Arial Narrow"/>
                  <a:ea typeface="Arial Narrow"/>
                  <a:cs typeface="Arial Narrow"/>
                  <a:sym typeface="Arial Narrow"/>
                </a:defRPr>
              </a:lvl1pPr>
            </a:lstStyle>
            <a:p>
              <a:pPr lvl="0">
                <a:defRPr sz="1800">
                  <a:solidFill>
                    <a:srgbClr val="000000"/>
                  </a:solidFill>
                  <a:uFillTx/>
                </a:defRPr>
              </a:pPr>
              <a:r>
                <a:rPr sz="3400">
                  <a:solidFill>
                    <a:srgbClr val="FFFFFF"/>
                  </a:solidFill>
                  <a:uFill>
                    <a:solidFill>
                      <a:srgbClr val="FFFFFF"/>
                    </a:solidFill>
                  </a:uFill>
                </a:rPr>
                <a:t>We can do better!</a:t>
              </a:r>
            </a:p>
          </p:txBody>
        </p:sp>
      </p:grpSp>
      <p:sp>
        <p:nvSpPr>
          <p:cNvPr id="342" name="Shape 342"/>
          <p:cNvSpPr/>
          <p:nvPr/>
        </p:nvSpPr>
        <p:spPr>
          <a:xfrm>
            <a:off x="433493" y="8236373"/>
            <a:ext cx="12571308" cy="7904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lvl="0" defTabSz="914400">
              <a:defRPr sz="1800"/>
            </a:pPr>
            <a:r>
              <a:rPr sz="2200">
                <a:uFill>
                  <a:solidFill/>
                </a:uFill>
                <a:latin typeface="Arial Narrow"/>
                <a:ea typeface="Arial Narrow"/>
                <a:cs typeface="Arial Narrow"/>
                <a:sym typeface="Arial Narrow"/>
              </a:rPr>
              <a:t>After Gerd Ceder (MIT); materials information from T. W. Eagar and M. King, Technology Review 98 (2), 42 (1995).</a:t>
            </a:r>
          </a:p>
          <a:p>
            <a:pPr lvl="0" defTabSz="914400">
              <a:defRPr sz="1800"/>
            </a:pPr>
            <a:r>
              <a:rPr sz="2200">
                <a:uFill>
                  <a:solidFill/>
                </a:uFill>
                <a:latin typeface="Arial Narrow"/>
                <a:ea typeface="Arial Narrow"/>
                <a:cs typeface="Arial Narrow"/>
                <a:sym typeface="Arial Narrow"/>
              </a:rPr>
              <a:t>Catalysis information from R. Schrock et al. and R. Adzic et al.</a:t>
            </a:r>
          </a:p>
        </p:txBody>
      </p:sp>
      <p:sp>
        <p:nvSpPr>
          <p:cNvPr id="343" name="Shape 343"/>
          <p:cNvSpPr/>
          <p:nvPr/>
        </p:nvSpPr>
        <p:spPr>
          <a:xfrm>
            <a:off x="-1" y="1733973"/>
            <a:ext cx="13004801" cy="758614"/>
          </a:xfrm>
          <a:prstGeom prst="rightArrow">
            <a:avLst>
              <a:gd name="adj1" fmla="val 50000"/>
              <a:gd name="adj2" fmla="val 35156"/>
            </a:avLst>
          </a:prstGeom>
          <a:solidFill/>
          <a:ln w="12700">
            <a:miter lim="400000"/>
          </a:ln>
          <a:effectLst>
            <a:outerShdw blurRad="63500" dist="50800" dir="2700000" rotWithShape="0">
              <a:srgbClr val="000000">
                <a:alpha val="40000"/>
              </a:srgbClr>
            </a:outerShdw>
          </a:effectLst>
        </p:spPr>
        <p:txBody>
          <a:bodyPr lIns="65023" tIns="65023" rIns="65023" bIns="65023" anchor="ctr"/>
          <a:lstStyle/>
          <a:p>
            <a:pPr lvl="0" algn="ctr" defTabSz="914400">
              <a:defRPr sz="2400">
                <a:solidFill>
                  <a:srgbClr val="FFFFFF"/>
                </a:solidFill>
                <a:uFill>
                  <a:solidFill>
                    <a:srgbClr val="FFFFFF"/>
                  </a:solidFill>
                </a:uFill>
                <a:latin typeface="Calibri"/>
                <a:ea typeface="Calibri"/>
                <a:cs typeface="Calibri"/>
                <a:sym typeface="Calibri"/>
              </a:defRPr>
            </a:pPr>
            <a:endParaRPr/>
          </a:p>
        </p:txBody>
      </p:sp>
      <p:sp>
        <p:nvSpPr>
          <p:cNvPr id="344" name="Shape 344"/>
          <p:cNvSpPr/>
          <p:nvPr/>
        </p:nvSpPr>
        <p:spPr>
          <a:xfrm>
            <a:off x="650335" y="1792079"/>
            <a:ext cx="760683"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algn="ctr" defTabSz="914400">
              <a:defRPr sz="2400">
                <a:solidFill>
                  <a:srgbClr val="FFFFFF"/>
                </a:solidFill>
                <a:uFill>
                  <a:solidFill>
                    <a:srgbClr val="FFFFFF"/>
                  </a:solidFill>
                </a:uFill>
                <a:latin typeface="Calibri"/>
                <a:ea typeface="Calibri"/>
                <a:cs typeface="Calibri"/>
                <a:sym typeface="Calibri"/>
              </a:defRPr>
            </a:lvl1pPr>
          </a:lstStyle>
          <a:p>
            <a:pPr lvl="0">
              <a:defRPr sz="1800">
                <a:solidFill>
                  <a:srgbClr val="000000"/>
                </a:solidFill>
                <a:uFillTx/>
              </a:defRPr>
            </a:pPr>
            <a:r>
              <a:rPr sz="2400">
                <a:solidFill>
                  <a:srgbClr val="FFFFFF"/>
                </a:solidFill>
                <a:uFill>
                  <a:solidFill>
                    <a:srgbClr val="FFFFFF"/>
                  </a:solidFill>
                </a:uFill>
              </a:rPr>
              <a:t>1940</a:t>
            </a:r>
          </a:p>
        </p:txBody>
      </p:sp>
      <p:sp>
        <p:nvSpPr>
          <p:cNvPr id="345" name="Shape 345"/>
          <p:cNvSpPr/>
          <p:nvPr/>
        </p:nvSpPr>
        <p:spPr>
          <a:xfrm>
            <a:off x="2287223" y="1792079"/>
            <a:ext cx="760683"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algn="ctr" defTabSz="914400">
              <a:defRPr sz="2400">
                <a:solidFill>
                  <a:srgbClr val="FFFFFF"/>
                </a:solidFill>
                <a:uFill>
                  <a:solidFill>
                    <a:srgbClr val="FFFFFF"/>
                  </a:solidFill>
                </a:uFill>
                <a:latin typeface="Calibri"/>
                <a:ea typeface="Calibri"/>
                <a:cs typeface="Calibri"/>
                <a:sym typeface="Calibri"/>
              </a:defRPr>
            </a:lvl1pPr>
          </a:lstStyle>
          <a:p>
            <a:pPr lvl="0">
              <a:defRPr sz="1800">
                <a:solidFill>
                  <a:srgbClr val="000000"/>
                </a:solidFill>
                <a:uFillTx/>
              </a:defRPr>
            </a:pPr>
            <a:r>
              <a:rPr sz="2400">
                <a:solidFill>
                  <a:srgbClr val="FFFFFF"/>
                </a:solidFill>
                <a:uFill>
                  <a:solidFill>
                    <a:srgbClr val="FFFFFF"/>
                  </a:solidFill>
                </a:uFill>
              </a:rPr>
              <a:t>1950</a:t>
            </a:r>
          </a:p>
        </p:txBody>
      </p:sp>
      <p:sp>
        <p:nvSpPr>
          <p:cNvPr id="346" name="Shape 346"/>
          <p:cNvSpPr/>
          <p:nvPr/>
        </p:nvSpPr>
        <p:spPr>
          <a:xfrm>
            <a:off x="3924113" y="1792079"/>
            <a:ext cx="760683"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algn="ctr" defTabSz="914400">
              <a:defRPr sz="2400">
                <a:solidFill>
                  <a:srgbClr val="FFFFFF"/>
                </a:solidFill>
                <a:uFill>
                  <a:solidFill>
                    <a:srgbClr val="FFFFFF"/>
                  </a:solidFill>
                </a:uFill>
                <a:latin typeface="Calibri"/>
                <a:ea typeface="Calibri"/>
                <a:cs typeface="Calibri"/>
                <a:sym typeface="Calibri"/>
              </a:defRPr>
            </a:lvl1pPr>
          </a:lstStyle>
          <a:p>
            <a:pPr lvl="0">
              <a:defRPr sz="1800">
                <a:solidFill>
                  <a:srgbClr val="000000"/>
                </a:solidFill>
                <a:uFillTx/>
              </a:defRPr>
            </a:pPr>
            <a:r>
              <a:rPr sz="2400">
                <a:solidFill>
                  <a:srgbClr val="FFFFFF"/>
                </a:solidFill>
                <a:uFill>
                  <a:solidFill>
                    <a:srgbClr val="FFFFFF"/>
                  </a:solidFill>
                </a:uFill>
              </a:rPr>
              <a:t>1960</a:t>
            </a:r>
          </a:p>
        </p:txBody>
      </p:sp>
      <p:sp>
        <p:nvSpPr>
          <p:cNvPr id="347" name="Shape 347"/>
          <p:cNvSpPr/>
          <p:nvPr/>
        </p:nvSpPr>
        <p:spPr>
          <a:xfrm>
            <a:off x="5558744" y="1792079"/>
            <a:ext cx="760683"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algn="ctr" defTabSz="914400">
              <a:defRPr sz="2400">
                <a:solidFill>
                  <a:srgbClr val="FFFFFF"/>
                </a:solidFill>
                <a:uFill>
                  <a:solidFill>
                    <a:srgbClr val="FFFFFF"/>
                  </a:solidFill>
                </a:uFill>
                <a:latin typeface="Calibri"/>
                <a:ea typeface="Calibri"/>
                <a:cs typeface="Calibri"/>
                <a:sym typeface="Calibri"/>
              </a:defRPr>
            </a:lvl1pPr>
          </a:lstStyle>
          <a:p>
            <a:pPr lvl="0">
              <a:defRPr sz="1800">
                <a:solidFill>
                  <a:srgbClr val="000000"/>
                </a:solidFill>
                <a:uFillTx/>
              </a:defRPr>
            </a:pPr>
            <a:r>
              <a:rPr sz="2400">
                <a:solidFill>
                  <a:srgbClr val="FFFFFF"/>
                </a:solidFill>
                <a:uFill>
                  <a:solidFill>
                    <a:srgbClr val="FFFFFF"/>
                  </a:solidFill>
                </a:uFill>
              </a:rPr>
              <a:t>1970</a:t>
            </a:r>
          </a:p>
        </p:txBody>
      </p:sp>
      <p:sp>
        <p:nvSpPr>
          <p:cNvPr id="348" name="Shape 348"/>
          <p:cNvSpPr/>
          <p:nvPr/>
        </p:nvSpPr>
        <p:spPr>
          <a:xfrm>
            <a:off x="7195632" y="1792079"/>
            <a:ext cx="760684"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algn="ctr" defTabSz="914400">
              <a:defRPr sz="2400">
                <a:solidFill>
                  <a:srgbClr val="FFFFFF"/>
                </a:solidFill>
                <a:uFill>
                  <a:solidFill>
                    <a:srgbClr val="FFFFFF"/>
                  </a:solidFill>
                </a:uFill>
                <a:latin typeface="Calibri"/>
                <a:ea typeface="Calibri"/>
                <a:cs typeface="Calibri"/>
                <a:sym typeface="Calibri"/>
              </a:defRPr>
            </a:lvl1pPr>
          </a:lstStyle>
          <a:p>
            <a:pPr lvl="0">
              <a:defRPr sz="1800">
                <a:solidFill>
                  <a:srgbClr val="000000"/>
                </a:solidFill>
                <a:uFillTx/>
              </a:defRPr>
            </a:pPr>
            <a:r>
              <a:rPr sz="2400">
                <a:solidFill>
                  <a:srgbClr val="FFFFFF"/>
                </a:solidFill>
                <a:uFill>
                  <a:solidFill>
                    <a:srgbClr val="FFFFFF"/>
                  </a:solidFill>
                </a:uFill>
              </a:rPr>
              <a:t>1980</a:t>
            </a:r>
          </a:p>
        </p:txBody>
      </p:sp>
      <p:sp>
        <p:nvSpPr>
          <p:cNvPr id="349" name="Shape 349"/>
          <p:cNvSpPr/>
          <p:nvPr/>
        </p:nvSpPr>
        <p:spPr>
          <a:xfrm>
            <a:off x="8832522" y="1792079"/>
            <a:ext cx="760683"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algn="ctr" defTabSz="914400">
              <a:defRPr sz="2400">
                <a:solidFill>
                  <a:srgbClr val="FFFFFF"/>
                </a:solidFill>
                <a:uFill>
                  <a:solidFill>
                    <a:srgbClr val="FFFFFF"/>
                  </a:solidFill>
                </a:uFill>
                <a:latin typeface="Calibri"/>
                <a:ea typeface="Calibri"/>
                <a:cs typeface="Calibri"/>
                <a:sym typeface="Calibri"/>
              </a:defRPr>
            </a:lvl1pPr>
          </a:lstStyle>
          <a:p>
            <a:pPr lvl="0">
              <a:defRPr sz="1800">
                <a:solidFill>
                  <a:srgbClr val="000000"/>
                </a:solidFill>
                <a:uFillTx/>
              </a:defRPr>
            </a:pPr>
            <a:r>
              <a:rPr sz="2400">
                <a:solidFill>
                  <a:srgbClr val="FFFFFF"/>
                </a:solidFill>
                <a:uFill>
                  <a:solidFill>
                    <a:srgbClr val="FFFFFF"/>
                  </a:solidFill>
                </a:uFill>
              </a:rPr>
              <a:t>1990</a:t>
            </a:r>
          </a:p>
        </p:txBody>
      </p:sp>
      <p:sp>
        <p:nvSpPr>
          <p:cNvPr id="350" name="Shape 350"/>
          <p:cNvSpPr/>
          <p:nvPr/>
        </p:nvSpPr>
        <p:spPr>
          <a:xfrm>
            <a:off x="10469409" y="1792079"/>
            <a:ext cx="760684"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algn="ctr" defTabSz="914400">
              <a:defRPr sz="2400">
                <a:solidFill>
                  <a:srgbClr val="FFFFFF"/>
                </a:solidFill>
                <a:uFill>
                  <a:solidFill>
                    <a:srgbClr val="FFFFFF"/>
                  </a:solidFill>
                </a:uFill>
                <a:latin typeface="Calibri"/>
                <a:ea typeface="Calibri"/>
                <a:cs typeface="Calibri"/>
                <a:sym typeface="Calibri"/>
              </a:defRPr>
            </a:lvl1pPr>
          </a:lstStyle>
          <a:p>
            <a:pPr lvl="0">
              <a:defRPr sz="1800">
                <a:solidFill>
                  <a:srgbClr val="000000"/>
                </a:solidFill>
                <a:uFillTx/>
              </a:defRPr>
            </a:pPr>
            <a:r>
              <a:rPr sz="2400">
                <a:solidFill>
                  <a:srgbClr val="FFFFFF"/>
                </a:solidFill>
                <a:uFill>
                  <a:solidFill>
                    <a:srgbClr val="FFFFFF"/>
                  </a:solidFill>
                </a:uFill>
              </a:rPr>
              <a:t>2000</a:t>
            </a:r>
          </a:p>
        </p:txBody>
      </p:sp>
      <p:grpSp>
        <p:nvGrpSpPr>
          <p:cNvPr id="353" name="Group 353"/>
          <p:cNvGrpSpPr/>
          <p:nvPr/>
        </p:nvGrpSpPr>
        <p:grpSpPr>
          <a:xfrm>
            <a:off x="9351716" y="3219587"/>
            <a:ext cx="3359574" cy="757429"/>
            <a:chOff x="0" y="-4826"/>
            <a:chExt cx="3359573" cy="757427"/>
          </a:xfrm>
        </p:grpSpPr>
        <p:sp>
          <p:nvSpPr>
            <p:cNvPr id="351" name="Shape 351"/>
            <p:cNvSpPr/>
            <p:nvPr/>
          </p:nvSpPr>
          <p:spPr>
            <a:xfrm>
              <a:off x="0" y="55541"/>
              <a:ext cx="3359574" cy="636694"/>
            </a:xfrm>
            <a:prstGeom prst="rect">
              <a:avLst/>
            </a:prstGeom>
            <a:solidFill>
              <a:srgbClr val="FFFF00"/>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solidFill>
                    <a:srgbClr val="FFFFFF"/>
                  </a:solidFill>
                  <a:uFill>
                    <a:solidFill>
                      <a:srgbClr val="FFFFFF"/>
                    </a:solidFill>
                  </a:uFill>
                  <a:latin typeface="Calibri"/>
                  <a:ea typeface="Calibri"/>
                  <a:cs typeface="Calibri"/>
                  <a:sym typeface="Calibri"/>
                </a:defRPr>
              </a:pPr>
              <a:endParaRPr/>
            </a:p>
          </p:txBody>
        </p:sp>
        <p:sp>
          <p:nvSpPr>
            <p:cNvPr id="352" name="Shape 352"/>
            <p:cNvSpPr/>
            <p:nvPr/>
          </p:nvSpPr>
          <p:spPr>
            <a:xfrm>
              <a:off x="0" y="-4827"/>
              <a:ext cx="3359574" cy="75742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200">
                  <a:uFill>
                    <a:solidFill/>
                  </a:uFill>
                  <a:latin typeface="Arial Narrow"/>
                  <a:ea typeface="Arial Narrow"/>
                  <a:cs typeface="Arial Narrow"/>
                  <a:sym typeface="Arial Narrow"/>
                </a:defRPr>
              </a:lvl1pPr>
            </a:lstStyle>
            <a:p>
              <a:pPr lvl="0">
                <a:defRPr sz="1800">
                  <a:uFillTx/>
                </a:defRPr>
              </a:pPr>
              <a:r>
                <a:rPr sz="2200">
                  <a:uFill>
                    <a:solidFill/>
                  </a:uFill>
                </a:rPr>
                <a:t>Core-shell electro-catalysts for fuel cells</a:t>
              </a:r>
            </a:p>
          </p:txBody>
        </p:sp>
      </p:grpSp>
      <p:grpSp>
        <p:nvGrpSpPr>
          <p:cNvPr id="356" name="Group 356"/>
          <p:cNvGrpSpPr/>
          <p:nvPr/>
        </p:nvGrpSpPr>
        <p:grpSpPr>
          <a:xfrm>
            <a:off x="7608710" y="4137373"/>
            <a:ext cx="2772552" cy="757429"/>
            <a:chOff x="0" y="-4825"/>
            <a:chExt cx="2772551" cy="757427"/>
          </a:xfrm>
        </p:grpSpPr>
        <p:sp>
          <p:nvSpPr>
            <p:cNvPr id="354" name="Shape 354"/>
            <p:cNvSpPr/>
            <p:nvPr/>
          </p:nvSpPr>
          <p:spPr>
            <a:xfrm>
              <a:off x="0" y="58927"/>
              <a:ext cx="2772552" cy="629922"/>
            </a:xfrm>
            <a:prstGeom prst="rect">
              <a:avLst/>
            </a:prstGeom>
            <a:solidFill>
              <a:srgbClr val="FFFF00"/>
            </a:solidFill>
            <a:ln w="25400" cap="flat">
              <a:solidFill>
                <a:srgbClr val="95B3D7"/>
              </a:solidFill>
              <a:prstDash val="solid"/>
              <a:round/>
            </a:ln>
            <a:effectLst>
              <a:outerShdw blurRad="63500" dist="50800" dir="2700000" rotWithShape="0">
                <a:srgbClr val="000000">
                  <a:alpha val="40000"/>
                </a:srgbClr>
              </a:outerShdw>
            </a:effectLst>
          </p:spPr>
          <p:txBody>
            <a:bodyPr wrap="square" lIns="65023" tIns="65023" rIns="65023" bIns="65023" numCol="1" anchor="ctr">
              <a:noAutofit/>
            </a:bodyPr>
            <a:lstStyle/>
            <a:p>
              <a:pPr lvl="0" algn="ctr" defTabSz="914400">
                <a:lnSpc>
                  <a:spcPct val="90000"/>
                </a:lnSpc>
                <a:defRPr sz="2400">
                  <a:solidFill>
                    <a:srgbClr val="FFFFFF"/>
                  </a:solidFill>
                  <a:uFill>
                    <a:solidFill>
                      <a:srgbClr val="FFFFFF"/>
                    </a:solidFill>
                  </a:uFill>
                  <a:latin typeface="Calibri"/>
                  <a:ea typeface="Calibri"/>
                  <a:cs typeface="Calibri"/>
                  <a:sym typeface="Calibri"/>
                </a:defRPr>
              </a:pPr>
              <a:endParaRPr/>
            </a:p>
          </p:txBody>
        </p:sp>
        <p:sp>
          <p:nvSpPr>
            <p:cNvPr id="355" name="Shape 355"/>
            <p:cNvSpPr/>
            <p:nvPr/>
          </p:nvSpPr>
          <p:spPr>
            <a:xfrm>
              <a:off x="0" y="-4826"/>
              <a:ext cx="2772552" cy="75742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ctr">
              <a:spAutoFit/>
            </a:bodyPr>
            <a:lstStyle>
              <a:lvl1pPr algn="ctr" defTabSz="914400">
                <a:lnSpc>
                  <a:spcPct val="90000"/>
                </a:lnSpc>
                <a:defRPr sz="2200">
                  <a:uFill>
                    <a:solidFill/>
                  </a:uFill>
                  <a:latin typeface="Arial Narrow"/>
                  <a:ea typeface="Arial Narrow"/>
                  <a:cs typeface="Arial Narrow"/>
                  <a:sym typeface="Arial Narrow"/>
                </a:defRPr>
              </a:lvl1pPr>
            </a:lstStyle>
            <a:p>
              <a:pPr lvl="0">
                <a:defRPr sz="1800">
                  <a:uFillTx/>
                </a:defRPr>
              </a:pPr>
              <a:r>
                <a:rPr sz="2200">
                  <a:uFill>
                    <a:solidFill/>
                  </a:uFill>
                </a:rPr>
                <a:t>Catalysts for olefin metathesis</a:t>
              </a:r>
            </a:p>
          </p:txBody>
        </p:sp>
      </p:grpSp>
      <p:sp>
        <p:nvSpPr>
          <p:cNvPr id="357" name="Shape 357"/>
          <p:cNvSpPr/>
          <p:nvPr/>
        </p:nvSpPr>
        <p:spPr>
          <a:xfrm>
            <a:off x="12022761" y="1810141"/>
            <a:ext cx="760683"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algn="ctr" defTabSz="914400">
              <a:defRPr sz="2400">
                <a:solidFill>
                  <a:srgbClr val="FFFFFF"/>
                </a:solidFill>
                <a:uFill>
                  <a:solidFill>
                    <a:srgbClr val="FFFFFF"/>
                  </a:solidFill>
                </a:uFill>
                <a:latin typeface="Calibri"/>
                <a:ea typeface="Calibri"/>
                <a:cs typeface="Calibri"/>
                <a:sym typeface="Calibri"/>
              </a:defRPr>
            </a:lvl1pPr>
          </a:lstStyle>
          <a:p>
            <a:pPr lvl="0">
              <a:defRPr sz="1800">
                <a:solidFill>
                  <a:srgbClr val="000000"/>
                </a:solidFill>
                <a:uFillTx/>
              </a:defRPr>
            </a:pPr>
            <a:r>
              <a:rPr sz="2400">
                <a:solidFill>
                  <a:srgbClr val="FFFFFF"/>
                </a:solidFill>
                <a:uFill>
                  <a:solidFill>
                    <a:srgbClr val="FFFFFF"/>
                  </a:solidFill>
                </a:uFill>
              </a:rPr>
              <a:t>2010</a:t>
            </a:r>
          </a:p>
        </p:txBody>
      </p:sp>
      <p:sp>
        <p:nvSpPr>
          <p:cNvPr id="358" name="Shape 358"/>
          <p:cNvSpPr/>
          <p:nvPr/>
        </p:nvSpPr>
        <p:spPr>
          <a:xfrm>
            <a:off x="11455965" y="4257573"/>
            <a:ext cx="496711" cy="453813"/>
          </a:xfrm>
          <a:prstGeom prst="star5">
            <a:avLst>
              <a:gd name="adj" fmla="val 19098"/>
              <a:gd name="hf" fmla="val 105146"/>
              <a:gd name="vf" fmla="val 110557"/>
            </a:avLst>
          </a:prstGeom>
          <a:solidFill>
            <a:srgbClr val="FFFF00"/>
          </a:solidFill>
          <a:ln w="3175">
            <a:solidFill/>
            <a:round/>
          </a:ln>
        </p:spPr>
        <p:txBody>
          <a:bodyPr lIns="65023" tIns="65023" rIns="65023" bIns="65023" anchor="ctr"/>
          <a:lstStyle/>
          <a:p>
            <a:pPr lvl="0" algn="ctr" defTabSz="914400">
              <a:defRPr sz="2400">
                <a:solidFill>
                  <a:srgbClr val="FFFFFF"/>
                </a:solidFill>
                <a:uFill>
                  <a:solidFill>
                    <a:srgbClr val="FFFFFF"/>
                  </a:solidFill>
                </a:uFill>
                <a:latin typeface="Calibri"/>
                <a:ea typeface="Calibri"/>
                <a:cs typeface="Calibri"/>
                <a:sym typeface="Calibri"/>
              </a:defRPr>
            </a:pPr>
            <a:endParaRPr/>
          </a:p>
        </p:txBody>
      </p:sp>
      <p:sp>
        <p:nvSpPr>
          <p:cNvPr id="359" name="Shape 359"/>
          <p:cNvSpPr/>
          <p:nvPr/>
        </p:nvSpPr>
        <p:spPr>
          <a:xfrm>
            <a:off x="10934418" y="4812986"/>
            <a:ext cx="1584961" cy="5872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lvl1pPr defTabSz="914400">
              <a:defRPr sz="1600">
                <a:uFill>
                  <a:solidFill/>
                </a:uFill>
                <a:latin typeface="Arial Narrow"/>
                <a:ea typeface="Arial Narrow"/>
                <a:cs typeface="Arial Narrow"/>
                <a:sym typeface="Arial Narrow"/>
              </a:defRPr>
            </a:lvl1pPr>
          </a:lstStyle>
          <a:p>
            <a:pPr lvl="0">
              <a:defRPr sz="1800">
                <a:uFillTx/>
              </a:defRPr>
            </a:pPr>
            <a:r>
              <a:rPr sz="1600">
                <a:uFill>
                  <a:solidFill/>
                </a:uFill>
              </a:rPr>
              <a:t>Nobel Prize in Chemistry, 2005</a:t>
            </a:r>
          </a:p>
        </p:txBody>
      </p:sp>
      <p:sp>
        <p:nvSpPr>
          <p:cNvPr id="360" name="Shape 360"/>
          <p:cNvSpPr/>
          <p:nvPr/>
        </p:nvSpPr>
        <p:spPr>
          <a:xfrm flipV="1">
            <a:off x="10403840" y="4528506"/>
            <a:ext cx="1006970" cy="6774"/>
          </a:xfrm>
          <a:prstGeom prst="line">
            <a:avLst/>
          </a:prstGeom>
          <a:ln w="38100">
            <a:solidFill>
              <a:srgbClr val="4A7EBB"/>
            </a:solidFill>
            <a:round/>
            <a:tailEnd type="triangle"/>
          </a:ln>
        </p:spPr>
        <p:txBody>
          <a:bodyPr lIns="65023" tIns="65023" rIns="65023" bIns="65023"/>
          <a:lstStyle/>
          <a:p>
            <a:pPr lvl="0">
              <a:defRPr sz="1600"/>
            </a:pPr>
            <a:endParaRPr/>
          </a:p>
        </p:txBody>
      </p:sp>
      <p:sp>
        <p:nvSpPr>
          <p:cNvPr id="361" name="Shape 361"/>
          <p:cNvSpPr/>
          <p:nvPr/>
        </p:nvSpPr>
        <p:spPr>
          <a:xfrm>
            <a:off x="12499058" y="9387840"/>
            <a:ext cx="539610" cy="612572"/>
          </a:xfrm>
          <a:prstGeom prst="rect">
            <a:avLst/>
          </a:prstGeom>
          <a:ln w="12700">
            <a:miter lim="400000"/>
          </a:ln>
          <a:extLst>
            <a:ext uri="{C572A759-6A51-4108-AA02-DFA0A04FC94B}">
              <ma14:wrappingTextBoxFlag xmlns:ma14="http://schemas.microsoft.com/office/mac/drawingml/2011/main" val="1"/>
            </a:ext>
          </a:extLst>
        </p:spPr>
        <p:txBody>
          <a:bodyPr lIns="64985" tIns="64985" rIns="64985" bIns="64985">
            <a:spAutoFit/>
          </a:bodyPr>
          <a:lstStyle>
            <a:lvl1pPr defTabSz="1298222">
              <a:tabLst>
                <a:tab pos="1943100" algn="l"/>
              </a:tabLst>
              <a:defRPr sz="1600">
                <a:solidFill>
                  <a:srgbClr val="106636"/>
                </a:solidFill>
                <a:uFill>
                  <a:solidFill>
                    <a:srgbClr val="106636"/>
                  </a:solidFill>
                </a:uFill>
                <a:latin typeface="Calibri"/>
                <a:ea typeface="Calibri"/>
                <a:cs typeface="Calibri"/>
                <a:sym typeface="Calibri"/>
              </a:defRPr>
            </a:lvl1pPr>
          </a:lstStyle>
          <a:p>
            <a:pPr lvl="0">
              <a:defRPr sz="1800">
                <a:solidFill>
                  <a:srgbClr val="000000"/>
                </a:solidFill>
                <a:uFillTx/>
              </a:defRPr>
            </a:pPr>
            <a:r>
              <a:rPr sz="1600">
                <a:solidFill>
                  <a:srgbClr val="106636"/>
                </a:solidFill>
                <a:uFill>
                  <a:solidFill>
                    <a:srgbClr val="106636"/>
                  </a:solidFill>
                </a:uFill>
              </a:rPr>
              <a:t>6</a:t>
            </a:r>
          </a:p>
        </p:txBody>
      </p:sp>
    </p:spTree>
  </p:cSld>
  <p:clrMapOvr>
    <a:masterClrMapping/>
  </p:clrMapOvr>
  <p:transition xmlns:p14="http://schemas.microsoft.com/office/powerpoint/2010/main" spd="med">
    <p:wipe/>
  </p:transition>
</p:sld>
</file>

<file path=ppt/slides/slide30.xml><?xml version="1.0" encoding="utf-8"?>
<p:sld xmlns:a="http://schemas.openxmlformats.org/drawingml/2006/main" xmlns:r="http://schemas.openxmlformats.org/officeDocument/2006/relationships" xmlns:p="http://schemas.openxmlformats.org/presentationml/2006/main">
  <p:cSld>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19" name="Shape 819"/>
          <p:cNvSpPr>
            <a:spLocks noGrp="1"/>
          </p:cNvSpPr>
          <p:nvPr>
            <p:ph type="title"/>
          </p:nvPr>
        </p:nvSpPr>
        <p:spPr>
          <a:xfrm>
            <a:off x="800100" y="239712"/>
            <a:ext cx="11430000" cy="2465388"/>
          </a:xfrm>
          <a:prstGeom prst="rect">
            <a:avLst/>
          </a:prstGeom>
        </p:spPr>
        <p:txBody>
          <a:bodyPr/>
          <a:lstStyle>
            <a:lvl1pPr algn="l">
              <a:defRPr sz="70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7000">
                <a:solidFill>
                  <a:srgbClr val="FFFFFF"/>
                </a:solidFill>
                <a:effectLst>
                  <a:outerShdw blurRad="12700" dist="38100" dir="2700000" rotWithShape="0">
                    <a:srgbClr val="000000"/>
                  </a:outerShdw>
                </a:effectLst>
                <a:uFill>
                  <a:solidFill>
                    <a:srgbClr val="FFFFFF"/>
                  </a:solidFill>
                </a:uFill>
              </a:rPr>
              <a:t>Old School, Computation</a:t>
            </a:r>
          </a:p>
        </p:txBody>
      </p:sp>
      <p:sp>
        <p:nvSpPr>
          <p:cNvPr id="820" name="Shape 820"/>
          <p:cNvSpPr>
            <a:spLocks noGrp="1"/>
          </p:cNvSpPr>
          <p:nvPr>
            <p:ph type="body" idx="1"/>
          </p:nvPr>
        </p:nvSpPr>
        <p:spPr>
          <a:xfrm>
            <a:off x="800100" y="2705100"/>
            <a:ext cx="11430000" cy="5827713"/>
          </a:xfrm>
          <a:prstGeom prst="rect">
            <a:avLst/>
          </a:prstGeom>
        </p:spPr>
        <p:txBody>
          <a:bodyPr/>
          <a:lstStyle/>
          <a:p>
            <a:pPr marL="406400" lvl="0" indent="-406400">
              <a:spcBef>
                <a:spcPts val="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Write down Equations</a:t>
            </a:r>
          </a:p>
          <a:p>
            <a:pPr marL="406400" lvl="0" indent="-406400">
              <a:spcBef>
                <a:spcPts val="240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“Solve them” (verify please)</a:t>
            </a:r>
          </a:p>
          <a:p>
            <a:pPr marL="406400" lvl="0" indent="-406400">
              <a:spcBef>
                <a:spcPts val="240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Analyze, make graphs, compute numbers of interest (results)</a:t>
            </a:r>
          </a:p>
          <a:p>
            <a:pPr marL="406400" lvl="0" indent="-406400">
              <a:spcBef>
                <a:spcPts val="2400"/>
              </a:spcBef>
              <a:buSzPct val="29900"/>
              <a:buFont typeface="Helvetica Neue Light"/>
              <a:buBlip>
                <a:blip r:embed="rId3"/>
              </a:buBlip>
              <a:defRPr sz="1800">
                <a:uFillTx/>
              </a:defRPr>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Publish results</a:t>
            </a:r>
          </a:p>
        </p:txBody>
      </p:sp>
      <p:sp>
        <p:nvSpPr>
          <p:cNvPr id="821" name="Shape 821"/>
          <p:cNvSpPr/>
          <p:nvPr/>
        </p:nvSpPr>
        <p:spPr>
          <a:xfrm>
            <a:off x="3282950" y="8439149"/>
            <a:ext cx="6464300" cy="571502"/>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lvl1pPr algn="ctr" defTabSz="914400">
              <a:buClr>
                <a:srgbClr val="FFFFFF"/>
              </a:buClr>
              <a:buFont typeface="Helvetica Neue Light"/>
              <a:defRPr sz="38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3800">
                <a:solidFill>
                  <a:srgbClr val="FFFFFF"/>
                </a:solidFill>
                <a:effectLst>
                  <a:outerShdw blurRad="12700" dist="25400" dir="2700000" rotWithShape="0">
                    <a:srgbClr val="000000"/>
                  </a:outerShdw>
                </a:effectLst>
                <a:uFill>
                  <a:solidFill>
                    <a:srgbClr val="FFFFFF"/>
                  </a:solidFill>
                </a:uFill>
              </a:rPr>
              <a:t>We can do much much better!</a:t>
            </a:r>
          </a:p>
        </p:txBody>
      </p:sp>
    </p:spTree>
  </p:cSld>
  <p:clrMapOvr>
    <a:masterClrMapping/>
  </p:clrMapOvr>
  <p:transition xmlns:p14="http://schemas.microsoft.com/office/powerpoint/2010/main" spd="med">
    <p:wipe/>
  </p:transition>
</p:sld>
</file>

<file path=ppt/slides/slide31.xml><?xml version="1.0" encoding="utf-8"?>
<p:sld xmlns:a="http://schemas.openxmlformats.org/drawingml/2006/main" xmlns:r="http://schemas.openxmlformats.org/officeDocument/2006/relationships" xmlns:p="http://schemas.openxmlformats.org/presentationml/2006/main">
  <p:cSld>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23" name="Shape 823"/>
          <p:cNvSpPr>
            <a:spLocks noGrp="1"/>
          </p:cNvSpPr>
          <p:nvPr>
            <p:ph type="title"/>
          </p:nvPr>
        </p:nvSpPr>
        <p:spPr>
          <a:xfrm>
            <a:off x="787400" y="240862"/>
            <a:ext cx="11430000" cy="2464676"/>
          </a:xfrm>
          <a:prstGeom prst="rect">
            <a:avLst/>
          </a:prstGeom>
        </p:spPr>
        <p:txBody>
          <a:bodyPr/>
          <a:lstStyle>
            <a:lvl1pPr algn="l">
              <a:defRPr sz="72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7200">
                <a:solidFill>
                  <a:srgbClr val="FFFFFF"/>
                </a:solidFill>
                <a:effectLst>
                  <a:outerShdw blurRad="12700" dist="38100" dir="2700000" rotWithShape="0">
                    <a:srgbClr val="000000"/>
                  </a:outerShdw>
                </a:effectLst>
                <a:uFill>
                  <a:solidFill>
                    <a:srgbClr val="FFFFFF"/>
                  </a:solidFill>
                </a:uFill>
              </a:rPr>
              <a:t>Better Models = Less Data</a:t>
            </a:r>
          </a:p>
        </p:txBody>
      </p:sp>
      <p:sp>
        <p:nvSpPr>
          <p:cNvPr id="824" name="Shape 824"/>
          <p:cNvSpPr>
            <a:spLocks noGrp="1"/>
          </p:cNvSpPr>
          <p:nvPr>
            <p:ph type="body" idx="1"/>
          </p:nvPr>
        </p:nvSpPr>
        <p:spPr>
          <a:xfrm>
            <a:off x="546100" y="2705537"/>
            <a:ext cx="11430000" cy="5841126"/>
          </a:xfrm>
          <a:prstGeom prst="rect">
            <a:avLst/>
          </a:prstGeom>
        </p:spPr>
        <p:txBody>
          <a:bodyPr/>
          <a:lstStyle/>
          <a:p>
            <a:pPr marL="406400" lvl="0" indent="-406400">
              <a:spcBef>
                <a:spcPts val="0"/>
              </a:spcBef>
              <a:buSzPct val="29900"/>
              <a:buFont typeface="Helvetica Neue Light"/>
              <a:buBlip>
                <a:blip r:embed="rId3"/>
              </a:buBlip>
              <a:defRPr sz="1800">
                <a:uFillTx/>
              </a:defRPr>
            </a:pPr>
            <a:r>
              <a:rPr sz="36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Take the LHC as an example</a:t>
            </a:r>
          </a:p>
          <a:p>
            <a:pPr marL="406400" lvl="0" indent="-406400">
              <a:spcBef>
                <a:spcPts val="2400"/>
              </a:spcBef>
              <a:buSzPct val="29900"/>
              <a:buFont typeface="Helvetica Neue Light"/>
              <a:buBlip>
                <a:blip r:embed="rId3"/>
              </a:buBlip>
              <a:defRPr sz="1800">
                <a:uFillTx/>
              </a:defRPr>
            </a:pPr>
            <a:r>
              <a:rPr sz="36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Data produced at 1PB/sec !</a:t>
            </a:r>
          </a:p>
          <a:p>
            <a:pPr marL="406400" lvl="0" indent="-406400">
              <a:spcBef>
                <a:spcPts val="2400"/>
              </a:spcBef>
              <a:buSzPct val="29900"/>
              <a:buFont typeface="Helvetica Neue Light"/>
              <a:buBlip>
                <a:blip r:embed="rId3"/>
              </a:buBlip>
              <a:defRPr sz="1800">
                <a:uFillTx/>
              </a:defRPr>
            </a:pPr>
            <a:r>
              <a:rPr sz="36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Reduced data saved: 300 MB/s</a:t>
            </a:r>
          </a:p>
          <a:p>
            <a:pPr marL="406400" lvl="0" indent="-406400">
              <a:spcBef>
                <a:spcPts val="2400"/>
              </a:spcBef>
              <a:buSzPct val="29900"/>
              <a:buFont typeface="Helvetica Neue Light"/>
              <a:buBlip>
                <a:blip r:embed="rId3"/>
              </a:buBlip>
              <a:defRPr sz="1800">
                <a:uFillTx/>
              </a:defRPr>
            </a:pPr>
            <a:r>
              <a:rPr sz="36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That’s a darn good model</a:t>
            </a:r>
          </a:p>
          <a:p>
            <a:pPr marL="406400" lvl="0" indent="-406400">
              <a:spcBef>
                <a:spcPts val="2400"/>
              </a:spcBef>
              <a:buSzPct val="29900"/>
              <a:buFont typeface="Helvetica Neue Light"/>
              <a:buBlip>
                <a:blip r:embed="rId3"/>
              </a:buBlip>
              <a:defRPr sz="1800">
                <a:uFillTx/>
              </a:defRPr>
            </a:pPr>
            <a:r>
              <a:rPr sz="36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Other end : Biology? </a:t>
            </a:r>
          </a:p>
          <a:p>
            <a:pPr marL="406400" lvl="0" indent="-406400">
              <a:spcBef>
                <a:spcPts val="2400"/>
              </a:spcBef>
              <a:buSzPct val="29900"/>
              <a:buFont typeface="Helvetica Neue Light"/>
              <a:buBlip>
                <a:blip r:embed="rId3"/>
              </a:buBlip>
              <a:defRPr sz="1800">
                <a:uFillTx/>
              </a:defRPr>
            </a:pPr>
            <a:r>
              <a:rPr sz="36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Materials: In the middle</a:t>
            </a:r>
          </a:p>
        </p:txBody>
      </p:sp>
      <p:pic>
        <p:nvPicPr>
          <p:cNvPr id="825" name="image.png"/>
          <p:cNvPicPr/>
          <p:nvPr/>
        </p:nvPicPr>
        <p:blipFill>
          <a:blip r:embed="rId4">
            <a:extLst/>
          </a:blip>
          <a:stretch>
            <a:fillRect/>
          </a:stretch>
        </p:blipFill>
        <p:spPr>
          <a:xfrm>
            <a:off x="7810500" y="2819400"/>
            <a:ext cx="3606800" cy="2260600"/>
          </a:xfrm>
          <a:prstGeom prst="rect">
            <a:avLst/>
          </a:prstGeom>
          <a:ln w="12700">
            <a:miter lim="400000"/>
          </a:ln>
        </p:spPr>
      </p:pic>
      <p:pic>
        <p:nvPicPr>
          <p:cNvPr id="826" name="image.jpg"/>
          <p:cNvPicPr/>
          <p:nvPr/>
        </p:nvPicPr>
        <p:blipFill>
          <a:blip r:embed="rId5">
            <a:extLst/>
          </a:blip>
          <a:stretch>
            <a:fillRect/>
          </a:stretch>
        </p:blipFill>
        <p:spPr>
          <a:xfrm>
            <a:off x="7594600" y="5341937"/>
            <a:ext cx="4711700" cy="3136901"/>
          </a:xfrm>
          <a:prstGeom prst="rect">
            <a:avLst/>
          </a:prstGeom>
          <a:ln w="12700">
            <a:miter lim="400000"/>
          </a:ln>
        </p:spPr>
      </p:pic>
      <p:sp>
        <p:nvSpPr>
          <p:cNvPr id="827" name="Shape 827"/>
          <p:cNvSpPr/>
          <p:nvPr/>
        </p:nvSpPr>
        <p:spPr>
          <a:xfrm>
            <a:off x="330200" y="8794750"/>
            <a:ext cx="12344400" cy="546100"/>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lvl1pPr marL="406400" indent="-406400" defTabSz="914400">
              <a:spcBef>
                <a:spcPts val="2400"/>
              </a:spcBef>
              <a:buClr>
                <a:srgbClr val="FFFFFF"/>
              </a:buClr>
              <a:buSzPct val="29900"/>
              <a:buFont typeface="Helvetica Neue Light"/>
              <a:buBlip>
                <a:blip r:embed="rId3"/>
              </a:buBlip>
              <a:defRPr sz="36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3600">
                <a:solidFill>
                  <a:srgbClr val="FFFFFF"/>
                </a:solidFill>
                <a:effectLst>
                  <a:outerShdw blurRad="12700" dist="25400" dir="2700000" rotWithShape="0">
                    <a:srgbClr val="000000"/>
                  </a:outerShdw>
                </a:effectLst>
                <a:uFill>
                  <a:solidFill>
                    <a:srgbClr val="FFFFFF"/>
                  </a:solidFill>
                </a:uFill>
              </a:rPr>
              <a:t>But you need to know the model to make sense of the data!</a:t>
            </a:r>
          </a:p>
        </p:txBody>
      </p:sp>
    </p:spTree>
  </p:cSld>
  <p:clrMapOvr>
    <a:masterClrMapping/>
  </p:clrMapOvr>
  <p:transition xmlns:p14="http://schemas.microsoft.com/office/powerpoint/2010/main" spd="med">
    <p:wipe/>
  </p:transition>
</p:sld>
</file>

<file path=ppt/slides/slide32.xml><?xml version="1.0" encoding="utf-8"?>
<p:sld xmlns:a="http://schemas.openxmlformats.org/drawingml/2006/main" xmlns:r="http://schemas.openxmlformats.org/officeDocument/2006/relationships" xmlns:p="http://schemas.openxmlformats.org/presentationml/2006/main">
  <p:cSld>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29" name="Shape 829"/>
          <p:cNvSpPr>
            <a:spLocks noGrp="1"/>
          </p:cNvSpPr>
          <p:nvPr>
            <p:ph type="title"/>
          </p:nvPr>
        </p:nvSpPr>
        <p:spPr>
          <a:xfrm>
            <a:off x="800100" y="-355600"/>
            <a:ext cx="11430000" cy="2438400"/>
          </a:xfrm>
          <a:prstGeom prst="rect">
            <a:avLst/>
          </a:prstGeom>
        </p:spPr>
        <p:txBody>
          <a:bodyPr lIns="38100" tIns="38100" rIns="38100" bIns="38100"/>
          <a:lstStyle>
            <a:lvl1pPr algn="l">
              <a:defRPr sz="70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7000">
                <a:solidFill>
                  <a:srgbClr val="FFFFFF"/>
                </a:solidFill>
                <a:effectLst>
                  <a:outerShdw blurRad="12700" dist="38100" dir="2700000" rotWithShape="0">
                    <a:srgbClr val="000000"/>
                  </a:outerShdw>
                </a:effectLst>
                <a:uFill>
                  <a:solidFill>
                    <a:srgbClr val="FFFFFF"/>
                  </a:solidFill>
                </a:uFill>
              </a:rPr>
              <a:t>What should we be doing?</a:t>
            </a:r>
          </a:p>
        </p:txBody>
      </p:sp>
      <p:sp>
        <p:nvSpPr>
          <p:cNvPr id="830" name="Shape 830"/>
          <p:cNvSpPr/>
          <p:nvPr/>
        </p:nvSpPr>
        <p:spPr>
          <a:xfrm>
            <a:off x="277812" y="1752600"/>
            <a:ext cx="12560301" cy="1193800"/>
          </a:xfrm>
          <a:prstGeom prst="rect">
            <a:avLst/>
          </a:prstGeom>
          <a:ln w="12700">
            <a:miter lim="400000"/>
          </a:ln>
          <a:extLst>
            <a:ext uri="{C572A759-6A51-4108-AA02-DFA0A04FC94B}">
              <ma14:wrappingTextBoxFlag xmlns:ma14="http://schemas.microsoft.com/office/mac/drawingml/2011/main" val="1"/>
            </a:ext>
          </a:extLst>
        </p:spPr>
        <p:txBody>
          <a:bodyPr lIns="38100" tIns="38100" rIns="38100" bIns="38100">
            <a:spAutoFit/>
          </a:bodyPr>
          <a:lstStyle>
            <a:lvl1pPr algn="ctr" defTabSz="914400">
              <a:buClr>
                <a:srgbClr val="FFFFFF"/>
              </a:buClr>
              <a:buFont typeface="Calibri"/>
              <a:defRPr sz="3600" b="1">
                <a:solidFill>
                  <a:srgbClr val="FF4013"/>
                </a:solidFill>
                <a:effectLst>
                  <a:outerShdw blurRad="12700" dist="25400" dir="2700000" rotWithShape="0">
                    <a:srgbClr val="000000"/>
                  </a:outerShdw>
                </a:effectLst>
                <a:uFill>
                  <a:solidFill>
                    <a:srgbClr val="FF4013"/>
                  </a:solidFill>
                </a:uFill>
                <a:latin typeface="Calibri"/>
                <a:ea typeface="Calibri"/>
                <a:cs typeface="Calibri"/>
                <a:sym typeface="Calibri"/>
              </a:defRPr>
            </a:lvl1pPr>
          </a:lstStyle>
          <a:p>
            <a:pPr lvl="0">
              <a:defRPr sz="1800" b="0">
                <a:solidFill>
                  <a:srgbClr val="000000"/>
                </a:solidFill>
                <a:effectLst/>
                <a:uFillTx/>
              </a:defRPr>
            </a:pPr>
            <a:r>
              <a:rPr sz="3600" b="1">
                <a:solidFill>
                  <a:srgbClr val="FF4013"/>
                </a:solidFill>
                <a:effectLst>
                  <a:outerShdw blurRad="12700" dist="25400" dir="2700000" rotWithShape="0">
                    <a:srgbClr val="000000"/>
                  </a:outerShdw>
                </a:effectLst>
                <a:uFill>
                  <a:solidFill>
                    <a:srgbClr val="FF4013"/>
                  </a:solidFill>
                </a:uFill>
              </a:rPr>
              <a:t>Science is characterized by the iteration of experiment and models, yielding higher fidelity with lower uncertainty.</a:t>
            </a:r>
          </a:p>
        </p:txBody>
      </p:sp>
      <p:sp>
        <p:nvSpPr>
          <p:cNvPr id="831" name="Shape 831"/>
          <p:cNvSpPr/>
          <p:nvPr/>
        </p:nvSpPr>
        <p:spPr>
          <a:xfrm>
            <a:off x="685800" y="3178175"/>
            <a:ext cx="11747500" cy="1172566"/>
          </a:xfrm>
          <a:prstGeom prst="rect">
            <a:avLst/>
          </a:prstGeom>
          <a:ln w="12700">
            <a:round/>
          </a:ln>
          <a:extLst>
            <a:ext uri="{C572A759-6A51-4108-AA02-DFA0A04FC94B}">
              <ma14:wrappingTextBoxFlag xmlns:ma14="http://schemas.microsoft.com/office/mac/drawingml/2011/main" val="1"/>
            </a:ext>
          </a:extLst>
        </p:spPr>
        <p:txBody>
          <a:bodyPr lIns="38100" tIns="38100" rIns="38100" bIns="38100">
            <a:spAutoFit/>
          </a:bodyPr>
          <a:lstStyle/>
          <a:p>
            <a:pPr marL="571500" lvl="0" defTabSz="914400">
              <a:buClr>
                <a:srgbClr val="FFFFFF"/>
              </a:buClr>
              <a:buFont typeface="Helvetica Neue Light"/>
              <a:defRPr sz="1800"/>
            </a:pPr>
            <a:r>
              <a:rPr sz="2400">
                <a:solidFill>
                  <a:srgbClr val="FFFFFF"/>
                </a:solidFill>
                <a:uFill>
                  <a:solidFill>
                    <a:srgbClr val="FFFFFF"/>
                  </a:solidFill>
                </a:uFill>
                <a:latin typeface="Helvetica Neue Light"/>
                <a:ea typeface="Helvetica Neue Light"/>
                <a:cs typeface="Helvetica Neue Light"/>
                <a:sym typeface="Helvetica Neue Light"/>
              </a:rPr>
              <a:t>The measurement or computation of a quantity (data) is generally </a:t>
            </a:r>
            <a:r>
              <a:rPr sz="2400" i="1">
                <a:solidFill>
                  <a:srgbClr val="FFFFFF"/>
                </a:solidFill>
                <a:uFill>
                  <a:solidFill>
                    <a:srgbClr val="FFFFFF"/>
                  </a:solidFill>
                </a:uFill>
                <a:latin typeface="Helvetica Neue Light"/>
                <a:ea typeface="Helvetica Neue Light"/>
                <a:cs typeface="Helvetica Neue Light"/>
                <a:sym typeface="Helvetica Neue Light"/>
              </a:rPr>
              <a:t>meaningless</a:t>
            </a:r>
            <a:r>
              <a:rPr sz="2400">
                <a:solidFill>
                  <a:srgbClr val="FFFFFF"/>
                </a:solidFill>
                <a:uFill>
                  <a:solidFill>
                    <a:srgbClr val="FFFFFF"/>
                  </a:solidFill>
                </a:uFill>
                <a:latin typeface="Helvetica Neue Light"/>
                <a:ea typeface="Helvetica Neue Light"/>
                <a:cs typeface="Helvetica Neue Light"/>
                <a:sym typeface="Helvetica Neue Light"/>
              </a:rPr>
              <a:t> without the associated quantifying model that defines both the data and its uncertainties.</a:t>
            </a:r>
          </a:p>
        </p:txBody>
      </p:sp>
      <p:sp>
        <p:nvSpPr>
          <p:cNvPr id="832" name="Shape 832"/>
          <p:cNvSpPr/>
          <p:nvPr/>
        </p:nvSpPr>
        <p:spPr>
          <a:xfrm>
            <a:off x="368300" y="4868862"/>
            <a:ext cx="12395200" cy="1549401"/>
          </a:xfrm>
          <a:prstGeom prst="rect">
            <a:avLst/>
          </a:prstGeom>
          <a:ln w="12700">
            <a:round/>
          </a:ln>
          <a:extLst>
            <a:ext uri="{C572A759-6A51-4108-AA02-DFA0A04FC94B}">
              <ma14:wrappingTextBoxFlag xmlns:ma14="http://schemas.microsoft.com/office/mac/drawingml/2011/main" val="1"/>
            </a:ext>
          </a:extLst>
        </p:spPr>
        <p:txBody>
          <a:bodyPr lIns="38100" tIns="38100" rIns="38100" bIns="38100">
            <a:spAutoFit/>
          </a:bodyPr>
          <a:lstStyle/>
          <a:p>
            <a:pPr marL="571500" lvl="0" defTabSz="914400">
              <a:buClr>
                <a:srgbClr val="FFFFFF"/>
              </a:buClr>
              <a:buFont typeface="Helvetica Neue"/>
              <a:defRPr sz="1800"/>
            </a:pPr>
            <a:r>
              <a:rPr sz="2400" b="1">
                <a:solidFill>
                  <a:srgbClr val="FFFFFF"/>
                </a:solidFill>
                <a:uFill>
                  <a:solidFill>
                    <a:srgbClr val="FFFFFF"/>
                  </a:solidFill>
                </a:uFill>
                <a:latin typeface="Helvetica Neue"/>
                <a:ea typeface="Helvetica Neue"/>
                <a:cs typeface="Helvetica Neue"/>
                <a:sym typeface="Helvetica Neue"/>
              </a:rPr>
              <a:t>Thus </a:t>
            </a:r>
            <a:r>
              <a:rPr sz="2400">
                <a:solidFill>
                  <a:srgbClr val="FFFFFF"/>
                </a:solidFill>
                <a:uFill>
                  <a:solidFill>
                    <a:srgbClr val="FFFFFF"/>
                  </a:solidFill>
                </a:uFill>
                <a:latin typeface="Helvetica Neue Light"/>
                <a:ea typeface="Helvetica Neue Light"/>
                <a:cs typeface="Helvetica Neue Light"/>
                <a:sym typeface="Helvetica Neue Light"/>
              </a:rPr>
              <a:t>dissemination of data is ideally </a:t>
            </a:r>
            <a:r>
              <a:rPr sz="2400" b="1">
                <a:solidFill>
                  <a:srgbClr val="FFFFFF"/>
                </a:solidFill>
                <a:uFill>
                  <a:solidFill>
                    <a:srgbClr val="FFFFFF"/>
                  </a:solidFill>
                </a:uFill>
                <a:latin typeface="Helvetica Neue"/>
                <a:ea typeface="Helvetica Neue"/>
                <a:cs typeface="Helvetica Neue"/>
                <a:sym typeface="Helvetica Neue"/>
              </a:rPr>
              <a:t>the dissemination of the following information: </a:t>
            </a:r>
          </a:p>
          <a:p>
            <a:pPr marL="571500" lvl="0" defTabSz="914400">
              <a:buClr>
                <a:srgbClr val="FFFFFF"/>
              </a:buClr>
              <a:buSzPct val="100000"/>
              <a:buFont typeface="Helvetica Neue"/>
              <a:buAutoNum type="arabicPeriod"/>
              <a:defRPr sz="1800"/>
            </a:pPr>
            <a:r>
              <a:rPr sz="2400" b="1">
                <a:solidFill>
                  <a:srgbClr val="FFFFFF"/>
                </a:solidFill>
                <a:uFill>
                  <a:solidFill>
                    <a:srgbClr val="FFFFFF"/>
                  </a:solidFill>
                </a:uFill>
                <a:latin typeface="Helvetica Neue"/>
                <a:ea typeface="Helvetica Neue"/>
                <a:cs typeface="Helvetica Neue"/>
                <a:sym typeface="Helvetica Neue"/>
              </a:rPr>
              <a:t> Measured quantities, </a:t>
            </a:r>
          </a:p>
          <a:p>
            <a:pPr marL="571500" lvl="0" defTabSz="914400">
              <a:buClr>
                <a:srgbClr val="FFFFFF"/>
              </a:buClr>
              <a:buSzPct val="100000"/>
              <a:buFont typeface="Helvetica Neue"/>
              <a:buAutoNum type="arabicPeriod"/>
              <a:defRPr sz="1800"/>
            </a:pPr>
            <a:r>
              <a:rPr sz="2400" b="1">
                <a:solidFill>
                  <a:srgbClr val="FFFFFF"/>
                </a:solidFill>
                <a:uFill>
                  <a:solidFill>
                    <a:srgbClr val="FFFFFF"/>
                  </a:solidFill>
                </a:uFill>
                <a:latin typeface="Helvetica Neue"/>
                <a:ea typeface="Helvetica Neue"/>
                <a:cs typeface="Helvetica Neue"/>
                <a:sym typeface="Helvetica Neue"/>
              </a:rPr>
              <a:t> Associated quantifying  models, and</a:t>
            </a:r>
          </a:p>
          <a:p>
            <a:pPr marL="571500" lvl="0" defTabSz="914400">
              <a:buClr>
                <a:srgbClr val="FFFFFF"/>
              </a:buClr>
              <a:buSzPct val="100000"/>
              <a:buFont typeface="Helvetica Neue"/>
              <a:buAutoNum type="arabicPeriod"/>
              <a:defRPr sz="1800"/>
            </a:pPr>
            <a:r>
              <a:rPr sz="2400" b="1">
                <a:solidFill>
                  <a:srgbClr val="FFFFFF"/>
                </a:solidFill>
                <a:uFill>
                  <a:solidFill>
                    <a:srgbClr val="FFFFFF"/>
                  </a:solidFill>
                </a:uFill>
                <a:latin typeface="Helvetica Neue"/>
                <a:ea typeface="Helvetica Neue"/>
                <a:cs typeface="Helvetica Neue"/>
                <a:sym typeface="Helvetica Neue"/>
              </a:rPr>
              <a:t> </a:t>
            </a:r>
            <a:r>
              <a:rPr sz="2400" b="1" i="1">
                <a:solidFill>
                  <a:srgbClr val="FFFFFF"/>
                </a:solidFill>
                <a:uFill>
                  <a:solidFill>
                    <a:srgbClr val="FFFFFF"/>
                  </a:solidFill>
                </a:uFill>
                <a:latin typeface="Helvetica Neue"/>
                <a:ea typeface="Helvetica Neue"/>
                <a:cs typeface="Helvetica Neue"/>
                <a:sym typeface="Helvetica Neue"/>
              </a:rPr>
              <a:t>Raw data,</a:t>
            </a:r>
            <a:r>
              <a:rPr sz="2400" b="1">
                <a:solidFill>
                  <a:srgbClr val="FFFFFF"/>
                </a:solidFill>
                <a:uFill>
                  <a:solidFill>
                    <a:srgbClr val="FFFFFF"/>
                  </a:solidFill>
                </a:uFill>
                <a:latin typeface="Helvetica Neue"/>
                <a:ea typeface="Helvetica Neue"/>
                <a:cs typeface="Helvetica Neue"/>
                <a:sym typeface="Helvetica Neue"/>
              </a:rPr>
              <a:t> </a:t>
            </a:r>
            <a:r>
              <a:rPr sz="2400" b="1" i="1">
                <a:solidFill>
                  <a:srgbClr val="FFFFFF"/>
                </a:solidFill>
                <a:uFill>
                  <a:solidFill>
                    <a:srgbClr val="FFFFFF"/>
                  </a:solidFill>
                </a:uFill>
                <a:latin typeface="Helvetica Neue"/>
                <a:ea typeface="Helvetica Neue"/>
                <a:cs typeface="Helvetica Neue"/>
                <a:sym typeface="Helvetica Neue"/>
              </a:rPr>
              <a:t>including the protocols (and equipment) by which it was obtained</a:t>
            </a:r>
          </a:p>
        </p:txBody>
      </p:sp>
      <p:sp>
        <p:nvSpPr>
          <p:cNvPr id="833" name="Shape 833"/>
          <p:cNvSpPr/>
          <p:nvPr/>
        </p:nvSpPr>
        <p:spPr>
          <a:xfrm>
            <a:off x="471487" y="8220075"/>
            <a:ext cx="2755901" cy="1028700"/>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p>
            <a:pPr lvl="0" algn="ctr" defTabSz="914400">
              <a:buClr>
                <a:srgbClr val="FFFFFF"/>
              </a:buClr>
              <a:buFont typeface="Helvetica Neue Light"/>
              <a:defRPr sz="1800"/>
            </a:pPr>
            <a:r>
              <a:rPr sz="22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see R. Peng </a:t>
            </a:r>
            <a:r>
              <a:rPr sz="2200" i="1">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Science</a:t>
            </a:r>
            <a:r>
              <a:rPr sz="22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 2 December 2011: 1226-1227</a:t>
            </a:r>
          </a:p>
        </p:txBody>
      </p:sp>
      <p:pic>
        <p:nvPicPr>
          <p:cNvPr id="834" name="image.png"/>
          <p:cNvPicPr/>
          <p:nvPr/>
        </p:nvPicPr>
        <p:blipFill>
          <a:blip r:embed="rId3">
            <a:extLst/>
          </a:blip>
          <a:stretch>
            <a:fillRect/>
          </a:stretch>
        </p:blipFill>
        <p:spPr>
          <a:xfrm>
            <a:off x="3314700" y="7353300"/>
            <a:ext cx="7950200" cy="2455863"/>
          </a:xfrm>
          <a:prstGeom prst="rect">
            <a:avLst/>
          </a:prstGeom>
          <a:ln w="12700">
            <a:miter lim="400000"/>
          </a:ln>
        </p:spPr>
      </p:pic>
      <p:sp>
        <p:nvSpPr>
          <p:cNvPr id="835" name="Shape 835"/>
          <p:cNvSpPr/>
          <p:nvPr/>
        </p:nvSpPr>
        <p:spPr>
          <a:xfrm>
            <a:off x="4673600" y="6489700"/>
            <a:ext cx="3679377" cy="787400"/>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spAutoFit/>
          </a:bodyPr>
          <a:lstStyle>
            <a:lvl1pPr marL="40639" marR="40639" defTabSz="914400">
              <a:defRPr sz="4500" b="1">
                <a:solidFill>
                  <a:srgbClr val="FFFFFF"/>
                </a:solidFill>
                <a:uFill>
                  <a:solidFill>
                    <a:srgbClr val="FFFFFF"/>
                  </a:solidFill>
                </a:uFill>
                <a:latin typeface="+mn-lt"/>
                <a:ea typeface="+mn-ea"/>
                <a:cs typeface="+mn-cs"/>
                <a:sym typeface="Helvetica Light"/>
              </a:defRPr>
            </a:lvl1pPr>
          </a:lstStyle>
          <a:p>
            <a:pPr lvl="0">
              <a:defRPr sz="1800" b="0">
                <a:solidFill>
                  <a:srgbClr val="000000"/>
                </a:solidFill>
                <a:uFillTx/>
              </a:defRPr>
            </a:pPr>
            <a:r>
              <a:rPr sz="4500" b="1">
                <a:solidFill>
                  <a:srgbClr val="FFFFFF"/>
                </a:solidFill>
                <a:uFill>
                  <a:solidFill>
                    <a:srgbClr val="FFFFFF"/>
                  </a:solidFill>
                </a:uFill>
              </a:rPr>
              <a:t>PUBLISHING</a:t>
            </a:r>
          </a:p>
        </p:txBody>
      </p:sp>
    </p:spTree>
  </p:cSld>
  <p:clrMapOvr>
    <a:masterClrMapping/>
  </p:clrMapOvr>
  <p:transition xmlns:p14="http://schemas.microsoft.com/office/powerpoint/2010/main" spd="med">
    <p:wipe/>
  </p:transition>
  <p:timing>
    <p:tnLst>
      <p:par>
        <p:cTn xmlns:p14="http://schemas.microsoft.com/office/powerpoint/2010/mai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1" nodeType="clickEffect">
                                  <p:stCondLst>
                                    <p:cond delay="0"/>
                                  </p:stCondLst>
                                  <p:iterate>
                                    <p:tmAbs val="0"/>
                                  </p:iterate>
                                  <p:childTnLst>
                                    <p:set>
                                      <p:cBhvr>
                                        <p:cTn id="6" fill="hold"/>
                                        <p:tgtEl>
                                          <p:spTgt spid="835"/>
                                        </p:tgtEl>
                                        <p:attrNameLst>
                                          <p:attrName>style.visibility</p:attrName>
                                        </p:attrNameLst>
                                      </p:cBhvr>
                                      <p:to>
                                        <p:strVal val="visible"/>
                                      </p:to>
                                    </p:set>
                                    <p:animEffect transition="in" filter="wipe(left)">
                                      <p:cBhvr>
                                        <p:cTn id="7" dur="1500"/>
                                        <p:tgtEl>
                                          <p:spTgt spid="8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5" grpId="1" animBg="1" advAuto="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837" name="Shape 837"/>
          <p:cNvSpPr>
            <a:spLocks noGrp="1"/>
          </p:cNvSpPr>
          <p:nvPr>
            <p:ph type="title"/>
          </p:nvPr>
        </p:nvSpPr>
        <p:spPr>
          <a:xfrm>
            <a:off x="800100" y="254000"/>
            <a:ext cx="11430000" cy="2438400"/>
          </a:xfrm>
          <a:prstGeom prst="rect">
            <a:avLst/>
          </a:prstGeom>
        </p:spPr>
        <p:txBody>
          <a:bodyPr/>
          <a:lstStyle/>
          <a:p>
            <a:pPr lvl="0" algn="l">
              <a:defRPr sz="1800">
                <a:uFillTx/>
              </a:defRPr>
            </a:pPr>
            <a:r>
              <a:rPr sz="67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rPr>
              <a:t>Consequences of the </a:t>
            </a:r>
          </a:p>
          <a:p>
            <a:pPr lvl="0" algn="l">
              <a:defRPr sz="1800">
                <a:uFillTx/>
              </a:defRPr>
            </a:pPr>
            <a:r>
              <a:rPr sz="6700">
                <a:solidFill>
                  <a:srgbClr val="FFFFFF"/>
                </a:solidFill>
                <a:effectLst>
                  <a:outerShdw blurRad="12700" dist="38100" dir="2700000" rotWithShape="0">
                    <a:srgbClr val="000000"/>
                  </a:outerShdw>
                </a:effectLst>
                <a:uFill>
                  <a:solidFill>
                    <a:srgbClr val="FFFFFF"/>
                  </a:solidFill>
                </a:uFill>
                <a:latin typeface="Helvetica Neue Light"/>
                <a:ea typeface="Helvetica Neue Light"/>
                <a:cs typeface="Helvetica Neue Light"/>
                <a:sym typeface="Helvetica Neue Light"/>
              </a:rPr>
              <a:t>traditional approach</a:t>
            </a:r>
          </a:p>
        </p:txBody>
      </p:sp>
      <p:sp>
        <p:nvSpPr>
          <p:cNvPr id="838" name="Shape 838"/>
          <p:cNvSpPr/>
          <p:nvPr/>
        </p:nvSpPr>
        <p:spPr>
          <a:xfrm>
            <a:off x="527050" y="3827375"/>
            <a:ext cx="11988800" cy="1549575"/>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p>
            <a:pPr lvl="0" defTabSz="914400">
              <a:buClr>
                <a:srgbClr val="FFFFFF"/>
              </a:buClr>
              <a:buSzPct val="99000"/>
              <a:buFont typeface="Helvetica Neue Light"/>
              <a:buChar char="•"/>
              <a:defRPr sz="1800"/>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 High barrier to adoption of methods and results</a:t>
            </a:r>
          </a:p>
          <a:p>
            <a:pPr lvl="0" defTabSz="914400">
              <a:buClr>
                <a:srgbClr val="FFFFFF"/>
              </a:buClr>
              <a:buSzPct val="99000"/>
              <a:buFont typeface="Helvetica Neue Light"/>
              <a:buChar char="•"/>
              <a:defRPr sz="1800"/>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 Extra expense due to duplication of effort</a:t>
            </a:r>
          </a:p>
          <a:p>
            <a:pPr lvl="0" defTabSz="914400">
              <a:buClr>
                <a:srgbClr val="FFFFFF"/>
              </a:buClr>
              <a:buSzPct val="99000"/>
              <a:buFont typeface="Helvetica Neue Light"/>
              <a:buChar char="•"/>
              <a:defRPr sz="1800"/>
            </a:pPr>
            <a:r>
              <a:rPr sz="34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rPr>
              <a:t> Lost opportunities to enable discovery &amp; further science</a:t>
            </a:r>
          </a:p>
        </p:txBody>
      </p:sp>
      <p:sp>
        <p:nvSpPr>
          <p:cNvPr id="839" name="Shape 839"/>
          <p:cNvSpPr/>
          <p:nvPr/>
        </p:nvSpPr>
        <p:spPr>
          <a:xfrm>
            <a:off x="4764087" y="7454899"/>
            <a:ext cx="3530601" cy="571502"/>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lvl1pPr algn="ctr" defTabSz="914400">
              <a:buClr>
                <a:srgbClr val="FFFFFF"/>
              </a:buClr>
              <a:buFont typeface="Helvetica Neue Light"/>
              <a:defRPr sz="3800">
                <a:solidFill>
                  <a:srgbClr val="FFFFFF"/>
                </a:solidFill>
                <a:effectLst>
                  <a:outerShdw blurRad="12700" dist="25400" dir="2700000" rotWithShape="0">
                    <a:srgbClr val="000000"/>
                  </a:outerShdw>
                </a:effectLst>
                <a:uFill>
                  <a:solidFill>
                    <a:srgbClr val="FFFFFF"/>
                  </a:solidFill>
                </a:uFill>
                <a:latin typeface="Helvetica Neue Light"/>
                <a:ea typeface="Helvetica Neue Light"/>
                <a:cs typeface="Helvetica Neue Light"/>
                <a:sym typeface="Helvetica Neue Light"/>
              </a:defRPr>
            </a:lvl1pPr>
          </a:lstStyle>
          <a:p>
            <a:pPr lvl="0">
              <a:defRPr sz="1800">
                <a:solidFill>
                  <a:srgbClr val="000000"/>
                </a:solidFill>
                <a:effectLst/>
                <a:uFillTx/>
              </a:defRPr>
            </a:pPr>
            <a:r>
              <a:rPr sz="3800">
                <a:solidFill>
                  <a:srgbClr val="FFFFFF"/>
                </a:solidFill>
                <a:effectLst>
                  <a:outerShdw blurRad="12700" dist="25400" dir="2700000" rotWithShape="0">
                    <a:srgbClr val="000000"/>
                  </a:outerShdw>
                </a:effectLst>
                <a:uFill>
                  <a:solidFill>
                    <a:srgbClr val="FFFFFF"/>
                  </a:solidFill>
                </a:uFill>
              </a:rPr>
              <a:t>So Now What?</a:t>
            </a:r>
          </a:p>
        </p:txBody>
      </p:sp>
    </p:spTree>
  </p:cSld>
  <p:clrMapOvr>
    <a:masterClrMapping/>
  </p:clrMapOvr>
  <p:transition xmlns:p14="http://schemas.microsoft.com/office/powerpoint/2010/main" spd="med">
    <p:wip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 name="Shape 841"/>
          <p:cNvSpPr>
            <a:spLocks noGrp="1"/>
          </p:cNvSpPr>
          <p:nvPr>
            <p:ph type="title"/>
          </p:nvPr>
        </p:nvSpPr>
        <p:spPr>
          <a:prstGeom prst="rect">
            <a:avLst/>
          </a:prstGeom>
        </p:spPr>
        <p:txBody>
          <a:bodyPr/>
          <a:lstStyle/>
          <a:p>
            <a:pPr lvl="0">
              <a:defRPr sz="1800">
                <a:uFillTx/>
              </a:defRPr>
            </a:pPr>
            <a:r>
              <a:rPr sz="8000">
                <a:uFill>
                  <a:solidFill/>
                </a:uFill>
              </a:rPr>
              <a:t>What Should NIST Do?</a:t>
            </a:r>
          </a:p>
        </p:txBody>
      </p:sp>
      <p:sp>
        <p:nvSpPr>
          <p:cNvPr id="842" name="Shape 842"/>
          <p:cNvSpPr>
            <a:spLocks noGrp="1"/>
          </p:cNvSpPr>
          <p:nvPr>
            <p:ph type="body" idx="1"/>
          </p:nvPr>
        </p:nvSpPr>
        <p:spPr>
          <a:prstGeom prst="rect">
            <a:avLst/>
          </a:prstGeom>
        </p:spPr>
        <p:txBody>
          <a:bodyPr/>
          <a:lstStyle/>
          <a:p>
            <a:pPr lvl="0"/>
            <a:endParaRPr/>
          </a:p>
        </p:txBody>
      </p:sp>
    </p:spTree>
  </p:cSld>
  <p:clrMapOvr>
    <a:masterClrMapping/>
  </p:clrMapOvr>
  <p:transition xmlns:p14="http://schemas.microsoft.com/office/powerpoint/2010/main" spd="med">
    <p:wip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 name="Shape 844"/>
          <p:cNvSpPr>
            <a:spLocks noGrp="1"/>
          </p:cNvSpPr>
          <p:nvPr>
            <p:ph type="title"/>
          </p:nvPr>
        </p:nvSpPr>
        <p:spPr>
          <a:xfrm>
            <a:off x="611919" y="221545"/>
            <a:ext cx="11214101" cy="1041286"/>
          </a:xfrm>
          <a:prstGeom prst="rect">
            <a:avLst/>
          </a:prstGeom>
        </p:spPr>
        <p:txBody>
          <a:bodyPr/>
          <a:lstStyle/>
          <a:p>
            <a:pPr lvl="0">
              <a:defRPr sz="1800" b="0">
                <a:uFillTx/>
              </a:defRPr>
            </a:pPr>
            <a:r>
              <a:rPr sz="5000">
                <a:uFill>
                  <a:solidFill/>
                </a:uFill>
              </a:rPr>
              <a:t>Data Sharing is Important Beyond MGI</a:t>
            </a:r>
          </a:p>
        </p:txBody>
      </p:sp>
      <p:pic>
        <p:nvPicPr>
          <p:cNvPr id="845" name="image17.png"/>
          <p:cNvPicPr/>
          <p:nvPr/>
        </p:nvPicPr>
        <p:blipFill>
          <a:blip r:embed="rId2">
            <a:extLst/>
          </a:blip>
          <a:stretch>
            <a:fillRect/>
          </a:stretch>
        </p:blipFill>
        <p:spPr>
          <a:xfrm>
            <a:off x="607728" y="2932662"/>
            <a:ext cx="5341279" cy="4608270"/>
          </a:xfrm>
          <a:prstGeom prst="rect">
            <a:avLst/>
          </a:prstGeom>
          <a:ln w="12700">
            <a:solidFill/>
            <a:miter lim="400000"/>
          </a:ln>
        </p:spPr>
      </p:pic>
      <p:pic>
        <p:nvPicPr>
          <p:cNvPr id="846" name="image18.png"/>
          <p:cNvPicPr/>
          <p:nvPr/>
        </p:nvPicPr>
        <p:blipFill>
          <a:blip r:embed="rId3">
            <a:extLst/>
          </a:blip>
          <a:stretch>
            <a:fillRect/>
          </a:stretch>
        </p:blipFill>
        <p:spPr>
          <a:xfrm>
            <a:off x="6404548" y="2897918"/>
            <a:ext cx="5341278" cy="4643014"/>
          </a:xfrm>
          <a:prstGeom prst="rect">
            <a:avLst/>
          </a:prstGeom>
          <a:ln w="12700">
            <a:solidFill/>
            <a:miter lim="400000"/>
          </a:ln>
        </p:spPr>
      </p:pic>
      <p:sp>
        <p:nvSpPr>
          <p:cNvPr id="847" name="Shape 847"/>
          <p:cNvSpPr/>
          <p:nvPr/>
        </p:nvSpPr>
        <p:spPr>
          <a:xfrm>
            <a:off x="1929416" y="2421256"/>
            <a:ext cx="2715965" cy="546101"/>
          </a:xfrm>
          <a:prstGeom prst="rect">
            <a:avLst/>
          </a:prstGeom>
          <a:solidFill>
            <a:srgbClr val="F8FDD7"/>
          </a:solidFill>
          <a:ln w="12700">
            <a:solidFill/>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000000"/>
              </a:buClr>
              <a:buFont typeface="Times New Roman"/>
              <a:defRPr sz="1800"/>
            </a:pPr>
            <a:r>
              <a:rPr sz="1600" b="1">
                <a:uFill>
                  <a:solidFill/>
                </a:uFill>
                <a:latin typeface="Times New Roman"/>
                <a:ea typeface="Times New Roman"/>
                <a:cs typeface="Times New Roman"/>
                <a:sym typeface="Times New Roman"/>
              </a:rPr>
              <a:t>OSTP “Public Access” Memo</a:t>
            </a:r>
            <a:endParaRPr sz="2400">
              <a:uFill>
                <a:solidFill/>
              </a:uFill>
              <a:latin typeface="Calibri"/>
              <a:ea typeface="Calibri"/>
              <a:cs typeface="Calibri"/>
              <a:sym typeface="Calibri"/>
            </a:endParaRPr>
          </a:p>
          <a:p>
            <a:pPr lvl="0" algn="ctr" defTabSz="1295400">
              <a:buClr>
                <a:srgbClr val="000000"/>
              </a:buClr>
              <a:buFont typeface="Times New Roman"/>
              <a:defRPr sz="1800"/>
            </a:pPr>
            <a:r>
              <a:rPr sz="1600" b="1">
                <a:uFill>
                  <a:solidFill/>
                </a:uFill>
                <a:latin typeface="Times New Roman"/>
                <a:ea typeface="Times New Roman"/>
                <a:cs typeface="Times New Roman"/>
                <a:sym typeface="Times New Roman"/>
              </a:rPr>
              <a:t>Feb 22, 2013</a:t>
            </a:r>
          </a:p>
        </p:txBody>
      </p:sp>
      <p:sp>
        <p:nvSpPr>
          <p:cNvPr id="848" name="Shape 848"/>
          <p:cNvSpPr/>
          <p:nvPr/>
        </p:nvSpPr>
        <p:spPr>
          <a:xfrm>
            <a:off x="7856114" y="2362200"/>
            <a:ext cx="2456211" cy="546100"/>
          </a:xfrm>
          <a:prstGeom prst="rect">
            <a:avLst/>
          </a:prstGeom>
          <a:solidFill>
            <a:srgbClr val="F8FDD7"/>
          </a:solidFill>
          <a:ln w="12700">
            <a:solidFill/>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000000"/>
              </a:buClr>
              <a:buFont typeface="Times New Roman"/>
              <a:defRPr sz="1800"/>
            </a:pPr>
            <a:r>
              <a:rPr sz="1600" b="1">
                <a:uFill>
                  <a:solidFill/>
                </a:uFill>
                <a:latin typeface="Times New Roman"/>
                <a:ea typeface="Times New Roman"/>
                <a:cs typeface="Times New Roman"/>
                <a:sym typeface="Times New Roman"/>
              </a:rPr>
              <a:t>OMB “Open Data” Memo</a:t>
            </a:r>
            <a:endParaRPr sz="2400">
              <a:uFill>
                <a:solidFill/>
              </a:uFill>
              <a:latin typeface="Calibri"/>
              <a:ea typeface="Calibri"/>
              <a:cs typeface="Calibri"/>
              <a:sym typeface="Calibri"/>
            </a:endParaRPr>
          </a:p>
          <a:p>
            <a:pPr lvl="0" algn="ctr" defTabSz="1295400">
              <a:buClr>
                <a:srgbClr val="000000"/>
              </a:buClr>
              <a:buFont typeface="Times New Roman"/>
              <a:defRPr sz="1800"/>
            </a:pPr>
            <a:r>
              <a:rPr sz="1600" b="1">
                <a:uFill>
                  <a:solidFill/>
                </a:uFill>
                <a:latin typeface="Times New Roman"/>
                <a:ea typeface="Times New Roman"/>
                <a:cs typeface="Times New Roman"/>
                <a:sym typeface="Times New Roman"/>
              </a:rPr>
              <a:t>May 9, 2013</a:t>
            </a:r>
          </a:p>
        </p:txBody>
      </p:sp>
      <p:pic>
        <p:nvPicPr>
          <p:cNvPr id="849" name="image19.png"/>
          <p:cNvPicPr/>
          <p:nvPr/>
        </p:nvPicPr>
        <p:blipFill>
          <a:blip r:embed="rId4">
            <a:extLst/>
          </a:blip>
          <a:stretch>
            <a:fillRect/>
          </a:stretch>
        </p:blipFill>
        <p:spPr>
          <a:xfrm>
            <a:off x="3443882" y="4814206"/>
            <a:ext cx="5315968" cy="4608271"/>
          </a:xfrm>
          <a:prstGeom prst="rect">
            <a:avLst/>
          </a:prstGeom>
          <a:ln w="12700">
            <a:solidFill/>
            <a:miter lim="400000"/>
          </a:ln>
        </p:spPr>
      </p:pic>
      <p:sp>
        <p:nvSpPr>
          <p:cNvPr id="850" name="Shape 850"/>
          <p:cNvSpPr/>
          <p:nvPr/>
        </p:nvSpPr>
        <p:spPr>
          <a:xfrm>
            <a:off x="5350550" y="4358292"/>
            <a:ext cx="1609379" cy="546101"/>
          </a:xfrm>
          <a:prstGeom prst="rect">
            <a:avLst/>
          </a:prstGeom>
          <a:solidFill>
            <a:srgbClr val="F8FDD7"/>
          </a:solidFill>
          <a:ln w="12700">
            <a:solidFill/>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000000"/>
              </a:buClr>
              <a:buFont typeface="Times New Roman"/>
              <a:defRPr sz="1800"/>
            </a:pPr>
            <a:r>
              <a:rPr sz="1600" b="1">
                <a:uFill>
                  <a:solidFill/>
                </a:uFill>
                <a:latin typeface="Times New Roman"/>
                <a:ea typeface="Times New Roman"/>
                <a:cs typeface="Times New Roman"/>
                <a:sym typeface="Times New Roman"/>
              </a:rPr>
              <a:t>Executive Order</a:t>
            </a:r>
            <a:endParaRPr sz="2400">
              <a:uFill>
                <a:solidFill/>
              </a:uFill>
              <a:latin typeface="Calibri"/>
              <a:ea typeface="Calibri"/>
              <a:cs typeface="Calibri"/>
              <a:sym typeface="Calibri"/>
            </a:endParaRPr>
          </a:p>
          <a:p>
            <a:pPr lvl="0" algn="ctr" defTabSz="1295400">
              <a:buClr>
                <a:srgbClr val="000000"/>
              </a:buClr>
              <a:buFont typeface="Times New Roman"/>
              <a:defRPr sz="1800"/>
            </a:pPr>
            <a:r>
              <a:rPr sz="1600" b="1">
                <a:uFill>
                  <a:solidFill/>
                </a:uFill>
                <a:latin typeface="Times New Roman"/>
                <a:ea typeface="Times New Roman"/>
                <a:cs typeface="Times New Roman"/>
                <a:sym typeface="Times New Roman"/>
              </a:rPr>
              <a:t>May 9, 2013</a:t>
            </a:r>
          </a:p>
        </p:txBody>
      </p:sp>
      <p:pic>
        <p:nvPicPr>
          <p:cNvPr id="851" name="image20.png"/>
          <p:cNvPicPr/>
          <p:nvPr/>
        </p:nvPicPr>
        <p:blipFill>
          <a:blip/>
          <a:srcRect l="5064" t="19872" r="7446" b="20553"/>
          <a:stretch>
            <a:fillRect/>
          </a:stretch>
        </p:blipFill>
        <p:spPr>
          <a:xfrm>
            <a:off x="5517588" y="1732414"/>
            <a:ext cx="1412687" cy="961948"/>
          </a:xfrm>
          <a:prstGeom prst="rect">
            <a:avLst/>
          </a:prstGeom>
          <a:ln w="12700">
            <a:round/>
          </a:ln>
        </p:spPr>
      </p:pic>
    </p:spTree>
  </p:cSld>
  <p:clrMapOvr>
    <a:masterClrMapping/>
  </p:clrMapOvr>
  <p:transition xmlns:p14="http://schemas.microsoft.com/office/powerpoint/2010/main" spd="med">
    <p:wip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3" name="Shape 853"/>
          <p:cNvSpPr>
            <a:spLocks noGrp="1"/>
          </p:cNvSpPr>
          <p:nvPr>
            <p:ph type="title"/>
          </p:nvPr>
        </p:nvSpPr>
        <p:spPr>
          <a:prstGeom prst="rect">
            <a:avLst/>
          </a:prstGeom>
        </p:spPr>
        <p:txBody>
          <a:bodyPr/>
          <a:lstStyle/>
          <a:p>
            <a:pPr lvl="0"/>
            <a:endParaRPr/>
          </a:p>
        </p:txBody>
      </p:sp>
      <p:sp>
        <p:nvSpPr>
          <p:cNvPr id="854" name="Shape 854"/>
          <p:cNvSpPr>
            <a:spLocks noGrp="1"/>
          </p:cNvSpPr>
          <p:nvPr>
            <p:ph type="body" idx="1"/>
          </p:nvPr>
        </p:nvSpPr>
        <p:spPr>
          <a:prstGeom prst="rect">
            <a:avLst/>
          </a:prstGeom>
        </p:spPr>
        <p:txBody>
          <a:bodyPr/>
          <a:lstStyle/>
          <a:p>
            <a:pPr lvl="0"/>
            <a:endParaRPr/>
          </a:p>
        </p:txBody>
      </p:sp>
      <p:pic>
        <p:nvPicPr>
          <p:cNvPr id="855" name="Data Sharing and Management Snafu in 3 Short Acts - YouTube.mov"/>
          <p:cNvPicPr/>
          <p:nvPr>
            <a:videoFile r:link="rId2"/>
            <p:extLst>
              <p:ext uri="{DAA4B4D4-6D71-4841-9C94-3DE7FCFB9230}">
                <p14:media xmlns:p14="http://schemas.microsoft.com/office/powerpoint/2010/main" r:embed="rId1"/>
              </p:ext>
            </p:extLst>
          </p:nvPr>
        </p:nvPicPr>
        <p:blipFill>
          <a:blip r:embed="rId4">
            <a:extLst/>
          </a:blip>
          <a:stretch>
            <a:fillRect/>
          </a:stretch>
        </p:blipFill>
        <p:spPr>
          <a:xfrm>
            <a:off x="160866" y="762000"/>
            <a:ext cx="12674601" cy="7129464"/>
          </a:xfrm>
          <a:prstGeom prst="rect">
            <a:avLst/>
          </a:prstGeom>
        </p:spPr>
      </p:pic>
    </p:spTree>
  </p:cSld>
  <p:clrMapOvr>
    <a:masterClrMapping/>
  </p:clrMapOvr>
  <p:transition xmlns:p14="http://schemas.microsoft.com/office/powerpoint/2010/main" spd="med">
    <p:wipe/>
  </p:transition>
  <p:timing>
    <p:tnLst>
      <p:par>
        <p:cTn xmlns:p14="http://schemas.microsoft.com/office/powerpoint/2010/mai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80845" fill="hold"/>
                                        <p:tgtEl>
                                          <p:spTgt spid="85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7" fill="hold" display="0">
                  <p:stCondLst>
                    <p:cond delay="indefinite"/>
                  </p:stCondLst>
                </p:cTn>
                <p:tgtEl>
                  <p:spTgt spid="855"/>
                </p:tgtEl>
              </p:cMediaNode>
            </p:video>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7" name="image5.png"/>
          <p:cNvPicPr/>
          <p:nvPr/>
        </p:nvPicPr>
        <p:blipFill>
          <a:blip r:embed="rId3">
            <a:extLst/>
          </a:blip>
          <a:stretch>
            <a:fillRect/>
          </a:stretch>
        </p:blipFill>
        <p:spPr>
          <a:xfrm>
            <a:off x="5740400" y="5715158"/>
            <a:ext cx="1021483" cy="997639"/>
          </a:xfrm>
          <a:prstGeom prst="rect">
            <a:avLst/>
          </a:prstGeom>
          <a:ln w="12700">
            <a:round/>
          </a:ln>
        </p:spPr>
      </p:pic>
      <p:grpSp>
        <p:nvGrpSpPr>
          <p:cNvPr id="860" name="Group 860"/>
          <p:cNvGrpSpPr/>
          <p:nvPr/>
        </p:nvGrpSpPr>
        <p:grpSpPr>
          <a:xfrm>
            <a:off x="8341437" y="274328"/>
            <a:ext cx="3928498" cy="2605596"/>
            <a:chOff x="0" y="0"/>
            <a:chExt cx="3928496" cy="2605595"/>
          </a:xfrm>
        </p:grpSpPr>
        <p:sp>
          <p:nvSpPr>
            <p:cNvPr id="858" name="Shape 858"/>
            <p:cNvSpPr/>
            <p:nvPr/>
          </p:nvSpPr>
          <p:spPr>
            <a:xfrm>
              <a:off x="0" y="-1"/>
              <a:ext cx="3928497" cy="2605597"/>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3"/>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859" name="Shape 859"/>
            <p:cNvSpPr/>
            <p:nvPr/>
          </p:nvSpPr>
          <p:spPr>
            <a:xfrm>
              <a:off x="199465" y="132685"/>
              <a:ext cx="3599831" cy="2215470"/>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863" name="Group 863"/>
          <p:cNvGrpSpPr/>
          <p:nvPr/>
        </p:nvGrpSpPr>
        <p:grpSpPr>
          <a:xfrm rot="10800000">
            <a:off x="323201" y="382909"/>
            <a:ext cx="4015115" cy="2672465"/>
            <a:chOff x="0" y="0"/>
            <a:chExt cx="4015113" cy="2672463"/>
          </a:xfrm>
        </p:grpSpPr>
        <p:sp>
          <p:nvSpPr>
            <p:cNvPr id="861" name="Shape 861"/>
            <p:cNvSpPr/>
            <p:nvPr/>
          </p:nvSpPr>
          <p:spPr>
            <a:xfrm>
              <a:off x="-1" y="-1"/>
              <a:ext cx="4015115" cy="2672465"/>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4"/>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862" name="Shape 862"/>
            <p:cNvSpPr/>
            <p:nvPr/>
          </p:nvSpPr>
          <p:spPr>
            <a:xfrm>
              <a:off x="203862" y="136090"/>
              <a:ext cx="3679201" cy="2272326"/>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864" name="Shape 864"/>
          <p:cNvSpPr/>
          <p:nvPr/>
        </p:nvSpPr>
        <p:spPr>
          <a:xfrm>
            <a:off x="2460299" y="752263"/>
            <a:ext cx="837321"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Data</a:t>
            </a:r>
          </a:p>
        </p:txBody>
      </p:sp>
      <p:sp>
        <p:nvSpPr>
          <p:cNvPr id="865" name="Shape 865"/>
          <p:cNvSpPr/>
          <p:nvPr/>
        </p:nvSpPr>
        <p:spPr>
          <a:xfrm>
            <a:off x="8991600" y="752263"/>
            <a:ext cx="1268549"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Models</a:t>
            </a:r>
          </a:p>
        </p:txBody>
      </p:sp>
      <p:sp>
        <p:nvSpPr>
          <p:cNvPr id="866" name="Shape 866"/>
          <p:cNvSpPr/>
          <p:nvPr/>
        </p:nvSpPr>
        <p:spPr>
          <a:xfrm>
            <a:off x="7366000" y="7480300"/>
            <a:ext cx="1790936" cy="5461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Simulation</a:t>
            </a:r>
          </a:p>
        </p:txBody>
      </p:sp>
      <p:sp>
        <p:nvSpPr>
          <p:cNvPr id="867" name="Shape 867"/>
          <p:cNvSpPr/>
          <p:nvPr/>
        </p:nvSpPr>
        <p:spPr>
          <a:xfrm rot="10800000">
            <a:off x="5731464" y="5207000"/>
            <a:ext cx="4592814" cy="50166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a:solidFill>
              <a:srgbClr val="66A1DD"/>
            </a:solidFill>
            <a:round/>
          </a:ln>
        </p:spPr>
        <p:txBody>
          <a:bodyPr lIns="0" tIns="0" rIns="0" bIns="0"/>
          <a:lstStyle/>
          <a:p>
            <a:pPr lvl="0" defTabSz="647700">
              <a:defRPr sz="1400"/>
            </a:pPr>
            <a:endParaRPr/>
          </a:p>
        </p:txBody>
      </p:sp>
      <p:sp>
        <p:nvSpPr>
          <p:cNvPr id="868" name="Shape 868"/>
          <p:cNvSpPr/>
          <p:nvPr/>
        </p:nvSpPr>
        <p:spPr>
          <a:xfrm>
            <a:off x="3387813" y="5087196"/>
            <a:ext cx="1913348"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Experiment</a:t>
            </a:r>
          </a:p>
        </p:txBody>
      </p:sp>
      <p:pic>
        <p:nvPicPr>
          <p:cNvPr id="869" name="image6.png"/>
          <p:cNvPicPr/>
          <p:nvPr/>
        </p:nvPicPr>
        <p:blipFill>
          <a:blip r:embed="rId4">
            <a:extLst/>
          </a:blip>
          <a:stretch>
            <a:fillRect/>
          </a:stretch>
        </p:blipFill>
        <p:spPr>
          <a:xfrm>
            <a:off x="2819400" y="5870997"/>
            <a:ext cx="977902" cy="733427"/>
          </a:xfrm>
          <a:prstGeom prst="rect">
            <a:avLst/>
          </a:prstGeom>
          <a:ln w="12700">
            <a:round/>
          </a:ln>
        </p:spPr>
      </p:pic>
      <p:pic>
        <p:nvPicPr>
          <p:cNvPr id="870" name="image7.png"/>
          <p:cNvPicPr/>
          <p:nvPr/>
        </p:nvPicPr>
        <p:blipFill>
          <a:blip r:embed="rId5">
            <a:extLst/>
          </a:blip>
          <a:srcRect l="8278" r="11275"/>
          <a:stretch>
            <a:fillRect/>
          </a:stretch>
        </p:blipFill>
        <p:spPr>
          <a:xfrm>
            <a:off x="4278207" y="5737436"/>
            <a:ext cx="1032087" cy="962551"/>
          </a:xfrm>
          <a:prstGeom prst="rect">
            <a:avLst/>
          </a:prstGeom>
          <a:ln w="12700">
            <a:round/>
          </a:ln>
        </p:spPr>
      </p:pic>
      <p:pic>
        <p:nvPicPr>
          <p:cNvPr id="871" name="image8.png"/>
          <p:cNvPicPr/>
          <p:nvPr/>
        </p:nvPicPr>
        <p:blipFill>
          <a:blip r:embed="rId6">
            <a:extLst/>
          </a:blip>
          <a:srcRect b="10628"/>
          <a:stretch>
            <a:fillRect/>
          </a:stretch>
        </p:blipFill>
        <p:spPr>
          <a:xfrm>
            <a:off x="7314179" y="5850500"/>
            <a:ext cx="1051906" cy="753924"/>
          </a:xfrm>
          <a:prstGeom prst="rect">
            <a:avLst/>
          </a:prstGeom>
          <a:ln w="12700">
            <a:round/>
          </a:ln>
        </p:spPr>
      </p:pic>
      <p:pic>
        <p:nvPicPr>
          <p:cNvPr id="872" name="image9.png"/>
          <p:cNvPicPr/>
          <p:nvPr/>
        </p:nvPicPr>
        <p:blipFill>
          <a:blip r:embed="rId7">
            <a:extLst/>
          </a:blip>
          <a:srcRect l="11563" r="6087"/>
          <a:stretch>
            <a:fillRect/>
          </a:stretch>
        </p:blipFill>
        <p:spPr>
          <a:xfrm>
            <a:off x="8840394" y="5855241"/>
            <a:ext cx="1129954" cy="857556"/>
          </a:xfrm>
          <a:prstGeom prst="rect">
            <a:avLst/>
          </a:prstGeom>
          <a:ln w="12700">
            <a:round/>
          </a:ln>
        </p:spPr>
      </p:pic>
      <p:pic>
        <p:nvPicPr>
          <p:cNvPr id="873" name="image10.jpg"/>
          <p:cNvPicPr/>
          <p:nvPr/>
        </p:nvPicPr>
        <p:blipFill>
          <a:blip r:embed="rId8">
            <a:extLst/>
          </a:blip>
          <a:srcRect t="14677"/>
          <a:stretch>
            <a:fillRect/>
          </a:stretch>
        </p:blipFill>
        <p:spPr>
          <a:xfrm>
            <a:off x="10350500" y="5954183"/>
            <a:ext cx="1376254" cy="712463"/>
          </a:xfrm>
          <a:prstGeom prst="rect">
            <a:avLst/>
          </a:prstGeom>
          <a:ln w="12700">
            <a:round/>
          </a:ln>
        </p:spPr>
      </p:pic>
      <p:sp>
        <p:nvSpPr>
          <p:cNvPr id="874" name="Shape 874"/>
          <p:cNvSpPr/>
          <p:nvPr/>
        </p:nvSpPr>
        <p:spPr>
          <a:xfrm rot="10800000">
            <a:off x="2489200" y="5198742"/>
            <a:ext cx="705696" cy="501671"/>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a:solidFill>
              <a:srgbClr val="66A1DD"/>
            </a:solidFill>
            <a:round/>
          </a:ln>
        </p:spPr>
        <p:txBody>
          <a:bodyPr lIns="0" tIns="0" rIns="0" bIns="0"/>
          <a:lstStyle/>
          <a:p>
            <a:pPr lvl="0" defTabSz="647700">
              <a:defRPr sz="1400"/>
            </a:pPr>
            <a:endParaRPr/>
          </a:p>
        </p:txBody>
      </p:sp>
      <p:grpSp>
        <p:nvGrpSpPr>
          <p:cNvPr id="879" name="Group 879"/>
          <p:cNvGrpSpPr/>
          <p:nvPr/>
        </p:nvGrpSpPr>
        <p:grpSpPr>
          <a:xfrm>
            <a:off x="1514968" y="1447800"/>
            <a:ext cx="1295965" cy="1268872"/>
            <a:chOff x="0" y="0"/>
            <a:chExt cx="1295963" cy="1268871"/>
          </a:xfrm>
        </p:grpSpPr>
        <p:sp>
          <p:nvSpPr>
            <p:cNvPr id="875" name="Shape 875"/>
            <p:cNvSpPr/>
            <p:nvPr/>
          </p:nvSpPr>
          <p:spPr>
            <a:xfrm>
              <a:off x="0" y="0"/>
              <a:ext cx="1295964" cy="1268872"/>
            </a:xfrm>
            <a:custGeom>
              <a:avLst/>
              <a:gdLst/>
              <a:ahLst/>
              <a:cxnLst>
                <a:cxn ang="0">
                  <a:pos x="wd2" y="hd2"/>
                </a:cxn>
                <a:cxn ang="5400000">
                  <a:pos x="wd2" y="hd2"/>
                </a:cxn>
                <a:cxn ang="10800000">
                  <a:pos x="wd2" y="hd2"/>
                </a:cxn>
                <a:cxn ang="16200000">
                  <a:pos x="wd2" y="hd2"/>
                </a:cxn>
              </a:cxnLst>
              <a:rect l="0" t="0" r="r" b="b"/>
              <a:pathLst>
                <a:path w="21600" h="21600" extrusionOk="0">
                  <a:moveTo>
                    <a:pt x="21487" y="14528"/>
                  </a:moveTo>
                  <a:lnTo>
                    <a:pt x="21468" y="14528"/>
                  </a:lnTo>
                  <a:lnTo>
                    <a:pt x="21468" y="14509"/>
                  </a:lnTo>
                  <a:lnTo>
                    <a:pt x="21393" y="14355"/>
                  </a:lnTo>
                  <a:lnTo>
                    <a:pt x="21186" y="14048"/>
                  </a:lnTo>
                  <a:lnTo>
                    <a:pt x="20922" y="13606"/>
                  </a:lnTo>
                  <a:lnTo>
                    <a:pt x="20602" y="13029"/>
                  </a:lnTo>
                  <a:lnTo>
                    <a:pt x="20206" y="12376"/>
                  </a:lnTo>
                  <a:lnTo>
                    <a:pt x="19773" y="11646"/>
                  </a:lnTo>
                  <a:lnTo>
                    <a:pt x="19321" y="10877"/>
                  </a:lnTo>
                  <a:lnTo>
                    <a:pt x="18869" y="10070"/>
                  </a:lnTo>
                  <a:lnTo>
                    <a:pt x="18380" y="9282"/>
                  </a:lnTo>
                  <a:lnTo>
                    <a:pt x="17928" y="8513"/>
                  </a:lnTo>
                  <a:lnTo>
                    <a:pt x="17495" y="7783"/>
                  </a:lnTo>
                  <a:lnTo>
                    <a:pt x="17080" y="7091"/>
                  </a:lnTo>
                  <a:lnTo>
                    <a:pt x="16741" y="6515"/>
                  </a:lnTo>
                  <a:lnTo>
                    <a:pt x="16459" y="6015"/>
                  </a:lnTo>
                  <a:lnTo>
                    <a:pt x="16233" y="5688"/>
                  </a:lnTo>
                  <a:lnTo>
                    <a:pt x="16139" y="5496"/>
                  </a:lnTo>
                  <a:lnTo>
                    <a:pt x="15969" y="5285"/>
                  </a:lnTo>
                  <a:lnTo>
                    <a:pt x="15800" y="5169"/>
                  </a:lnTo>
                  <a:lnTo>
                    <a:pt x="15630" y="5073"/>
                  </a:lnTo>
                  <a:lnTo>
                    <a:pt x="15461" y="4996"/>
                  </a:lnTo>
                  <a:lnTo>
                    <a:pt x="15291" y="4977"/>
                  </a:lnTo>
                  <a:lnTo>
                    <a:pt x="15141" y="4996"/>
                  </a:lnTo>
                  <a:lnTo>
                    <a:pt x="14971" y="5035"/>
                  </a:lnTo>
                  <a:lnTo>
                    <a:pt x="14877" y="5073"/>
                  </a:lnTo>
                  <a:lnTo>
                    <a:pt x="14858" y="5073"/>
                  </a:lnTo>
                  <a:lnTo>
                    <a:pt x="14858" y="5073"/>
                  </a:lnTo>
                  <a:lnTo>
                    <a:pt x="14331" y="5419"/>
                  </a:lnTo>
                  <a:lnTo>
                    <a:pt x="14331" y="3594"/>
                  </a:lnTo>
                  <a:lnTo>
                    <a:pt x="14331" y="3401"/>
                  </a:lnTo>
                  <a:lnTo>
                    <a:pt x="14180" y="3344"/>
                  </a:lnTo>
                  <a:lnTo>
                    <a:pt x="9811" y="1326"/>
                  </a:lnTo>
                  <a:lnTo>
                    <a:pt x="9811" y="1883"/>
                  </a:lnTo>
                  <a:lnTo>
                    <a:pt x="11525" y="2671"/>
                  </a:lnTo>
                  <a:lnTo>
                    <a:pt x="9887" y="3728"/>
                  </a:lnTo>
                  <a:lnTo>
                    <a:pt x="6648" y="2018"/>
                  </a:lnTo>
                  <a:lnTo>
                    <a:pt x="8079" y="1076"/>
                  </a:lnTo>
                  <a:lnTo>
                    <a:pt x="9811" y="1883"/>
                  </a:lnTo>
                  <a:lnTo>
                    <a:pt x="9811" y="1326"/>
                  </a:lnTo>
                  <a:lnTo>
                    <a:pt x="6987" y="38"/>
                  </a:lnTo>
                  <a:lnTo>
                    <a:pt x="6874" y="0"/>
                  </a:lnTo>
                  <a:lnTo>
                    <a:pt x="6779" y="38"/>
                  </a:lnTo>
                  <a:lnTo>
                    <a:pt x="4312" y="1249"/>
                  </a:lnTo>
                  <a:lnTo>
                    <a:pt x="4802" y="1557"/>
                  </a:lnTo>
                  <a:lnTo>
                    <a:pt x="6874" y="557"/>
                  </a:lnTo>
                  <a:lnTo>
                    <a:pt x="7815" y="980"/>
                  </a:lnTo>
                  <a:lnTo>
                    <a:pt x="6346" y="1922"/>
                  </a:lnTo>
                  <a:lnTo>
                    <a:pt x="6139" y="2037"/>
                  </a:lnTo>
                  <a:lnTo>
                    <a:pt x="6346" y="2152"/>
                  </a:lnTo>
                  <a:lnTo>
                    <a:pt x="9830" y="3978"/>
                  </a:lnTo>
                  <a:lnTo>
                    <a:pt x="9905" y="4016"/>
                  </a:lnTo>
                  <a:lnTo>
                    <a:pt x="9943" y="3978"/>
                  </a:lnTo>
                  <a:lnTo>
                    <a:pt x="11807" y="2806"/>
                  </a:lnTo>
                  <a:lnTo>
                    <a:pt x="13540" y="3613"/>
                  </a:lnTo>
                  <a:lnTo>
                    <a:pt x="7778" y="7302"/>
                  </a:lnTo>
                  <a:lnTo>
                    <a:pt x="6855" y="6822"/>
                  </a:lnTo>
                  <a:lnTo>
                    <a:pt x="7702" y="6361"/>
                  </a:lnTo>
                  <a:lnTo>
                    <a:pt x="7702" y="6073"/>
                  </a:lnTo>
                  <a:lnTo>
                    <a:pt x="6591" y="6668"/>
                  </a:lnTo>
                  <a:lnTo>
                    <a:pt x="1525" y="3959"/>
                  </a:lnTo>
                  <a:lnTo>
                    <a:pt x="4708" y="2460"/>
                  </a:lnTo>
                  <a:lnTo>
                    <a:pt x="5706" y="3017"/>
                  </a:lnTo>
                  <a:lnTo>
                    <a:pt x="5988" y="2863"/>
                  </a:lnTo>
                  <a:lnTo>
                    <a:pt x="4783" y="2210"/>
                  </a:lnTo>
                  <a:lnTo>
                    <a:pt x="4708" y="2172"/>
                  </a:lnTo>
                  <a:lnTo>
                    <a:pt x="4670" y="2210"/>
                  </a:lnTo>
                  <a:lnTo>
                    <a:pt x="1243" y="3824"/>
                  </a:lnTo>
                  <a:lnTo>
                    <a:pt x="716" y="3536"/>
                  </a:lnTo>
                  <a:lnTo>
                    <a:pt x="4802" y="1557"/>
                  </a:lnTo>
                  <a:lnTo>
                    <a:pt x="4312" y="1249"/>
                  </a:lnTo>
                  <a:lnTo>
                    <a:pt x="132" y="3248"/>
                  </a:lnTo>
                  <a:lnTo>
                    <a:pt x="0" y="3344"/>
                  </a:lnTo>
                  <a:lnTo>
                    <a:pt x="0" y="3498"/>
                  </a:lnTo>
                  <a:lnTo>
                    <a:pt x="0" y="12395"/>
                  </a:lnTo>
                  <a:lnTo>
                    <a:pt x="0" y="12549"/>
                  </a:lnTo>
                  <a:lnTo>
                    <a:pt x="132" y="12645"/>
                  </a:lnTo>
                  <a:lnTo>
                    <a:pt x="2674" y="13932"/>
                  </a:lnTo>
                  <a:lnTo>
                    <a:pt x="2674" y="13356"/>
                  </a:lnTo>
                  <a:lnTo>
                    <a:pt x="471" y="12241"/>
                  </a:lnTo>
                  <a:lnTo>
                    <a:pt x="471" y="11703"/>
                  </a:lnTo>
                  <a:lnTo>
                    <a:pt x="2674" y="12895"/>
                  </a:lnTo>
                  <a:lnTo>
                    <a:pt x="2674" y="12606"/>
                  </a:lnTo>
                  <a:lnTo>
                    <a:pt x="471" y="11415"/>
                  </a:lnTo>
                  <a:lnTo>
                    <a:pt x="471" y="11165"/>
                  </a:lnTo>
                  <a:lnTo>
                    <a:pt x="2674" y="12337"/>
                  </a:lnTo>
                  <a:lnTo>
                    <a:pt x="2674" y="12068"/>
                  </a:lnTo>
                  <a:lnTo>
                    <a:pt x="471" y="10877"/>
                  </a:lnTo>
                  <a:lnTo>
                    <a:pt x="471" y="10608"/>
                  </a:lnTo>
                  <a:lnTo>
                    <a:pt x="2674" y="11799"/>
                  </a:lnTo>
                  <a:lnTo>
                    <a:pt x="2674" y="11511"/>
                  </a:lnTo>
                  <a:lnTo>
                    <a:pt x="471" y="10320"/>
                  </a:lnTo>
                  <a:lnTo>
                    <a:pt x="471" y="10070"/>
                  </a:lnTo>
                  <a:lnTo>
                    <a:pt x="2674" y="11242"/>
                  </a:lnTo>
                  <a:lnTo>
                    <a:pt x="2674" y="10954"/>
                  </a:lnTo>
                  <a:lnTo>
                    <a:pt x="471" y="9781"/>
                  </a:lnTo>
                  <a:lnTo>
                    <a:pt x="471" y="9532"/>
                  </a:lnTo>
                  <a:lnTo>
                    <a:pt x="2674" y="10723"/>
                  </a:lnTo>
                  <a:lnTo>
                    <a:pt x="2674" y="10435"/>
                  </a:lnTo>
                  <a:lnTo>
                    <a:pt x="471" y="9243"/>
                  </a:lnTo>
                  <a:lnTo>
                    <a:pt x="471" y="8974"/>
                  </a:lnTo>
                  <a:lnTo>
                    <a:pt x="2674" y="10166"/>
                  </a:lnTo>
                  <a:lnTo>
                    <a:pt x="2674" y="9878"/>
                  </a:lnTo>
                  <a:lnTo>
                    <a:pt x="471" y="8705"/>
                  </a:lnTo>
                  <a:lnTo>
                    <a:pt x="471" y="8436"/>
                  </a:lnTo>
                  <a:lnTo>
                    <a:pt x="2674" y="9628"/>
                  </a:lnTo>
                  <a:lnTo>
                    <a:pt x="2674" y="9340"/>
                  </a:lnTo>
                  <a:lnTo>
                    <a:pt x="471" y="8148"/>
                  </a:lnTo>
                  <a:lnTo>
                    <a:pt x="471" y="7879"/>
                  </a:lnTo>
                  <a:lnTo>
                    <a:pt x="2674" y="9090"/>
                  </a:lnTo>
                  <a:lnTo>
                    <a:pt x="2674" y="8801"/>
                  </a:lnTo>
                  <a:lnTo>
                    <a:pt x="471" y="7591"/>
                  </a:lnTo>
                  <a:lnTo>
                    <a:pt x="471" y="7360"/>
                  </a:lnTo>
                  <a:lnTo>
                    <a:pt x="2674" y="8532"/>
                  </a:lnTo>
                  <a:lnTo>
                    <a:pt x="2674" y="8263"/>
                  </a:lnTo>
                  <a:lnTo>
                    <a:pt x="471" y="7072"/>
                  </a:lnTo>
                  <a:lnTo>
                    <a:pt x="471" y="6803"/>
                  </a:lnTo>
                  <a:lnTo>
                    <a:pt x="2674" y="7994"/>
                  </a:lnTo>
                  <a:lnTo>
                    <a:pt x="2674" y="7706"/>
                  </a:lnTo>
                  <a:lnTo>
                    <a:pt x="471" y="6515"/>
                  </a:lnTo>
                  <a:lnTo>
                    <a:pt x="471" y="6265"/>
                  </a:lnTo>
                  <a:lnTo>
                    <a:pt x="2674" y="7437"/>
                  </a:lnTo>
                  <a:lnTo>
                    <a:pt x="2674" y="7149"/>
                  </a:lnTo>
                  <a:lnTo>
                    <a:pt x="471" y="5977"/>
                  </a:lnTo>
                  <a:lnTo>
                    <a:pt x="471" y="5707"/>
                  </a:lnTo>
                  <a:lnTo>
                    <a:pt x="2674" y="6918"/>
                  </a:lnTo>
                  <a:lnTo>
                    <a:pt x="2674" y="6630"/>
                  </a:lnTo>
                  <a:lnTo>
                    <a:pt x="471" y="5419"/>
                  </a:lnTo>
                  <a:lnTo>
                    <a:pt x="471" y="5169"/>
                  </a:lnTo>
                  <a:lnTo>
                    <a:pt x="2674" y="6361"/>
                  </a:lnTo>
                  <a:lnTo>
                    <a:pt x="2674" y="6073"/>
                  </a:lnTo>
                  <a:lnTo>
                    <a:pt x="471" y="4900"/>
                  </a:lnTo>
                  <a:lnTo>
                    <a:pt x="471" y="4631"/>
                  </a:lnTo>
                  <a:lnTo>
                    <a:pt x="2674" y="5823"/>
                  </a:lnTo>
                  <a:lnTo>
                    <a:pt x="2674" y="5535"/>
                  </a:lnTo>
                  <a:lnTo>
                    <a:pt x="471" y="4343"/>
                  </a:lnTo>
                  <a:lnTo>
                    <a:pt x="471" y="3978"/>
                  </a:lnTo>
                  <a:lnTo>
                    <a:pt x="7552" y="7744"/>
                  </a:lnTo>
                  <a:lnTo>
                    <a:pt x="7552" y="8186"/>
                  </a:lnTo>
                  <a:lnTo>
                    <a:pt x="2674" y="5535"/>
                  </a:lnTo>
                  <a:lnTo>
                    <a:pt x="2674" y="5823"/>
                  </a:lnTo>
                  <a:lnTo>
                    <a:pt x="7552" y="8475"/>
                  </a:lnTo>
                  <a:lnTo>
                    <a:pt x="7552" y="8744"/>
                  </a:lnTo>
                  <a:lnTo>
                    <a:pt x="2674" y="6073"/>
                  </a:lnTo>
                  <a:lnTo>
                    <a:pt x="2674" y="6361"/>
                  </a:lnTo>
                  <a:lnTo>
                    <a:pt x="7552" y="9032"/>
                  </a:lnTo>
                  <a:lnTo>
                    <a:pt x="7552" y="9282"/>
                  </a:lnTo>
                  <a:lnTo>
                    <a:pt x="2674" y="6630"/>
                  </a:lnTo>
                  <a:lnTo>
                    <a:pt x="2674" y="6918"/>
                  </a:lnTo>
                  <a:lnTo>
                    <a:pt x="7495" y="9551"/>
                  </a:lnTo>
                  <a:lnTo>
                    <a:pt x="7439" y="9570"/>
                  </a:lnTo>
                  <a:lnTo>
                    <a:pt x="7382" y="9609"/>
                  </a:lnTo>
                  <a:lnTo>
                    <a:pt x="7326" y="9628"/>
                  </a:lnTo>
                  <a:lnTo>
                    <a:pt x="7269" y="9685"/>
                  </a:lnTo>
                  <a:lnTo>
                    <a:pt x="2674" y="7149"/>
                  </a:lnTo>
                  <a:lnTo>
                    <a:pt x="2674" y="7437"/>
                  </a:lnTo>
                  <a:lnTo>
                    <a:pt x="7043" y="9839"/>
                  </a:lnTo>
                  <a:lnTo>
                    <a:pt x="6968" y="9858"/>
                  </a:lnTo>
                  <a:lnTo>
                    <a:pt x="6930" y="9897"/>
                  </a:lnTo>
                  <a:lnTo>
                    <a:pt x="6855" y="9916"/>
                  </a:lnTo>
                  <a:lnTo>
                    <a:pt x="6798" y="9974"/>
                  </a:lnTo>
                  <a:lnTo>
                    <a:pt x="2674" y="7706"/>
                  </a:lnTo>
                  <a:lnTo>
                    <a:pt x="2674" y="7994"/>
                  </a:lnTo>
                  <a:lnTo>
                    <a:pt x="6553" y="10127"/>
                  </a:lnTo>
                  <a:lnTo>
                    <a:pt x="6497" y="10147"/>
                  </a:lnTo>
                  <a:lnTo>
                    <a:pt x="6440" y="10185"/>
                  </a:lnTo>
                  <a:lnTo>
                    <a:pt x="6384" y="10204"/>
                  </a:lnTo>
                  <a:lnTo>
                    <a:pt x="6346" y="10262"/>
                  </a:lnTo>
                  <a:lnTo>
                    <a:pt x="2674" y="8263"/>
                  </a:lnTo>
                  <a:lnTo>
                    <a:pt x="2674" y="8532"/>
                  </a:lnTo>
                  <a:lnTo>
                    <a:pt x="6083" y="10416"/>
                  </a:lnTo>
                  <a:lnTo>
                    <a:pt x="6026" y="10435"/>
                  </a:lnTo>
                  <a:lnTo>
                    <a:pt x="5988" y="10473"/>
                  </a:lnTo>
                  <a:lnTo>
                    <a:pt x="5951" y="10493"/>
                  </a:lnTo>
                  <a:lnTo>
                    <a:pt x="5913" y="10512"/>
                  </a:lnTo>
                  <a:lnTo>
                    <a:pt x="5876" y="10512"/>
                  </a:lnTo>
                  <a:lnTo>
                    <a:pt x="5876" y="10512"/>
                  </a:lnTo>
                  <a:lnTo>
                    <a:pt x="5876" y="10550"/>
                  </a:lnTo>
                  <a:lnTo>
                    <a:pt x="5857" y="10550"/>
                  </a:lnTo>
                  <a:lnTo>
                    <a:pt x="2674" y="8801"/>
                  </a:lnTo>
                  <a:lnTo>
                    <a:pt x="2674" y="9090"/>
                  </a:lnTo>
                  <a:lnTo>
                    <a:pt x="5650" y="10723"/>
                  </a:lnTo>
                  <a:lnTo>
                    <a:pt x="5593" y="10762"/>
                  </a:lnTo>
                  <a:lnTo>
                    <a:pt x="5555" y="10781"/>
                  </a:lnTo>
                  <a:lnTo>
                    <a:pt x="5518" y="10838"/>
                  </a:lnTo>
                  <a:lnTo>
                    <a:pt x="5480" y="10877"/>
                  </a:lnTo>
                  <a:lnTo>
                    <a:pt x="2674" y="9340"/>
                  </a:lnTo>
                  <a:lnTo>
                    <a:pt x="2674" y="9628"/>
                  </a:lnTo>
                  <a:lnTo>
                    <a:pt x="5311" y="11069"/>
                  </a:lnTo>
                  <a:lnTo>
                    <a:pt x="5292" y="11127"/>
                  </a:lnTo>
                  <a:lnTo>
                    <a:pt x="5254" y="11165"/>
                  </a:lnTo>
                  <a:lnTo>
                    <a:pt x="5235" y="11223"/>
                  </a:lnTo>
                  <a:lnTo>
                    <a:pt x="5216" y="11280"/>
                  </a:lnTo>
                  <a:lnTo>
                    <a:pt x="2674" y="9878"/>
                  </a:lnTo>
                  <a:lnTo>
                    <a:pt x="2674" y="10166"/>
                  </a:lnTo>
                  <a:lnTo>
                    <a:pt x="5141" y="11530"/>
                  </a:lnTo>
                  <a:lnTo>
                    <a:pt x="5141" y="11607"/>
                  </a:lnTo>
                  <a:lnTo>
                    <a:pt x="5160" y="11665"/>
                  </a:lnTo>
                  <a:lnTo>
                    <a:pt x="5160" y="11742"/>
                  </a:lnTo>
                  <a:lnTo>
                    <a:pt x="5198" y="11799"/>
                  </a:lnTo>
                  <a:lnTo>
                    <a:pt x="2674" y="10435"/>
                  </a:lnTo>
                  <a:lnTo>
                    <a:pt x="2674" y="10723"/>
                  </a:lnTo>
                  <a:lnTo>
                    <a:pt x="5367" y="12184"/>
                  </a:lnTo>
                  <a:lnTo>
                    <a:pt x="5386" y="12222"/>
                  </a:lnTo>
                  <a:lnTo>
                    <a:pt x="5424" y="12260"/>
                  </a:lnTo>
                  <a:lnTo>
                    <a:pt x="5442" y="12299"/>
                  </a:lnTo>
                  <a:lnTo>
                    <a:pt x="5480" y="12318"/>
                  </a:lnTo>
                  <a:lnTo>
                    <a:pt x="5631" y="12606"/>
                  </a:lnTo>
                  <a:lnTo>
                    <a:pt x="2674" y="10954"/>
                  </a:lnTo>
                  <a:lnTo>
                    <a:pt x="2674" y="11242"/>
                  </a:lnTo>
                  <a:lnTo>
                    <a:pt x="5876" y="13029"/>
                  </a:lnTo>
                  <a:lnTo>
                    <a:pt x="6120" y="13394"/>
                  </a:lnTo>
                  <a:lnTo>
                    <a:pt x="2674" y="11511"/>
                  </a:lnTo>
                  <a:lnTo>
                    <a:pt x="2674" y="11799"/>
                  </a:lnTo>
                  <a:lnTo>
                    <a:pt x="6365" y="13836"/>
                  </a:lnTo>
                  <a:lnTo>
                    <a:pt x="6591" y="14221"/>
                  </a:lnTo>
                  <a:lnTo>
                    <a:pt x="2674" y="12068"/>
                  </a:lnTo>
                  <a:lnTo>
                    <a:pt x="2674" y="12337"/>
                  </a:lnTo>
                  <a:lnTo>
                    <a:pt x="6855" y="14643"/>
                  </a:lnTo>
                  <a:lnTo>
                    <a:pt x="7081" y="15047"/>
                  </a:lnTo>
                  <a:lnTo>
                    <a:pt x="2674" y="12606"/>
                  </a:lnTo>
                  <a:lnTo>
                    <a:pt x="2674" y="12895"/>
                  </a:lnTo>
                  <a:lnTo>
                    <a:pt x="7344" y="15451"/>
                  </a:lnTo>
                  <a:lnTo>
                    <a:pt x="7570" y="15854"/>
                  </a:lnTo>
                  <a:lnTo>
                    <a:pt x="2674" y="13356"/>
                  </a:lnTo>
                  <a:lnTo>
                    <a:pt x="2674" y="13932"/>
                  </a:lnTo>
                  <a:lnTo>
                    <a:pt x="8079" y="16680"/>
                  </a:lnTo>
                  <a:lnTo>
                    <a:pt x="8267" y="16988"/>
                  </a:lnTo>
                  <a:lnTo>
                    <a:pt x="8568" y="17468"/>
                  </a:lnTo>
                  <a:lnTo>
                    <a:pt x="8945" y="18122"/>
                  </a:lnTo>
                  <a:lnTo>
                    <a:pt x="9397" y="18833"/>
                  </a:lnTo>
                  <a:lnTo>
                    <a:pt x="9830" y="19563"/>
                  </a:lnTo>
                  <a:lnTo>
                    <a:pt x="10263" y="20216"/>
                  </a:lnTo>
                  <a:lnTo>
                    <a:pt x="10640" y="20774"/>
                  </a:lnTo>
                  <a:lnTo>
                    <a:pt x="10922" y="21158"/>
                  </a:lnTo>
                  <a:lnTo>
                    <a:pt x="10998" y="21235"/>
                  </a:lnTo>
                  <a:lnTo>
                    <a:pt x="11092" y="21331"/>
                  </a:lnTo>
                  <a:lnTo>
                    <a:pt x="11186" y="21389"/>
                  </a:lnTo>
                  <a:lnTo>
                    <a:pt x="11280" y="21465"/>
                  </a:lnTo>
                  <a:lnTo>
                    <a:pt x="11374" y="21504"/>
                  </a:lnTo>
                  <a:lnTo>
                    <a:pt x="11487" y="21542"/>
                  </a:lnTo>
                  <a:lnTo>
                    <a:pt x="11600" y="21581"/>
                  </a:lnTo>
                  <a:lnTo>
                    <a:pt x="11695" y="21600"/>
                  </a:lnTo>
                  <a:lnTo>
                    <a:pt x="11883" y="21600"/>
                  </a:lnTo>
                  <a:lnTo>
                    <a:pt x="12052" y="21581"/>
                  </a:lnTo>
                  <a:lnTo>
                    <a:pt x="12203" y="21523"/>
                  </a:lnTo>
                  <a:lnTo>
                    <a:pt x="12354" y="21465"/>
                  </a:lnTo>
                  <a:lnTo>
                    <a:pt x="12467" y="21389"/>
                  </a:lnTo>
                  <a:lnTo>
                    <a:pt x="12561" y="21331"/>
                  </a:lnTo>
                  <a:lnTo>
                    <a:pt x="12655" y="21293"/>
                  </a:lnTo>
                  <a:lnTo>
                    <a:pt x="12693" y="21235"/>
                  </a:lnTo>
                  <a:lnTo>
                    <a:pt x="12749" y="21216"/>
                  </a:lnTo>
                  <a:lnTo>
                    <a:pt x="12843" y="21158"/>
                  </a:lnTo>
                  <a:lnTo>
                    <a:pt x="12975" y="21081"/>
                  </a:lnTo>
                  <a:lnTo>
                    <a:pt x="13126" y="20966"/>
                  </a:lnTo>
                  <a:lnTo>
                    <a:pt x="13126" y="20370"/>
                  </a:lnTo>
                  <a:lnTo>
                    <a:pt x="12975" y="20466"/>
                  </a:lnTo>
                  <a:lnTo>
                    <a:pt x="12843" y="20562"/>
                  </a:lnTo>
                  <a:lnTo>
                    <a:pt x="12749" y="20620"/>
                  </a:lnTo>
                  <a:lnTo>
                    <a:pt x="12636" y="20678"/>
                  </a:lnTo>
                  <a:lnTo>
                    <a:pt x="12354" y="20197"/>
                  </a:lnTo>
                  <a:lnTo>
                    <a:pt x="14293" y="19025"/>
                  </a:lnTo>
                  <a:lnTo>
                    <a:pt x="14293" y="18717"/>
                  </a:lnTo>
                  <a:lnTo>
                    <a:pt x="12222" y="20005"/>
                  </a:lnTo>
                  <a:lnTo>
                    <a:pt x="9341" y="15278"/>
                  </a:lnTo>
                  <a:lnTo>
                    <a:pt x="9284" y="15201"/>
                  </a:lnTo>
                  <a:lnTo>
                    <a:pt x="9265" y="14989"/>
                  </a:lnTo>
                  <a:lnTo>
                    <a:pt x="9322" y="14778"/>
                  </a:lnTo>
                  <a:lnTo>
                    <a:pt x="9529" y="14567"/>
                  </a:lnTo>
                  <a:lnTo>
                    <a:pt x="9623" y="14528"/>
                  </a:lnTo>
                  <a:lnTo>
                    <a:pt x="9755" y="14432"/>
                  </a:lnTo>
                  <a:lnTo>
                    <a:pt x="9943" y="14336"/>
                  </a:lnTo>
                  <a:lnTo>
                    <a:pt x="10169" y="14201"/>
                  </a:lnTo>
                  <a:lnTo>
                    <a:pt x="10414" y="14048"/>
                  </a:lnTo>
                  <a:lnTo>
                    <a:pt x="10696" y="13894"/>
                  </a:lnTo>
                  <a:lnTo>
                    <a:pt x="10998" y="13683"/>
                  </a:lnTo>
                  <a:lnTo>
                    <a:pt x="11356" y="13490"/>
                  </a:lnTo>
                  <a:lnTo>
                    <a:pt x="11356" y="13202"/>
                  </a:lnTo>
                  <a:lnTo>
                    <a:pt x="10998" y="13414"/>
                  </a:lnTo>
                  <a:lnTo>
                    <a:pt x="10659" y="13625"/>
                  </a:lnTo>
                  <a:lnTo>
                    <a:pt x="10357" y="13798"/>
                  </a:lnTo>
                  <a:lnTo>
                    <a:pt x="10075" y="13971"/>
                  </a:lnTo>
                  <a:lnTo>
                    <a:pt x="9830" y="14105"/>
                  </a:lnTo>
                  <a:lnTo>
                    <a:pt x="9661" y="14221"/>
                  </a:lnTo>
                  <a:lnTo>
                    <a:pt x="9510" y="14317"/>
                  </a:lnTo>
                  <a:lnTo>
                    <a:pt x="9416" y="14355"/>
                  </a:lnTo>
                  <a:lnTo>
                    <a:pt x="9133" y="14605"/>
                  </a:lnTo>
                  <a:lnTo>
                    <a:pt x="9039" y="14874"/>
                  </a:lnTo>
                  <a:lnTo>
                    <a:pt x="9058" y="15162"/>
                  </a:lnTo>
                  <a:lnTo>
                    <a:pt x="9115" y="15393"/>
                  </a:lnTo>
                  <a:lnTo>
                    <a:pt x="9246" y="15585"/>
                  </a:lnTo>
                  <a:lnTo>
                    <a:pt x="9548" y="16123"/>
                  </a:lnTo>
                  <a:lnTo>
                    <a:pt x="10037" y="16873"/>
                  </a:lnTo>
                  <a:lnTo>
                    <a:pt x="10565" y="17757"/>
                  </a:lnTo>
                  <a:lnTo>
                    <a:pt x="11130" y="18717"/>
                  </a:lnTo>
                  <a:lnTo>
                    <a:pt x="11676" y="19601"/>
                  </a:lnTo>
                  <a:lnTo>
                    <a:pt x="12128" y="20332"/>
                  </a:lnTo>
                  <a:lnTo>
                    <a:pt x="12448" y="20812"/>
                  </a:lnTo>
                  <a:lnTo>
                    <a:pt x="12448" y="20812"/>
                  </a:lnTo>
                  <a:lnTo>
                    <a:pt x="12448" y="20812"/>
                  </a:lnTo>
                  <a:lnTo>
                    <a:pt x="12410" y="20812"/>
                  </a:lnTo>
                  <a:lnTo>
                    <a:pt x="12410" y="20812"/>
                  </a:lnTo>
                  <a:lnTo>
                    <a:pt x="12410" y="20851"/>
                  </a:lnTo>
                  <a:lnTo>
                    <a:pt x="12391" y="20851"/>
                  </a:lnTo>
                  <a:lnTo>
                    <a:pt x="12372" y="20870"/>
                  </a:lnTo>
                  <a:lnTo>
                    <a:pt x="12335" y="20889"/>
                  </a:lnTo>
                  <a:lnTo>
                    <a:pt x="12259" y="20927"/>
                  </a:lnTo>
                  <a:lnTo>
                    <a:pt x="12203" y="20966"/>
                  </a:lnTo>
                  <a:lnTo>
                    <a:pt x="12090" y="21023"/>
                  </a:lnTo>
                  <a:lnTo>
                    <a:pt x="11977" y="21062"/>
                  </a:lnTo>
                  <a:lnTo>
                    <a:pt x="11845" y="21081"/>
                  </a:lnTo>
                  <a:lnTo>
                    <a:pt x="11732" y="21081"/>
                  </a:lnTo>
                  <a:lnTo>
                    <a:pt x="11619" y="21062"/>
                  </a:lnTo>
                  <a:lnTo>
                    <a:pt x="11506" y="21023"/>
                  </a:lnTo>
                  <a:lnTo>
                    <a:pt x="11412" y="20947"/>
                  </a:lnTo>
                  <a:lnTo>
                    <a:pt x="11318" y="20851"/>
                  </a:lnTo>
                  <a:lnTo>
                    <a:pt x="11167" y="20620"/>
                  </a:lnTo>
                  <a:lnTo>
                    <a:pt x="10904" y="20236"/>
                  </a:lnTo>
                  <a:lnTo>
                    <a:pt x="10565" y="19755"/>
                  </a:lnTo>
                  <a:lnTo>
                    <a:pt x="10188" y="19140"/>
                  </a:lnTo>
                  <a:lnTo>
                    <a:pt x="9755" y="18448"/>
                  </a:lnTo>
                  <a:lnTo>
                    <a:pt x="9284" y="17699"/>
                  </a:lnTo>
                  <a:lnTo>
                    <a:pt x="8794" y="16892"/>
                  </a:lnTo>
                  <a:lnTo>
                    <a:pt x="8324" y="16104"/>
                  </a:lnTo>
                  <a:lnTo>
                    <a:pt x="7815" y="15297"/>
                  </a:lnTo>
                  <a:lnTo>
                    <a:pt x="7363" y="14528"/>
                  </a:lnTo>
                  <a:lnTo>
                    <a:pt x="6930" y="13817"/>
                  </a:lnTo>
                  <a:lnTo>
                    <a:pt x="6535" y="13183"/>
                  </a:lnTo>
                  <a:lnTo>
                    <a:pt x="6214" y="12645"/>
                  </a:lnTo>
                  <a:lnTo>
                    <a:pt x="5951" y="12222"/>
                  </a:lnTo>
                  <a:lnTo>
                    <a:pt x="5800" y="11953"/>
                  </a:lnTo>
                  <a:lnTo>
                    <a:pt x="5725" y="11857"/>
                  </a:lnTo>
                  <a:lnTo>
                    <a:pt x="5650" y="11511"/>
                  </a:lnTo>
                  <a:lnTo>
                    <a:pt x="5668" y="11473"/>
                  </a:lnTo>
                  <a:lnTo>
                    <a:pt x="5687" y="11415"/>
                  </a:lnTo>
                  <a:lnTo>
                    <a:pt x="5706" y="11357"/>
                  </a:lnTo>
                  <a:lnTo>
                    <a:pt x="5763" y="11319"/>
                  </a:lnTo>
                  <a:lnTo>
                    <a:pt x="5932" y="11127"/>
                  </a:lnTo>
                  <a:lnTo>
                    <a:pt x="6007" y="11050"/>
                  </a:lnTo>
                  <a:lnTo>
                    <a:pt x="6233" y="10915"/>
                  </a:lnTo>
                  <a:lnTo>
                    <a:pt x="6516" y="10742"/>
                  </a:lnTo>
                  <a:lnTo>
                    <a:pt x="6855" y="10550"/>
                  </a:lnTo>
                  <a:lnTo>
                    <a:pt x="7194" y="10339"/>
                  </a:lnTo>
                  <a:lnTo>
                    <a:pt x="7476" y="10166"/>
                  </a:lnTo>
                  <a:lnTo>
                    <a:pt x="7665" y="10031"/>
                  </a:lnTo>
                  <a:lnTo>
                    <a:pt x="7759" y="9993"/>
                  </a:lnTo>
                  <a:lnTo>
                    <a:pt x="7872" y="10223"/>
                  </a:lnTo>
                  <a:lnTo>
                    <a:pt x="8060" y="10569"/>
                  </a:lnTo>
                  <a:lnTo>
                    <a:pt x="8267" y="10935"/>
                  </a:lnTo>
                  <a:lnTo>
                    <a:pt x="8531" y="11377"/>
                  </a:lnTo>
                  <a:lnTo>
                    <a:pt x="8776" y="11799"/>
                  </a:lnTo>
                  <a:lnTo>
                    <a:pt x="9002" y="12203"/>
                  </a:lnTo>
                  <a:lnTo>
                    <a:pt x="9228" y="12530"/>
                  </a:lnTo>
                  <a:lnTo>
                    <a:pt x="9416" y="12779"/>
                  </a:lnTo>
                  <a:lnTo>
                    <a:pt x="9491" y="12875"/>
                  </a:lnTo>
                  <a:lnTo>
                    <a:pt x="9548" y="12933"/>
                  </a:lnTo>
                  <a:lnTo>
                    <a:pt x="9623" y="13010"/>
                  </a:lnTo>
                  <a:lnTo>
                    <a:pt x="9680" y="13048"/>
                  </a:lnTo>
                  <a:lnTo>
                    <a:pt x="9680" y="12722"/>
                  </a:lnTo>
                  <a:lnTo>
                    <a:pt x="9661" y="12683"/>
                  </a:lnTo>
                  <a:lnTo>
                    <a:pt x="9661" y="12664"/>
                  </a:lnTo>
                  <a:lnTo>
                    <a:pt x="9642" y="12645"/>
                  </a:lnTo>
                  <a:lnTo>
                    <a:pt x="9623" y="12626"/>
                  </a:lnTo>
                  <a:lnTo>
                    <a:pt x="9416" y="12376"/>
                  </a:lnTo>
                  <a:lnTo>
                    <a:pt x="9209" y="12049"/>
                  </a:lnTo>
                  <a:lnTo>
                    <a:pt x="8964" y="11646"/>
                  </a:lnTo>
                  <a:lnTo>
                    <a:pt x="8719" y="11204"/>
                  </a:lnTo>
                  <a:lnTo>
                    <a:pt x="8474" y="10781"/>
                  </a:lnTo>
                  <a:lnTo>
                    <a:pt x="8248" y="10416"/>
                  </a:lnTo>
                  <a:lnTo>
                    <a:pt x="8079" y="10070"/>
                  </a:lnTo>
                  <a:lnTo>
                    <a:pt x="7947" y="9858"/>
                  </a:lnTo>
                  <a:lnTo>
                    <a:pt x="8342" y="9609"/>
                  </a:lnTo>
                  <a:lnTo>
                    <a:pt x="8776" y="9378"/>
                  </a:lnTo>
                  <a:lnTo>
                    <a:pt x="9209" y="9109"/>
                  </a:lnTo>
                  <a:lnTo>
                    <a:pt x="9642" y="8840"/>
                  </a:lnTo>
                  <a:lnTo>
                    <a:pt x="10075" y="8571"/>
                  </a:lnTo>
                  <a:lnTo>
                    <a:pt x="10527" y="8302"/>
                  </a:lnTo>
                  <a:lnTo>
                    <a:pt x="10960" y="8033"/>
                  </a:lnTo>
                  <a:lnTo>
                    <a:pt x="11393" y="7783"/>
                  </a:lnTo>
                  <a:lnTo>
                    <a:pt x="11393" y="7206"/>
                  </a:lnTo>
                  <a:lnTo>
                    <a:pt x="10979" y="7437"/>
                  </a:lnTo>
                  <a:lnTo>
                    <a:pt x="10565" y="7706"/>
                  </a:lnTo>
                  <a:lnTo>
                    <a:pt x="10131" y="7956"/>
                  </a:lnTo>
                  <a:lnTo>
                    <a:pt x="9717" y="8225"/>
                  </a:lnTo>
                  <a:lnTo>
                    <a:pt x="9284" y="8475"/>
                  </a:lnTo>
                  <a:lnTo>
                    <a:pt x="8851" y="8725"/>
                  </a:lnTo>
                  <a:lnTo>
                    <a:pt x="8437" y="8974"/>
                  </a:lnTo>
                  <a:lnTo>
                    <a:pt x="8041" y="9205"/>
                  </a:lnTo>
                  <a:lnTo>
                    <a:pt x="8041" y="8917"/>
                  </a:lnTo>
                  <a:lnTo>
                    <a:pt x="11393" y="6860"/>
                  </a:lnTo>
                  <a:lnTo>
                    <a:pt x="11393" y="6572"/>
                  </a:lnTo>
                  <a:lnTo>
                    <a:pt x="8041" y="8628"/>
                  </a:lnTo>
                  <a:lnTo>
                    <a:pt x="8041" y="8379"/>
                  </a:lnTo>
                  <a:lnTo>
                    <a:pt x="11393" y="6188"/>
                  </a:lnTo>
                  <a:lnTo>
                    <a:pt x="11393" y="5861"/>
                  </a:lnTo>
                  <a:lnTo>
                    <a:pt x="8041" y="8071"/>
                  </a:lnTo>
                  <a:lnTo>
                    <a:pt x="8041" y="7725"/>
                  </a:lnTo>
                  <a:lnTo>
                    <a:pt x="13822" y="4036"/>
                  </a:lnTo>
                  <a:lnTo>
                    <a:pt x="13822" y="4305"/>
                  </a:lnTo>
                  <a:lnTo>
                    <a:pt x="11393" y="5861"/>
                  </a:lnTo>
                  <a:lnTo>
                    <a:pt x="11393" y="6188"/>
                  </a:lnTo>
                  <a:lnTo>
                    <a:pt x="13822" y="4612"/>
                  </a:lnTo>
                  <a:lnTo>
                    <a:pt x="13822" y="5112"/>
                  </a:lnTo>
                  <a:lnTo>
                    <a:pt x="11393" y="6572"/>
                  </a:lnTo>
                  <a:lnTo>
                    <a:pt x="11393" y="6860"/>
                  </a:lnTo>
                  <a:lnTo>
                    <a:pt x="13822" y="5400"/>
                  </a:lnTo>
                  <a:lnTo>
                    <a:pt x="13822" y="5727"/>
                  </a:lnTo>
                  <a:lnTo>
                    <a:pt x="13672" y="5823"/>
                  </a:lnTo>
                  <a:lnTo>
                    <a:pt x="13484" y="5957"/>
                  </a:lnTo>
                  <a:lnTo>
                    <a:pt x="13220" y="6111"/>
                  </a:lnTo>
                  <a:lnTo>
                    <a:pt x="12919" y="6284"/>
                  </a:lnTo>
                  <a:lnTo>
                    <a:pt x="12598" y="6495"/>
                  </a:lnTo>
                  <a:lnTo>
                    <a:pt x="12222" y="6707"/>
                  </a:lnTo>
                  <a:lnTo>
                    <a:pt x="11807" y="6957"/>
                  </a:lnTo>
                  <a:lnTo>
                    <a:pt x="11393" y="7206"/>
                  </a:lnTo>
                  <a:lnTo>
                    <a:pt x="11393" y="7783"/>
                  </a:lnTo>
                  <a:lnTo>
                    <a:pt x="11657" y="7610"/>
                  </a:lnTo>
                  <a:lnTo>
                    <a:pt x="11920" y="7456"/>
                  </a:lnTo>
                  <a:lnTo>
                    <a:pt x="12165" y="7322"/>
                  </a:lnTo>
                  <a:lnTo>
                    <a:pt x="12391" y="7168"/>
                  </a:lnTo>
                  <a:lnTo>
                    <a:pt x="12617" y="7033"/>
                  </a:lnTo>
                  <a:lnTo>
                    <a:pt x="12824" y="6918"/>
                  </a:lnTo>
                  <a:lnTo>
                    <a:pt x="13032" y="6803"/>
                  </a:lnTo>
                  <a:lnTo>
                    <a:pt x="13220" y="6688"/>
                  </a:lnTo>
                  <a:lnTo>
                    <a:pt x="15103" y="9685"/>
                  </a:lnTo>
                  <a:lnTo>
                    <a:pt x="15141" y="9705"/>
                  </a:lnTo>
                  <a:lnTo>
                    <a:pt x="15160" y="9762"/>
                  </a:lnTo>
                  <a:lnTo>
                    <a:pt x="15160" y="9897"/>
                  </a:lnTo>
                  <a:lnTo>
                    <a:pt x="15141" y="10031"/>
                  </a:lnTo>
                  <a:lnTo>
                    <a:pt x="15084" y="10127"/>
                  </a:lnTo>
                  <a:lnTo>
                    <a:pt x="15028" y="10204"/>
                  </a:lnTo>
                  <a:lnTo>
                    <a:pt x="14915" y="10300"/>
                  </a:lnTo>
                  <a:lnTo>
                    <a:pt x="14802" y="10358"/>
                  </a:lnTo>
                  <a:lnTo>
                    <a:pt x="14651" y="10454"/>
                  </a:lnTo>
                  <a:lnTo>
                    <a:pt x="14444" y="10569"/>
                  </a:lnTo>
                  <a:lnTo>
                    <a:pt x="14161" y="10723"/>
                  </a:lnTo>
                  <a:lnTo>
                    <a:pt x="13860" y="10896"/>
                  </a:lnTo>
                  <a:lnTo>
                    <a:pt x="13484" y="11088"/>
                  </a:lnTo>
                  <a:lnTo>
                    <a:pt x="13107" y="11319"/>
                  </a:lnTo>
                  <a:lnTo>
                    <a:pt x="12730" y="11530"/>
                  </a:lnTo>
                  <a:lnTo>
                    <a:pt x="12335" y="11761"/>
                  </a:lnTo>
                  <a:lnTo>
                    <a:pt x="11939" y="11991"/>
                  </a:lnTo>
                  <a:lnTo>
                    <a:pt x="11563" y="12203"/>
                  </a:lnTo>
                  <a:lnTo>
                    <a:pt x="11224" y="12395"/>
                  </a:lnTo>
                  <a:lnTo>
                    <a:pt x="10922" y="12587"/>
                  </a:lnTo>
                  <a:lnTo>
                    <a:pt x="10659" y="12741"/>
                  </a:lnTo>
                  <a:lnTo>
                    <a:pt x="10452" y="12837"/>
                  </a:lnTo>
                  <a:lnTo>
                    <a:pt x="10282" y="12933"/>
                  </a:lnTo>
                  <a:lnTo>
                    <a:pt x="10226" y="12972"/>
                  </a:lnTo>
                  <a:lnTo>
                    <a:pt x="10226" y="12972"/>
                  </a:lnTo>
                  <a:lnTo>
                    <a:pt x="10226" y="12972"/>
                  </a:lnTo>
                  <a:lnTo>
                    <a:pt x="10188" y="13010"/>
                  </a:lnTo>
                  <a:lnTo>
                    <a:pt x="10094" y="12972"/>
                  </a:lnTo>
                  <a:lnTo>
                    <a:pt x="9924" y="12914"/>
                  </a:lnTo>
                  <a:lnTo>
                    <a:pt x="9680" y="12722"/>
                  </a:lnTo>
                  <a:lnTo>
                    <a:pt x="9680" y="13048"/>
                  </a:lnTo>
                  <a:lnTo>
                    <a:pt x="9811" y="13125"/>
                  </a:lnTo>
                  <a:lnTo>
                    <a:pt x="9943" y="13202"/>
                  </a:lnTo>
                  <a:lnTo>
                    <a:pt x="10056" y="13241"/>
                  </a:lnTo>
                  <a:lnTo>
                    <a:pt x="10131" y="13241"/>
                  </a:lnTo>
                  <a:lnTo>
                    <a:pt x="10226" y="13241"/>
                  </a:lnTo>
                  <a:lnTo>
                    <a:pt x="10282" y="13221"/>
                  </a:lnTo>
                  <a:lnTo>
                    <a:pt x="10339" y="13221"/>
                  </a:lnTo>
                  <a:lnTo>
                    <a:pt x="10357" y="13202"/>
                  </a:lnTo>
                  <a:lnTo>
                    <a:pt x="10414" y="13164"/>
                  </a:lnTo>
                  <a:lnTo>
                    <a:pt x="10546" y="13087"/>
                  </a:lnTo>
                  <a:lnTo>
                    <a:pt x="10753" y="12952"/>
                  </a:lnTo>
                  <a:lnTo>
                    <a:pt x="10998" y="12799"/>
                  </a:lnTo>
                  <a:lnTo>
                    <a:pt x="11318" y="12626"/>
                  </a:lnTo>
                  <a:lnTo>
                    <a:pt x="11657" y="12433"/>
                  </a:lnTo>
                  <a:lnTo>
                    <a:pt x="12033" y="12222"/>
                  </a:lnTo>
                  <a:lnTo>
                    <a:pt x="12410" y="12011"/>
                  </a:lnTo>
                  <a:lnTo>
                    <a:pt x="12806" y="11761"/>
                  </a:lnTo>
                  <a:lnTo>
                    <a:pt x="13201" y="11530"/>
                  </a:lnTo>
                  <a:lnTo>
                    <a:pt x="13597" y="11338"/>
                  </a:lnTo>
                  <a:lnTo>
                    <a:pt x="13935" y="11146"/>
                  </a:lnTo>
                  <a:lnTo>
                    <a:pt x="14256" y="10954"/>
                  </a:lnTo>
                  <a:lnTo>
                    <a:pt x="14538" y="10800"/>
                  </a:lnTo>
                  <a:lnTo>
                    <a:pt x="14764" y="10704"/>
                  </a:lnTo>
                  <a:lnTo>
                    <a:pt x="14915" y="10608"/>
                  </a:lnTo>
                  <a:lnTo>
                    <a:pt x="15084" y="10493"/>
                  </a:lnTo>
                  <a:lnTo>
                    <a:pt x="15216" y="10396"/>
                  </a:lnTo>
                  <a:lnTo>
                    <a:pt x="15310" y="10262"/>
                  </a:lnTo>
                  <a:lnTo>
                    <a:pt x="15367" y="10108"/>
                  </a:lnTo>
                  <a:lnTo>
                    <a:pt x="15386" y="9897"/>
                  </a:lnTo>
                  <a:lnTo>
                    <a:pt x="15386" y="9724"/>
                  </a:lnTo>
                  <a:lnTo>
                    <a:pt x="15348" y="9589"/>
                  </a:lnTo>
                  <a:lnTo>
                    <a:pt x="15329" y="9551"/>
                  </a:lnTo>
                  <a:lnTo>
                    <a:pt x="15254" y="9436"/>
                  </a:lnTo>
                  <a:lnTo>
                    <a:pt x="15065" y="9147"/>
                  </a:lnTo>
                  <a:lnTo>
                    <a:pt x="14802" y="8725"/>
                  </a:lnTo>
                  <a:lnTo>
                    <a:pt x="14482" y="8225"/>
                  </a:lnTo>
                  <a:lnTo>
                    <a:pt x="14161" y="7706"/>
                  </a:lnTo>
                  <a:lnTo>
                    <a:pt x="13860" y="7226"/>
                  </a:lnTo>
                  <a:lnTo>
                    <a:pt x="13597" y="6822"/>
                  </a:lnTo>
                  <a:lnTo>
                    <a:pt x="13446" y="6553"/>
                  </a:lnTo>
                  <a:lnTo>
                    <a:pt x="13540" y="6495"/>
                  </a:lnTo>
                  <a:lnTo>
                    <a:pt x="13653" y="6419"/>
                  </a:lnTo>
                  <a:lnTo>
                    <a:pt x="13747" y="6361"/>
                  </a:lnTo>
                  <a:lnTo>
                    <a:pt x="13822" y="6303"/>
                  </a:lnTo>
                  <a:lnTo>
                    <a:pt x="13822" y="6342"/>
                  </a:lnTo>
                  <a:lnTo>
                    <a:pt x="14199" y="6092"/>
                  </a:lnTo>
                  <a:lnTo>
                    <a:pt x="15084" y="5515"/>
                  </a:lnTo>
                  <a:lnTo>
                    <a:pt x="15197" y="5496"/>
                  </a:lnTo>
                  <a:lnTo>
                    <a:pt x="15348" y="5496"/>
                  </a:lnTo>
                  <a:lnTo>
                    <a:pt x="15517" y="5554"/>
                  </a:lnTo>
                  <a:lnTo>
                    <a:pt x="15725" y="5765"/>
                  </a:lnTo>
                  <a:lnTo>
                    <a:pt x="15819" y="5957"/>
                  </a:lnTo>
                  <a:lnTo>
                    <a:pt x="16045" y="6284"/>
                  </a:lnTo>
                  <a:lnTo>
                    <a:pt x="16327" y="6764"/>
                  </a:lnTo>
                  <a:lnTo>
                    <a:pt x="16647" y="7360"/>
                  </a:lnTo>
                  <a:lnTo>
                    <a:pt x="17043" y="8014"/>
                  </a:lnTo>
                  <a:lnTo>
                    <a:pt x="17476" y="8744"/>
                  </a:lnTo>
                  <a:lnTo>
                    <a:pt x="17928" y="9493"/>
                  </a:lnTo>
                  <a:lnTo>
                    <a:pt x="18417" y="10300"/>
                  </a:lnTo>
                  <a:lnTo>
                    <a:pt x="18888" y="11088"/>
                  </a:lnTo>
                  <a:lnTo>
                    <a:pt x="19321" y="11876"/>
                  </a:lnTo>
                  <a:lnTo>
                    <a:pt x="19754" y="12587"/>
                  </a:lnTo>
                  <a:lnTo>
                    <a:pt x="20150" y="13241"/>
                  </a:lnTo>
                  <a:lnTo>
                    <a:pt x="20470" y="13798"/>
                  </a:lnTo>
                  <a:lnTo>
                    <a:pt x="20753" y="14259"/>
                  </a:lnTo>
                  <a:lnTo>
                    <a:pt x="20922" y="14567"/>
                  </a:lnTo>
                  <a:lnTo>
                    <a:pt x="21035" y="14759"/>
                  </a:lnTo>
                  <a:lnTo>
                    <a:pt x="21073" y="14932"/>
                  </a:lnTo>
                  <a:lnTo>
                    <a:pt x="21110" y="15220"/>
                  </a:lnTo>
                  <a:lnTo>
                    <a:pt x="21016" y="15527"/>
                  </a:lnTo>
                  <a:lnTo>
                    <a:pt x="20715" y="15816"/>
                  </a:lnTo>
                  <a:lnTo>
                    <a:pt x="20432" y="15354"/>
                  </a:lnTo>
                  <a:lnTo>
                    <a:pt x="20037" y="14663"/>
                  </a:lnTo>
                  <a:lnTo>
                    <a:pt x="19566" y="13856"/>
                  </a:lnTo>
                  <a:lnTo>
                    <a:pt x="19058" y="13010"/>
                  </a:lnTo>
                  <a:lnTo>
                    <a:pt x="18587" y="12164"/>
                  </a:lnTo>
                  <a:lnTo>
                    <a:pt x="18154" y="11415"/>
                  </a:lnTo>
                  <a:lnTo>
                    <a:pt x="17815" y="10838"/>
                  </a:lnTo>
                  <a:lnTo>
                    <a:pt x="17627" y="10493"/>
                  </a:lnTo>
                  <a:lnTo>
                    <a:pt x="17495" y="10320"/>
                  </a:lnTo>
                  <a:lnTo>
                    <a:pt x="17363" y="10185"/>
                  </a:lnTo>
                  <a:lnTo>
                    <a:pt x="17212" y="10108"/>
                  </a:lnTo>
                  <a:lnTo>
                    <a:pt x="17080" y="10031"/>
                  </a:lnTo>
                  <a:lnTo>
                    <a:pt x="16930" y="10012"/>
                  </a:lnTo>
                  <a:lnTo>
                    <a:pt x="16798" y="10012"/>
                  </a:lnTo>
                  <a:lnTo>
                    <a:pt x="16666" y="10012"/>
                  </a:lnTo>
                  <a:lnTo>
                    <a:pt x="16591" y="10031"/>
                  </a:lnTo>
                  <a:lnTo>
                    <a:pt x="16572" y="10031"/>
                  </a:lnTo>
                  <a:lnTo>
                    <a:pt x="16572" y="10031"/>
                  </a:lnTo>
                  <a:lnTo>
                    <a:pt x="16515" y="10051"/>
                  </a:lnTo>
                  <a:lnTo>
                    <a:pt x="16421" y="10127"/>
                  </a:lnTo>
                  <a:lnTo>
                    <a:pt x="16233" y="10223"/>
                  </a:lnTo>
                  <a:lnTo>
                    <a:pt x="16026" y="10358"/>
                  </a:lnTo>
                  <a:lnTo>
                    <a:pt x="15762" y="10512"/>
                  </a:lnTo>
                  <a:lnTo>
                    <a:pt x="15442" y="10723"/>
                  </a:lnTo>
                  <a:lnTo>
                    <a:pt x="15084" y="10915"/>
                  </a:lnTo>
                  <a:lnTo>
                    <a:pt x="14726" y="11146"/>
                  </a:lnTo>
                  <a:lnTo>
                    <a:pt x="14331" y="11377"/>
                  </a:lnTo>
                  <a:lnTo>
                    <a:pt x="13917" y="11646"/>
                  </a:lnTo>
                  <a:lnTo>
                    <a:pt x="13484" y="11915"/>
                  </a:lnTo>
                  <a:lnTo>
                    <a:pt x="13050" y="12164"/>
                  </a:lnTo>
                  <a:lnTo>
                    <a:pt x="12617" y="12433"/>
                  </a:lnTo>
                  <a:lnTo>
                    <a:pt x="12184" y="12683"/>
                  </a:lnTo>
                  <a:lnTo>
                    <a:pt x="11770" y="12952"/>
                  </a:lnTo>
                  <a:lnTo>
                    <a:pt x="11356" y="13202"/>
                  </a:lnTo>
                  <a:lnTo>
                    <a:pt x="11356" y="13490"/>
                  </a:lnTo>
                  <a:lnTo>
                    <a:pt x="11751" y="13241"/>
                  </a:lnTo>
                  <a:lnTo>
                    <a:pt x="12165" y="13010"/>
                  </a:lnTo>
                  <a:lnTo>
                    <a:pt x="12561" y="12741"/>
                  </a:lnTo>
                  <a:lnTo>
                    <a:pt x="13013" y="12491"/>
                  </a:lnTo>
                  <a:lnTo>
                    <a:pt x="13446" y="12222"/>
                  </a:lnTo>
                  <a:lnTo>
                    <a:pt x="13860" y="11953"/>
                  </a:lnTo>
                  <a:lnTo>
                    <a:pt x="14256" y="11722"/>
                  </a:lnTo>
                  <a:lnTo>
                    <a:pt x="14670" y="11473"/>
                  </a:lnTo>
                  <a:lnTo>
                    <a:pt x="15047" y="11242"/>
                  </a:lnTo>
                  <a:lnTo>
                    <a:pt x="15423" y="11031"/>
                  </a:lnTo>
                  <a:lnTo>
                    <a:pt x="15725" y="10838"/>
                  </a:lnTo>
                  <a:lnTo>
                    <a:pt x="16007" y="10685"/>
                  </a:lnTo>
                  <a:lnTo>
                    <a:pt x="16252" y="10512"/>
                  </a:lnTo>
                  <a:lnTo>
                    <a:pt x="16459" y="10416"/>
                  </a:lnTo>
                  <a:lnTo>
                    <a:pt x="16591" y="10320"/>
                  </a:lnTo>
                  <a:lnTo>
                    <a:pt x="16666" y="10281"/>
                  </a:lnTo>
                  <a:lnTo>
                    <a:pt x="16723" y="10281"/>
                  </a:lnTo>
                  <a:lnTo>
                    <a:pt x="16779" y="10262"/>
                  </a:lnTo>
                  <a:lnTo>
                    <a:pt x="16873" y="10262"/>
                  </a:lnTo>
                  <a:lnTo>
                    <a:pt x="16986" y="10281"/>
                  </a:lnTo>
                  <a:lnTo>
                    <a:pt x="17080" y="10320"/>
                  </a:lnTo>
                  <a:lnTo>
                    <a:pt x="17193" y="10396"/>
                  </a:lnTo>
                  <a:lnTo>
                    <a:pt x="17306" y="10493"/>
                  </a:lnTo>
                  <a:lnTo>
                    <a:pt x="17419" y="10627"/>
                  </a:lnTo>
                  <a:lnTo>
                    <a:pt x="17570" y="10896"/>
                  </a:lnTo>
                  <a:lnTo>
                    <a:pt x="17796" y="11319"/>
                  </a:lnTo>
                  <a:lnTo>
                    <a:pt x="18135" y="11876"/>
                  </a:lnTo>
                  <a:lnTo>
                    <a:pt x="18493" y="12510"/>
                  </a:lnTo>
                  <a:lnTo>
                    <a:pt x="18888" y="13202"/>
                  </a:lnTo>
                  <a:lnTo>
                    <a:pt x="19303" y="13913"/>
                  </a:lnTo>
                  <a:lnTo>
                    <a:pt x="19698" y="14567"/>
                  </a:lnTo>
                  <a:lnTo>
                    <a:pt x="20037" y="15162"/>
                  </a:lnTo>
                  <a:lnTo>
                    <a:pt x="14293" y="18717"/>
                  </a:lnTo>
                  <a:lnTo>
                    <a:pt x="14293" y="19025"/>
                  </a:lnTo>
                  <a:lnTo>
                    <a:pt x="20169" y="15393"/>
                  </a:lnTo>
                  <a:lnTo>
                    <a:pt x="20263" y="15547"/>
                  </a:lnTo>
                  <a:lnTo>
                    <a:pt x="20338" y="15681"/>
                  </a:lnTo>
                  <a:lnTo>
                    <a:pt x="20432" y="15816"/>
                  </a:lnTo>
                  <a:lnTo>
                    <a:pt x="20489" y="15931"/>
                  </a:lnTo>
                  <a:lnTo>
                    <a:pt x="20263" y="16065"/>
                  </a:lnTo>
                  <a:lnTo>
                    <a:pt x="19924" y="16238"/>
                  </a:lnTo>
                  <a:lnTo>
                    <a:pt x="19566" y="16450"/>
                  </a:lnTo>
                  <a:lnTo>
                    <a:pt x="19133" y="16700"/>
                  </a:lnTo>
                  <a:lnTo>
                    <a:pt x="18643" y="16988"/>
                  </a:lnTo>
                  <a:lnTo>
                    <a:pt x="18154" y="17295"/>
                  </a:lnTo>
                  <a:lnTo>
                    <a:pt x="17608" y="17622"/>
                  </a:lnTo>
                  <a:lnTo>
                    <a:pt x="17062" y="17968"/>
                  </a:lnTo>
                  <a:lnTo>
                    <a:pt x="16497" y="18295"/>
                  </a:lnTo>
                  <a:lnTo>
                    <a:pt x="15932" y="18641"/>
                  </a:lnTo>
                  <a:lnTo>
                    <a:pt x="15386" y="18986"/>
                  </a:lnTo>
                  <a:lnTo>
                    <a:pt x="14877" y="19313"/>
                  </a:lnTo>
                  <a:lnTo>
                    <a:pt x="14369" y="19601"/>
                  </a:lnTo>
                  <a:lnTo>
                    <a:pt x="13917" y="19890"/>
                  </a:lnTo>
                  <a:lnTo>
                    <a:pt x="13502" y="20159"/>
                  </a:lnTo>
                  <a:lnTo>
                    <a:pt x="13126" y="20370"/>
                  </a:lnTo>
                  <a:lnTo>
                    <a:pt x="13126" y="20966"/>
                  </a:lnTo>
                  <a:lnTo>
                    <a:pt x="13484" y="20754"/>
                  </a:lnTo>
                  <a:lnTo>
                    <a:pt x="13898" y="20505"/>
                  </a:lnTo>
                  <a:lnTo>
                    <a:pt x="14369" y="20197"/>
                  </a:lnTo>
                  <a:lnTo>
                    <a:pt x="14896" y="19870"/>
                  </a:lnTo>
                  <a:lnTo>
                    <a:pt x="15461" y="19544"/>
                  </a:lnTo>
                  <a:lnTo>
                    <a:pt x="16063" y="19159"/>
                  </a:lnTo>
                  <a:lnTo>
                    <a:pt x="16666" y="18775"/>
                  </a:lnTo>
                  <a:lnTo>
                    <a:pt x="17288" y="18410"/>
                  </a:lnTo>
                  <a:lnTo>
                    <a:pt x="17890" y="18045"/>
                  </a:lnTo>
                  <a:lnTo>
                    <a:pt x="18455" y="17699"/>
                  </a:lnTo>
                  <a:lnTo>
                    <a:pt x="19020" y="17372"/>
                  </a:lnTo>
                  <a:lnTo>
                    <a:pt x="19510" y="17046"/>
                  </a:lnTo>
                  <a:lnTo>
                    <a:pt x="19943" y="16796"/>
                  </a:lnTo>
                  <a:lnTo>
                    <a:pt x="20319" y="16584"/>
                  </a:lnTo>
                  <a:lnTo>
                    <a:pt x="20621" y="16431"/>
                  </a:lnTo>
                  <a:lnTo>
                    <a:pt x="20828" y="16315"/>
                  </a:lnTo>
                  <a:lnTo>
                    <a:pt x="21129" y="16142"/>
                  </a:lnTo>
                  <a:lnTo>
                    <a:pt x="21336" y="15950"/>
                  </a:lnTo>
                  <a:lnTo>
                    <a:pt x="21468" y="15700"/>
                  </a:lnTo>
                  <a:lnTo>
                    <a:pt x="21562" y="15431"/>
                  </a:lnTo>
                  <a:lnTo>
                    <a:pt x="21600" y="15201"/>
                  </a:lnTo>
                  <a:lnTo>
                    <a:pt x="21581" y="14951"/>
                  </a:lnTo>
                  <a:lnTo>
                    <a:pt x="21562" y="14701"/>
                  </a:lnTo>
                  <a:lnTo>
                    <a:pt x="21487" y="14528"/>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876" name="Shape 876"/>
            <p:cNvSpPr/>
            <p:nvPr/>
          </p:nvSpPr>
          <p:spPr>
            <a:xfrm>
              <a:off x="343181" y="164347"/>
              <a:ext cx="259646" cy="205459"/>
            </a:xfrm>
            <a:custGeom>
              <a:avLst/>
              <a:gdLst/>
              <a:ahLst/>
              <a:cxnLst>
                <a:cxn ang="0">
                  <a:pos x="wd2" y="hd2"/>
                </a:cxn>
                <a:cxn ang="5400000">
                  <a:pos x="wd2" y="hd2"/>
                </a:cxn>
                <a:cxn ang="10800000">
                  <a:pos x="wd2" y="hd2"/>
                </a:cxn>
                <a:cxn ang="16200000">
                  <a:pos x="wd2" y="hd2"/>
                </a:cxn>
              </a:cxnLst>
              <a:rect l="0" t="0" r="r" b="b"/>
              <a:pathLst>
                <a:path w="21600" h="21600" extrusionOk="0">
                  <a:moveTo>
                    <a:pt x="21600" y="13530"/>
                  </a:moveTo>
                  <a:lnTo>
                    <a:pt x="20483" y="12818"/>
                  </a:lnTo>
                  <a:lnTo>
                    <a:pt x="1397" y="0"/>
                  </a:lnTo>
                  <a:lnTo>
                    <a:pt x="0" y="949"/>
                  </a:lnTo>
                  <a:lnTo>
                    <a:pt x="18993" y="13530"/>
                  </a:lnTo>
                  <a:lnTo>
                    <a:pt x="9869" y="19820"/>
                  </a:lnTo>
                  <a:lnTo>
                    <a:pt x="9869" y="21600"/>
                  </a:lnTo>
                  <a:lnTo>
                    <a:pt x="20483" y="14242"/>
                  </a:lnTo>
                  <a:lnTo>
                    <a:pt x="21600" y="1353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877" name="Shape 877"/>
            <p:cNvSpPr/>
            <p:nvPr/>
          </p:nvSpPr>
          <p:spPr>
            <a:xfrm>
              <a:off x="636692" y="180151"/>
              <a:ext cx="130952" cy="92570"/>
            </a:xfrm>
            <a:custGeom>
              <a:avLst/>
              <a:gdLst/>
              <a:ahLst/>
              <a:cxnLst>
                <a:cxn ang="0">
                  <a:pos x="wd2" y="hd2"/>
                </a:cxn>
                <a:cxn ang="5400000">
                  <a:pos x="wd2" y="hd2"/>
                </a:cxn>
                <a:cxn ang="10800000">
                  <a:pos x="wd2" y="hd2"/>
                </a:cxn>
                <a:cxn ang="16200000">
                  <a:pos x="wd2" y="hd2"/>
                </a:cxn>
              </a:cxnLst>
              <a:rect l="0" t="0" r="r" b="b"/>
              <a:pathLst>
                <a:path w="21600" h="21600" extrusionOk="0">
                  <a:moveTo>
                    <a:pt x="6145" y="21067"/>
                  </a:moveTo>
                  <a:lnTo>
                    <a:pt x="6890" y="21600"/>
                  </a:lnTo>
                  <a:lnTo>
                    <a:pt x="7262" y="21333"/>
                  </a:lnTo>
                  <a:lnTo>
                    <a:pt x="7262" y="17067"/>
                  </a:lnTo>
                  <a:lnTo>
                    <a:pt x="7076" y="17333"/>
                  </a:lnTo>
                  <a:lnTo>
                    <a:pt x="4097" y="14400"/>
                  </a:lnTo>
                  <a:lnTo>
                    <a:pt x="7448" y="10933"/>
                  </a:lnTo>
                  <a:lnTo>
                    <a:pt x="10986" y="13333"/>
                  </a:lnTo>
                  <a:lnTo>
                    <a:pt x="7262" y="17067"/>
                  </a:lnTo>
                  <a:lnTo>
                    <a:pt x="7262" y="21333"/>
                  </a:lnTo>
                  <a:lnTo>
                    <a:pt x="7634" y="21067"/>
                  </a:lnTo>
                  <a:lnTo>
                    <a:pt x="12662" y="15733"/>
                  </a:lnTo>
                  <a:lnTo>
                    <a:pt x="12662" y="10933"/>
                  </a:lnTo>
                  <a:lnTo>
                    <a:pt x="9869" y="8800"/>
                  </a:lnTo>
                  <a:lnTo>
                    <a:pt x="14338" y="4267"/>
                  </a:lnTo>
                  <a:lnTo>
                    <a:pt x="17317" y="6933"/>
                  </a:lnTo>
                  <a:lnTo>
                    <a:pt x="13034" y="11200"/>
                  </a:lnTo>
                  <a:lnTo>
                    <a:pt x="12662" y="10933"/>
                  </a:lnTo>
                  <a:lnTo>
                    <a:pt x="12662" y="15733"/>
                  </a:lnTo>
                  <a:lnTo>
                    <a:pt x="20110" y="8267"/>
                  </a:lnTo>
                  <a:lnTo>
                    <a:pt x="21600" y="6667"/>
                  </a:lnTo>
                  <a:lnTo>
                    <a:pt x="20110" y="5333"/>
                  </a:lnTo>
                  <a:lnTo>
                    <a:pt x="14897" y="533"/>
                  </a:lnTo>
                  <a:lnTo>
                    <a:pt x="14152" y="0"/>
                  </a:lnTo>
                  <a:lnTo>
                    <a:pt x="13407" y="800"/>
                  </a:lnTo>
                  <a:lnTo>
                    <a:pt x="1490" y="12800"/>
                  </a:lnTo>
                  <a:lnTo>
                    <a:pt x="0" y="14400"/>
                  </a:lnTo>
                  <a:lnTo>
                    <a:pt x="1303" y="15733"/>
                  </a:lnTo>
                  <a:lnTo>
                    <a:pt x="6145" y="2106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878" name="Shape 878"/>
            <p:cNvSpPr/>
            <p:nvPr/>
          </p:nvSpPr>
          <p:spPr>
            <a:xfrm>
              <a:off x="848923" y="351743"/>
              <a:ext cx="149015" cy="177801"/>
            </a:xfrm>
            <a:custGeom>
              <a:avLst/>
              <a:gdLst/>
              <a:ahLst/>
              <a:cxnLst>
                <a:cxn ang="0">
                  <a:pos x="wd2" y="hd2"/>
                </a:cxn>
                <a:cxn ang="5400000">
                  <a:pos x="wd2" y="hd2"/>
                </a:cxn>
                <a:cxn ang="10800000">
                  <a:pos x="wd2" y="hd2"/>
                </a:cxn>
                <a:cxn ang="16200000">
                  <a:pos x="wd2" y="hd2"/>
                </a:cxn>
              </a:cxnLst>
              <a:rect l="0" t="0" r="r" b="b"/>
              <a:pathLst>
                <a:path w="21600" h="21600" extrusionOk="0">
                  <a:moveTo>
                    <a:pt x="21600" y="15623"/>
                  </a:moveTo>
                  <a:lnTo>
                    <a:pt x="21436" y="15487"/>
                  </a:lnTo>
                  <a:lnTo>
                    <a:pt x="9818" y="543"/>
                  </a:lnTo>
                  <a:lnTo>
                    <a:pt x="9491" y="408"/>
                  </a:lnTo>
                  <a:lnTo>
                    <a:pt x="9164" y="272"/>
                  </a:lnTo>
                  <a:lnTo>
                    <a:pt x="9000" y="272"/>
                  </a:lnTo>
                  <a:lnTo>
                    <a:pt x="8509" y="136"/>
                  </a:lnTo>
                  <a:lnTo>
                    <a:pt x="7691" y="136"/>
                  </a:lnTo>
                  <a:lnTo>
                    <a:pt x="6709" y="0"/>
                  </a:lnTo>
                  <a:lnTo>
                    <a:pt x="5564" y="0"/>
                  </a:lnTo>
                  <a:lnTo>
                    <a:pt x="4418" y="136"/>
                  </a:lnTo>
                  <a:lnTo>
                    <a:pt x="3273" y="272"/>
                  </a:lnTo>
                  <a:lnTo>
                    <a:pt x="2127" y="679"/>
                  </a:lnTo>
                  <a:lnTo>
                    <a:pt x="491" y="2174"/>
                  </a:lnTo>
                  <a:lnTo>
                    <a:pt x="0" y="3804"/>
                  </a:lnTo>
                  <a:lnTo>
                    <a:pt x="0" y="5434"/>
                  </a:lnTo>
                  <a:lnTo>
                    <a:pt x="0" y="6113"/>
                  </a:lnTo>
                  <a:lnTo>
                    <a:pt x="0" y="6249"/>
                  </a:lnTo>
                  <a:lnTo>
                    <a:pt x="164" y="6385"/>
                  </a:lnTo>
                  <a:lnTo>
                    <a:pt x="4582" y="11955"/>
                  </a:lnTo>
                  <a:lnTo>
                    <a:pt x="4582" y="8694"/>
                  </a:lnTo>
                  <a:lnTo>
                    <a:pt x="1964" y="5570"/>
                  </a:lnTo>
                  <a:lnTo>
                    <a:pt x="1964" y="5026"/>
                  </a:lnTo>
                  <a:lnTo>
                    <a:pt x="2127" y="3804"/>
                  </a:lnTo>
                  <a:lnTo>
                    <a:pt x="2618" y="2989"/>
                  </a:lnTo>
                  <a:lnTo>
                    <a:pt x="3273" y="2174"/>
                  </a:lnTo>
                  <a:lnTo>
                    <a:pt x="4582" y="1766"/>
                  </a:lnTo>
                  <a:lnTo>
                    <a:pt x="6218" y="1630"/>
                  </a:lnTo>
                  <a:lnTo>
                    <a:pt x="7364" y="1766"/>
                  </a:lnTo>
                  <a:lnTo>
                    <a:pt x="8182" y="2038"/>
                  </a:lnTo>
                  <a:lnTo>
                    <a:pt x="12273" y="6928"/>
                  </a:lnTo>
                  <a:lnTo>
                    <a:pt x="5727" y="10460"/>
                  </a:lnTo>
                  <a:lnTo>
                    <a:pt x="4582" y="8694"/>
                  </a:lnTo>
                  <a:lnTo>
                    <a:pt x="4582" y="11955"/>
                  </a:lnTo>
                  <a:lnTo>
                    <a:pt x="11455" y="20921"/>
                  </a:lnTo>
                  <a:lnTo>
                    <a:pt x="11618" y="21057"/>
                  </a:lnTo>
                  <a:lnTo>
                    <a:pt x="11945" y="21192"/>
                  </a:lnTo>
                  <a:lnTo>
                    <a:pt x="12273" y="21192"/>
                  </a:lnTo>
                  <a:lnTo>
                    <a:pt x="12927" y="21464"/>
                  </a:lnTo>
                  <a:lnTo>
                    <a:pt x="13909" y="21600"/>
                  </a:lnTo>
                  <a:lnTo>
                    <a:pt x="15218" y="21600"/>
                  </a:lnTo>
                  <a:lnTo>
                    <a:pt x="15218" y="19834"/>
                  </a:lnTo>
                  <a:lnTo>
                    <a:pt x="14400" y="19834"/>
                  </a:lnTo>
                  <a:lnTo>
                    <a:pt x="13909" y="19698"/>
                  </a:lnTo>
                  <a:lnTo>
                    <a:pt x="13582" y="19698"/>
                  </a:lnTo>
                  <a:lnTo>
                    <a:pt x="13091" y="19698"/>
                  </a:lnTo>
                  <a:lnTo>
                    <a:pt x="6873" y="11819"/>
                  </a:lnTo>
                  <a:lnTo>
                    <a:pt x="13418" y="8423"/>
                  </a:lnTo>
                  <a:lnTo>
                    <a:pt x="19636" y="16166"/>
                  </a:lnTo>
                  <a:lnTo>
                    <a:pt x="19309" y="16845"/>
                  </a:lnTo>
                  <a:lnTo>
                    <a:pt x="18982" y="17796"/>
                  </a:lnTo>
                  <a:lnTo>
                    <a:pt x="18491" y="18611"/>
                  </a:lnTo>
                  <a:lnTo>
                    <a:pt x="17345" y="19426"/>
                  </a:lnTo>
                  <a:lnTo>
                    <a:pt x="16691" y="19562"/>
                  </a:lnTo>
                  <a:lnTo>
                    <a:pt x="16200" y="19562"/>
                  </a:lnTo>
                  <a:lnTo>
                    <a:pt x="15545" y="19698"/>
                  </a:lnTo>
                  <a:lnTo>
                    <a:pt x="15218" y="19834"/>
                  </a:lnTo>
                  <a:lnTo>
                    <a:pt x="15218" y="21600"/>
                  </a:lnTo>
                  <a:lnTo>
                    <a:pt x="16036" y="21600"/>
                  </a:lnTo>
                  <a:lnTo>
                    <a:pt x="16691" y="21464"/>
                  </a:lnTo>
                  <a:lnTo>
                    <a:pt x="17509" y="21192"/>
                  </a:lnTo>
                  <a:lnTo>
                    <a:pt x="18164" y="20921"/>
                  </a:lnTo>
                  <a:lnTo>
                    <a:pt x="20127" y="19562"/>
                  </a:lnTo>
                  <a:lnTo>
                    <a:pt x="21273" y="17932"/>
                  </a:lnTo>
                  <a:lnTo>
                    <a:pt x="21600" y="16574"/>
                  </a:lnTo>
                  <a:lnTo>
                    <a:pt x="21600" y="15894"/>
                  </a:lnTo>
                  <a:lnTo>
                    <a:pt x="21600" y="15623"/>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945" name="Group 945"/>
          <p:cNvGrpSpPr/>
          <p:nvPr/>
        </p:nvGrpSpPr>
        <p:grpSpPr>
          <a:xfrm>
            <a:off x="515258" y="127000"/>
            <a:ext cx="1513723" cy="1482643"/>
            <a:chOff x="0" y="0"/>
            <a:chExt cx="1513722" cy="1482642"/>
          </a:xfrm>
        </p:grpSpPr>
        <p:sp>
          <p:nvSpPr>
            <p:cNvPr id="880" name="Shape 880"/>
            <p:cNvSpPr/>
            <p:nvPr/>
          </p:nvSpPr>
          <p:spPr>
            <a:xfrm>
              <a:off x="665209" y="183267"/>
              <a:ext cx="464168" cy="662255"/>
            </a:xfrm>
            <a:custGeom>
              <a:avLst/>
              <a:gdLst/>
              <a:ahLst/>
              <a:cxnLst>
                <a:cxn ang="0">
                  <a:pos x="wd2" y="hd2"/>
                </a:cxn>
                <a:cxn ang="5400000">
                  <a:pos x="wd2" y="hd2"/>
                </a:cxn>
                <a:cxn ang="10800000">
                  <a:pos x="wd2" y="hd2"/>
                </a:cxn>
                <a:cxn ang="16200000">
                  <a:pos x="wd2" y="hd2"/>
                </a:cxn>
              </a:cxnLst>
              <a:rect l="0" t="0" r="r" b="b"/>
              <a:pathLst>
                <a:path w="21600" h="21600" extrusionOk="0">
                  <a:moveTo>
                    <a:pt x="6432" y="1278"/>
                  </a:moveTo>
                  <a:lnTo>
                    <a:pt x="10078" y="0"/>
                  </a:lnTo>
                  <a:lnTo>
                    <a:pt x="14343" y="1374"/>
                  </a:lnTo>
                  <a:lnTo>
                    <a:pt x="20327" y="6822"/>
                  </a:lnTo>
                  <a:lnTo>
                    <a:pt x="20431" y="6943"/>
                  </a:lnTo>
                  <a:lnTo>
                    <a:pt x="20706" y="7208"/>
                  </a:lnTo>
                  <a:lnTo>
                    <a:pt x="20981" y="7690"/>
                  </a:lnTo>
                  <a:lnTo>
                    <a:pt x="21290" y="8317"/>
                  </a:lnTo>
                  <a:lnTo>
                    <a:pt x="21531" y="9088"/>
                  </a:lnTo>
                  <a:lnTo>
                    <a:pt x="21600" y="10029"/>
                  </a:lnTo>
                  <a:lnTo>
                    <a:pt x="21462" y="11113"/>
                  </a:lnTo>
                  <a:lnTo>
                    <a:pt x="20981" y="12343"/>
                  </a:lnTo>
                  <a:lnTo>
                    <a:pt x="20431" y="13428"/>
                  </a:lnTo>
                  <a:lnTo>
                    <a:pt x="19674" y="14754"/>
                  </a:lnTo>
                  <a:lnTo>
                    <a:pt x="18848" y="16224"/>
                  </a:lnTo>
                  <a:lnTo>
                    <a:pt x="17989" y="17719"/>
                  </a:lnTo>
                  <a:lnTo>
                    <a:pt x="17232" y="19117"/>
                  </a:lnTo>
                  <a:lnTo>
                    <a:pt x="16613" y="20322"/>
                  </a:lnTo>
                  <a:lnTo>
                    <a:pt x="16200" y="21142"/>
                  </a:lnTo>
                  <a:lnTo>
                    <a:pt x="16097" y="21552"/>
                  </a:lnTo>
                  <a:lnTo>
                    <a:pt x="16062" y="21600"/>
                  </a:lnTo>
                  <a:lnTo>
                    <a:pt x="15856" y="21528"/>
                  </a:lnTo>
                  <a:lnTo>
                    <a:pt x="15546" y="21383"/>
                  </a:lnTo>
                  <a:lnTo>
                    <a:pt x="15134" y="21190"/>
                  </a:lnTo>
                  <a:lnTo>
                    <a:pt x="14618" y="20973"/>
                  </a:lnTo>
                  <a:lnTo>
                    <a:pt x="14068" y="20708"/>
                  </a:lnTo>
                  <a:lnTo>
                    <a:pt x="13483" y="20395"/>
                  </a:lnTo>
                  <a:lnTo>
                    <a:pt x="12864" y="20057"/>
                  </a:lnTo>
                  <a:lnTo>
                    <a:pt x="12210" y="19768"/>
                  </a:lnTo>
                  <a:lnTo>
                    <a:pt x="11591" y="19430"/>
                  </a:lnTo>
                  <a:lnTo>
                    <a:pt x="11041" y="19117"/>
                  </a:lnTo>
                  <a:lnTo>
                    <a:pt x="10525" y="18852"/>
                  </a:lnTo>
                  <a:lnTo>
                    <a:pt x="10078" y="18611"/>
                  </a:lnTo>
                  <a:lnTo>
                    <a:pt x="9699" y="18442"/>
                  </a:lnTo>
                  <a:lnTo>
                    <a:pt x="9527" y="18321"/>
                  </a:lnTo>
                  <a:lnTo>
                    <a:pt x="9424" y="18273"/>
                  </a:lnTo>
                  <a:lnTo>
                    <a:pt x="3405" y="20371"/>
                  </a:lnTo>
                  <a:lnTo>
                    <a:pt x="172" y="12512"/>
                  </a:lnTo>
                  <a:lnTo>
                    <a:pt x="0" y="8413"/>
                  </a:lnTo>
                  <a:lnTo>
                    <a:pt x="34" y="8317"/>
                  </a:lnTo>
                  <a:lnTo>
                    <a:pt x="206" y="8100"/>
                  </a:lnTo>
                  <a:lnTo>
                    <a:pt x="447" y="7762"/>
                  </a:lnTo>
                  <a:lnTo>
                    <a:pt x="757" y="7329"/>
                  </a:lnTo>
                  <a:lnTo>
                    <a:pt x="1169" y="6822"/>
                  </a:lnTo>
                  <a:lnTo>
                    <a:pt x="1548" y="6244"/>
                  </a:lnTo>
                  <a:lnTo>
                    <a:pt x="2029" y="5593"/>
                  </a:lnTo>
                  <a:lnTo>
                    <a:pt x="2545" y="4966"/>
                  </a:lnTo>
                  <a:lnTo>
                    <a:pt x="3061" y="4291"/>
                  </a:lnTo>
                  <a:lnTo>
                    <a:pt x="3611" y="3664"/>
                  </a:lnTo>
                  <a:lnTo>
                    <a:pt x="4127" y="3038"/>
                  </a:lnTo>
                  <a:lnTo>
                    <a:pt x="4678" y="2507"/>
                  </a:lnTo>
                  <a:lnTo>
                    <a:pt x="5159" y="2049"/>
                  </a:lnTo>
                  <a:lnTo>
                    <a:pt x="5641" y="1663"/>
                  </a:lnTo>
                  <a:lnTo>
                    <a:pt x="6054" y="1398"/>
                  </a:lnTo>
                  <a:lnTo>
                    <a:pt x="6432" y="1278"/>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881" name="Shape 881"/>
            <p:cNvSpPr/>
            <p:nvPr/>
          </p:nvSpPr>
          <p:spPr>
            <a:xfrm>
              <a:off x="447907" y="113789"/>
              <a:ext cx="347389" cy="337040"/>
            </a:xfrm>
            <a:custGeom>
              <a:avLst/>
              <a:gdLst/>
              <a:ahLst/>
              <a:cxnLst>
                <a:cxn ang="0">
                  <a:pos x="wd2" y="hd2"/>
                </a:cxn>
                <a:cxn ang="5400000">
                  <a:pos x="wd2" y="hd2"/>
                </a:cxn>
                <a:cxn ang="10800000">
                  <a:pos x="wd2" y="hd2"/>
                </a:cxn>
                <a:cxn ang="16200000">
                  <a:pos x="wd2" y="hd2"/>
                </a:cxn>
              </a:cxnLst>
              <a:rect l="0" t="0" r="r" b="b"/>
              <a:pathLst>
                <a:path w="21600" h="21600" extrusionOk="0">
                  <a:moveTo>
                    <a:pt x="21600" y="7073"/>
                  </a:moveTo>
                  <a:lnTo>
                    <a:pt x="19854" y="7406"/>
                  </a:lnTo>
                  <a:lnTo>
                    <a:pt x="18383" y="6836"/>
                  </a:lnTo>
                  <a:lnTo>
                    <a:pt x="17923" y="6171"/>
                  </a:lnTo>
                  <a:lnTo>
                    <a:pt x="17786" y="6076"/>
                  </a:lnTo>
                  <a:lnTo>
                    <a:pt x="17510" y="5744"/>
                  </a:lnTo>
                  <a:lnTo>
                    <a:pt x="17234" y="5317"/>
                  </a:lnTo>
                  <a:lnTo>
                    <a:pt x="17188" y="4842"/>
                  </a:lnTo>
                  <a:lnTo>
                    <a:pt x="17096" y="4557"/>
                  </a:lnTo>
                  <a:lnTo>
                    <a:pt x="16958" y="4178"/>
                  </a:lnTo>
                  <a:lnTo>
                    <a:pt x="16637" y="3798"/>
                  </a:lnTo>
                  <a:lnTo>
                    <a:pt x="16315" y="3418"/>
                  </a:lnTo>
                  <a:lnTo>
                    <a:pt x="15947" y="3038"/>
                  </a:lnTo>
                  <a:lnTo>
                    <a:pt x="15534" y="2658"/>
                  </a:lnTo>
                  <a:lnTo>
                    <a:pt x="15212" y="2326"/>
                  </a:lnTo>
                  <a:lnTo>
                    <a:pt x="14890" y="2089"/>
                  </a:lnTo>
                  <a:lnTo>
                    <a:pt x="14614" y="1899"/>
                  </a:lnTo>
                  <a:lnTo>
                    <a:pt x="14247" y="1709"/>
                  </a:lnTo>
                  <a:lnTo>
                    <a:pt x="13879" y="1567"/>
                  </a:lnTo>
                  <a:lnTo>
                    <a:pt x="13511" y="1377"/>
                  </a:lnTo>
                  <a:lnTo>
                    <a:pt x="12684" y="1187"/>
                  </a:lnTo>
                  <a:lnTo>
                    <a:pt x="11857" y="949"/>
                  </a:lnTo>
                  <a:lnTo>
                    <a:pt x="11168" y="712"/>
                  </a:lnTo>
                  <a:lnTo>
                    <a:pt x="10570" y="570"/>
                  </a:lnTo>
                  <a:lnTo>
                    <a:pt x="10019" y="380"/>
                  </a:lnTo>
                  <a:lnTo>
                    <a:pt x="9651" y="332"/>
                  </a:lnTo>
                  <a:lnTo>
                    <a:pt x="9421" y="237"/>
                  </a:lnTo>
                  <a:lnTo>
                    <a:pt x="9329" y="237"/>
                  </a:lnTo>
                  <a:lnTo>
                    <a:pt x="9237" y="190"/>
                  </a:lnTo>
                  <a:lnTo>
                    <a:pt x="8962" y="142"/>
                  </a:lnTo>
                  <a:lnTo>
                    <a:pt x="8548" y="95"/>
                  </a:lnTo>
                  <a:lnTo>
                    <a:pt x="7997" y="0"/>
                  </a:lnTo>
                  <a:lnTo>
                    <a:pt x="7307" y="95"/>
                  </a:lnTo>
                  <a:lnTo>
                    <a:pt x="6618" y="237"/>
                  </a:lnTo>
                  <a:lnTo>
                    <a:pt x="5883" y="522"/>
                  </a:lnTo>
                  <a:lnTo>
                    <a:pt x="5101" y="1044"/>
                  </a:lnTo>
                  <a:lnTo>
                    <a:pt x="4182" y="1804"/>
                  </a:lnTo>
                  <a:lnTo>
                    <a:pt x="3401" y="2564"/>
                  </a:lnTo>
                  <a:lnTo>
                    <a:pt x="2620" y="3371"/>
                  </a:lnTo>
                  <a:lnTo>
                    <a:pt x="1930" y="4130"/>
                  </a:lnTo>
                  <a:lnTo>
                    <a:pt x="1333" y="4842"/>
                  </a:lnTo>
                  <a:lnTo>
                    <a:pt x="873" y="5554"/>
                  </a:lnTo>
                  <a:lnTo>
                    <a:pt x="506" y="6266"/>
                  </a:lnTo>
                  <a:lnTo>
                    <a:pt x="276" y="6836"/>
                  </a:lnTo>
                  <a:lnTo>
                    <a:pt x="138" y="7785"/>
                  </a:lnTo>
                  <a:lnTo>
                    <a:pt x="46" y="8450"/>
                  </a:lnTo>
                  <a:lnTo>
                    <a:pt x="0" y="8925"/>
                  </a:lnTo>
                  <a:lnTo>
                    <a:pt x="0" y="9115"/>
                  </a:lnTo>
                  <a:lnTo>
                    <a:pt x="138" y="9589"/>
                  </a:lnTo>
                  <a:lnTo>
                    <a:pt x="368" y="10681"/>
                  </a:lnTo>
                  <a:lnTo>
                    <a:pt x="827" y="11916"/>
                  </a:lnTo>
                  <a:lnTo>
                    <a:pt x="1333" y="12818"/>
                  </a:lnTo>
                  <a:lnTo>
                    <a:pt x="1654" y="13102"/>
                  </a:lnTo>
                  <a:lnTo>
                    <a:pt x="1976" y="13340"/>
                  </a:lnTo>
                  <a:lnTo>
                    <a:pt x="2252" y="13577"/>
                  </a:lnTo>
                  <a:lnTo>
                    <a:pt x="2574" y="13815"/>
                  </a:lnTo>
                  <a:lnTo>
                    <a:pt x="2757" y="13957"/>
                  </a:lnTo>
                  <a:lnTo>
                    <a:pt x="2987" y="14099"/>
                  </a:lnTo>
                  <a:lnTo>
                    <a:pt x="3079" y="14194"/>
                  </a:lnTo>
                  <a:lnTo>
                    <a:pt x="3125" y="14242"/>
                  </a:lnTo>
                  <a:lnTo>
                    <a:pt x="4688" y="15808"/>
                  </a:lnTo>
                  <a:lnTo>
                    <a:pt x="4734" y="15808"/>
                  </a:lnTo>
                  <a:lnTo>
                    <a:pt x="4826" y="15808"/>
                  </a:lnTo>
                  <a:lnTo>
                    <a:pt x="5055" y="15808"/>
                  </a:lnTo>
                  <a:lnTo>
                    <a:pt x="5285" y="15856"/>
                  </a:lnTo>
                  <a:lnTo>
                    <a:pt x="5561" y="15903"/>
                  </a:lnTo>
                  <a:lnTo>
                    <a:pt x="5837" y="16046"/>
                  </a:lnTo>
                  <a:lnTo>
                    <a:pt x="6112" y="16188"/>
                  </a:lnTo>
                  <a:lnTo>
                    <a:pt x="6296" y="16425"/>
                  </a:lnTo>
                  <a:lnTo>
                    <a:pt x="6526" y="16758"/>
                  </a:lnTo>
                  <a:lnTo>
                    <a:pt x="6664" y="17233"/>
                  </a:lnTo>
                  <a:lnTo>
                    <a:pt x="6848" y="17802"/>
                  </a:lnTo>
                  <a:lnTo>
                    <a:pt x="7077" y="18324"/>
                  </a:lnTo>
                  <a:lnTo>
                    <a:pt x="7307" y="18894"/>
                  </a:lnTo>
                  <a:lnTo>
                    <a:pt x="7629" y="19274"/>
                  </a:lnTo>
                  <a:lnTo>
                    <a:pt x="7997" y="19606"/>
                  </a:lnTo>
                  <a:lnTo>
                    <a:pt x="8410" y="19654"/>
                  </a:lnTo>
                  <a:lnTo>
                    <a:pt x="8548" y="19654"/>
                  </a:lnTo>
                  <a:lnTo>
                    <a:pt x="8824" y="19654"/>
                  </a:lnTo>
                  <a:lnTo>
                    <a:pt x="9283" y="19416"/>
                  </a:lnTo>
                  <a:lnTo>
                    <a:pt x="9789" y="18894"/>
                  </a:lnTo>
                  <a:lnTo>
                    <a:pt x="10019" y="18894"/>
                  </a:lnTo>
                  <a:lnTo>
                    <a:pt x="10386" y="19036"/>
                  </a:lnTo>
                  <a:lnTo>
                    <a:pt x="10846" y="19416"/>
                  </a:lnTo>
                  <a:lnTo>
                    <a:pt x="11443" y="19796"/>
                  </a:lnTo>
                  <a:lnTo>
                    <a:pt x="12041" y="20223"/>
                  </a:lnTo>
                  <a:lnTo>
                    <a:pt x="12638" y="20698"/>
                  </a:lnTo>
                  <a:lnTo>
                    <a:pt x="13098" y="20935"/>
                  </a:lnTo>
                  <a:lnTo>
                    <a:pt x="13466" y="21078"/>
                  </a:lnTo>
                  <a:lnTo>
                    <a:pt x="13695" y="21078"/>
                  </a:lnTo>
                  <a:lnTo>
                    <a:pt x="13971" y="21030"/>
                  </a:lnTo>
                  <a:lnTo>
                    <a:pt x="14293" y="20888"/>
                  </a:lnTo>
                  <a:lnTo>
                    <a:pt x="14614" y="20793"/>
                  </a:lnTo>
                  <a:lnTo>
                    <a:pt x="14936" y="20745"/>
                  </a:lnTo>
                  <a:lnTo>
                    <a:pt x="15212" y="20603"/>
                  </a:lnTo>
                  <a:lnTo>
                    <a:pt x="15350" y="20556"/>
                  </a:lnTo>
                  <a:lnTo>
                    <a:pt x="15442" y="20556"/>
                  </a:lnTo>
                  <a:lnTo>
                    <a:pt x="17004" y="18514"/>
                  </a:lnTo>
                  <a:lnTo>
                    <a:pt x="17786" y="18942"/>
                  </a:lnTo>
                  <a:lnTo>
                    <a:pt x="18245" y="21600"/>
                  </a:lnTo>
                  <a:lnTo>
                    <a:pt x="21600" y="7073"/>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882" name="Shape 882"/>
            <p:cNvSpPr/>
            <p:nvPr/>
          </p:nvSpPr>
          <p:spPr>
            <a:xfrm>
              <a:off x="577993" y="138920"/>
              <a:ext cx="150783" cy="153738"/>
            </a:xfrm>
            <a:custGeom>
              <a:avLst/>
              <a:gdLst/>
              <a:ahLst/>
              <a:cxnLst>
                <a:cxn ang="0">
                  <a:pos x="wd2" y="hd2"/>
                </a:cxn>
                <a:cxn ang="5400000">
                  <a:pos x="wd2" y="hd2"/>
                </a:cxn>
                <a:cxn ang="10800000">
                  <a:pos x="wd2" y="hd2"/>
                </a:cxn>
                <a:cxn ang="16200000">
                  <a:pos x="wd2" y="hd2"/>
                </a:cxn>
              </a:cxnLst>
              <a:rect l="0" t="0" r="r" b="b"/>
              <a:pathLst>
                <a:path w="21600" h="21600" extrusionOk="0">
                  <a:moveTo>
                    <a:pt x="847" y="9856"/>
                  </a:moveTo>
                  <a:lnTo>
                    <a:pt x="318" y="11429"/>
                  </a:lnTo>
                  <a:lnTo>
                    <a:pt x="0" y="13107"/>
                  </a:lnTo>
                  <a:lnTo>
                    <a:pt x="212" y="14680"/>
                  </a:lnTo>
                  <a:lnTo>
                    <a:pt x="424" y="15518"/>
                  </a:lnTo>
                  <a:lnTo>
                    <a:pt x="4447" y="17825"/>
                  </a:lnTo>
                  <a:lnTo>
                    <a:pt x="8259" y="21600"/>
                  </a:lnTo>
                  <a:lnTo>
                    <a:pt x="9635" y="19293"/>
                  </a:lnTo>
                  <a:lnTo>
                    <a:pt x="9212" y="18874"/>
                  </a:lnTo>
                  <a:lnTo>
                    <a:pt x="8259" y="17720"/>
                  </a:lnTo>
                  <a:lnTo>
                    <a:pt x="7412" y="16252"/>
                  </a:lnTo>
                  <a:lnTo>
                    <a:pt x="7094" y="15099"/>
                  </a:lnTo>
                  <a:lnTo>
                    <a:pt x="7412" y="13946"/>
                  </a:lnTo>
                  <a:lnTo>
                    <a:pt x="7624" y="13002"/>
                  </a:lnTo>
                  <a:lnTo>
                    <a:pt x="8259" y="12268"/>
                  </a:lnTo>
                  <a:lnTo>
                    <a:pt x="9424" y="11744"/>
                  </a:lnTo>
                  <a:lnTo>
                    <a:pt x="10165" y="11429"/>
                  </a:lnTo>
                  <a:lnTo>
                    <a:pt x="11012" y="11219"/>
                  </a:lnTo>
                  <a:lnTo>
                    <a:pt x="11965" y="11010"/>
                  </a:lnTo>
                  <a:lnTo>
                    <a:pt x="12812" y="10905"/>
                  </a:lnTo>
                  <a:lnTo>
                    <a:pt x="13553" y="11010"/>
                  </a:lnTo>
                  <a:lnTo>
                    <a:pt x="14294" y="11115"/>
                  </a:lnTo>
                  <a:lnTo>
                    <a:pt x="14929" y="11744"/>
                  </a:lnTo>
                  <a:lnTo>
                    <a:pt x="15247" y="12478"/>
                  </a:lnTo>
                  <a:lnTo>
                    <a:pt x="15671" y="13946"/>
                  </a:lnTo>
                  <a:lnTo>
                    <a:pt x="16200" y="15099"/>
                  </a:lnTo>
                  <a:lnTo>
                    <a:pt x="16624" y="15518"/>
                  </a:lnTo>
                  <a:lnTo>
                    <a:pt x="17259" y="15414"/>
                  </a:lnTo>
                  <a:lnTo>
                    <a:pt x="17788" y="15099"/>
                  </a:lnTo>
                  <a:lnTo>
                    <a:pt x="18318" y="14365"/>
                  </a:lnTo>
                  <a:lnTo>
                    <a:pt x="19059" y="13631"/>
                  </a:lnTo>
                  <a:lnTo>
                    <a:pt x="19800" y="12792"/>
                  </a:lnTo>
                  <a:lnTo>
                    <a:pt x="20541" y="11953"/>
                  </a:lnTo>
                  <a:lnTo>
                    <a:pt x="21176" y="11219"/>
                  </a:lnTo>
                  <a:lnTo>
                    <a:pt x="21494" y="10695"/>
                  </a:lnTo>
                  <a:lnTo>
                    <a:pt x="21600" y="10590"/>
                  </a:lnTo>
                  <a:lnTo>
                    <a:pt x="21388" y="10381"/>
                  </a:lnTo>
                  <a:lnTo>
                    <a:pt x="20647" y="9647"/>
                  </a:lnTo>
                  <a:lnTo>
                    <a:pt x="20012" y="8808"/>
                  </a:lnTo>
                  <a:lnTo>
                    <a:pt x="19694" y="7759"/>
                  </a:lnTo>
                  <a:lnTo>
                    <a:pt x="19482" y="7025"/>
                  </a:lnTo>
                  <a:lnTo>
                    <a:pt x="18953" y="6291"/>
                  </a:lnTo>
                  <a:lnTo>
                    <a:pt x="18212" y="5348"/>
                  </a:lnTo>
                  <a:lnTo>
                    <a:pt x="17365" y="4299"/>
                  </a:lnTo>
                  <a:lnTo>
                    <a:pt x="16412" y="3460"/>
                  </a:lnTo>
                  <a:lnTo>
                    <a:pt x="15247" y="2621"/>
                  </a:lnTo>
                  <a:lnTo>
                    <a:pt x="14294" y="1887"/>
                  </a:lnTo>
                  <a:lnTo>
                    <a:pt x="13341" y="1468"/>
                  </a:lnTo>
                  <a:lnTo>
                    <a:pt x="12282" y="944"/>
                  </a:lnTo>
                  <a:lnTo>
                    <a:pt x="11118" y="524"/>
                  </a:lnTo>
                  <a:lnTo>
                    <a:pt x="10165" y="210"/>
                  </a:lnTo>
                  <a:lnTo>
                    <a:pt x="9212" y="0"/>
                  </a:lnTo>
                  <a:lnTo>
                    <a:pt x="8365" y="0"/>
                  </a:lnTo>
                  <a:lnTo>
                    <a:pt x="7624" y="0"/>
                  </a:lnTo>
                  <a:lnTo>
                    <a:pt x="6988" y="210"/>
                  </a:lnTo>
                  <a:lnTo>
                    <a:pt x="6353" y="524"/>
                  </a:lnTo>
                  <a:lnTo>
                    <a:pt x="5400" y="1363"/>
                  </a:lnTo>
                  <a:lnTo>
                    <a:pt x="4659" y="2307"/>
                  </a:lnTo>
                  <a:lnTo>
                    <a:pt x="3918" y="3460"/>
                  </a:lnTo>
                  <a:lnTo>
                    <a:pt x="3388" y="4823"/>
                  </a:lnTo>
                  <a:lnTo>
                    <a:pt x="2859" y="6291"/>
                  </a:lnTo>
                  <a:lnTo>
                    <a:pt x="2224" y="7550"/>
                  </a:lnTo>
                  <a:lnTo>
                    <a:pt x="1588" y="8808"/>
                  </a:lnTo>
                  <a:lnTo>
                    <a:pt x="847" y="9856"/>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883" name="Shape 883"/>
            <p:cNvSpPr/>
            <p:nvPr/>
          </p:nvSpPr>
          <p:spPr>
            <a:xfrm>
              <a:off x="727296" y="239441"/>
              <a:ext cx="57653" cy="146346"/>
            </a:xfrm>
            <a:custGeom>
              <a:avLst/>
              <a:gdLst/>
              <a:ahLst/>
              <a:cxnLst>
                <a:cxn ang="0">
                  <a:pos x="wd2" y="hd2"/>
                </a:cxn>
                <a:cxn ang="5400000">
                  <a:pos x="wd2" y="hd2"/>
                </a:cxn>
                <a:cxn ang="10800000">
                  <a:pos x="wd2" y="hd2"/>
                </a:cxn>
                <a:cxn ang="16200000">
                  <a:pos x="wd2" y="hd2"/>
                </a:cxn>
              </a:cxnLst>
              <a:rect l="0" t="0" r="r" b="b"/>
              <a:pathLst>
                <a:path w="21600" h="21600" extrusionOk="0">
                  <a:moveTo>
                    <a:pt x="12462" y="21600"/>
                  </a:moveTo>
                  <a:lnTo>
                    <a:pt x="0" y="12873"/>
                  </a:lnTo>
                  <a:lnTo>
                    <a:pt x="6092" y="327"/>
                  </a:lnTo>
                  <a:lnTo>
                    <a:pt x="21600" y="0"/>
                  </a:lnTo>
                  <a:lnTo>
                    <a:pt x="12462"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884" name="Shape 884"/>
            <p:cNvSpPr/>
            <p:nvPr/>
          </p:nvSpPr>
          <p:spPr>
            <a:xfrm>
              <a:off x="690339" y="242396"/>
              <a:ext cx="31045" cy="84261"/>
            </a:xfrm>
            <a:custGeom>
              <a:avLst/>
              <a:gdLst/>
              <a:ahLst/>
              <a:cxnLst>
                <a:cxn ang="0">
                  <a:pos x="wd2" y="hd2"/>
                </a:cxn>
                <a:cxn ang="5400000">
                  <a:pos x="wd2" y="hd2"/>
                </a:cxn>
                <a:cxn ang="10800000">
                  <a:pos x="wd2" y="hd2"/>
                </a:cxn>
                <a:cxn ang="16200000">
                  <a:pos x="wd2" y="hd2"/>
                </a:cxn>
              </a:cxnLst>
              <a:rect l="0" t="0" r="r" b="b"/>
              <a:pathLst>
                <a:path w="21600" h="21600" extrusionOk="0">
                  <a:moveTo>
                    <a:pt x="0" y="6881"/>
                  </a:moveTo>
                  <a:lnTo>
                    <a:pt x="6322" y="14336"/>
                  </a:lnTo>
                  <a:lnTo>
                    <a:pt x="6322" y="21600"/>
                  </a:lnTo>
                  <a:lnTo>
                    <a:pt x="8429" y="20071"/>
                  </a:lnTo>
                  <a:lnTo>
                    <a:pt x="12644" y="16057"/>
                  </a:lnTo>
                  <a:lnTo>
                    <a:pt x="16859" y="11087"/>
                  </a:lnTo>
                  <a:lnTo>
                    <a:pt x="20020" y="6117"/>
                  </a:lnTo>
                  <a:lnTo>
                    <a:pt x="21073" y="2867"/>
                  </a:lnTo>
                  <a:lnTo>
                    <a:pt x="21600" y="956"/>
                  </a:lnTo>
                  <a:lnTo>
                    <a:pt x="21600" y="191"/>
                  </a:lnTo>
                  <a:lnTo>
                    <a:pt x="21600" y="0"/>
                  </a:lnTo>
                  <a:lnTo>
                    <a:pt x="21073" y="573"/>
                  </a:lnTo>
                  <a:lnTo>
                    <a:pt x="20020" y="1338"/>
                  </a:lnTo>
                  <a:lnTo>
                    <a:pt x="17912" y="2485"/>
                  </a:lnTo>
                  <a:lnTo>
                    <a:pt x="15805" y="3823"/>
                  </a:lnTo>
                  <a:lnTo>
                    <a:pt x="12644" y="5161"/>
                  </a:lnTo>
                  <a:lnTo>
                    <a:pt x="8956" y="6117"/>
                  </a:lnTo>
                  <a:lnTo>
                    <a:pt x="4741" y="6881"/>
                  </a:lnTo>
                  <a:lnTo>
                    <a:pt x="0" y="6881"/>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885" name="Shape 885"/>
            <p:cNvSpPr/>
            <p:nvPr/>
          </p:nvSpPr>
          <p:spPr>
            <a:xfrm>
              <a:off x="560254" y="313352"/>
              <a:ext cx="19218" cy="280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00" y="1662"/>
                  </a:lnTo>
                  <a:lnTo>
                    <a:pt x="16000" y="6092"/>
                  </a:lnTo>
                  <a:lnTo>
                    <a:pt x="11200" y="11631"/>
                  </a:lnTo>
                  <a:lnTo>
                    <a:pt x="8800" y="13292"/>
                  </a:lnTo>
                  <a:lnTo>
                    <a:pt x="6400" y="13292"/>
                  </a:lnTo>
                  <a:lnTo>
                    <a:pt x="5600" y="12185"/>
                  </a:lnTo>
                  <a:lnTo>
                    <a:pt x="4800" y="10523"/>
                  </a:lnTo>
                  <a:lnTo>
                    <a:pt x="2400" y="9415"/>
                  </a:lnTo>
                  <a:lnTo>
                    <a:pt x="0" y="10523"/>
                  </a:lnTo>
                  <a:lnTo>
                    <a:pt x="1600" y="13846"/>
                  </a:lnTo>
                  <a:lnTo>
                    <a:pt x="2400" y="17723"/>
                  </a:lnTo>
                  <a:lnTo>
                    <a:pt x="2400" y="21046"/>
                  </a:lnTo>
                  <a:lnTo>
                    <a:pt x="3200" y="21600"/>
                  </a:lnTo>
                  <a:lnTo>
                    <a:pt x="9600" y="17723"/>
                  </a:lnTo>
                  <a:lnTo>
                    <a:pt x="16000" y="10523"/>
                  </a:lnTo>
                  <a:lnTo>
                    <a:pt x="21600"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886" name="Shape 886"/>
            <p:cNvSpPr/>
            <p:nvPr/>
          </p:nvSpPr>
          <p:spPr>
            <a:xfrm>
              <a:off x="668165" y="298570"/>
              <a:ext cx="34001" cy="122694"/>
            </a:xfrm>
            <a:custGeom>
              <a:avLst/>
              <a:gdLst/>
              <a:ahLst/>
              <a:cxnLst>
                <a:cxn ang="0">
                  <a:pos x="wd2" y="hd2"/>
                </a:cxn>
                <a:cxn ang="5400000">
                  <a:pos x="wd2" y="hd2"/>
                </a:cxn>
                <a:cxn ang="10800000">
                  <a:pos x="wd2" y="hd2"/>
                </a:cxn>
                <a:cxn ang="16200000">
                  <a:pos x="wd2" y="hd2"/>
                </a:cxn>
              </a:cxnLst>
              <a:rect l="0" t="0" r="r" b="b"/>
              <a:pathLst>
                <a:path w="21600" h="21600" extrusionOk="0">
                  <a:moveTo>
                    <a:pt x="480" y="20949"/>
                  </a:moveTo>
                  <a:lnTo>
                    <a:pt x="960" y="21210"/>
                  </a:lnTo>
                  <a:lnTo>
                    <a:pt x="2400" y="21470"/>
                  </a:lnTo>
                  <a:lnTo>
                    <a:pt x="5280" y="21600"/>
                  </a:lnTo>
                  <a:lnTo>
                    <a:pt x="9120" y="21210"/>
                  </a:lnTo>
                  <a:lnTo>
                    <a:pt x="13920" y="20169"/>
                  </a:lnTo>
                  <a:lnTo>
                    <a:pt x="17760" y="18867"/>
                  </a:lnTo>
                  <a:lnTo>
                    <a:pt x="20160" y="17696"/>
                  </a:lnTo>
                  <a:lnTo>
                    <a:pt x="21600" y="16655"/>
                  </a:lnTo>
                  <a:lnTo>
                    <a:pt x="21120" y="15614"/>
                  </a:lnTo>
                  <a:lnTo>
                    <a:pt x="21120" y="14573"/>
                  </a:lnTo>
                  <a:lnTo>
                    <a:pt x="19200" y="13402"/>
                  </a:lnTo>
                  <a:lnTo>
                    <a:pt x="16800" y="12361"/>
                  </a:lnTo>
                  <a:lnTo>
                    <a:pt x="14880" y="11320"/>
                  </a:lnTo>
                  <a:lnTo>
                    <a:pt x="14400" y="10280"/>
                  </a:lnTo>
                  <a:lnTo>
                    <a:pt x="14400" y="9108"/>
                  </a:lnTo>
                  <a:lnTo>
                    <a:pt x="12960" y="8067"/>
                  </a:lnTo>
                  <a:lnTo>
                    <a:pt x="12480" y="6636"/>
                  </a:lnTo>
                  <a:lnTo>
                    <a:pt x="12000" y="4684"/>
                  </a:lnTo>
                  <a:lnTo>
                    <a:pt x="11040" y="2863"/>
                  </a:lnTo>
                  <a:lnTo>
                    <a:pt x="8640" y="2082"/>
                  </a:lnTo>
                  <a:lnTo>
                    <a:pt x="5280" y="1822"/>
                  </a:lnTo>
                  <a:lnTo>
                    <a:pt x="2400" y="1041"/>
                  </a:lnTo>
                  <a:lnTo>
                    <a:pt x="480" y="390"/>
                  </a:lnTo>
                  <a:lnTo>
                    <a:pt x="0" y="0"/>
                  </a:lnTo>
                  <a:lnTo>
                    <a:pt x="1920" y="781"/>
                  </a:lnTo>
                  <a:lnTo>
                    <a:pt x="5760" y="2472"/>
                  </a:lnTo>
                  <a:lnTo>
                    <a:pt x="8640" y="4684"/>
                  </a:lnTo>
                  <a:lnTo>
                    <a:pt x="7200" y="6766"/>
                  </a:lnTo>
                  <a:lnTo>
                    <a:pt x="5280" y="7937"/>
                  </a:lnTo>
                  <a:lnTo>
                    <a:pt x="6720" y="8718"/>
                  </a:lnTo>
                  <a:lnTo>
                    <a:pt x="8640" y="8978"/>
                  </a:lnTo>
                  <a:lnTo>
                    <a:pt x="8160" y="8978"/>
                  </a:lnTo>
                  <a:lnTo>
                    <a:pt x="7680" y="9108"/>
                  </a:lnTo>
                  <a:lnTo>
                    <a:pt x="9120" y="9889"/>
                  </a:lnTo>
                  <a:lnTo>
                    <a:pt x="11520" y="10930"/>
                  </a:lnTo>
                  <a:lnTo>
                    <a:pt x="12960" y="12361"/>
                  </a:lnTo>
                  <a:lnTo>
                    <a:pt x="12960" y="13272"/>
                  </a:lnTo>
                  <a:lnTo>
                    <a:pt x="11040" y="13663"/>
                  </a:lnTo>
                  <a:lnTo>
                    <a:pt x="8160" y="13663"/>
                  </a:lnTo>
                  <a:lnTo>
                    <a:pt x="7200" y="13663"/>
                  </a:lnTo>
                  <a:lnTo>
                    <a:pt x="8640" y="13923"/>
                  </a:lnTo>
                  <a:lnTo>
                    <a:pt x="12000" y="14704"/>
                  </a:lnTo>
                  <a:lnTo>
                    <a:pt x="15360" y="15745"/>
                  </a:lnTo>
                  <a:lnTo>
                    <a:pt x="16320" y="16786"/>
                  </a:lnTo>
                  <a:lnTo>
                    <a:pt x="14880" y="17957"/>
                  </a:lnTo>
                  <a:lnTo>
                    <a:pt x="12000" y="19258"/>
                  </a:lnTo>
                  <a:lnTo>
                    <a:pt x="7680" y="20429"/>
                  </a:lnTo>
                  <a:lnTo>
                    <a:pt x="480" y="20949"/>
                  </a:lnTo>
                  <a:close/>
                </a:path>
              </a:pathLst>
            </a:custGeom>
            <a:solidFill>
              <a:srgbClr val="CBCBCB"/>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887" name="Shape 887"/>
            <p:cNvSpPr/>
            <p:nvPr/>
          </p:nvSpPr>
          <p:spPr>
            <a:xfrm>
              <a:off x="557297" y="671087"/>
              <a:ext cx="202521" cy="156694"/>
            </a:xfrm>
            <a:custGeom>
              <a:avLst/>
              <a:gdLst/>
              <a:ahLst/>
              <a:cxnLst>
                <a:cxn ang="0">
                  <a:pos x="wd2" y="hd2"/>
                </a:cxn>
                <a:cxn ang="5400000">
                  <a:pos x="wd2" y="hd2"/>
                </a:cxn>
                <a:cxn ang="10800000">
                  <a:pos x="wd2" y="hd2"/>
                </a:cxn>
                <a:cxn ang="16200000">
                  <a:pos x="wd2" y="hd2"/>
                </a:cxn>
              </a:cxnLst>
              <a:rect l="0" t="0" r="r" b="b"/>
              <a:pathLst>
                <a:path w="21600" h="21600" extrusionOk="0">
                  <a:moveTo>
                    <a:pt x="0" y="8023"/>
                  </a:moveTo>
                  <a:lnTo>
                    <a:pt x="2374" y="2674"/>
                  </a:lnTo>
                  <a:lnTo>
                    <a:pt x="9495" y="4731"/>
                  </a:lnTo>
                  <a:lnTo>
                    <a:pt x="16615" y="0"/>
                  </a:lnTo>
                  <a:lnTo>
                    <a:pt x="21600" y="15737"/>
                  </a:lnTo>
                  <a:lnTo>
                    <a:pt x="18435" y="19851"/>
                  </a:lnTo>
                  <a:lnTo>
                    <a:pt x="11868" y="21600"/>
                  </a:lnTo>
                  <a:lnTo>
                    <a:pt x="11631" y="21291"/>
                  </a:lnTo>
                  <a:lnTo>
                    <a:pt x="11314" y="20571"/>
                  </a:lnTo>
                  <a:lnTo>
                    <a:pt x="10681" y="19337"/>
                  </a:lnTo>
                  <a:lnTo>
                    <a:pt x="9969" y="18103"/>
                  </a:lnTo>
                  <a:lnTo>
                    <a:pt x="9099" y="16663"/>
                  </a:lnTo>
                  <a:lnTo>
                    <a:pt x="8308" y="15429"/>
                  </a:lnTo>
                  <a:lnTo>
                    <a:pt x="7596" y="14606"/>
                  </a:lnTo>
                  <a:lnTo>
                    <a:pt x="7042" y="14194"/>
                  </a:lnTo>
                  <a:lnTo>
                    <a:pt x="6488" y="14091"/>
                  </a:lnTo>
                  <a:lnTo>
                    <a:pt x="5855" y="13680"/>
                  </a:lnTo>
                  <a:lnTo>
                    <a:pt x="5222" y="13474"/>
                  </a:lnTo>
                  <a:lnTo>
                    <a:pt x="4668" y="13063"/>
                  </a:lnTo>
                  <a:lnTo>
                    <a:pt x="4114" y="12754"/>
                  </a:lnTo>
                  <a:lnTo>
                    <a:pt x="3640" y="12446"/>
                  </a:lnTo>
                  <a:lnTo>
                    <a:pt x="3402" y="12240"/>
                  </a:lnTo>
                  <a:lnTo>
                    <a:pt x="3244" y="12137"/>
                  </a:lnTo>
                  <a:lnTo>
                    <a:pt x="3165" y="12034"/>
                  </a:lnTo>
                  <a:lnTo>
                    <a:pt x="2927" y="11520"/>
                  </a:lnTo>
                  <a:lnTo>
                    <a:pt x="2611" y="10903"/>
                  </a:lnTo>
                  <a:lnTo>
                    <a:pt x="2215" y="10183"/>
                  </a:lnTo>
                  <a:lnTo>
                    <a:pt x="1662" y="9463"/>
                  </a:lnTo>
                  <a:lnTo>
                    <a:pt x="1108" y="8743"/>
                  </a:lnTo>
                  <a:lnTo>
                    <a:pt x="554" y="8229"/>
                  </a:lnTo>
                  <a:lnTo>
                    <a:pt x="0" y="8023"/>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888" name="Shape 888"/>
            <p:cNvSpPr/>
            <p:nvPr/>
          </p:nvSpPr>
          <p:spPr>
            <a:xfrm>
              <a:off x="801207" y="205440"/>
              <a:ext cx="245390" cy="405040"/>
            </a:xfrm>
            <a:custGeom>
              <a:avLst/>
              <a:gdLst/>
              <a:ahLst/>
              <a:cxnLst>
                <a:cxn ang="0">
                  <a:pos x="wd2" y="hd2"/>
                </a:cxn>
                <a:cxn ang="5400000">
                  <a:pos x="wd2" y="hd2"/>
                </a:cxn>
                <a:cxn ang="10800000">
                  <a:pos x="wd2" y="hd2"/>
                </a:cxn>
                <a:cxn ang="16200000">
                  <a:pos x="wd2" y="hd2"/>
                </a:cxn>
              </a:cxnLst>
              <a:rect l="0" t="0" r="r" b="b"/>
              <a:pathLst>
                <a:path w="21600" h="21600" extrusionOk="0">
                  <a:moveTo>
                    <a:pt x="196" y="10662"/>
                  </a:moveTo>
                  <a:lnTo>
                    <a:pt x="131" y="9403"/>
                  </a:lnTo>
                  <a:lnTo>
                    <a:pt x="0" y="6570"/>
                  </a:lnTo>
                  <a:lnTo>
                    <a:pt x="0" y="3659"/>
                  </a:lnTo>
                  <a:lnTo>
                    <a:pt x="326" y="2164"/>
                  </a:lnTo>
                  <a:lnTo>
                    <a:pt x="783" y="1967"/>
                  </a:lnTo>
                  <a:lnTo>
                    <a:pt x="1631" y="1652"/>
                  </a:lnTo>
                  <a:lnTo>
                    <a:pt x="2676" y="1298"/>
                  </a:lnTo>
                  <a:lnTo>
                    <a:pt x="3785" y="944"/>
                  </a:lnTo>
                  <a:lnTo>
                    <a:pt x="4829" y="590"/>
                  </a:lnTo>
                  <a:lnTo>
                    <a:pt x="5743" y="236"/>
                  </a:lnTo>
                  <a:lnTo>
                    <a:pt x="6460" y="79"/>
                  </a:lnTo>
                  <a:lnTo>
                    <a:pt x="6656" y="0"/>
                  </a:lnTo>
                  <a:lnTo>
                    <a:pt x="5482" y="3738"/>
                  </a:lnTo>
                  <a:lnTo>
                    <a:pt x="11159" y="1338"/>
                  </a:lnTo>
                  <a:lnTo>
                    <a:pt x="13704" y="2164"/>
                  </a:lnTo>
                  <a:lnTo>
                    <a:pt x="13573" y="2243"/>
                  </a:lnTo>
                  <a:lnTo>
                    <a:pt x="13117" y="2439"/>
                  </a:lnTo>
                  <a:lnTo>
                    <a:pt x="12464" y="2793"/>
                  </a:lnTo>
                  <a:lnTo>
                    <a:pt x="11681" y="3344"/>
                  </a:lnTo>
                  <a:lnTo>
                    <a:pt x="10898" y="3974"/>
                  </a:lnTo>
                  <a:lnTo>
                    <a:pt x="10115" y="4800"/>
                  </a:lnTo>
                  <a:lnTo>
                    <a:pt x="9527" y="5744"/>
                  </a:lnTo>
                  <a:lnTo>
                    <a:pt x="9071" y="6807"/>
                  </a:lnTo>
                  <a:lnTo>
                    <a:pt x="8614" y="8774"/>
                  </a:lnTo>
                  <a:lnTo>
                    <a:pt x="8614" y="9561"/>
                  </a:lnTo>
                  <a:lnTo>
                    <a:pt x="9005" y="9482"/>
                  </a:lnTo>
                  <a:lnTo>
                    <a:pt x="9527" y="9128"/>
                  </a:lnTo>
                  <a:lnTo>
                    <a:pt x="9789" y="8774"/>
                  </a:lnTo>
                  <a:lnTo>
                    <a:pt x="10245" y="8184"/>
                  </a:lnTo>
                  <a:lnTo>
                    <a:pt x="10702" y="7357"/>
                  </a:lnTo>
                  <a:lnTo>
                    <a:pt x="11355" y="6452"/>
                  </a:lnTo>
                  <a:lnTo>
                    <a:pt x="12007" y="5508"/>
                  </a:lnTo>
                  <a:lnTo>
                    <a:pt x="12725" y="4682"/>
                  </a:lnTo>
                  <a:lnTo>
                    <a:pt x="13573" y="4013"/>
                  </a:lnTo>
                  <a:lnTo>
                    <a:pt x="14487" y="3580"/>
                  </a:lnTo>
                  <a:lnTo>
                    <a:pt x="15205" y="3462"/>
                  </a:lnTo>
                  <a:lnTo>
                    <a:pt x="15792" y="3698"/>
                  </a:lnTo>
                  <a:lnTo>
                    <a:pt x="16053" y="4210"/>
                  </a:lnTo>
                  <a:lnTo>
                    <a:pt x="16314" y="4800"/>
                  </a:lnTo>
                  <a:lnTo>
                    <a:pt x="16379" y="5469"/>
                  </a:lnTo>
                  <a:lnTo>
                    <a:pt x="16379" y="6059"/>
                  </a:lnTo>
                  <a:lnTo>
                    <a:pt x="16379" y="6452"/>
                  </a:lnTo>
                  <a:lnTo>
                    <a:pt x="16379" y="6649"/>
                  </a:lnTo>
                  <a:lnTo>
                    <a:pt x="16184" y="6767"/>
                  </a:lnTo>
                  <a:lnTo>
                    <a:pt x="15662" y="7239"/>
                  </a:lnTo>
                  <a:lnTo>
                    <a:pt x="15009" y="7869"/>
                  </a:lnTo>
                  <a:lnTo>
                    <a:pt x="14226" y="8577"/>
                  </a:lnTo>
                  <a:lnTo>
                    <a:pt x="13378" y="9403"/>
                  </a:lnTo>
                  <a:lnTo>
                    <a:pt x="12529" y="10190"/>
                  </a:lnTo>
                  <a:lnTo>
                    <a:pt x="11877" y="10859"/>
                  </a:lnTo>
                  <a:lnTo>
                    <a:pt x="11420" y="11410"/>
                  </a:lnTo>
                  <a:lnTo>
                    <a:pt x="11616" y="11449"/>
                  </a:lnTo>
                  <a:lnTo>
                    <a:pt x="12595" y="11134"/>
                  </a:lnTo>
                  <a:lnTo>
                    <a:pt x="14030" y="10505"/>
                  </a:lnTo>
                  <a:lnTo>
                    <a:pt x="15662" y="9757"/>
                  </a:lnTo>
                  <a:lnTo>
                    <a:pt x="17424" y="9010"/>
                  </a:lnTo>
                  <a:lnTo>
                    <a:pt x="18859" y="8262"/>
                  </a:lnTo>
                  <a:lnTo>
                    <a:pt x="19969" y="7790"/>
                  </a:lnTo>
                  <a:lnTo>
                    <a:pt x="20360" y="7593"/>
                  </a:lnTo>
                  <a:lnTo>
                    <a:pt x="20425" y="7830"/>
                  </a:lnTo>
                  <a:lnTo>
                    <a:pt x="20752" y="8459"/>
                  </a:lnTo>
                  <a:lnTo>
                    <a:pt x="21078" y="9403"/>
                  </a:lnTo>
                  <a:lnTo>
                    <a:pt x="21404" y="10505"/>
                  </a:lnTo>
                  <a:lnTo>
                    <a:pt x="21600" y="11685"/>
                  </a:lnTo>
                  <a:lnTo>
                    <a:pt x="21600" y="12787"/>
                  </a:lnTo>
                  <a:lnTo>
                    <a:pt x="21339" y="13770"/>
                  </a:lnTo>
                  <a:lnTo>
                    <a:pt x="20621" y="14479"/>
                  </a:lnTo>
                  <a:lnTo>
                    <a:pt x="20817" y="14439"/>
                  </a:lnTo>
                  <a:lnTo>
                    <a:pt x="20882" y="14518"/>
                  </a:lnTo>
                  <a:lnTo>
                    <a:pt x="20752" y="14793"/>
                  </a:lnTo>
                  <a:lnTo>
                    <a:pt x="20491" y="15148"/>
                  </a:lnTo>
                  <a:lnTo>
                    <a:pt x="20099" y="15620"/>
                  </a:lnTo>
                  <a:lnTo>
                    <a:pt x="19642" y="16170"/>
                  </a:lnTo>
                  <a:lnTo>
                    <a:pt x="19055" y="16761"/>
                  </a:lnTo>
                  <a:lnTo>
                    <a:pt x="18337" y="17430"/>
                  </a:lnTo>
                  <a:lnTo>
                    <a:pt x="17489" y="18059"/>
                  </a:lnTo>
                  <a:lnTo>
                    <a:pt x="16510" y="18728"/>
                  </a:lnTo>
                  <a:lnTo>
                    <a:pt x="15401" y="19357"/>
                  </a:lnTo>
                  <a:lnTo>
                    <a:pt x="14161" y="19948"/>
                  </a:lnTo>
                  <a:lnTo>
                    <a:pt x="12856" y="20498"/>
                  </a:lnTo>
                  <a:lnTo>
                    <a:pt x="11355" y="21010"/>
                  </a:lnTo>
                  <a:lnTo>
                    <a:pt x="9723" y="21364"/>
                  </a:lnTo>
                  <a:lnTo>
                    <a:pt x="8092" y="21600"/>
                  </a:lnTo>
                  <a:lnTo>
                    <a:pt x="7309" y="21443"/>
                  </a:lnTo>
                  <a:lnTo>
                    <a:pt x="6917" y="20970"/>
                  </a:lnTo>
                  <a:lnTo>
                    <a:pt x="6526" y="20262"/>
                  </a:lnTo>
                  <a:lnTo>
                    <a:pt x="6330" y="19436"/>
                  </a:lnTo>
                  <a:lnTo>
                    <a:pt x="6265" y="18570"/>
                  </a:lnTo>
                  <a:lnTo>
                    <a:pt x="6265" y="17784"/>
                  </a:lnTo>
                  <a:lnTo>
                    <a:pt x="6265" y="17272"/>
                  </a:lnTo>
                  <a:lnTo>
                    <a:pt x="6265" y="17075"/>
                  </a:lnTo>
                  <a:lnTo>
                    <a:pt x="6917" y="13967"/>
                  </a:lnTo>
                  <a:lnTo>
                    <a:pt x="3850" y="13652"/>
                  </a:lnTo>
                  <a:lnTo>
                    <a:pt x="5351" y="9718"/>
                  </a:lnTo>
                  <a:lnTo>
                    <a:pt x="3132" y="7790"/>
                  </a:lnTo>
                  <a:lnTo>
                    <a:pt x="196" y="1066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889" name="Shape 889"/>
            <p:cNvSpPr/>
            <p:nvPr/>
          </p:nvSpPr>
          <p:spPr>
            <a:xfrm>
              <a:off x="753904" y="396134"/>
              <a:ext cx="127131" cy="3473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621" y="8981"/>
                  </a:lnTo>
                  <a:lnTo>
                    <a:pt x="11986" y="21600"/>
                  </a:lnTo>
                  <a:lnTo>
                    <a:pt x="12236" y="21554"/>
                  </a:lnTo>
                  <a:lnTo>
                    <a:pt x="13235" y="21416"/>
                  </a:lnTo>
                  <a:lnTo>
                    <a:pt x="14483" y="21186"/>
                  </a:lnTo>
                  <a:lnTo>
                    <a:pt x="16106" y="20863"/>
                  </a:lnTo>
                  <a:lnTo>
                    <a:pt x="17729" y="20495"/>
                  </a:lnTo>
                  <a:lnTo>
                    <a:pt x="19103" y="20080"/>
                  </a:lnTo>
                  <a:lnTo>
                    <a:pt x="20476" y="19620"/>
                  </a:lnTo>
                  <a:lnTo>
                    <a:pt x="21101" y="19113"/>
                  </a:lnTo>
                  <a:lnTo>
                    <a:pt x="21600" y="18054"/>
                  </a:lnTo>
                  <a:lnTo>
                    <a:pt x="21350" y="16948"/>
                  </a:lnTo>
                  <a:lnTo>
                    <a:pt x="20851" y="16119"/>
                  </a:lnTo>
                  <a:lnTo>
                    <a:pt x="20601" y="15797"/>
                  </a:lnTo>
                  <a:lnTo>
                    <a:pt x="19977" y="14738"/>
                  </a:lnTo>
                  <a:lnTo>
                    <a:pt x="18603" y="12343"/>
                  </a:lnTo>
                  <a:lnTo>
                    <a:pt x="17355" y="9580"/>
                  </a:lnTo>
                  <a:lnTo>
                    <a:pt x="17230" y="7507"/>
                  </a:lnTo>
                  <a:lnTo>
                    <a:pt x="17230" y="6862"/>
                  </a:lnTo>
                  <a:lnTo>
                    <a:pt x="16980" y="6264"/>
                  </a:lnTo>
                  <a:lnTo>
                    <a:pt x="16231" y="5711"/>
                  </a:lnTo>
                  <a:lnTo>
                    <a:pt x="15482" y="5250"/>
                  </a:lnTo>
                  <a:lnTo>
                    <a:pt x="14733" y="4790"/>
                  </a:lnTo>
                  <a:lnTo>
                    <a:pt x="13859" y="4559"/>
                  </a:lnTo>
                  <a:lnTo>
                    <a:pt x="13235" y="4329"/>
                  </a:lnTo>
                  <a:lnTo>
                    <a:pt x="13110" y="4283"/>
                  </a:lnTo>
                  <a:lnTo>
                    <a:pt x="13609" y="507"/>
                  </a:lnTo>
                  <a:lnTo>
                    <a:pt x="7866" y="5342"/>
                  </a:lnTo>
                  <a:lnTo>
                    <a:pt x="4745" y="92"/>
                  </a:lnTo>
                  <a:lnTo>
                    <a:pt x="4370" y="3684"/>
                  </a:lnTo>
                  <a:lnTo>
                    <a:pt x="0" y="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890" name="Shape 890"/>
            <p:cNvSpPr/>
            <p:nvPr/>
          </p:nvSpPr>
          <p:spPr>
            <a:xfrm>
              <a:off x="663731" y="663695"/>
              <a:ext cx="125651" cy="152260"/>
            </a:xfrm>
            <a:custGeom>
              <a:avLst/>
              <a:gdLst/>
              <a:ahLst/>
              <a:cxnLst>
                <a:cxn ang="0">
                  <a:pos x="wd2" y="hd2"/>
                </a:cxn>
                <a:cxn ang="5400000">
                  <a:pos x="wd2" y="hd2"/>
                </a:cxn>
                <a:cxn ang="10800000">
                  <a:pos x="wd2" y="hd2"/>
                </a:cxn>
                <a:cxn ang="16200000">
                  <a:pos x="wd2" y="hd2"/>
                </a:cxn>
              </a:cxnLst>
              <a:rect l="0" t="0" r="r" b="b"/>
              <a:pathLst>
                <a:path w="21600" h="21600" extrusionOk="0">
                  <a:moveTo>
                    <a:pt x="17743" y="419"/>
                  </a:moveTo>
                  <a:lnTo>
                    <a:pt x="8229" y="210"/>
                  </a:lnTo>
                  <a:lnTo>
                    <a:pt x="13371" y="4718"/>
                  </a:lnTo>
                  <a:lnTo>
                    <a:pt x="0" y="7445"/>
                  </a:lnTo>
                  <a:lnTo>
                    <a:pt x="2571" y="12897"/>
                  </a:lnTo>
                  <a:lnTo>
                    <a:pt x="8100" y="21600"/>
                  </a:lnTo>
                  <a:lnTo>
                    <a:pt x="20314" y="14994"/>
                  </a:lnTo>
                  <a:lnTo>
                    <a:pt x="20443" y="14470"/>
                  </a:lnTo>
                  <a:lnTo>
                    <a:pt x="20829" y="13002"/>
                  </a:lnTo>
                  <a:lnTo>
                    <a:pt x="21343" y="11010"/>
                  </a:lnTo>
                  <a:lnTo>
                    <a:pt x="21600" y="8598"/>
                  </a:lnTo>
                  <a:lnTo>
                    <a:pt x="21600" y="6082"/>
                  </a:lnTo>
                  <a:lnTo>
                    <a:pt x="21343" y="3460"/>
                  </a:lnTo>
                  <a:lnTo>
                    <a:pt x="20314" y="1468"/>
                  </a:lnTo>
                  <a:lnTo>
                    <a:pt x="18643" y="0"/>
                  </a:lnTo>
                  <a:lnTo>
                    <a:pt x="17743" y="419"/>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891" name="Shape 891"/>
            <p:cNvSpPr/>
            <p:nvPr/>
          </p:nvSpPr>
          <p:spPr>
            <a:xfrm>
              <a:off x="682948" y="453785"/>
              <a:ext cx="109391" cy="271998"/>
            </a:xfrm>
            <a:custGeom>
              <a:avLst/>
              <a:gdLst/>
              <a:ahLst/>
              <a:cxnLst>
                <a:cxn ang="0">
                  <a:pos x="wd2" y="hd2"/>
                </a:cxn>
                <a:cxn ang="5400000">
                  <a:pos x="wd2" y="hd2"/>
                </a:cxn>
                <a:cxn ang="10800000">
                  <a:pos x="wd2" y="hd2"/>
                </a:cxn>
                <a:cxn ang="16200000">
                  <a:pos x="wd2" y="hd2"/>
                </a:cxn>
              </a:cxnLst>
              <a:rect l="0" t="0" r="r" b="b"/>
              <a:pathLst>
                <a:path w="21600" h="21600" extrusionOk="0">
                  <a:moveTo>
                    <a:pt x="12096" y="3119"/>
                  </a:moveTo>
                  <a:lnTo>
                    <a:pt x="6768" y="0"/>
                  </a:lnTo>
                  <a:lnTo>
                    <a:pt x="3456" y="2001"/>
                  </a:lnTo>
                  <a:lnTo>
                    <a:pt x="10512" y="8593"/>
                  </a:lnTo>
                  <a:lnTo>
                    <a:pt x="0" y="4650"/>
                  </a:lnTo>
                  <a:lnTo>
                    <a:pt x="288" y="7592"/>
                  </a:lnTo>
                  <a:lnTo>
                    <a:pt x="7776" y="10417"/>
                  </a:lnTo>
                  <a:lnTo>
                    <a:pt x="1728" y="10888"/>
                  </a:lnTo>
                  <a:lnTo>
                    <a:pt x="5184" y="13949"/>
                  </a:lnTo>
                  <a:lnTo>
                    <a:pt x="21600" y="21600"/>
                  </a:lnTo>
                  <a:lnTo>
                    <a:pt x="12096" y="3119"/>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892" name="Shape 892"/>
            <p:cNvSpPr/>
            <p:nvPr/>
          </p:nvSpPr>
          <p:spPr>
            <a:xfrm>
              <a:off x="533646" y="322221"/>
              <a:ext cx="47304" cy="50261"/>
            </a:xfrm>
            <a:custGeom>
              <a:avLst/>
              <a:gdLst/>
              <a:ahLst/>
              <a:cxnLst>
                <a:cxn ang="0">
                  <a:pos x="wd2" y="hd2"/>
                </a:cxn>
                <a:cxn ang="5400000">
                  <a:pos x="wd2" y="hd2"/>
                </a:cxn>
                <a:cxn ang="10800000">
                  <a:pos x="wd2" y="hd2"/>
                </a:cxn>
                <a:cxn ang="16200000">
                  <a:pos x="wd2" y="hd2"/>
                </a:cxn>
              </a:cxnLst>
              <a:rect l="0" t="0" r="r" b="b"/>
              <a:pathLst>
                <a:path w="21600" h="21600" extrusionOk="0">
                  <a:moveTo>
                    <a:pt x="8571" y="18054"/>
                  </a:moveTo>
                  <a:lnTo>
                    <a:pt x="10971" y="18699"/>
                  </a:lnTo>
                  <a:lnTo>
                    <a:pt x="13371" y="19343"/>
                  </a:lnTo>
                  <a:lnTo>
                    <a:pt x="15429" y="20310"/>
                  </a:lnTo>
                  <a:lnTo>
                    <a:pt x="16800" y="20955"/>
                  </a:lnTo>
                  <a:lnTo>
                    <a:pt x="18514" y="21278"/>
                  </a:lnTo>
                  <a:lnTo>
                    <a:pt x="19543" y="21600"/>
                  </a:lnTo>
                  <a:lnTo>
                    <a:pt x="20571" y="21600"/>
                  </a:lnTo>
                  <a:lnTo>
                    <a:pt x="21257" y="20955"/>
                  </a:lnTo>
                  <a:lnTo>
                    <a:pt x="21600" y="18376"/>
                  </a:lnTo>
                  <a:lnTo>
                    <a:pt x="21257" y="14507"/>
                  </a:lnTo>
                  <a:lnTo>
                    <a:pt x="18857" y="10316"/>
                  </a:lnTo>
                  <a:lnTo>
                    <a:pt x="14743" y="6770"/>
                  </a:lnTo>
                  <a:lnTo>
                    <a:pt x="11314" y="3869"/>
                  </a:lnTo>
                  <a:lnTo>
                    <a:pt x="8914" y="1612"/>
                  </a:lnTo>
                  <a:lnTo>
                    <a:pt x="7886" y="0"/>
                  </a:lnTo>
                  <a:lnTo>
                    <a:pt x="6514" y="645"/>
                  </a:lnTo>
                  <a:lnTo>
                    <a:pt x="5486" y="1612"/>
                  </a:lnTo>
                  <a:lnTo>
                    <a:pt x="3771" y="3546"/>
                  </a:lnTo>
                  <a:lnTo>
                    <a:pt x="1714" y="5803"/>
                  </a:lnTo>
                  <a:lnTo>
                    <a:pt x="343" y="8382"/>
                  </a:lnTo>
                  <a:lnTo>
                    <a:pt x="0" y="11284"/>
                  </a:lnTo>
                  <a:lnTo>
                    <a:pt x="686" y="13863"/>
                  </a:lnTo>
                  <a:lnTo>
                    <a:pt x="3429" y="16119"/>
                  </a:lnTo>
                  <a:lnTo>
                    <a:pt x="8571" y="1805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893" name="Shape 893"/>
            <p:cNvSpPr/>
            <p:nvPr/>
          </p:nvSpPr>
          <p:spPr>
            <a:xfrm>
              <a:off x="545471" y="239441"/>
              <a:ext cx="88696" cy="109391"/>
            </a:xfrm>
            <a:custGeom>
              <a:avLst/>
              <a:gdLst/>
              <a:ahLst/>
              <a:cxnLst>
                <a:cxn ang="0">
                  <a:pos x="wd2" y="hd2"/>
                </a:cxn>
                <a:cxn ang="5400000">
                  <a:pos x="wd2" y="hd2"/>
                </a:cxn>
                <a:cxn ang="10800000">
                  <a:pos x="wd2" y="hd2"/>
                </a:cxn>
                <a:cxn ang="16200000">
                  <a:pos x="wd2" y="hd2"/>
                </a:cxn>
              </a:cxnLst>
              <a:rect l="0" t="0" r="r" b="b"/>
              <a:pathLst>
                <a:path w="21600" h="21600" extrusionOk="0">
                  <a:moveTo>
                    <a:pt x="0" y="20860"/>
                  </a:moveTo>
                  <a:lnTo>
                    <a:pt x="183" y="20712"/>
                  </a:lnTo>
                  <a:lnTo>
                    <a:pt x="549" y="20121"/>
                  </a:lnTo>
                  <a:lnTo>
                    <a:pt x="732" y="19233"/>
                  </a:lnTo>
                  <a:lnTo>
                    <a:pt x="1098" y="18197"/>
                  </a:lnTo>
                  <a:lnTo>
                    <a:pt x="1831" y="17162"/>
                  </a:lnTo>
                  <a:lnTo>
                    <a:pt x="4027" y="14942"/>
                  </a:lnTo>
                  <a:lnTo>
                    <a:pt x="7139" y="12132"/>
                  </a:lnTo>
                  <a:lnTo>
                    <a:pt x="10800" y="9025"/>
                  </a:lnTo>
                  <a:lnTo>
                    <a:pt x="14278" y="5770"/>
                  </a:lnTo>
                  <a:lnTo>
                    <a:pt x="17756" y="3107"/>
                  </a:lnTo>
                  <a:lnTo>
                    <a:pt x="19953" y="1036"/>
                  </a:lnTo>
                  <a:lnTo>
                    <a:pt x="21234" y="0"/>
                  </a:lnTo>
                  <a:lnTo>
                    <a:pt x="21600" y="148"/>
                  </a:lnTo>
                  <a:lnTo>
                    <a:pt x="21600" y="1036"/>
                  </a:lnTo>
                  <a:lnTo>
                    <a:pt x="21600" y="2219"/>
                  </a:lnTo>
                  <a:lnTo>
                    <a:pt x="21417" y="2663"/>
                  </a:lnTo>
                  <a:lnTo>
                    <a:pt x="2197" y="21600"/>
                  </a:lnTo>
                  <a:lnTo>
                    <a:pt x="366" y="21600"/>
                  </a:lnTo>
                  <a:lnTo>
                    <a:pt x="0" y="2086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894" name="Shape 894"/>
            <p:cNvSpPr/>
            <p:nvPr/>
          </p:nvSpPr>
          <p:spPr>
            <a:xfrm>
              <a:off x="541037" y="342900"/>
              <a:ext cx="29566" cy="23652"/>
            </a:xfrm>
            <a:custGeom>
              <a:avLst/>
              <a:gdLst/>
              <a:ahLst/>
              <a:cxnLst>
                <a:cxn ang="0">
                  <a:pos x="wd2" y="hd2"/>
                </a:cxn>
                <a:cxn ang="5400000">
                  <a:pos x="wd2" y="hd2"/>
                </a:cxn>
                <a:cxn ang="10800000">
                  <a:pos x="wd2" y="hd2"/>
                </a:cxn>
                <a:cxn ang="16200000">
                  <a:pos x="wd2" y="hd2"/>
                </a:cxn>
              </a:cxnLst>
              <a:rect l="0" t="0" r="r" b="b"/>
              <a:pathLst>
                <a:path w="21600" h="21600" extrusionOk="0">
                  <a:moveTo>
                    <a:pt x="13846" y="5574"/>
                  </a:moveTo>
                  <a:lnTo>
                    <a:pt x="17169" y="10452"/>
                  </a:lnTo>
                  <a:lnTo>
                    <a:pt x="19938" y="14632"/>
                  </a:lnTo>
                  <a:lnTo>
                    <a:pt x="21600" y="18813"/>
                  </a:lnTo>
                  <a:lnTo>
                    <a:pt x="21600" y="20903"/>
                  </a:lnTo>
                  <a:lnTo>
                    <a:pt x="20492" y="21600"/>
                  </a:lnTo>
                  <a:lnTo>
                    <a:pt x="17723" y="20903"/>
                  </a:lnTo>
                  <a:lnTo>
                    <a:pt x="13846" y="19510"/>
                  </a:lnTo>
                  <a:lnTo>
                    <a:pt x="9415" y="16723"/>
                  </a:lnTo>
                  <a:lnTo>
                    <a:pt x="4985" y="13935"/>
                  </a:lnTo>
                  <a:lnTo>
                    <a:pt x="1662" y="10452"/>
                  </a:lnTo>
                  <a:lnTo>
                    <a:pt x="554" y="6968"/>
                  </a:lnTo>
                  <a:lnTo>
                    <a:pt x="0" y="5574"/>
                  </a:lnTo>
                  <a:lnTo>
                    <a:pt x="1108" y="2787"/>
                  </a:lnTo>
                  <a:lnTo>
                    <a:pt x="3877" y="0"/>
                  </a:lnTo>
                  <a:lnTo>
                    <a:pt x="7754" y="0"/>
                  </a:lnTo>
                  <a:lnTo>
                    <a:pt x="13846" y="55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895" name="Shape 895"/>
            <p:cNvSpPr/>
            <p:nvPr/>
          </p:nvSpPr>
          <p:spPr>
            <a:xfrm>
              <a:off x="0" y="422742"/>
              <a:ext cx="662254" cy="342901"/>
            </a:xfrm>
            <a:custGeom>
              <a:avLst/>
              <a:gdLst/>
              <a:ahLst/>
              <a:cxnLst>
                <a:cxn ang="0">
                  <a:pos x="wd2" y="hd2"/>
                </a:cxn>
                <a:cxn ang="5400000">
                  <a:pos x="wd2" y="hd2"/>
                </a:cxn>
                <a:cxn ang="10800000">
                  <a:pos x="wd2" y="hd2"/>
                </a:cxn>
                <a:cxn ang="16200000">
                  <a:pos x="wd2" y="hd2"/>
                </a:cxn>
              </a:cxnLst>
              <a:rect l="0" t="0" r="r" b="b"/>
              <a:pathLst>
                <a:path w="21600" h="21600" extrusionOk="0">
                  <a:moveTo>
                    <a:pt x="193" y="2426"/>
                  </a:moveTo>
                  <a:lnTo>
                    <a:pt x="17039" y="0"/>
                  </a:lnTo>
                  <a:lnTo>
                    <a:pt x="19187" y="3639"/>
                  </a:lnTo>
                  <a:lnTo>
                    <a:pt x="19162" y="6765"/>
                  </a:lnTo>
                  <a:lnTo>
                    <a:pt x="21600" y="11103"/>
                  </a:lnTo>
                  <a:lnTo>
                    <a:pt x="21455" y="16562"/>
                  </a:lnTo>
                  <a:lnTo>
                    <a:pt x="748" y="21600"/>
                  </a:lnTo>
                  <a:lnTo>
                    <a:pt x="0" y="10543"/>
                  </a:lnTo>
                  <a:lnTo>
                    <a:pt x="193" y="2426"/>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896" name="Shape 896"/>
            <p:cNvSpPr/>
            <p:nvPr/>
          </p:nvSpPr>
          <p:spPr>
            <a:xfrm>
              <a:off x="25130" y="440482"/>
              <a:ext cx="538082" cy="88901"/>
            </a:xfrm>
            <a:custGeom>
              <a:avLst/>
              <a:gdLst/>
              <a:ahLst/>
              <a:cxnLst>
                <a:cxn ang="0">
                  <a:pos x="wd2" y="hd2"/>
                </a:cxn>
                <a:cxn ang="5400000">
                  <a:pos x="wd2" y="hd2"/>
                </a:cxn>
                <a:cxn ang="10800000">
                  <a:pos x="wd2" y="hd2"/>
                </a:cxn>
                <a:cxn ang="16200000">
                  <a:pos x="wd2" y="hd2"/>
                </a:cxn>
              </a:cxnLst>
              <a:rect l="0" t="0" r="r" b="b"/>
              <a:pathLst>
                <a:path w="21600" h="21600" extrusionOk="0">
                  <a:moveTo>
                    <a:pt x="356" y="21600"/>
                  </a:moveTo>
                  <a:lnTo>
                    <a:pt x="0" y="9180"/>
                  </a:lnTo>
                  <a:lnTo>
                    <a:pt x="19375" y="0"/>
                  </a:lnTo>
                  <a:lnTo>
                    <a:pt x="21600" y="10980"/>
                  </a:lnTo>
                  <a:lnTo>
                    <a:pt x="13530" y="14760"/>
                  </a:lnTo>
                  <a:lnTo>
                    <a:pt x="12373" y="7380"/>
                  </a:lnTo>
                  <a:lnTo>
                    <a:pt x="2255" y="12060"/>
                  </a:lnTo>
                  <a:lnTo>
                    <a:pt x="2581" y="20160"/>
                  </a:lnTo>
                  <a:lnTo>
                    <a:pt x="356"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897" name="Shape 897"/>
            <p:cNvSpPr/>
            <p:nvPr/>
          </p:nvSpPr>
          <p:spPr>
            <a:xfrm>
              <a:off x="362170" y="498133"/>
              <a:ext cx="205478" cy="56175"/>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390" y="21600"/>
                  </a:lnTo>
                  <a:lnTo>
                    <a:pt x="21600" y="13465"/>
                  </a:lnTo>
                  <a:lnTo>
                    <a:pt x="21210" y="0"/>
                  </a:lnTo>
                  <a:lnTo>
                    <a:pt x="0"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898" name="Shape 898"/>
            <p:cNvSpPr/>
            <p:nvPr/>
          </p:nvSpPr>
          <p:spPr>
            <a:xfrm>
              <a:off x="38434" y="538045"/>
              <a:ext cx="57653" cy="50261"/>
            </a:xfrm>
            <a:custGeom>
              <a:avLst/>
              <a:gdLst/>
              <a:ahLst/>
              <a:cxnLst>
                <a:cxn ang="0">
                  <a:pos x="wd2" y="hd2"/>
                </a:cxn>
                <a:cxn ang="5400000">
                  <a:pos x="wd2" y="hd2"/>
                </a:cxn>
                <a:cxn ang="10800000">
                  <a:pos x="wd2" y="hd2"/>
                </a:cxn>
                <a:cxn ang="16200000">
                  <a:pos x="wd2" y="hd2"/>
                </a:cxn>
              </a:cxnLst>
              <a:rect l="0" t="0" r="r" b="b"/>
              <a:pathLst>
                <a:path w="21600" h="21600" extrusionOk="0">
                  <a:moveTo>
                    <a:pt x="0" y="1271"/>
                  </a:moveTo>
                  <a:lnTo>
                    <a:pt x="19385" y="0"/>
                  </a:lnTo>
                  <a:lnTo>
                    <a:pt x="21600" y="20329"/>
                  </a:lnTo>
                  <a:lnTo>
                    <a:pt x="1108" y="21600"/>
                  </a:lnTo>
                  <a:lnTo>
                    <a:pt x="0" y="12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899" name="Shape 899"/>
            <p:cNvSpPr/>
            <p:nvPr/>
          </p:nvSpPr>
          <p:spPr>
            <a:xfrm>
              <a:off x="131564" y="532133"/>
              <a:ext cx="223215" cy="53217"/>
            </a:xfrm>
            <a:custGeom>
              <a:avLst/>
              <a:gdLst/>
              <a:ahLst/>
              <a:cxnLst>
                <a:cxn ang="0">
                  <a:pos x="wd2" y="hd2"/>
                </a:cxn>
                <a:cxn ang="5400000">
                  <a:pos x="wd2" y="hd2"/>
                </a:cxn>
                <a:cxn ang="10800000">
                  <a:pos x="wd2" y="hd2"/>
                </a:cxn>
                <a:cxn ang="16200000">
                  <a:pos x="wd2" y="hd2"/>
                </a:cxn>
              </a:cxnLst>
              <a:rect l="0" t="0" r="r" b="b"/>
              <a:pathLst>
                <a:path w="21600" h="21600" extrusionOk="0">
                  <a:moveTo>
                    <a:pt x="0" y="5780"/>
                  </a:moveTo>
                  <a:lnTo>
                    <a:pt x="1645" y="21600"/>
                  </a:lnTo>
                  <a:lnTo>
                    <a:pt x="21600" y="13994"/>
                  </a:lnTo>
                  <a:lnTo>
                    <a:pt x="18954" y="0"/>
                  </a:lnTo>
                  <a:lnTo>
                    <a:pt x="0" y="57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900" name="Shape 900"/>
            <p:cNvSpPr/>
            <p:nvPr/>
          </p:nvSpPr>
          <p:spPr>
            <a:xfrm>
              <a:off x="41390" y="597175"/>
              <a:ext cx="72435" cy="59132"/>
            </a:xfrm>
            <a:custGeom>
              <a:avLst/>
              <a:gdLst/>
              <a:ahLst/>
              <a:cxnLst>
                <a:cxn ang="0">
                  <a:pos x="wd2" y="hd2"/>
                </a:cxn>
                <a:cxn ang="5400000">
                  <a:pos x="wd2" y="hd2"/>
                </a:cxn>
                <a:cxn ang="10800000">
                  <a:pos x="wd2" y="hd2"/>
                </a:cxn>
                <a:cxn ang="16200000">
                  <a:pos x="wd2" y="hd2"/>
                </a:cxn>
              </a:cxnLst>
              <a:rect l="0" t="0" r="r" b="b"/>
              <a:pathLst>
                <a:path w="21600" h="21600" extrusionOk="0">
                  <a:moveTo>
                    <a:pt x="0" y="1080"/>
                  </a:moveTo>
                  <a:lnTo>
                    <a:pt x="2865" y="21600"/>
                  </a:lnTo>
                  <a:lnTo>
                    <a:pt x="21600" y="19980"/>
                  </a:lnTo>
                  <a:lnTo>
                    <a:pt x="16310" y="0"/>
                  </a:lnTo>
                  <a:lnTo>
                    <a:pt x="0" y="10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901" name="Shape 901"/>
            <p:cNvSpPr/>
            <p:nvPr/>
          </p:nvSpPr>
          <p:spPr>
            <a:xfrm>
              <a:off x="54695" y="657783"/>
              <a:ext cx="65044" cy="76869"/>
            </a:xfrm>
            <a:custGeom>
              <a:avLst/>
              <a:gdLst/>
              <a:ahLst/>
              <a:cxnLst>
                <a:cxn ang="0">
                  <a:pos x="wd2" y="hd2"/>
                </a:cxn>
                <a:cxn ang="5400000">
                  <a:pos x="wd2" y="hd2"/>
                </a:cxn>
                <a:cxn ang="10800000">
                  <a:pos x="wd2" y="hd2"/>
                </a:cxn>
                <a:cxn ang="16200000">
                  <a:pos x="wd2" y="hd2"/>
                </a:cxn>
              </a:cxnLst>
              <a:rect l="0" t="0" r="r" b="b"/>
              <a:pathLst>
                <a:path w="21600" h="21600" extrusionOk="0">
                  <a:moveTo>
                    <a:pt x="0" y="1646"/>
                  </a:moveTo>
                  <a:lnTo>
                    <a:pt x="993" y="21600"/>
                  </a:lnTo>
                  <a:lnTo>
                    <a:pt x="21600" y="19749"/>
                  </a:lnTo>
                  <a:lnTo>
                    <a:pt x="20607" y="0"/>
                  </a:lnTo>
                  <a:lnTo>
                    <a:pt x="0" y="1646"/>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902" name="Shape 902"/>
            <p:cNvSpPr/>
            <p:nvPr/>
          </p:nvSpPr>
          <p:spPr>
            <a:xfrm>
              <a:off x="419821" y="604566"/>
              <a:ext cx="212868" cy="82783"/>
            </a:xfrm>
            <a:custGeom>
              <a:avLst/>
              <a:gdLst/>
              <a:ahLst/>
              <a:cxnLst>
                <a:cxn ang="0">
                  <a:pos x="wd2" y="hd2"/>
                </a:cxn>
                <a:cxn ang="5400000">
                  <a:pos x="wd2" y="hd2"/>
                </a:cxn>
                <a:cxn ang="10800000">
                  <a:pos x="wd2" y="hd2"/>
                </a:cxn>
                <a:cxn ang="16200000">
                  <a:pos x="wd2" y="hd2"/>
                </a:cxn>
              </a:cxnLst>
              <a:rect l="0" t="0" r="r" b="b"/>
              <a:pathLst>
                <a:path w="21600" h="21600" extrusionOk="0">
                  <a:moveTo>
                    <a:pt x="0" y="5838"/>
                  </a:moveTo>
                  <a:lnTo>
                    <a:pt x="151" y="21600"/>
                  </a:lnTo>
                  <a:lnTo>
                    <a:pt x="21449" y="16151"/>
                  </a:lnTo>
                  <a:lnTo>
                    <a:pt x="21600" y="0"/>
                  </a:lnTo>
                  <a:lnTo>
                    <a:pt x="0" y="583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03" name="Shape 903"/>
            <p:cNvSpPr/>
            <p:nvPr/>
          </p:nvSpPr>
          <p:spPr>
            <a:xfrm>
              <a:off x="19217" y="490742"/>
              <a:ext cx="26609" cy="235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173" y="4008"/>
                  </a:lnTo>
                  <a:lnTo>
                    <a:pt x="8757" y="9034"/>
                  </a:lnTo>
                  <a:lnTo>
                    <a:pt x="19849" y="15487"/>
                  </a:lnTo>
                  <a:lnTo>
                    <a:pt x="21600" y="21600"/>
                  </a:lnTo>
                  <a:lnTo>
                    <a:pt x="4086" y="917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904" name="Shape 904"/>
            <p:cNvSpPr/>
            <p:nvPr/>
          </p:nvSpPr>
          <p:spPr>
            <a:xfrm>
              <a:off x="97564" y="481873"/>
              <a:ext cx="230607" cy="54695"/>
            </a:xfrm>
            <a:custGeom>
              <a:avLst/>
              <a:gdLst/>
              <a:ahLst/>
              <a:cxnLst>
                <a:cxn ang="0">
                  <a:pos x="wd2" y="hd2"/>
                </a:cxn>
                <a:cxn ang="5400000">
                  <a:pos x="wd2" y="hd2"/>
                </a:cxn>
                <a:cxn ang="10800000">
                  <a:pos x="wd2" y="hd2"/>
                </a:cxn>
                <a:cxn ang="16200000">
                  <a:pos x="wd2" y="hd2"/>
                </a:cxn>
              </a:cxnLst>
              <a:rect l="0" t="0" r="r" b="b"/>
              <a:pathLst>
                <a:path w="21600" h="21600" extrusionOk="0">
                  <a:moveTo>
                    <a:pt x="0" y="7297"/>
                  </a:moveTo>
                  <a:lnTo>
                    <a:pt x="2838" y="21600"/>
                  </a:lnTo>
                  <a:lnTo>
                    <a:pt x="21600" y="15470"/>
                  </a:lnTo>
                  <a:lnTo>
                    <a:pt x="21462" y="0"/>
                  </a:lnTo>
                  <a:lnTo>
                    <a:pt x="0" y="729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905" name="Shape 905"/>
            <p:cNvSpPr/>
            <p:nvPr/>
          </p:nvSpPr>
          <p:spPr>
            <a:xfrm>
              <a:off x="384342" y="577958"/>
              <a:ext cx="237999" cy="42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59" y="21600"/>
                  </a:lnTo>
                  <a:lnTo>
                    <a:pt x="21600" y="7821"/>
                  </a:lnTo>
                  <a:lnTo>
                    <a:pt x="3230" y="17131"/>
                  </a:lnTo>
                  <a:lnTo>
                    <a:pt x="0" y="0"/>
                  </a:lnTo>
                  <a:close/>
                </a:path>
              </a:pathLst>
            </a:custGeom>
            <a:solidFill>
              <a:srgbClr val="E4DBBF"/>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906" name="Shape 906"/>
            <p:cNvSpPr/>
            <p:nvPr/>
          </p:nvSpPr>
          <p:spPr>
            <a:xfrm>
              <a:off x="419821" y="575001"/>
              <a:ext cx="12701" cy="903"/>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7743" y="0"/>
                  </a:lnTo>
                  <a:lnTo>
                    <a:pt x="0" y="9257"/>
                  </a:lnTo>
                  <a:lnTo>
                    <a:pt x="3857"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907" name="Shape 907"/>
            <p:cNvSpPr/>
            <p:nvPr/>
          </p:nvSpPr>
          <p:spPr>
            <a:xfrm>
              <a:off x="443473" y="573524"/>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4400"/>
                  </a:moveTo>
                  <a:lnTo>
                    <a:pt x="19200" y="0"/>
                  </a:lnTo>
                  <a:lnTo>
                    <a:pt x="0" y="3600"/>
                  </a:lnTo>
                  <a:lnTo>
                    <a:pt x="3200" y="21600"/>
                  </a:lnTo>
                  <a:lnTo>
                    <a:pt x="21600" y="1440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908" name="Shape 908"/>
            <p:cNvSpPr/>
            <p:nvPr/>
          </p:nvSpPr>
          <p:spPr>
            <a:xfrm>
              <a:off x="511472" y="577958"/>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8400" y="0"/>
                  </a:lnTo>
                  <a:lnTo>
                    <a:pt x="0" y="6171"/>
                  </a:lnTo>
                  <a:lnTo>
                    <a:pt x="3200"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909" name="Shape 909"/>
            <p:cNvSpPr/>
            <p:nvPr/>
          </p:nvSpPr>
          <p:spPr>
            <a:xfrm>
              <a:off x="536603" y="576480"/>
              <a:ext cx="12701" cy="382"/>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lnTo>
                    <a:pt x="17743" y="0"/>
                  </a:lnTo>
                  <a:lnTo>
                    <a:pt x="0" y="4320"/>
                  </a:lnTo>
                  <a:lnTo>
                    <a:pt x="3857" y="21600"/>
                  </a:lnTo>
                  <a:lnTo>
                    <a:pt x="21600" y="1728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910" name="Shape 910"/>
            <p:cNvSpPr/>
            <p:nvPr/>
          </p:nvSpPr>
          <p:spPr>
            <a:xfrm>
              <a:off x="88694" y="467090"/>
              <a:ext cx="470082" cy="34001"/>
            </a:xfrm>
            <a:custGeom>
              <a:avLst/>
              <a:gdLst/>
              <a:ahLst/>
              <a:cxnLst>
                <a:cxn ang="0">
                  <a:pos x="wd2" y="hd2"/>
                </a:cxn>
                <a:cxn ang="5400000">
                  <a:pos x="wd2" y="hd2"/>
                </a:cxn>
                <a:cxn ang="10800000">
                  <a:pos x="wd2" y="hd2"/>
                </a:cxn>
                <a:cxn ang="16200000">
                  <a:pos x="wd2" y="hd2"/>
                </a:cxn>
              </a:cxnLst>
              <a:rect l="0" t="0" r="r" b="b"/>
              <a:pathLst>
                <a:path w="21600" h="21600" extrusionOk="0">
                  <a:moveTo>
                    <a:pt x="0" y="14880"/>
                  </a:moveTo>
                  <a:lnTo>
                    <a:pt x="11174" y="2880"/>
                  </a:lnTo>
                  <a:lnTo>
                    <a:pt x="12566" y="21600"/>
                  </a:lnTo>
                  <a:lnTo>
                    <a:pt x="21600" y="12480"/>
                  </a:lnTo>
                  <a:lnTo>
                    <a:pt x="21532" y="12480"/>
                  </a:lnTo>
                  <a:lnTo>
                    <a:pt x="21260" y="12960"/>
                  </a:lnTo>
                  <a:lnTo>
                    <a:pt x="20853" y="12960"/>
                  </a:lnTo>
                  <a:lnTo>
                    <a:pt x="20309" y="13440"/>
                  </a:lnTo>
                  <a:lnTo>
                    <a:pt x="19698" y="13920"/>
                  </a:lnTo>
                  <a:lnTo>
                    <a:pt x="18985" y="14400"/>
                  </a:lnTo>
                  <a:lnTo>
                    <a:pt x="18238" y="14880"/>
                  </a:lnTo>
                  <a:lnTo>
                    <a:pt x="17457" y="15360"/>
                  </a:lnTo>
                  <a:lnTo>
                    <a:pt x="16675" y="16320"/>
                  </a:lnTo>
                  <a:lnTo>
                    <a:pt x="15894" y="16800"/>
                  </a:lnTo>
                  <a:lnTo>
                    <a:pt x="15147" y="17280"/>
                  </a:lnTo>
                  <a:lnTo>
                    <a:pt x="14468" y="17760"/>
                  </a:lnTo>
                  <a:lnTo>
                    <a:pt x="13891" y="17760"/>
                  </a:lnTo>
                  <a:lnTo>
                    <a:pt x="13415" y="17760"/>
                  </a:lnTo>
                  <a:lnTo>
                    <a:pt x="13109" y="17760"/>
                  </a:lnTo>
                  <a:lnTo>
                    <a:pt x="12906" y="17280"/>
                  </a:lnTo>
                  <a:lnTo>
                    <a:pt x="12702" y="16320"/>
                  </a:lnTo>
                  <a:lnTo>
                    <a:pt x="12498" y="13440"/>
                  </a:lnTo>
                  <a:lnTo>
                    <a:pt x="12294" y="10560"/>
                  </a:lnTo>
                  <a:lnTo>
                    <a:pt x="12057" y="7680"/>
                  </a:lnTo>
                  <a:lnTo>
                    <a:pt x="11853" y="5280"/>
                  </a:lnTo>
                  <a:lnTo>
                    <a:pt x="11683" y="2400"/>
                  </a:lnTo>
                  <a:lnTo>
                    <a:pt x="11615" y="480"/>
                  </a:lnTo>
                  <a:lnTo>
                    <a:pt x="11581" y="0"/>
                  </a:lnTo>
                  <a:lnTo>
                    <a:pt x="0" y="148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11" name="Shape 911"/>
            <p:cNvSpPr/>
            <p:nvPr/>
          </p:nvSpPr>
          <p:spPr>
            <a:xfrm>
              <a:off x="29565" y="483350"/>
              <a:ext cx="59131" cy="45827"/>
            </a:xfrm>
            <a:custGeom>
              <a:avLst/>
              <a:gdLst/>
              <a:ahLst/>
              <a:cxnLst>
                <a:cxn ang="0">
                  <a:pos x="wd2" y="hd2"/>
                </a:cxn>
                <a:cxn ang="5400000">
                  <a:pos x="wd2" y="hd2"/>
                </a:cxn>
                <a:cxn ang="10800000">
                  <a:pos x="wd2" y="hd2"/>
                </a:cxn>
                <a:cxn ang="16200000">
                  <a:pos x="wd2" y="hd2"/>
                </a:cxn>
              </a:cxnLst>
              <a:rect l="0" t="0" r="r" b="b"/>
              <a:pathLst>
                <a:path w="21600" h="21600" extrusionOk="0">
                  <a:moveTo>
                    <a:pt x="21600" y="20892"/>
                  </a:moveTo>
                  <a:lnTo>
                    <a:pt x="3467" y="21600"/>
                  </a:lnTo>
                  <a:lnTo>
                    <a:pt x="0" y="0"/>
                  </a:lnTo>
                  <a:lnTo>
                    <a:pt x="533" y="2833"/>
                  </a:lnTo>
                  <a:lnTo>
                    <a:pt x="1867" y="8498"/>
                  </a:lnTo>
                  <a:lnTo>
                    <a:pt x="3733" y="14872"/>
                  </a:lnTo>
                  <a:lnTo>
                    <a:pt x="5333" y="18059"/>
                  </a:lnTo>
                  <a:lnTo>
                    <a:pt x="6400" y="18413"/>
                  </a:lnTo>
                  <a:lnTo>
                    <a:pt x="8267" y="18767"/>
                  </a:lnTo>
                  <a:lnTo>
                    <a:pt x="11200" y="19121"/>
                  </a:lnTo>
                  <a:lnTo>
                    <a:pt x="13867" y="19475"/>
                  </a:lnTo>
                  <a:lnTo>
                    <a:pt x="17067" y="20184"/>
                  </a:lnTo>
                  <a:lnTo>
                    <a:pt x="19200" y="20538"/>
                  </a:lnTo>
                  <a:lnTo>
                    <a:pt x="21067" y="20892"/>
                  </a:lnTo>
                  <a:lnTo>
                    <a:pt x="21600" y="20892"/>
                  </a:lnTo>
                  <a:close/>
                </a:path>
              </a:pathLst>
            </a:custGeom>
            <a:solidFill>
              <a:srgbClr val="F0F4DB"/>
            </a:solidFill>
            <a:ln w="9525" cap="flat">
              <a:noFill/>
              <a:round/>
            </a:ln>
            <a:effectLst/>
          </p:spPr>
          <p:txBody>
            <a:bodyPr wrap="square" lIns="0" tIns="0" rIns="0" bIns="0" numCol="1" anchor="t">
              <a:noAutofit/>
            </a:bodyPr>
            <a:lstStyle/>
            <a:p>
              <a:pPr lvl="0" defTabSz="647700">
                <a:defRPr sz="1400"/>
              </a:pPr>
              <a:endParaRPr/>
            </a:p>
          </p:txBody>
        </p:sp>
        <p:sp>
          <p:nvSpPr>
            <p:cNvPr id="912" name="Shape 912"/>
            <p:cNvSpPr/>
            <p:nvPr/>
          </p:nvSpPr>
          <p:spPr>
            <a:xfrm>
              <a:off x="586862" y="359178"/>
              <a:ext cx="611994" cy="419101"/>
            </a:xfrm>
            <a:custGeom>
              <a:avLst/>
              <a:gdLst/>
              <a:ahLst/>
              <a:cxnLst>
                <a:cxn ang="0">
                  <a:pos x="wd2" y="hd2"/>
                </a:cxn>
                <a:cxn ang="5400000">
                  <a:pos x="wd2" y="hd2"/>
                </a:cxn>
                <a:cxn ang="10800000">
                  <a:pos x="wd2" y="hd2"/>
                </a:cxn>
                <a:cxn ang="16200000">
                  <a:pos x="wd2" y="hd2"/>
                </a:cxn>
              </a:cxnLst>
              <a:rect l="0" t="0" r="r" b="b"/>
              <a:pathLst>
                <a:path w="21600" h="21600" extrusionOk="0">
                  <a:moveTo>
                    <a:pt x="18991" y="0"/>
                  </a:moveTo>
                  <a:lnTo>
                    <a:pt x="16800" y="10938"/>
                  </a:lnTo>
                  <a:lnTo>
                    <a:pt x="14948" y="12315"/>
                  </a:lnTo>
                  <a:lnTo>
                    <a:pt x="9835" y="11921"/>
                  </a:lnTo>
                  <a:lnTo>
                    <a:pt x="8087" y="12826"/>
                  </a:lnTo>
                  <a:lnTo>
                    <a:pt x="4748" y="12039"/>
                  </a:lnTo>
                  <a:lnTo>
                    <a:pt x="2791" y="12472"/>
                  </a:lnTo>
                  <a:lnTo>
                    <a:pt x="1748" y="13928"/>
                  </a:lnTo>
                  <a:lnTo>
                    <a:pt x="652" y="16131"/>
                  </a:lnTo>
                  <a:lnTo>
                    <a:pt x="0" y="19515"/>
                  </a:lnTo>
                  <a:lnTo>
                    <a:pt x="0" y="19554"/>
                  </a:lnTo>
                  <a:lnTo>
                    <a:pt x="26" y="19633"/>
                  </a:lnTo>
                  <a:lnTo>
                    <a:pt x="130" y="19711"/>
                  </a:lnTo>
                  <a:lnTo>
                    <a:pt x="209" y="19790"/>
                  </a:lnTo>
                  <a:lnTo>
                    <a:pt x="365" y="19830"/>
                  </a:lnTo>
                  <a:lnTo>
                    <a:pt x="548" y="19908"/>
                  </a:lnTo>
                  <a:lnTo>
                    <a:pt x="809" y="19790"/>
                  </a:lnTo>
                  <a:lnTo>
                    <a:pt x="1122" y="19672"/>
                  </a:lnTo>
                  <a:lnTo>
                    <a:pt x="1435" y="19357"/>
                  </a:lnTo>
                  <a:lnTo>
                    <a:pt x="1722" y="18964"/>
                  </a:lnTo>
                  <a:lnTo>
                    <a:pt x="1878" y="18728"/>
                  </a:lnTo>
                  <a:lnTo>
                    <a:pt x="1930" y="18570"/>
                  </a:lnTo>
                  <a:lnTo>
                    <a:pt x="2009" y="18767"/>
                  </a:lnTo>
                  <a:lnTo>
                    <a:pt x="2217" y="19082"/>
                  </a:lnTo>
                  <a:lnTo>
                    <a:pt x="2504" y="19357"/>
                  </a:lnTo>
                  <a:lnTo>
                    <a:pt x="2791" y="19357"/>
                  </a:lnTo>
                  <a:lnTo>
                    <a:pt x="2922" y="19672"/>
                  </a:lnTo>
                  <a:lnTo>
                    <a:pt x="3104" y="19790"/>
                  </a:lnTo>
                  <a:lnTo>
                    <a:pt x="3261" y="19790"/>
                  </a:lnTo>
                  <a:lnTo>
                    <a:pt x="3313" y="19751"/>
                  </a:lnTo>
                  <a:lnTo>
                    <a:pt x="3365" y="19751"/>
                  </a:lnTo>
                  <a:lnTo>
                    <a:pt x="3496" y="19711"/>
                  </a:lnTo>
                  <a:lnTo>
                    <a:pt x="3704" y="19633"/>
                  </a:lnTo>
                  <a:lnTo>
                    <a:pt x="3965" y="19515"/>
                  </a:lnTo>
                  <a:lnTo>
                    <a:pt x="4278" y="19357"/>
                  </a:lnTo>
                  <a:lnTo>
                    <a:pt x="4591" y="19161"/>
                  </a:lnTo>
                  <a:lnTo>
                    <a:pt x="4930" y="18925"/>
                  </a:lnTo>
                  <a:lnTo>
                    <a:pt x="5243" y="18610"/>
                  </a:lnTo>
                  <a:lnTo>
                    <a:pt x="5348" y="18452"/>
                  </a:lnTo>
                  <a:lnTo>
                    <a:pt x="5452" y="18216"/>
                  </a:lnTo>
                  <a:lnTo>
                    <a:pt x="5530" y="18020"/>
                  </a:lnTo>
                  <a:lnTo>
                    <a:pt x="5661" y="17862"/>
                  </a:lnTo>
                  <a:lnTo>
                    <a:pt x="5870" y="17705"/>
                  </a:lnTo>
                  <a:lnTo>
                    <a:pt x="6130" y="17626"/>
                  </a:lnTo>
                  <a:lnTo>
                    <a:pt x="6443" y="17626"/>
                  </a:lnTo>
                  <a:lnTo>
                    <a:pt x="6730" y="17626"/>
                  </a:lnTo>
                  <a:lnTo>
                    <a:pt x="7017" y="17705"/>
                  </a:lnTo>
                  <a:lnTo>
                    <a:pt x="7226" y="17744"/>
                  </a:lnTo>
                  <a:lnTo>
                    <a:pt x="7357" y="17862"/>
                  </a:lnTo>
                  <a:lnTo>
                    <a:pt x="7435" y="17862"/>
                  </a:lnTo>
                  <a:lnTo>
                    <a:pt x="8974" y="21600"/>
                  </a:lnTo>
                  <a:lnTo>
                    <a:pt x="21600" y="16643"/>
                  </a:lnTo>
                  <a:lnTo>
                    <a:pt x="18991"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913" name="Shape 913"/>
            <p:cNvSpPr/>
            <p:nvPr/>
          </p:nvSpPr>
          <p:spPr>
            <a:xfrm>
              <a:off x="841120" y="0"/>
              <a:ext cx="672603" cy="876599"/>
            </a:xfrm>
            <a:custGeom>
              <a:avLst/>
              <a:gdLst/>
              <a:ahLst/>
              <a:cxnLst>
                <a:cxn ang="0">
                  <a:pos x="wd2" y="hd2"/>
                </a:cxn>
                <a:cxn ang="5400000">
                  <a:pos x="wd2" y="hd2"/>
                </a:cxn>
                <a:cxn ang="10800000">
                  <a:pos x="wd2" y="hd2"/>
                </a:cxn>
                <a:cxn ang="16200000">
                  <a:pos x="wd2" y="hd2"/>
                </a:cxn>
              </a:cxnLst>
              <a:rect l="0" t="0" r="r" b="b"/>
              <a:pathLst>
                <a:path w="21600" h="21600" extrusionOk="0">
                  <a:moveTo>
                    <a:pt x="20032" y="20052"/>
                  </a:moveTo>
                  <a:lnTo>
                    <a:pt x="20626" y="18923"/>
                  </a:lnTo>
                  <a:lnTo>
                    <a:pt x="21600" y="18522"/>
                  </a:lnTo>
                  <a:lnTo>
                    <a:pt x="21030" y="12749"/>
                  </a:lnTo>
                  <a:lnTo>
                    <a:pt x="20341" y="11037"/>
                  </a:lnTo>
                  <a:lnTo>
                    <a:pt x="19628" y="9379"/>
                  </a:lnTo>
                  <a:lnTo>
                    <a:pt x="19604" y="9379"/>
                  </a:lnTo>
                  <a:lnTo>
                    <a:pt x="19556" y="9379"/>
                  </a:lnTo>
                  <a:lnTo>
                    <a:pt x="19438" y="9379"/>
                  </a:lnTo>
                  <a:lnTo>
                    <a:pt x="19295" y="9361"/>
                  </a:lnTo>
                  <a:lnTo>
                    <a:pt x="19105" y="9288"/>
                  </a:lnTo>
                  <a:lnTo>
                    <a:pt x="18891" y="9179"/>
                  </a:lnTo>
                  <a:lnTo>
                    <a:pt x="18653" y="9015"/>
                  </a:lnTo>
                  <a:lnTo>
                    <a:pt x="18345" y="8797"/>
                  </a:lnTo>
                  <a:lnTo>
                    <a:pt x="18178" y="8633"/>
                  </a:lnTo>
                  <a:lnTo>
                    <a:pt x="18012" y="8469"/>
                  </a:lnTo>
                  <a:lnTo>
                    <a:pt x="17822" y="8305"/>
                  </a:lnTo>
                  <a:lnTo>
                    <a:pt x="17655" y="8105"/>
                  </a:lnTo>
                  <a:lnTo>
                    <a:pt x="17465" y="7886"/>
                  </a:lnTo>
                  <a:lnTo>
                    <a:pt x="17299" y="7686"/>
                  </a:lnTo>
                  <a:lnTo>
                    <a:pt x="17133" y="7467"/>
                  </a:lnTo>
                  <a:lnTo>
                    <a:pt x="16966" y="7249"/>
                  </a:lnTo>
                  <a:lnTo>
                    <a:pt x="16562" y="6739"/>
                  </a:lnTo>
                  <a:lnTo>
                    <a:pt x="16087" y="6356"/>
                  </a:lnTo>
                  <a:lnTo>
                    <a:pt x="15659" y="6065"/>
                  </a:lnTo>
                  <a:lnTo>
                    <a:pt x="15208" y="5864"/>
                  </a:lnTo>
                  <a:lnTo>
                    <a:pt x="14851" y="5773"/>
                  </a:lnTo>
                  <a:lnTo>
                    <a:pt x="14566" y="5682"/>
                  </a:lnTo>
                  <a:lnTo>
                    <a:pt x="14376" y="5664"/>
                  </a:lnTo>
                  <a:lnTo>
                    <a:pt x="14281" y="5664"/>
                  </a:lnTo>
                  <a:lnTo>
                    <a:pt x="15113" y="4590"/>
                  </a:lnTo>
                  <a:lnTo>
                    <a:pt x="15018" y="4535"/>
                  </a:lnTo>
                  <a:lnTo>
                    <a:pt x="14851" y="4335"/>
                  </a:lnTo>
                  <a:lnTo>
                    <a:pt x="14638" y="4116"/>
                  </a:lnTo>
                  <a:lnTo>
                    <a:pt x="14424" y="3843"/>
                  </a:lnTo>
                  <a:lnTo>
                    <a:pt x="14091" y="3479"/>
                  </a:lnTo>
                  <a:lnTo>
                    <a:pt x="13758" y="3224"/>
                  </a:lnTo>
                  <a:lnTo>
                    <a:pt x="13450" y="3078"/>
                  </a:lnTo>
                  <a:lnTo>
                    <a:pt x="13164" y="3023"/>
                  </a:lnTo>
                  <a:lnTo>
                    <a:pt x="12903" y="3005"/>
                  </a:lnTo>
                  <a:lnTo>
                    <a:pt x="12689" y="3023"/>
                  </a:lnTo>
                  <a:lnTo>
                    <a:pt x="12594" y="3041"/>
                  </a:lnTo>
                  <a:lnTo>
                    <a:pt x="12547" y="3060"/>
                  </a:lnTo>
                  <a:lnTo>
                    <a:pt x="12499" y="3041"/>
                  </a:lnTo>
                  <a:lnTo>
                    <a:pt x="12380" y="3005"/>
                  </a:lnTo>
                  <a:lnTo>
                    <a:pt x="12214" y="2896"/>
                  </a:lnTo>
                  <a:lnTo>
                    <a:pt x="11976" y="2750"/>
                  </a:lnTo>
                  <a:lnTo>
                    <a:pt x="11715" y="2568"/>
                  </a:lnTo>
                  <a:lnTo>
                    <a:pt x="11406" y="2331"/>
                  </a:lnTo>
                  <a:lnTo>
                    <a:pt x="11073" y="2022"/>
                  </a:lnTo>
                  <a:lnTo>
                    <a:pt x="10764" y="1639"/>
                  </a:lnTo>
                  <a:lnTo>
                    <a:pt x="10313" y="1220"/>
                  </a:lnTo>
                  <a:lnTo>
                    <a:pt x="9719" y="856"/>
                  </a:lnTo>
                  <a:lnTo>
                    <a:pt x="9077" y="583"/>
                  </a:lnTo>
                  <a:lnTo>
                    <a:pt x="8436" y="364"/>
                  </a:lnTo>
                  <a:lnTo>
                    <a:pt x="7818" y="219"/>
                  </a:lnTo>
                  <a:lnTo>
                    <a:pt x="7295" y="109"/>
                  </a:lnTo>
                  <a:lnTo>
                    <a:pt x="6986" y="36"/>
                  </a:lnTo>
                  <a:lnTo>
                    <a:pt x="6844" y="18"/>
                  </a:lnTo>
                  <a:lnTo>
                    <a:pt x="6772" y="18"/>
                  </a:lnTo>
                  <a:lnTo>
                    <a:pt x="6630" y="0"/>
                  </a:lnTo>
                  <a:lnTo>
                    <a:pt x="6368" y="0"/>
                  </a:lnTo>
                  <a:lnTo>
                    <a:pt x="6036" y="18"/>
                  </a:lnTo>
                  <a:lnTo>
                    <a:pt x="5632" y="91"/>
                  </a:lnTo>
                  <a:lnTo>
                    <a:pt x="5133" y="182"/>
                  </a:lnTo>
                  <a:lnTo>
                    <a:pt x="4586" y="364"/>
                  </a:lnTo>
                  <a:lnTo>
                    <a:pt x="4016" y="601"/>
                  </a:lnTo>
                  <a:lnTo>
                    <a:pt x="3517" y="820"/>
                  </a:lnTo>
                  <a:lnTo>
                    <a:pt x="3089" y="1056"/>
                  </a:lnTo>
                  <a:lnTo>
                    <a:pt x="2638" y="1257"/>
                  </a:lnTo>
                  <a:lnTo>
                    <a:pt x="2257" y="1493"/>
                  </a:lnTo>
                  <a:lnTo>
                    <a:pt x="1877" y="1748"/>
                  </a:lnTo>
                  <a:lnTo>
                    <a:pt x="1521" y="2022"/>
                  </a:lnTo>
                  <a:lnTo>
                    <a:pt x="1164" y="2349"/>
                  </a:lnTo>
                  <a:lnTo>
                    <a:pt x="808" y="2750"/>
                  </a:lnTo>
                  <a:lnTo>
                    <a:pt x="665" y="2896"/>
                  </a:lnTo>
                  <a:lnTo>
                    <a:pt x="523" y="3041"/>
                  </a:lnTo>
                  <a:lnTo>
                    <a:pt x="356" y="3187"/>
                  </a:lnTo>
                  <a:lnTo>
                    <a:pt x="214" y="3333"/>
                  </a:lnTo>
                  <a:lnTo>
                    <a:pt x="95" y="3460"/>
                  </a:lnTo>
                  <a:lnTo>
                    <a:pt x="24" y="3588"/>
                  </a:lnTo>
                  <a:lnTo>
                    <a:pt x="0" y="3734"/>
                  </a:lnTo>
                  <a:lnTo>
                    <a:pt x="0" y="3861"/>
                  </a:lnTo>
                  <a:lnTo>
                    <a:pt x="48" y="4025"/>
                  </a:lnTo>
                  <a:lnTo>
                    <a:pt x="119" y="4262"/>
                  </a:lnTo>
                  <a:lnTo>
                    <a:pt x="261" y="4517"/>
                  </a:lnTo>
                  <a:lnTo>
                    <a:pt x="404" y="4790"/>
                  </a:lnTo>
                  <a:lnTo>
                    <a:pt x="570" y="5063"/>
                  </a:lnTo>
                  <a:lnTo>
                    <a:pt x="760" y="5336"/>
                  </a:lnTo>
                  <a:lnTo>
                    <a:pt x="974" y="5537"/>
                  </a:lnTo>
                  <a:lnTo>
                    <a:pt x="1188" y="5719"/>
                  </a:lnTo>
                  <a:lnTo>
                    <a:pt x="1331" y="5792"/>
                  </a:lnTo>
                  <a:lnTo>
                    <a:pt x="1473" y="5828"/>
                  </a:lnTo>
                  <a:lnTo>
                    <a:pt x="1663" y="5864"/>
                  </a:lnTo>
                  <a:lnTo>
                    <a:pt x="1830" y="5864"/>
                  </a:lnTo>
                  <a:lnTo>
                    <a:pt x="1972" y="5864"/>
                  </a:lnTo>
                  <a:lnTo>
                    <a:pt x="2091" y="5864"/>
                  </a:lnTo>
                  <a:lnTo>
                    <a:pt x="2186" y="5864"/>
                  </a:lnTo>
                  <a:lnTo>
                    <a:pt x="2210" y="5864"/>
                  </a:lnTo>
                  <a:lnTo>
                    <a:pt x="2614" y="6229"/>
                  </a:lnTo>
                  <a:lnTo>
                    <a:pt x="2709" y="6247"/>
                  </a:lnTo>
                  <a:lnTo>
                    <a:pt x="2875" y="6320"/>
                  </a:lnTo>
                  <a:lnTo>
                    <a:pt x="3113" y="6411"/>
                  </a:lnTo>
                  <a:lnTo>
                    <a:pt x="3398" y="6556"/>
                  </a:lnTo>
                  <a:lnTo>
                    <a:pt x="3683" y="6939"/>
                  </a:lnTo>
                  <a:lnTo>
                    <a:pt x="3754" y="7412"/>
                  </a:lnTo>
                  <a:lnTo>
                    <a:pt x="3754" y="7795"/>
                  </a:lnTo>
                  <a:lnTo>
                    <a:pt x="3826" y="7995"/>
                  </a:lnTo>
                  <a:lnTo>
                    <a:pt x="3850" y="7995"/>
                  </a:lnTo>
                  <a:lnTo>
                    <a:pt x="3897" y="8032"/>
                  </a:lnTo>
                  <a:lnTo>
                    <a:pt x="3992" y="8050"/>
                  </a:lnTo>
                  <a:lnTo>
                    <a:pt x="4111" y="8068"/>
                  </a:lnTo>
                  <a:lnTo>
                    <a:pt x="4206" y="8105"/>
                  </a:lnTo>
                  <a:lnTo>
                    <a:pt x="4372" y="8105"/>
                  </a:lnTo>
                  <a:lnTo>
                    <a:pt x="4539" y="8050"/>
                  </a:lnTo>
                  <a:lnTo>
                    <a:pt x="4705" y="7995"/>
                  </a:lnTo>
                  <a:lnTo>
                    <a:pt x="4752" y="7977"/>
                  </a:lnTo>
                  <a:lnTo>
                    <a:pt x="4776" y="7995"/>
                  </a:lnTo>
                  <a:lnTo>
                    <a:pt x="4824" y="8032"/>
                  </a:lnTo>
                  <a:lnTo>
                    <a:pt x="4871" y="8105"/>
                  </a:lnTo>
                  <a:lnTo>
                    <a:pt x="4943" y="8177"/>
                  </a:lnTo>
                  <a:lnTo>
                    <a:pt x="5061" y="8268"/>
                  </a:lnTo>
                  <a:lnTo>
                    <a:pt x="5251" y="8341"/>
                  </a:lnTo>
                  <a:lnTo>
                    <a:pt x="5513" y="8432"/>
                  </a:lnTo>
                  <a:lnTo>
                    <a:pt x="5584" y="8469"/>
                  </a:lnTo>
                  <a:lnTo>
                    <a:pt x="5655" y="8560"/>
                  </a:lnTo>
                  <a:lnTo>
                    <a:pt x="5774" y="8687"/>
                  </a:lnTo>
                  <a:lnTo>
                    <a:pt x="5941" y="8815"/>
                  </a:lnTo>
                  <a:lnTo>
                    <a:pt x="6083" y="8961"/>
                  </a:lnTo>
                  <a:lnTo>
                    <a:pt x="6226" y="9088"/>
                  </a:lnTo>
                  <a:lnTo>
                    <a:pt x="6392" y="9161"/>
                  </a:lnTo>
                  <a:lnTo>
                    <a:pt x="6558" y="9216"/>
                  </a:lnTo>
                  <a:lnTo>
                    <a:pt x="6772" y="9161"/>
                  </a:lnTo>
                  <a:lnTo>
                    <a:pt x="7057" y="9015"/>
                  </a:lnTo>
                  <a:lnTo>
                    <a:pt x="7390" y="8815"/>
                  </a:lnTo>
                  <a:lnTo>
                    <a:pt x="7723" y="8560"/>
                  </a:lnTo>
                  <a:lnTo>
                    <a:pt x="8008" y="8305"/>
                  </a:lnTo>
                  <a:lnTo>
                    <a:pt x="8269" y="8105"/>
                  </a:lnTo>
                  <a:lnTo>
                    <a:pt x="8459" y="7941"/>
                  </a:lnTo>
                  <a:lnTo>
                    <a:pt x="8507" y="7886"/>
                  </a:lnTo>
                  <a:lnTo>
                    <a:pt x="8626" y="7795"/>
                  </a:lnTo>
                  <a:lnTo>
                    <a:pt x="8863" y="7759"/>
                  </a:lnTo>
                  <a:lnTo>
                    <a:pt x="9053" y="8013"/>
                  </a:lnTo>
                  <a:lnTo>
                    <a:pt x="9101" y="8851"/>
                  </a:lnTo>
                  <a:lnTo>
                    <a:pt x="9077" y="9270"/>
                  </a:lnTo>
                  <a:lnTo>
                    <a:pt x="9077" y="9762"/>
                  </a:lnTo>
                  <a:lnTo>
                    <a:pt x="9077" y="10126"/>
                  </a:lnTo>
                  <a:lnTo>
                    <a:pt x="9077" y="10272"/>
                  </a:lnTo>
                  <a:lnTo>
                    <a:pt x="9552" y="14260"/>
                  </a:lnTo>
                  <a:lnTo>
                    <a:pt x="9790" y="15444"/>
                  </a:lnTo>
                  <a:lnTo>
                    <a:pt x="10004" y="15918"/>
                  </a:lnTo>
                  <a:lnTo>
                    <a:pt x="7794" y="16573"/>
                  </a:lnTo>
                  <a:lnTo>
                    <a:pt x="5394" y="17265"/>
                  </a:lnTo>
                  <a:lnTo>
                    <a:pt x="5275" y="17284"/>
                  </a:lnTo>
                  <a:lnTo>
                    <a:pt x="5014" y="17320"/>
                  </a:lnTo>
                  <a:lnTo>
                    <a:pt x="4586" y="17429"/>
                  </a:lnTo>
                  <a:lnTo>
                    <a:pt x="4135" y="17557"/>
                  </a:lnTo>
                  <a:lnTo>
                    <a:pt x="3612" y="17721"/>
                  </a:lnTo>
                  <a:lnTo>
                    <a:pt x="3137" y="17939"/>
                  </a:lnTo>
                  <a:lnTo>
                    <a:pt x="2733" y="18176"/>
                  </a:lnTo>
                  <a:lnTo>
                    <a:pt x="2448" y="18486"/>
                  </a:lnTo>
                  <a:lnTo>
                    <a:pt x="2495" y="18595"/>
                  </a:lnTo>
                  <a:lnTo>
                    <a:pt x="2566" y="18850"/>
                  </a:lnTo>
                  <a:lnTo>
                    <a:pt x="2733" y="19214"/>
                  </a:lnTo>
                  <a:lnTo>
                    <a:pt x="2899" y="19615"/>
                  </a:lnTo>
                  <a:lnTo>
                    <a:pt x="3065" y="20034"/>
                  </a:lnTo>
                  <a:lnTo>
                    <a:pt x="3232" y="20362"/>
                  </a:lnTo>
                  <a:lnTo>
                    <a:pt x="3327" y="20617"/>
                  </a:lnTo>
                  <a:lnTo>
                    <a:pt x="3350" y="20708"/>
                  </a:lnTo>
                  <a:lnTo>
                    <a:pt x="3398" y="20726"/>
                  </a:lnTo>
                  <a:lnTo>
                    <a:pt x="3517" y="20799"/>
                  </a:lnTo>
                  <a:lnTo>
                    <a:pt x="3683" y="20926"/>
                  </a:lnTo>
                  <a:lnTo>
                    <a:pt x="3873" y="21072"/>
                  </a:lnTo>
                  <a:lnTo>
                    <a:pt x="4135" y="21218"/>
                  </a:lnTo>
                  <a:lnTo>
                    <a:pt x="4372" y="21363"/>
                  </a:lnTo>
                  <a:lnTo>
                    <a:pt x="4610" y="21491"/>
                  </a:lnTo>
                  <a:lnTo>
                    <a:pt x="4871" y="21600"/>
                  </a:lnTo>
                  <a:lnTo>
                    <a:pt x="5038" y="21582"/>
                  </a:lnTo>
                  <a:lnTo>
                    <a:pt x="5299" y="21473"/>
                  </a:lnTo>
                  <a:lnTo>
                    <a:pt x="5655" y="21309"/>
                  </a:lnTo>
                  <a:lnTo>
                    <a:pt x="6083" y="21126"/>
                  </a:lnTo>
                  <a:lnTo>
                    <a:pt x="6558" y="20926"/>
                  </a:lnTo>
                  <a:lnTo>
                    <a:pt x="7129" y="20744"/>
                  </a:lnTo>
                  <a:lnTo>
                    <a:pt x="7770" y="20617"/>
                  </a:lnTo>
                  <a:lnTo>
                    <a:pt x="8459" y="20562"/>
                  </a:lnTo>
                  <a:lnTo>
                    <a:pt x="8602" y="20580"/>
                  </a:lnTo>
                  <a:lnTo>
                    <a:pt x="8792" y="20617"/>
                  </a:lnTo>
                  <a:lnTo>
                    <a:pt x="8982" y="20708"/>
                  </a:lnTo>
                  <a:lnTo>
                    <a:pt x="9196" y="20780"/>
                  </a:lnTo>
                  <a:lnTo>
                    <a:pt x="9386" y="20871"/>
                  </a:lnTo>
                  <a:lnTo>
                    <a:pt x="9576" y="20944"/>
                  </a:lnTo>
                  <a:lnTo>
                    <a:pt x="9766" y="21017"/>
                  </a:lnTo>
                  <a:lnTo>
                    <a:pt x="9909" y="21035"/>
                  </a:lnTo>
                  <a:lnTo>
                    <a:pt x="10147" y="21017"/>
                  </a:lnTo>
                  <a:lnTo>
                    <a:pt x="10408" y="20926"/>
                  </a:lnTo>
                  <a:lnTo>
                    <a:pt x="10622" y="20853"/>
                  </a:lnTo>
                  <a:lnTo>
                    <a:pt x="10859" y="20726"/>
                  </a:lnTo>
                  <a:lnTo>
                    <a:pt x="11050" y="20617"/>
                  </a:lnTo>
                  <a:lnTo>
                    <a:pt x="11287" y="20525"/>
                  </a:lnTo>
                  <a:lnTo>
                    <a:pt x="11501" y="20453"/>
                  </a:lnTo>
                  <a:lnTo>
                    <a:pt x="11715" y="20434"/>
                  </a:lnTo>
                  <a:lnTo>
                    <a:pt x="12119" y="20434"/>
                  </a:lnTo>
                  <a:lnTo>
                    <a:pt x="12547" y="20471"/>
                  </a:lnTo>
                  <a:lnTo>
                    <a:pt x="12903" y="20507"/>
                  </a:lnTo>
                  <a:lnTo>
                    <a:pt x="13212" y="20580"/>
                  </a:lnTo>
                  <a:lnTo>
                    <a:pt x="13497" y="20617"/>
                  </a:lnTo>
                  <a:lnTo>
                    <a:pt x="13687" y="20671"/>
                  </a:lnTo>
                  <a:lnTo>
                    <a:pt x="13830" y="20708"/>
                  </a:lnTo>
                  <a:lnTo>
                    <a:pt x="13877" y="20726"/>
                  </a:lnTo>
                  <a:lnTo>
                    <a:pt x="15160" y="20580"/>
                  </a:lnTo>
                  <a:lnTo>
                    <a:pt x="20032" y="20052"/>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914" name="Shape 914"/>
            <p:cNvSpPr/>
            <p:nvPr/>
          </p:nvSpPr>
          <p:spPr>
            <a:xfrm>
              <a:off x="949032" y="187702"/>
              <a:ext cx="211390" cy="168520"/>
            </a:xfrm>
            <a:custGeom>
              <a:avLst/>
              <a:gdLst/>
              <a:ahLst/>
              <a:cxnLst>
                <a:cxn ang="0">
                  <a:pos x="wd2" y="hd2"/>
                </a:cxn>
                <a:cxn ang="5400000">
                  <a:pos x="wd2" y="hd2"/>
                </a:cxn>
                <a:cxn ang="10800000">
                  <a:pos x="wd2" y="hd2"/>
                </a:cxn>
                <a:cxn ang="16200000">
                  <a:pos x="wd2" y="hd2"/>
                </a:cxn>
              </a:cxnLst>
              <a:rect l="0" t="0" r="r" b="b"/>
              <a:pathLst>
                <a:path w="21600" h="21600" extrusionOk="0">
                  <a:moveTo>
                    <a:pt x="4817" y="7768"/>
                  </a:moveTo>
                  <a:lnTo>
                    <a:pt x="5118" y="7484"/>
                  </a:lnTo>
                  <a:lnTo>
                    <a:pt x="5268" y="6821"/>
                  </a:lnTo>
                  <a:lnTo>
                    <a:pt x="5569" y="5968"/>
                  </a:lnTo>
                  <a:lnTo>
                    <a:pt x="5795" y="4926"/>
                  </a:lnTo>
                  <a:lnTo>
                    <a:pt x="6171" y="4074"/>
                  </a:lnTo>
                  <a:lnTo>
                    <a:pt x="6698" y="3316"/>
                  </a:lnTo>
                  <a:lnTo>
                    <a:pt x="7451" y="2653"/>
                  </a:lnTo>
                  <a:lnTo>
                    <a:pt x="8580" y="2463"/>
                  </a:lnTo>
                  <a:lnTo>
                    <a:pt x="9031" y="2368"/>
                  </a:lnTo>
                  <a:lnTo>
                    <a:pt x="9182" y="1989"/>
                  </a:lnTo>
                  <a:lnTo>
                    <a:pt x="9257" y="1800"/>
                  </a:lnTo>
                  <a:lnTo>
                    <a:pt x="9257" y="1705"/>
                  </a:lnTo>
                  <a:lnTo>
                    <a:pt x="9709" y="0"/>
                  </a:lnTo>
                  <a:lnTo>
                    <a:pt x="9784" y="0"/>
                  </a:lnTo>
                  <a:lnTo>
                    <a:pt x="10085" y="189"/>
                  </a:lnTo>
                  <a:lnTo>
                    <a:pt x="10461" y="379"/>
                  </a:lnTo>
                  <a:lnTo>
                    <a:pt x="11063" y="568"/>
                  </a:lnTo>
                  <a:lnTo>
                    <a:pt x="11666" y="758"/>
                  </a:lnTo>
                  <a:lnTo>
                    <a:pt x="12418" y="1232"/>
                  </a:lnTo>
                  <a:lnTo>
                    <a:pt x="13171" y="1611"/>
                  </a:lnTo>
                  <a:lnTo>
                    <a:pt x="13848" y="2084"/>
                  </a:lnTo>
                  <a:lnTo>
                    <a:pt x="14450" y="2558"/>
                  </a:lnTo>
                  <a:lnTo>
                    <a:pt x="14977" y="2937"/>
                  </a:lnTo>
                  <a:lnTo>
                    <a:pt x="15429" y="3316"/>
                  </a:lnTo>
                  <a:lnTo>
                    <a:pt x="15805" y="3600"/>
                  </a:lnTo>
                  <a:lnTo>
                    <a:pt x="15579" y="3884"/>
                  </a:lnTo>
                  <a:lnTo>
                    <a:pt x="15278" y="4263"/>
                  </a:lnTo>
                  <a:lnTo>
                    <a:pt x="14902" y="4737"/>
                  </a:lnTo>
                  <a:lnTo>
                    <a:pt x="14826" y="4926"/>
                  </a:lnTo>
                  <a:lnTo>
                    <a:pt x="14977" y="5021"/>
                  </a:lnTo>
                  <a:lnTo>
                    <a:pt x="15278" y="4926"/>
                  </a:lnTo>
                  <a:lnTo>
                    <a:pt x="15504" y="4832"/>
                  </a:lnTo>
                  <a:lnTo>
                    <a:pt x="15880" y="4642"/>
                  </a:lnTo>
                  <a:lnTo>
                    <a:pt x="16181" y="4547"/>
                  </a:lnTo>
                  <a:lnTo>
                    <a:pt x="16633" y="4358"/>
                  </a:lnTo>
                  <a:lnTo>
                    <a:pt x="17084" y="4263"/>
                  </a:lnTo>
                  <a:lnTo>
                    <a:pt x="17536" y="4358"/>
                  </a:lnTo>
                  <a:lnTo>
                    <a:pt x="17912" y="4547"/>
                  </a:lnTo>
                  <a:lnTo>
                    <a:pt x="18439" y="4642"/>
                  </a:lnTo>
                  <a:lnTo>
                    <a:pt x="19192" y="4737"/>
                  </a:lnTo>
                  <a:lnTo>
                    <a:pt x="19869" y="4737"/>
                  </a:lnTo>
                  <a:lnTo>
                    <a:pt x="20546" y="4832"/>
                  </a:lnTo>
                  <a:lnTo>
                    <a:pt x="21073" y="4832"/>
                  </a:lnTo>
                  <a:lnTo>
                    <a:pt x="21449" y="4737"/>
                  </a:lnTo>
                  <a:lnTo>
                    <a:pt x="21600" y="4547"/>
                  </a:lnTo>
                  <a:lnTo>
                    <a:pt x="21299" y="5495"/>
                  </a:lnTo>
                  <a:lnTo>
                    <a:pt x="20772" y="7105"/>
                  </a:lnTo>
                  <a:lnTo>
                    <a:pt x="20170" y="9379"/>
                  </a:lnTo>
                  <a:lnTo>
                    <a:pt x="19718" y="12221"/>
                  </a:lnTo>
                  <a:lnTo>
                    <a:pt x="19869" y="10989"/>
                  </a:lnTo>
                  <a:lnTo>
                    <a:pt x="19794" y="11937"/>
                  </a:lnTo>
                  <a:lnTo>
                    <a:pt x="19417" y="14021"/>
                  </a:lnTo>
                  <a:lnTo>
                    <a:pt x="19041" y="16200"/>
                  </a:lnTo>
                  <a:lnTo>
                    <a:pt x="19041" y="15537"/>
                  </a:lnTo>
                  <a:lnTo>
                    <a:pt x="18891" y="14968"/>
                  </a:lnTo>
                  <a:lnTo>
                    <a:pt x="18590" y="14589"/>
                  </a:lnTo>
                  <a:lnTo>
                    <a:pt x="18138" y="14211"/>
                  </a:lnTo>
                  <a:lnTo>
                    <a:pt x="17611" y="14021"/>
                  </a:lnTo>
                  <a:lnTo>
                    <a:pt x="17009" y="14021"/>
                  </a:lnTo>
                  <a:lnTo>
                    <a:pt x="16332" y="14211"/>
                  </a:lnTo>
                  <a:lnTo>
                    <a:pt x="15654" y="14779"/>
                  </a:lnTo>
                  <a:lnTo>
                    <a:pt x="15203" y="15442"/>
                  </a:lnTo>
                  <a:lnTo>
                    <a:pt x="14826" y="16011"/>
                  </a:lnTo>
                  <a:lnTo>
                    <a:pt x="14601" y="16484"/>
                  </a:lnTo>
                  <a:lnTo>
                    <a:pt x="14375" y="16958"/>
                  </a:lnTo>
                  <a:lnTo>
                    <a:pt x="14149" y="17526"/>
                  </a:lnTo>
                  <a:lnTo>
                    <a:pt x="13848" y="17905"/>
                  </a:lnTo>
                  <a:lnTo>
                    <a:pt x="13547" y="18379"/>
                  </a:lnTo>
                  <a:lnTo>
                    <a:pt x="13095" y="18758"/>
                  </a:lnTo>
                  <a:lnTo>
                    <a:pt x="12493" y="19421"/>
                  </a:lnTo>
                  <a:lnTo>
                    <a:pt x="11891" y="20084"/>
                  </a:lnTo>
                  <a:lnTo>
                    <a:pt x="11289" y="20747"/>
                  </a:lnTo>
                  <a:lnTo>
                    <a:pt x="10762" y="21221"/>
                  </a:lnTo>
                  <a:lnTo>
                    <a:pt x="10236" y="21505"/>
                  </a:lnTo>
                  <a:lnTo>
                    <a:pt x="9709" y="21600"/>
                  </a:lnTo>
                  <a:lnTo>
                    <a:pt x="9257" y="21316"/>
                  </a:lnTo>
                  <a:lnTo>
                    <a:pt x="8730" y="20558"/>
                  </a:lnTo>
                  <a:lnTo>
                    <a:pt x="8203" y="19705"/>
                  </a:lnTo>
                  <a:lnTo>
                    <a:pt x="7827" y="19137"/>
                  </a:lnTo>
                  <a:lnTo>
                    <a:pt x="7300" y="18663"/>
                  </a:lnTo>
                  <a:lnTo>
                    <a:pt x="6924" y="18474"/>
                  </a:lnTo>
                  <a:lnTo>
                    <a:pt x="6472" y="18284"/>
                  </a:lnTo>
                  <a:lnTo>
                    <a:pt x="6171" y="18000"/>
                  </a:lnTo>
                  <a:lnTo>
                    <a:pt x="5946" y="17716"/>
                  </a:lnTo>
                  <a:lnTo>
                    <a:pt x="5795" y="17147"/>
                  </a:lnTo>
                  <a:lnTo>
                    <a:pt x="5569" y="16579"/>
                  </a:lnTo>
                  <a:lnTo>
                    <a:pt x="5193" y="16105"/>
                  </a:lnTo>
                  <a:lnTo>
                    <a:pt x="4666" y="15632"/>
                  </a:lnTo>
                  <a:lnTo>
                    <a:pt x="4064" y="15537"/>
                  </a:lnTo>
                  <a:lnTo>
                    <a:pt x="3613" y="15726"/>
                  </a:lnTo>
                  <a:lnTo>
                    <a:pt x="3387" y="16011"/>
                  </a:lnTo>
                  <a:lnTo>
                    <a:pt x="3010" y="16011"/>
                  </a:lnTo>
                  <a:lnTo>
                    <a:pt x="2484" y="15726"/>
                  </a:lnTo>
                  <a:lnTo>
                    <a:pt x="2333" y="15158"/>
                  </a:lnTo>
                  <a:lnTo>
                    <a:pt x="2258" y="14116"/>
                  </a:lnTo>
                  <a:lnTo>
                    <a:pt x="2258" y="12789"/>
                  </a:lnTo>
                  <a:lnTo>
                    <a:pt x="1957" y="11747"/>
                  </a:lnTo>
                  <a:lnTo>
                    <a:pt x="1656" y="10516"/>
                  </a:lnTo>
                  <a:lnTo>
                    <a:pt x="1355" y="9568"/>
                  </a:lnTo>
                  <a:lnTo>
                    <a:pt x="828" y="8621"/>
                  </a:lnTo>
                  <a:lnTo>
                    <a:pt x="0" y="7958"/>
                  </a:lnTo>
                  <a:lnTo>
                    <a:pt x="301" y="8147"/>
                  </a:lnTo>
                  <a:lnTo>
                    <a:pt x="677" y="8242"/>
                  </a:lnTo>
                  <a:lnTo>
                    <a:pt x="1204" y="8337"/>
                  </a:lnTo>
                  <a:lnTo>
                    <a:pt x="1806" y="8432"/>
                  </a:lnTo>
                  <a:lnTo>
                    <a:pt x="2408" y="8432"/>
                  </a:lnTo>
                  <a:lnTo>
                    <a:pt x="3236" y="8337"/>
                  </a:lnTo>
                  <a:lnTo>
                    <a:pt x="3989" y="8147"/>
                  </a:lnTo>
                  <a:lnTo>
                    <a:pt x="4817" y="776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15" name="Shape 915"/>
            <p:cNvSpPr/>
            <p:nvPr/>
          </p:nvSpPr>
          <p:spPr>
            <a:xfrm>
              <a:off x="985988" y="240919"/>
              <a:ext cx="508516" cy="617906"/>
            </a:xfrm>
            <a:custGeom>
              <a:avLst/>
              <a:gdLst/>
              <a:ahLst/>
              <a:cxnLst>
                <a:cxn ang="0">
                  <a:pos x="wd2" y="hd2"/>
                </a:cxn>
                <a:cxn ang="5400000">
                  <a:pos x="wd2" y="hd2"/>
                </a:cxn>
                <a:cxn ang="10800000">
                  <a:pos x="wd2" y="hd2"/>
                </a:cxn>
                <a:cxn ang="16200000">
                  <a:pos x="wd2" y="hd2"/>
                </a:cxn>
              </a:cxnLst>
              <a:rect l="0" t="0" r="r" b="b"/>
              <a:pathLst>
                <a:path w="21600" h="21600" extrusionOk="0">
                  <a:moveTo>
                    <a:pt x="21474" y="14081"/>
                  </a:moveTo>
                  <a:lnTo>
                    <a:pt x="21317" y="13926"/>
                  </a:lnTo>
                  <a:lnTo>
                    <a:pt x="21192" y="13513"/>
                  </a:lnTo>
                  <a:lnTo>
                    <a:pt x="21003" y="12944"/>
                  </a:lnTo>
                  <a:lnTo>
                    <a:pt x="20815" y="12247"/>
                  </a:lnTo>
                  <a:lnTo>
                    <a:pt x="20721" y="11575"/>
                  </a:lnTo>
                  <a:lnTo>
                    <a:pt x="20595" y="10981"/>
                  </a:lnTo>
                  <a:lnTo>
                    <a:pt x="20564" y="10490"/>
                  </a:lnTo>
                  <a:lnTo>
                    <a:pt x="20595" y="10232"/>
                  </a:lnTo>
                  <a:lnTo>
                    <a:pt x="20564" y="10257"/>
                  </a:lnTo>
                  <a:lnTo>
                    <a:pt x="20344" y="10542"/>
                  </a:lnTo>
                  <a:lnTo>
                    <a:pt x="19999" y="10981"/>
                  </a:lnTo>
                  <a:lnTo>
                    <a:pt x="19591" y="11523"/>
                  </a:lnTo>
                  <a:lnTo>
                    <a:pt x="19151" y="12066"/>
                  </a:lnTo>
                  <a:lnTo>
                    <a:pt x="18743" y="12583"/>
                  </a:lnTo>
                  <a:lnTo>
                    <a:pt x="18492" y="12944"/>
                  </a:lnTo>
                  <a:lnTo>
                    <a:pt x="18398" y="13100"/>
                  </a:lnTo>
                  <a:lnTo>
                    <a:pt x="20156" y="6821"/>
                  </a:lnTo>
                  <a:lnTo>
                    <a:pt x="19779" y="6718"/>
                  </a:lnTo>
                  <a:lnTo>
                    <a:pt x="19371" y="7028"/>
                  </a:lnTo>
                  <a:lnTo>
                    <a:pt x="18931" y="7544"/>
                  </a:lnTo>
                  <a:lnTo>
                    <a:pt x="18555" y="8139"/>
                  </a:lnTo>
                  <a:lnTo>
                    <a:pt x="18178" y="8733"/>
                  </a:lnTo>
                  <a:lnTo>
                    <a:pt x="17927" y="9198"/>
                  </a:lnTo>
                  <a:lnTo>
                    <a:pt x="17738" y="9301"/>
                  </a:lnTo>
                  <a:lnTo>
                    <a:pt x="17676" y="8991"/>
                  </a:lnTo>
                  <a:lnTo>
                    <a:pt x="17738" y="7880"/>
                  </a:lnTo>
                  <a:lnTo>
                    <a:pt x="17895" y="6511"/>
                  </a:lnTo>
                  <a:lnTo>
                    <a:pt x="17864" y="5193"/>
                  </a:lnTo>
                  <a:lnTo>
                    <a:pt x="17550" y="4289"/>
                  </a:lnTo>
                  <a:lnTo>
                    <a:pt x="17267" y="4056"/>
                  </a:lnTo>
                  <a:lnTo>
                    <a:pt x="16985" y="3953"/>
                  </a:lnTo>
                  <a:lnTo>
                    <a:pt x="16671" y="3953"/>
                  </a:lnTo>
                  <a:lnTo>
                    <a:pt x="16357" y="4005"/>
                  </a:lnTo>
                  <a:lnTo>
                    <a:pt x="16074" y="4056"/>
                  </a:lnTo>
                  <a:lnTo>
                    <a:pt x="15823" y="4056"/>
                  </a:lnTo>
                  <a:lnTo>
                    <a:pt x="15635" y="3927"/>
                  </a:lnTo>
                  <a:lnTo>
                    <a:pt x="15509" y="3695"/>
                  </a:lnTo>
                  <a:lnTo>
                    <a:pt x="15415" y="3411"/>
                  </a:lnTo>
                  <a:lnTo>
                    <a:pt x="15352" y="3126"/>
                  </a:lnTo>
                  <a:lnTo>
                    <a:pt x="15290" y="2790"/>
                  </a:lnTo>
                  <a:lnTo>
                    <a:pt x="15101" y="2429"/>
                  </a:lnTo>
                  <a:lnTo>
                    <a:pt x="14819" y="2015"/>
                  </a:lnTo>
                  <a:lnTo>
                    <a:pt x="14348" y="1576"/>
                  </a:lnTo>
                  <a:lnTo>
                    <a:pt x="13688" y="1111"/>
                  </a:lnTo>
                  <a:lnTo>
                    <a:pt x="12778" y="594"/>
                  </a:lnTo>
                  <a:lnTo>
                    <a:pt x="12181" y="284"/>
                  </a:lnTo>
                  <a:lnTo>
                    <a:pt x="11616" y="129"/>
                  </a:lnTo>
                  <a:lnTo>
                    <a:pt x="11145" y="26"/>
                  </a:lnTo>
                  <a:lnTo>
                    <a:pt x="10769" y="0"/>
                  </a:lnTo>
                  <a:lnTo>
                    <a:pt x="10392" y="52"/>
                  </a:lnTo>
                  <a:lnTo>
                    <a:pt x="10109" y="129"/>
                  </a:lnTo>
                  <a:lnTo>
                    <a:pt x="9858" y="233"/>
                  </a:lnTo>
                  <a:lnTo>
                    <a:pt x="9670" y="362"/>
                  </a:lnTo>
                  <a:lnTo>
                    <a:pt x="9419" y="620"/>
                  </a:lnTo>
                  <a:lnTo>
                    <a:pt x="9073" y="1059"/>
                  </a:lnTo>
                  <a:lnTo>
                    <a:pt x="8665" y="1654"/>
                  </a:lnTo>
                  <a:lnTo>
                    <a:pt x="8226" y="2351"/>
                  </a:lnTo>
                  <a:lnTo>
                    <a:pt x="7755" y="3075"/>
                  </a:lnTo>
                  <a:lnTo>
                    <a:pt x="7315" y="3746"/>
                  </a:lnTo>
                  <a:lnTo>
                    <a:pt x="6938" y="4367"/>
                  </a:lnTo>
                  <a:lnTo>
                    <a:pt x="6562" y="4857"/>
                  </a:lnTo>
                  <a:lnTo>
                    <a:pt x="6373" y="5452"/>
                  </a:lnTo>
                  <a:lnTo>
                    <a:pt x="6373" y="6408"/>
                  </a:lnTo>
                  <a:lnTo>
                    <a:pt x="6562" y="7519"/>
                  </a:lnTo>
                  <a:lnTo>
                    <a:pt x="6781" y="8707"/>
                  </a:lnTo>
                  <a:lnTo>
                    <a:pt x="7064" y="9870"/>
                  </a:lnTo>
                  <a:lnTo>
                    <a:pt x="7315" y="10852"/>
                  </a:lnTo>
                  <a:lnTo>
                    <a:pt x="7535" y="11523"/>
                  </a:lnTo>
                  <a:lnTo>
                    <a:pt x="7598" y="11782"/>
                  </a:lnTo>
                  <a:lnTo>
                    <a:pt x="7566" y="11859"/>
                  </a:lnTo>
                  <a:lnTo>
                    <a:pt x="7503" y="12066"/>
                  </a:lnTo>
                  <a:lnTo>
                    <a:pt x="7472" y="12402"/>
                  </a:lnTo>
                  <a:lnTo>
                    <a:pt x="7535" y="12712"/>
                  </a:lnTo>
                  <a:lnTo>
                    <a:pt x="7755" y="12996"/>
                  </a:lnTo>
                  <a:lnTo>
                    <a:pt x="8288" y="13151"/>
                  </a:lnTo>
                  <a:lnTo>
                    <a:pt x="9136" y="13177"/>
                  </a:lnTo>
                  <a:lnTo>
                    <a:pt x="10360" y="12970"/>
                  </a:lnTo>
                  <a:lnTo>
                    <a:pt x="11051" y="12841"/>
                  </a:lnTo>
                  <a:lnTo>
                    <a:pt x="11145" y="12944"/>
                  </a:lnTo>
                  <a:lnTo>
                    <a:pt x="10831" y="13177"/>
                  </a:lnTo>
                  <a:lnTo>
                    <a:pt x="10298" y="13487"/>
                  </a:lnTo>
                  <a:lnTo>
                    <a:pt x="9638" y="13797"/>
                  </a:lnTo>
                  <a:lnTo>
                    <a:pt x="9105" y="14107"/>
                  </a:lnTo>
                  <a:lnTo>
                    <a:pt x="8728" y="14314"/>
                  </a:lnTo>
                  <a:lnTo>
                    <a:pt x="8822" y="14366"/>
                  </a:lnTo>
                  <a:lnTo>
                    <a:pt x="9638" y="14288"/>
                  </a:lnTo>
                  <a:lnTo>
                    <a:pt x="10047" y="14211"/>
                  </a:lnTo>
                  <a:lnTo>
                    <a:pt x="10078" y="14262"/>
                  </a:lnTo>
                  <a:lnTo>
                    <a:pt x="9795" y="14340"/>
                  </a:lnTo>
                  <a:lnTo>
                    <a:pt x="9262" y="14469"/>
                  </a:lnTo>
                  <a:lnTo>
                    <a:pt x="8508" y="14598"/>
                  </a:lnTo>
                  <a:lnTo>
                    <a:pt x="7598" y="14779"/>
                  </a:lnTo>
                  <a:lnTo>
                    <a:pt x="6562" y="14986"/>
                  </a:lnTo>
                  <a:lnTo>
                    <a:pt x="5463" y="15192"/>
                  </a:lnTo>
                  <a:lnTo>
                    <a:pt x="4395" y="15399"/>
                  </a:lnTo>
                  <a:lnTo>
                    <a:pt x="3297" y="15606"/>
                  </a:lnTo>
                  <a:lnTo>
                    <a:pt x="2323" y="15787"/>
                  </a:lnTo>
                  <a:lnTo>
                    <a:pt x="1476" y="15942"/>
                  </a:lnTo>
                  <a:lnTo>
                    <a:pt x="816" y="16071"/>
                  </a:lnTo>
                  <a:lnTo>
                    <a:pt x="345" y="16148"/>
                  </a:lnTo>
                  <a:lnTo>
                    <a:pt x="188" y="16174"/>
                  </a:lnTo>
                  <a:lnTo>
                    <a:pt x="220" y="16174"/>
                  </a:lnTo>
                  <a:lnTo>
                    <a:pt x="408" y="16226"/>
                  </a:lnTo>
                  <a:lnTo>
                    <a:pt x="628" y="16278"/>
                  </a:lnTo>
                  <a:lnTo>
                    <a:pt x="910" y="16329"/>
                  </a:lnTo>
                  <a:lnTo>
                    <a:pt x="1256" y="16458"/>
                  </a:lnTo>
                  <a:lnTo>
                    <a:pt x="1570" y="16639"/>
                  </a:lnTo>
                  <a:lnTo>
                    <a:pt x="1947" y="16846"/>
                  </a:lnTo>
                  <a:lnTo>
                    <a:pt x="2292" y="17104"/>
                  </a:lnTo>
                  <a:lnTo>
                    <a:pt x="2606" y="17724"/>
                  </a:lnTo>
                  <a:lnTo>
                    <a:pt x="2700" y="18629"/>
                  </a:lnTo>
                  <a:lnTo>
                    <a:pt x="2606" y="19611"/>
                  </a:lnTo>
                  <a:lnTo>
                    <a:pt x="2355" y="20515"/>
                  </a:lnTo>
                  <a:lnTo>
                    <a:pt x="1947" y="21238"/>
                  </a:lnTo>
                  <a:lnTo>
                    <a:pt x="1381" y="21600"/>
                  </a:lnTo>
                  <a:lnTo>
                    <a:pt x="722" y="21445"/>
                  </a:lnTo>
                  <a:lnTo>
                    <a:pt x="0" y="20618"/>
                  </a:lnTo>
                  <a:lnTo>
                    <a:pt x="188" y="20747"/>
                  </a:lnTo>
                  <a:lnTo>
                    <a:pt x="471" y="20696"/>
                  </a:lnTo>
                  <a:lnTo>
                    <a:pt x="879" y="20567"/>
                  </a:lnTo>
                  <a:lnTo>
                    <a:pt x="1287" y="20360"/>
                  </a:lnTo>
                  <a:lnTo>
                    <a:pt x="1664" y="20101"/>
                  </a:lnTo>
                  <a:lnTo>
                    <a:pt x="2009" y="19895"/>
                  </a:lnTo>
                  <a:lnTo>
                    <a:pt x="2260" y="19714"/>
                  </a:lnTo>
                  <a:lnTo>
                    <a:pt x="2323" y="19662"/>
                  </a:lnTo>
                  <a:lnTo>
                    <a:pt x="11240" y="19481"/>
                  </a:lnTo>
                  <a:lnTo>
                    <a:pt x="4678" y="17156"/>
                  </a:lnTo>
                  <a:lnTo>
                    <a:pt x="4741" y="17156"/>
                  </a:lnTo>
                  <a:lnTo>
                    <a:pt x="4960" y="17208"/>
                  </a:lnTo>
                  <a:lnTo>
                    <a:pt x="5337" y="17233"/>
                  </a:lnTo>
                  <a:lnTo>
                    <a:pt x="5808" y="17285"/>
                  </a:lnTo>
                  <a:lnTo>
                    <a:pt x="6342" y="17311"/>
                  </a:lnTo>
                  <a:lnTo>
                    <a:pt x="6970" y="17363"/>
                  </a:lnTo>
                  <a:lnTo>
                    <a:pt x="7660" y="17440"/>
                  </a:lnTo>
                  <a:lnTo>
                    <a:pt x="8383" y="17466"/>
                  </a:lnTo>
                  <a:lnTo>
                    <a:pt x="9105" y="17492"/>
                  </a:lnTo>
                  <a:lnTo>
                    <a:pt x="9827" y="17518"/>
                  </a:lnTo>
                  <a:lnTo>
                    <a:pt x="10549" y="17518"/>
                  </a:lnTo>
                  <a:lnTo>
                    <a:pt x="11240" y="17518"/>
                  </a:lnTo>
                  <a:lnTo>
                    <a:pt x="11836" y="17492"/>
                  </a:lnTo>
                  <a:lnTo>
                    <a:pt x="12433" y="17440"/>
                  </a:lnTo>
                  <a:lnTo>
                    <a:pt x="12903" y="17337"/>
                  </a:lnTo>
                  <a:lnTo>
                    <a:pt x="13249" y="17233"/>
                  </a:lnTo>
                  <a:lnTo>
                    <a:pt x="13469" y="17053"/>
                  </a:lnTo>
                  <a:lnTo>
                    <a:pt x="13343" y="16846"/>
                  </a:lnTo>
                  <a:lnTo>
                    <a:pt x="12872" y="16665"/>
                  </a:lnTo>
                  <a:lnTo>
                    <a:pt x="12181" y="16484"/>
                  </a:lnTo>
                  <a:lnTo>
                    <a:pt x="11397" y="16329"/>
                  </a:lnTo>
                  <a:lnTo>
                    <a:pt x="10643" y="16226"/>
                  </a:lnTo>
                  <a:lnTo>
                    <a:pt x="10015" y="16148"/>
                  </a:lnTo>
                  <a:lnTo>
                    <a:pt x="9544" y="16097"/>
                  </a:lnTo>
                  <a:lnTo>
                    <a:pt x="9136" y="15993"/>
                  </a:lnTo>
                  <a:lnTo>
                    <a:pt x="8885" y="15890"/>
                  </a:lnTo>
                  <a:lnTo>
                    <a:pt x="8822" y="15735"/>
                  </a:lnTo>
                  <a:lnTo>
                    <a:pt x="8822" y="15554"/>
                  </a:lnTo>
                  <a:lnTo>
                    <a:pt x="8885" y="15399"/>
                  </a:lnTo>
                  <a:lnTo>
                    <a:pt x="8979" y="15270"/>
                  </a:lnTo>
                  <a:lnTo>
                    <a:pt x="9105" y="15167"/>
                  </a:lnTo>
                  <a:lnTo>
                    <a:pt x="9136" y="15141"/>
                  </a:lnTo>
                  <a:lnTo>
                    <a:pt x="9199" y="15167"/>
                  </a:lnTo>
                  <a:lnTo>
                    <a:pt x="9419" y="15244"/>
                  </a:lnTo>
                  <a:lnTo>
                    <a:pt x="9795" y="15296"/>
                  </a:lnTo>
                  <a:lnTo>
                    <a:pt x="10266" y="15347"/>
                  </a:lnTo>
                  <a:lnTo>
                    <a:pt x="10831" y="15373"/>
                  </a:lnTo>
                  <a:lnTo>
                    <a:pt x="11491" y="15373"/>
                  </a:lnTo>
                  <a:lnTo>
                    <a:pt x="12244" y="15296"/>
                  </a:lnTo>
                  <a:lnTo>
                    <a:pt x="13029" y="15141"/>
                  </a:lnTo>
                  <a:lnTo>
                    <a:pt x="13155" y="15089"/>
                  </a:lnTo>
                  <a:lnTo>
                    <a:pt x="12998" y="14960"/>
                  </a:lnTo>
                  <a:lnTo>
                    <a:pt x="12652" y="14882"/>
                  </a:lnTo>
                  <a:lnTo>
                    <a:pt x="12181" y="14753"/>
                  </a:lnTo>
                  <a:lnTo>
                    <a:pt x="11710" y="14624"/>
                  </a:lnTo>
                  <a:lnTo>
                    <a:pt x="11271" y="14546"/>
                  </a:lnTo>
                  <a:lnTo>
                    <a:pt x="10988" y="14469"/>
                  </a:lnTo>
                  <a:lnTo>
                    <a:pt x="10957" y="14417"/>
                  </a:lnTo>
                  <a:lnTo>
                    <a:pt x="12056" y="13900"/>
                  </a:lnTo>
                  <a:lnTo>
                    <a:pt x="12903" y="13022"/>
                  </a:lnTo>
                  <a:lnTo>
                    <a:pt x="13469" y="11989"/>
                  </a:lnTo>
                  <a:lnTo>
                    <a:pt x="13751" y="10929"/>
                  </a:lnTo>
                  <a:lnTo>
                    <a:pt x="13845" y="9870"/>
                  </a:lnTo>
                  <a:lnTo>
                    <a:pt x="13751" y="9069"/>
                  </a:lnTo>
                  <a:lnTo>
                    <a:pt x="13500" y="8604"/>
                  </a:lnTo>
                  <a:lnTo>
                    <a:pt x="13123" y="8578"/>
                  </a:lnTo>
                  <a:lnTo>
                    <a:pt x="12464" y="8862"/>
                  </a:lnTo>
                  <a:lnTo>
                    <a:pt x="12181" y="8836"/>
                  </a:lnTo>
                  <a:lnTo>
                    <a:pt x="12181" y="8526"/>
                  </a:lnTo>
                  <a:lnTo>
                    <a:pt x="12338" y="8035"/>
                  </a:lnTo>
                  <a:lnTo>
                    <a:pt x="12684" y="7389"/>
                  </a:lnTo>
                  <a:lnTo>
                    <a:pt x="13092" y="6692"/>
                  </a:lnTo>
                  <a:lnTo>
                    <a:pt x="13437" y="6046"/>
                  </a:lnTo>
                  <a:lnTo>
                    <a:pt x="13688" y="5452"/>
                  </a:lnTo>
                  <a:lnTo>
                    <a:pt x="13877" y="4987"/>
                  </a:lnTo>
                  <a:lnTo>
                    <a:pt x="14097" y="4702"/>
                  </a:lnTo>
                  <a:lnTo>
                    <a:pt x="14348" y="4547"/>
                  </a:lnTo>
                  <a:lnTo>
                    <a:pt x="14567" y="4547"/>
                  </a:lnTo>
                  <a:lnTo>
                    <a:pt x="14787" y="4651"/>
                  </a:lnTo>
                  <a:lnTo>
                    <a:pt x="15007" y="4806"/>
                  </a:lnTo>
                  <a:lnTo>
                    <a:pt x="15164" y="5116"/>
                  </a:lnTo>
                  <a:lnTo>
                    <a:pt x="15290" y="5452"/>
                  </a:lnTo>
                  <a:lnTo>
                    <a:pt x="15415" y="6330"/>
                  </a:lnTo>
                  <a:lnTo>
                    <a:pt x="15541" y="7415"/>
                  </a:lnTo>
                  <a:lnTo>
                    <a:pt x="15509" y="8371"/>
                  </a:lnTo>
                  <a:lnTo>
                    <a:pt x="15321" y="9017"/>
                  </a:lnTo>
                  <a:lnTo>
                    <a:pt x="15164" y="9560"/>
                  </a:lnTo>
                  <a:lnTo>
                    <a:pt x="15258" y="10232"/>
                  </a:lnTo>
                  <a:lnTo>
                    <a:pt x="15384" y="10929"/>
                  </a:lnTo>
                  <a:lnTo>
                    <a:pt x="15509" y="11368"/>
                  </a:lnTo>
                  <a:lnTo>
                    <a:pt x="15478" y="11523"/>
                  </a:lnTo>
                  <a:lnTo>
                    <a:pt x="15415" y="12919"/>
                  </a:lnTo>
                  <a:lnTo>
                    <a:pt x="15478" y="14495"/>
                  </a:lnTo>
                  <a:lnTo>
                    <a:pt x="15478" y="15244"/>
                  </a:lnTo>
                  <a:lnTo>
                    <a:pt x="15603" y="15993"/>
                  </a:lnTo>
                  <a:lnTo>
                    <a:pt x="15572" y="16743"/>
                  </a:lnTo>
                  <a:lnTo>
                    <a:pt x="15478" y="17440"/>
                  </a:lnTo>
                  <a:lnTo>
                    <a:pt x="15290" y="18060"/>
                  </a:lnTo>
                  <a:lnTo>
                    <a:pt x="15038" y="18603"/>
                  </a:lnTo>
                  <a:lnTo>
                    <a:pt x="14850" y="18990"/>
                  </a:lnTo>
                  <a:lnTo>
                    <a:pt x="14693" y="19249"/>
                  </a:lnTo>
                  <a:lnTo>
                    <a:pt x="14630" y="19326"/>
                  </a:lnTo>
                  <a:lnTo>
                    <a:pt x="21600" y="17569"/>
                  </a:lnTo>
                  <a:lnTo>
                    <a:pt x="21474" y="1408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16" name="Shape 916"/>
            <p:cNvSpPr/>
            <p:nvPr/>
          </p:nvSpPr>
          <p:spPr>
            <a:xfrm>
              <a:off x="960857" y="208396"/>
              <a:ext cx="32523" cy="295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6" y="0"/>
                  </a:lnTo>
                  <a:lnTo>
                    <a:pt x="15218" y="1080"/>
                  </a:lnTo>
                  <a:lnTo>
                    <a:pt x="10309" y="3240"/>
                  </a:lnTo>
                  <a:lnTo>
                    <a:pt x="4909" y="6480"/>
                  </a:lnTo>
                  <a:lnTo>
                    <a:pt x="982" y="12420"/>
                  </a:lnTo>
                  <a:lnTo>
                    <a:pt x="0" y="17280"/>
                  </a:lnTo>
                  <a:lnTo>
                    <a:pt x="0" y="20520"/>
                  </a:lnTo>
                  <a:lnTo>
                    <a:pt x="491" y="21600"/>
                  </a:lnTo>
                  <a:lnTo>
                    <a:pt x="982" y="20520"/>
                  </a:lnTo>
                  <a:lnTo>
                    <a:pt x="2945" y="17280"/>
                  </a:lnTo>
                  <a:lnTo>
                    <a:pt x="4418" y="14580"/>
                  </a:lnTo>
                  <a:lnTo>
                    <a:pt x="6382" y="11880"/>
                  </a:lnTo>
                  <a:lnTo>
                    <a:pt x="10800" y="7560"/>
                  </a:lnTo>
                  <a:lnTo>
                    <a:pt x="15709" y="3780"/>
                  </a:lnTo>
                  <a:lnTo>
                    <a:pt x="19636" y="1080"/>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917" name="Shape 917"/>
            <p:cNvSpPr/>
            <p:nvPr/>
          </p:nvSpPr>
          <p:spPr>
            <a:xfrm>
              <a:off x="966771" y="233527"/>
              <a:ext cx="31045" cy="266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079" y="3703"/>
                  </a:lnTo>
                  <a:lnTo>
                    <a:pt x="13563" y="6789"/>
                  </a:lnTo>
                  <a:lnTo>
                    <a:pt x="10047" y="9874"/>
                  </a:lnTo>
                  <a:lnTo>
                    <a:pt x="7033" y="11726"/>
                  </a:lnTo>
                  <a:lnTo>
                    <a:pt x="5023" y="12343"/>
                  </a:lnTo>
                  <a:lnTo>
                    <a:pt x="3516" y="11726"/>
                  </a:lnTo>
                  <a:lnTo>
                    <a:pt x="2009" y="10491"/>
                  </a:lnTo>
                  <a:lnTo>
                    <a:pt x="1005" y="6789"/>
                  </a:lnTo>
                  <a:lnTo>
                    <a:pt x="1005" y="6171"/>
                  </a:lnTo>
                  <a:lnTo>
                    <a:pt x="1005" y="9874"/>
                  </a:lnTo>
                  <a:lnTo>
                    <a:pt x="1005" y="16046"/>
                  </a:lnTo>
                  <a:lnTo>
                    <a:pt x="0" y="20983"/>
                  </a:lnTo>
                  <a:lnTo>
                    <a:pt x="0" y="21600"/>
                  </a:lnTo>
                  <a:lnTo>
                    <a:pt x="1005" y="20983"/>
                  </a:lnTo>
                  <a:lnTo>
                    <a:pt x="3516" y="19749"/>
                  </a:lnTo>
                  <a:lnTo>
                    <a:pt x="6530" y="16663"/>
                  </a:lnTo>
                  <a:lnTo>
                    <a:pt x="10047" y="12960"/>
                  </a:lnTo>
                  <a:lnTo>
                    <a:pt x="14065" y="9257"/>
                  </a:lnTo>
                  <a:lnTo>
                    <a:pt x="18084" y="4937"/>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918" name="Shape 918"/>
            <p:cNvSpPr/>
            <p:nvPr/>
          </p:nvSpPr>
          <p:spPr>
            <a:xfrm>
              <a:off x="1145639" y="214310"/>
              <a:ext cx="65044" cy="13747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891" y="6894"/>
                  </a:lnTo>
                  <a:lnTo>
                    <a:pt x="10555" y="0"/>
                  </a:lnTo>
                  <a:lnTo>
                    <a:pt x="11045" y="0"/>
                  </a:lnTo>
                  <a:lnTo>
                    <a:pt x="12764" y="115"/>
                  </a:lnTo>
                  <a:lnTo>
                    <a:pt x="15218" y="460"/>
                  </a:lnTo>
                  <a:lnTo>
                    <a:pt x="17673" y="689"/>
                  </a:lnTo>
                  <a:lnTo>
                    <a:pt x="19882" y="919"/>
                  </a:lnTo>
                  <a:lnTo>
                    <a:pt x="21355" y="1379"/>
                  </a:lnTo>
                  <a:lnTo>
                    <a:pt x="21600" y="1723"/>
                  </a:lnTo>
                  <a:lnTo>
                    <a:pt x="20127" y="2183"/>
                  </a:lnTo>
                  <a:lnTo>
                    <a:pt x="17918" y="3102"/>
                  </a:lnTo>
                  <a:lnTo>
                    <a:pt x="15218" y="5170"/>
                  </a:lnTo>
                  <a:lnTo>
                    <a:pt x="12273" y="7928"/>
                  </a:lnTo>
                  <a:lnTo>
                    <a:pt x="9082" y="11030"/>
                  </a:lnTo>
                  <a:lnTo>
                    <a:pt x="5891" y="14247"/>
                  </a:lnTo>
                  <a:lnTo>
                    <a:pt x="3436" y="17349"/>
                  </a:lnTo>
                  <a:lnTo>
                    <a:pt x="1227" y="19877"/>
                  </a:lnTo>
                  <a:lnTo>
                    <a:pt x="0"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919" name="Shape 919"/>
            <p:cNvSpPr/>
            <p:nvPr/>
          </p:nvSpPr>
          <p:spPr>
            <a:xfrm>
              <a:off x="733208" y="767172"/>
              <a:ext cx="235041" cy="167042"/>
            </a:xfrm>
            <a:custGeom>
              <a:avLst/>
              <a:gdLst/>
              <a:ahLst/>
              <a:cxnLst>
                <a:cxn ang="0">
                  <a:pos x="wd2" y="hd2"/>
                </a:cxn>
                <a:cxn ang="5400000">
                  <a:pos x="wd2" y="hd2"/>
                </a:cxn>
                <a:cxn ang="10800000">
                  <a:pos x="wd2" y="hd2"/>
                </a:cxn>
                <a:cxn ang="16200000">
                  <a:pos x="wd2" y="hd2"/>
                </a:cxn>
              </a:cxnLst>
              <a:rect l="0" t="0" r="r" b="b"/>
              <a:pathLst>
                <a:path w="21600" h="21600" extrusionOk="0">
                  <a:moveTo>
                    <a:pt x="543" y="15292"/>
                  </a:moveTo>
                  <a:lnTo>
                    <a:pt x="136" y="14145"/>
                  </a:lnTo>
                  <a:lnTo>
                    <a:pt x="0" y="13381"/>
                  </a:lnTo>
                  <a:lnTo>
                    <a:pt x="0" y="12712"/>
                  </a:lnTo>
                  <a:lnTo>
                    <a:pt x="272" y="12329"/>
                  </a:lnTo>
                  <a:lnTo>
                    <a:pt x="611" y="11947"/>
                  </a:lnTo>
                  <a:lnTo>
                    <a:pt x="1155" y="11469"/>
                  </a:lnTo>
                  <a:lnTo>
                    <a:pt x="1834" y="11182"/>
                  </a:lnTo>
                  <a:lnTo>
                    <a:pt x="2445" y="10704"/>
                  </a:lnTo>
                  <a:lnTo>
                    <a:pt x="2581" y="10609"/>
                  </a:lnTo>
                  <a:lnTo>
                    <a:pt x="2717" y="10418"/>
                  </a:lnTo>
                  <a:lnTo>
                    <a:pt x="2989" y="10227"/>
                  </a:lnTo>
                  <a:lnTo>
                    <a:pt x="3057" y="10131"/>
                  </a:lnTo>
                  <a:lnTo>
                    <a:pt x="2717" y="9940"/>
                  </a:lnTo>
                  <a:lnTo>
                    <a:pt x="2649" y="9653"/>
                  </a:lnTo>
                  <a:lnTo>
                    <a:pt x="2649" y="9080"/>
                  </a:lnTo>
                  <a:lnTo>
                    <a:pt x="2513" y="8411"/>
                  </a:lnTo>
                  <a:lnTo>
                    <a:pt x="2513" y="8124"/>
                  </a:lnTo>
                  <a:lnTo>
                    <a:pt x="2717" y="7742"/>
                  </a:lnTo>
                  <a:lnTo>
                    <a:pt x="3125" y="7359"/>
                  </a:lnTo>
                  <a:lnTo>
                    <a:pt x="3736" y="6881"/>
                  </a:lnTo>
                  <a:lnTo>
                    <a:pt x="4415" y="6308"/>
                  </a:lnTo>
                  <a:lnTo>
                    <a:pt x="5162" y="5639"/>
                  </a:lnTo>
                  <a:lnTo>
                    <a:pt x="5909" y="4874"/>
                  </a:lnTo>
                  <a:lnTo>
                    <a:pt x="6657" y="4014"/>
                  </a:lnTo>
                  <a:lnTo>
                    <a:pt x="6996" y="3727"/>
                  </a:lnTo>
                  <a:lnTo>
                    <a:pt x="7268" y="3250"/>
                  </a:lnTo>
                  <a:lnTo>
                    <a:pt x="7608" y="2963"/>
                  </a:lnTo>
                  <a:lnTo>
                    <a:pt x="7947" y="2581"/>
                  </a:lnTo>
                  <a:lnTo>
                    <a:pt x="8287" y="2294"/>
                  </a:lnTo>
                  <a:lnTo>
                    <a:pt x="8626" y="1912"/>
                  </a:lnTo>
                  <a:lnTo>
                    <a:pt x="8830" y="1720"/>
                  </a:lnTo>
                  <a:lnTo>
                    <a:pt x="9170" y="1625"/>
                  </a:lnTo>
                  <a:lnTo>
                    <a:pt x="9374" y="1434"/>
                  </a:lnTo>
                  <a:lnTo>
                    <a:pt x="9849" y="956"/>
                  </a:lnTo>
                  <a:lnTo>
                    <a:pt x="10257" y="478"/>
                  </a:lnTo>
                  <a:lnTo>
                    <a:pt x="10596" y="287"/>
                  </a:lnTo>
                  <a:lnTo>
                    <a:pt x="11411" y="96"/>
                  </a:lnTo>
                  <a:lnTo>
                    <a:pt x="12770" y="0"/>
                  </a:lnTo>
                  <a:lnTo>
                    <a:pt x="14332" y="0"/>
                  </a:lnTo>
                  <a:lnTo>
                    <a:pt x="15894" y="96"/>
                  </a:lnTo>
                  <a:lnTo>
                    <a:pt x="17457" y="191"/>
                  </a:lnTo>
                  <a:lnTo>
                    <a:pt x="18747" y="382"/>
                  </a:lnTo>
                  <a:lnTo>
                    <a:pt x="19630" y="478"/>
                  </a:lnTo>
                  <a:lnTo>
                    <a:pt x="19970" y="478"/>
                  </a:lnTo>
                  <a:lnTo>
                    <a:pt x="20989" y="4683"/>
                  </a:lnTo>
                  <a:lnTo>
                    <a:pt x="21464" y="7646"/>
                  </a:lnTo>
                  <a:lnTo>
                    <a:pt x="21600" y="9462"/>
                  </a:lnTo>
                  <a:lnTo>
                    <a:pt x="21600" y="10131"/>
                  </a:lnTo>
                  <a:lnTo>
                    <a:pt x="19358" y="14145"/>
                  </a:lnTo>
                  <a:lnTo>
                    <a:pt x="14468" y="19306"/>
                  </a:lnTo>
                  <a:lnTo>
                    <a:pt x="12158" y="20740"/>
                  </a:lnTo>
                  <a:lnTo>
                    <a:pt x="12091" y="20835"/>
                  </a:lnTo>
                  <a:lnTo>
                    <a:pt x="11819" y="21027"/>
                  </a:lnTo>
                  <a:lnTo>
                    <a:pt x="11411" y="21218"/>
                  </a:lnTo>
                  <a:lnTo>
                    <a:pt x="11004" y="21313"/>
                  </a:lnTo>
                  <a:lnTo>
                    <a:pt x="10325" y="21504"/>
                  </a:lnTo>
                  <a:lnTo>
                    <a:pt x="9645" y="21600"/>
                  </a:lnTo>
                  <a:lnTo>
                    <a:pt x="9034" y="21600"/>
                  </a:lnTo>
                  <a:lnTo>
                    <a:pt x="8287" y="21504"/>
                  </a:lnTo>
                  <a:lnTo>
                    <a:pt x="7675" y="21409"/>
                  </a:lnTo>
                  <a:lnTo>
                    <a:pt x="7200" y="21218"/>
                  </a:lnTo>
                  <a:lnTo>
                    <a:pt x="6792" y="21027"/>
                  </a:lnTo>
                  <a:lnTo>
                    <a:pt x="6589" y="20644"/>
                  </a:lnTo>
                  <a:lnTo>
                    <a:pt x="6521" y="20453"/>
                  </a:lnTo>
                  <a:lnTo>
                    <a:pt x="6385" y="20071"/>
                  </a:lnTo>
                  <a:lnTo>
                    <a:pt x="6385" y="19784"/>
                  </a:lnTo>
                  <a:lnTo>
                    <a:pt x="6385" y="19402"/>
                  </a:lnTo>
                  <a:lnTo>
                    <a:pt x="5909" y="19402"/>
                  </a:lnTo>
                  <a:lnTo>
                    <a:pt x="5502" y="19306"/>
                  </a:lnTo>
                  <a:lnTo>
                    <a:pt x="5162" y="19115"/>
                  </a:lnTo>
                  <a:lnTo>
                    <a:pt x="5026" y="18733"/>
                  </a:lnTo>
                  <a:lnTo>
                    <a:pt x="4891" y="18446"/>
                  </a:lnTo>
                  <a:lnTo>
                    <a:pt x="4755" y="17968"/>
                  </a:lnTo>
                  <a:lnTo>
                    <a:pt x="4687" y="17681"/>
                  </a:lnTo>
                  <a:lnTo>
                    <a:pt x="4687" y="17204"/>
                  </a:lnTo>
                  <a:lnTo>
                    <a:pt x="4347" y="17490"/>
                  </a:lnTo>
                  <a:lnTo>
                    <a:pt x="3940" y="17586"/>
                  </a:lnTo>
                  <a:lnTo>
                    <a:pt x="3532" y="17586"/>
                  </a:lnTo>
                  <a:lnTo>
                    <a:pt x="3125" y="17586"/>
                  </a:lnTo>
                  <a:lnTo>
                    <a:pt x="2853" y="17490"/>
                  </a:lnTo>
                  <a:lnTo>
                    <a:pt x="2581" y="17395"/>
                  </a:lnTo>
                  <a:lnTo>
                    <a:pt x="2445" y="17108"/>
                  </a:lnTo>
                  <a:lnTo>
                    <a:pt x="2309" y="16917"/>
                  </a:lnTo>
                  <a:lnTo>
                    <a:pt x="2174" y="16726"/>
                  </a:lnTo>
                  <a:lnTo>
                    <a:pt x="2174" y="16343"/>
                  </a:lnTo>
                  <a:lnTo>
                    <a:pt x="2309" y="16057"/>
                  </a:lnTo>
                  <a:lnTo>
                    <a:pt x="2377" y="15674"/>
                  </a:lnTo>
                  <a:lnTo>
                    <a:pt x="1766" y="15674"/>
                  </a:lnTo>
                  <a:lnTo>
                    <a:pt x="1291" y="15674"/>
                  </a:lnTo>
                  <a:lnTo>
                    <a:pt x="815" y="15483"/>
                  </a:lnTo>
                  <a:lnTo>
                    <a:pt x="543" y="1529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920" name="Shape 920"/>
            <p:cNvSpPr/>
            <p:nvPr/>
          </p:nvSpPr>
          <p:spPr>
            <a:xfrm>
              <a:off x="749469" y="778999"/>
              <a:ext cx="214347" cy="138957"/>
            </a:xfrm>
            <a:custGeom>
              <a:avLst/>
              <a:gdLst/>
              <a:ahLst/>
              <a:cxnLst>
                <a:cxn ang="0">
                  <a:pos x="wd2" y="hd2"/>
                </a:cxn>
                <a:cxn ang="5400000">
                  <a:pos x="wd2" y="hd2"/>
                </a:cxn>
                <a:cxn ang="10800000">
                  <a:pos x="wd2" y="hd2"/>
                </a:cxn>
                <a:cxn ang="16200000">
                  <a:pos x="wd2" y="hd2"/>
                </a:cxn>
              </a:cxnLst>
              <a:rect l="0" t="0" r="r" b="b"/>
              <a:pathLst>
                <a:path w="21600" h="21600" extrusionOk="0">
                  <a:moveTo>
                    <a:pt x="74" y="15097"/>
                  </a:moveTo>
                  <a:lnTo>
                    <a:pt x="0" y="14400"/>
                  </a:lnTo>
                  <a:lnTo>
                    <a:pt x="74" y="13935"/>
                  </a:lnTo>
                  <a:lnTo>
                    <a:pt x="444" y="13239"/>
                  </a:lnTo>
                  <a:lnTo>
                    <a:pt x="962" y="12542"/>
                  </a:lnTo>
                  <a:lnTo>
                    <a:pt x="1627" y="11845"/>
                  </a:lnTo>
                  <a:lnTo>
                    <a:pt x="2367" y="11032"/>
                  </a:lnTo>
                  <a:lnTo>
                    <a:pt x="3255" y="10452"/>
                  </a:lnTo>
                  <a:lnTo>
                    <a:pt x="4068" y="9755"/>
                  </a:lnTo>
                  <a:lnTo>
                    <a:pt x="4216" y="9639"/>
                  </a:lnTo>
                  <a:lnTo>
                    <a:pt x="4216" y="9639"/>
                  </a:lnTo>
                  <a:lnTo>
                    <a:pt x="4290" y="9639"/>
                  </a:lnTo>
                  <a:lnTo>
                    <a:pt x="4438" y="9639"/>
                  </a:lnTo>
                  <a:lnTo>
                    <a:pt x="3847" y="9755"/>
                  </a:lnTo>
                  <a:lnTo>
                    <a:pt x="3329" y="9639"/>
                  </a:lnTo>
                  <a:lnTo>
                    <a:pt x="2885" y="9290"/>
                  </a:lnTo>
                  <a:lnTo>
                    <a:pt x="2663" y="8826"/>
                  </a:lnTo>
                  <a:lnTo>
                    <a:pt x="2663" y="8361"/>
                  </a:lnTo>
                  <a:lnTo>
                    <a:pt x="2885" y="8013"/>
                  </a:lnTo>
                  <a:lnTo>
                    <a:pt x="3403" y="7432"/>
                  </a:lnTo>
                  <a:lnTo>
                    <a:pt x="4068" y="6968"/>
                  </a:lnTo>
                  <a:lnTo>
                    <a:pt x="4808" y="6271"/>
                  </a:lnTo>
                  <a:lnTo>
                    <a:pt x="5622" y="5574"/>
                  </a:lnTo>
                  <a:lnTo>
                    <a:pt x="6510" y="4645"/>
                  </a:lnTo>
                  <a:lnTo>
                    <a:pt x="7249" y="3716"/>
                  </a:lnTo>
                  <a:lnTo>
                    <a:pt x="7619" y="3368"/>
                  </a:lnTo>
                  <a:lnTo>
                    <a:pt x="7915" y="2903"/>
                  </a:lnTo>
                  <a:lnTo>
                    <a:pt x="8285" y="2555"/>
                  </a:lnTo>
                  <a:lnTo>
                    <a:pt x="8581" y="2090"/>
                  </a:lnTo>
                  <a:lnTo>
                    <a:pt x="8951" y="1858"/>
                  </a:lnTo>
                  <a:lnTo>
                    <a:pt x="9247" y="1510"/>
                  </a:lnTo>
                  <a:lnTo>
                    <a:pt x="9542" y="1161"/>
                  </a:lnTo>
                  <a:lnTo>
                    <a:pt x="9838" y="1045"/>
                  </a:lnTo>
                  <a:lnTo>
                    <a:pt x="9912" y="929"/>
                  </a:lnTo>
                  <a:lnTo>
                    <a:pt x="9986" y="929"/>
                  </a:lnTo>
                  <a:lnTo>
                    <a:pt x="9986" y="813"/>
                  </a:lnTo>
                  <a:lnTo>
                    <a:pt x="10060" y="813"/>
                  </a:lnTo>
                  <a:lnTo>
                    <a:pt x="11022" y="348"/>
                  </a:lnTo>
                  <a:lnTo>
                    <a:pt x="12353" y="116"/>
                  </a:lnTo>
                  <a:lnTo>
                    <a:pt x="13907" y="0"/>
                  </a:lnTo>
                  <a:lnTo>
                    <a:pt x="15608" y="0"/>
                  </a:lnTo>
                  <a:lnTo>
                    <a:pt x="17162" y="0"/>
                  </a:lnTo>
                  <a:lnTo>
                    <a:pt x="18493" y="116"/>
                  </a:lnTo>
                  <a:lnTo>
                    <a:pt x="19455" y="116"/>
                  </a:lnTo>
                  <a:lnTo>
                    <a:pt x="19751" y="116"/>
                  </a:lnTo>
                  <a:lnTo>
                    <a:pt x="20786" y="4297"/>
                  </a:lnTo>
                  <a:lnTo>
                    <a:pt x="21304" y="6968"/>
                  </a:lnTo>
                  <a:lnTo>
                    <a:pt x="21600" y="8129"/>
                  </a:lnTo>
                  <a:lnTo>
                    <a:pt x="21600" y="8594"/>
                  </a:lnTo>
                  <a:lnTo>
                    <a:pt x="19159" y="13123"/>
                  </a:lnTo>
                  <a:lnTo>
                    <a:pt x="14129" y="18929"/>
                  </a:lnTo>
                  <a:lnTo>
                    <a:pt x="11688" y="20555"/>
                  </a:lnTo>
                  <a:lnTo>
                    <a:pt x="11614" y="20671"/>
                  </a:lnTo>
                  <a:lnTo>
                    <a:pt x="11318" y="20787"/>
                  </a:lnTo>
                  <a:lnTo>
                    <a:pt x="11022" y="21135"/>
                  </a:lnTo>
                  <a:lnTo>
                    <a:pt x="10578" y="21252"/>
                  </a:lnTo>
                  <a:lnTo>
                    <a:pt x="9912" y="21484"/>
                  </a:lnTo>
                  <a:lnTo>
                    <a:pt x="9247" y="21484"/>
                  </a:lnTo>
                  <a:lnTo>
                    <a:pt x="8507" y="21600"/>
                  </a:lnTo>
                  <a:lnTo>
                    <a:pt x="7841" y="21484"/>
                  </a:lnTo>
                  <a:lnTo>
                    <a:pt x="7175" y="21484"/>
                  </a:lnTo>
                  <a:lnTo>
                    <a:pt x="6658" y="21252"/>
                  </a:lnTo>
                  <a:lnTo>
                    <a:pt x="6288" y="21019"/>
                  </a:lnTo>
                  <a:lnTo>
                    <a:pt x="6140" y="20671"/>
                  </a:lnTo>
                  <a:lnTo>
                    <a:pt x="5992" y="20439"/>
                  </a:lnTo>
                  <a:lnTo>
                    <a:pt x="5918" y="20090"/>
                  </a:lnTo>
                  <a:lnTo>
                    <a:pt x="5918" y="19742"/>
                  </a:lnTo>
                  <a:lnTo>
                    <a:pt x="5918" y="19394"/>
                  </a:lnTo>
                  <a:lnTo>
                    <a:pt x="5400" y="19394"/>
                  </a:lnTo>
                  <a:lnTo>
                    <a:pt x="5030" y="19394"/>
                  </a:lnTo>
                  <a:lnTo>
                    <a:pt x="4660" y="19161"/>
                  </a:lnTo>
                  <a:lnTo>
                    <a:pt x="4512" y="18697"/>
                  </a:lnTo>
                  <a:lnTo>
                    <a:pt x="4438" y="18465"/>
                  </a:lnTo>
                  <a:lnTo>
                    <a:pt x="4364" y="18000"/>
                  </a:lnTo>
                  <a:lnTo>
                    <a:pt x="4364" y="17652"/>
                  </a:lnTo>
                  <a:lnTo>
                    <a:pt x="4438" y="17071"/>
                  </a:lnTo>
                  <a:lnTo>
                    <a:pt x="3921" y="17419"/>
                  </a:lnTo>
                  <a:lnTo>
                    <a:pt x="3477" y="17535"/>
                  </a:lnTo>
                  <a:lnTo>
                    <a:pt x="3107" y="17535"/>
                  </a:lnTo>
                  <a:lnTo>
                    <a:pt x="2737" y="17535"/>
                  </a:lnTo>
                  <a:lnTo>
                    <a:pt x="2367" y="17535"/>
                  </a:lnTo>
                  <a:lnTo>
                    <a:pt x="2145" y="17419"/>
                  </a:lnTo>
                  <a:lnTo>
                    <a:pt x="1997" y="17071"/>
                  </a:lnTo>
                  <a:lnTo>
                    <a:pt x="1775" y="16839"/>
                  </a:lnTo>
                  <a:lnTo>
                    <a:pt x="1701" y="16606"/>
                  </a:lnTo>
                  <a:lnTo>
                    <a:pt x="1701" y="16142"/>
                  </a:lnTo>
                  <a:lnTo>
                    <a:pt x="1775" y="15910"/>
                  </a:lnTo>
                  <a:lnTo>
                    <a:pt x="1849" y="15445"/>
                  </a:lnTo>
                  <a:lnTo>
                    <a:pt x="1184" y="15677"/>
                  </a:lnTo>
                  <a:lnTo>
                    <a:pt x="666" y="15445"/>
                  </a:lnTo>
                  <a:lnTo>
                    <a:pt x="370" y="15329"/>
                  </a:lnTo>
                  <a:lnTo>
                    <a:pt x="74" y="15097"/>
                  </a:lnTo>
                  <a:close/>
                </a:path>
              </a:pathLst>
            </a:custGeom>
            <a:solidFill>
              <a:srgbClr val="E8E2DE"/>
            </a:solidFill>
            <a:ln w="9525" cap="flat">
              <a:noFill/>
              <a:round/>
            </a:ln>
            <a:effectLst/>
          </p:spPr>
          <p:txBody>
            <a:bodyPr wrap="square" lIns="0" tIns="0" rIns="0" bIns="0" numCol="1" anchor="t">
              <a:noAutofit/>
            </a:bodyPr>
            <a:lstStyle/>
            <a:p>
              <a:pPr lvl="0" defTabSz="647700">
                <a:defRPr sz="1400"/>
              </a:pPr>
              <a:endParaRPr/>
            </a:p>
          </p:txBody>
        </p:sp>
        <p:sp>
          <p:nvSpPr>
            <p:cNvPr id="921" name="Shape 921"/>
            <p:cNvSpPr/>
            <p:nvPr/>
          </p:nvSpPr>
          <p:spPr>
            <a:xfrm>
              <a:off x="764252" y="858824"/>
              <a:ext cx="143391" cy="59132"/>
            </a:xfrm>
            <a:custGeom>
              <a:avLst/>
              <a:gdLst/>
              <a:ahLst/>
              <a:cxnLst>
                <a:cxn ang="0">
                  <a:pos x="wd2" y="hd2"/>
                </a:cxn>
                <a:cxn ang="5400000">
                  <a:pos x="wd2" y="hd2"/>
                </a:cxn>
                <a:cxn ang="10800000">
                  <a:pos x="wd2" y="hd2"/>
                </a:cxn>
                <a:cxn ang="16200000">
                  <a:pos x="wd2" y="hd2"/>
                </a:cxn>
              </a:cxnLst>
              <a:rect l="0" t="0" r="r" b="b"/>
              <a:pathLst>
                <a:path w="21600" h="21600" extrusionOk="0">
                  <a:moveTo>
                    <a:pt x="222" y="7467"/>
                  </a:moveTo>
                  <a:lnTo>
                    <a:pt x="222" y="6933"/>
                  </a:lnTo>
                  <a:lnTo>
                    <a:pt x="775" y="6667"/>
                  </a:lnTo>
                  <a:lnTo>
                    <a:pt x="1551" y="5867"/>
                  </a:lnTo>
                  <a:lnTo>
                    <a:pt x="2437" y="4800"/>
                  </a:lnTo>
                  <a:lnTo>
                    <a:pt x="3434" y="3733"/>
                  </a:lnTo>
                  <a:lnTo>
                    <a:pt x="4431" y="2400"/>
                  </a:lnTo>
                  <a:lnTo>
                    <a:pt x="5317" y="1333"/>
                  </a:lnTo>
                  <a:lnTo>
                    <a:pt x="5871" y="0"/>
                  </a:lnTo>
                  <a:lnTo>
                    <a:pt x="6535" y="1333"/>
                  </a:lnTo>
                  <a:lnTo>
                    <a:pt x="7200" y="2667"/>
                  </a:lnTo>
                  <a:lnTo>
                    <a:pt x="8197" y="4000"/>
                  </a:lnTo>
                  <a:lnTo>
                    <a:pt x="8862" y="4267"/>
                  </a:lnTo>
                  <a:lnTo>
                    <a:pt x="9415" y="4533"/>
                  </a:lnTo>
                  <a:lnTo>
                    <a:pt x="9637" y="5867"/>
                  </a:lnTo>
                  <a:lnTo>
                    <a:pt x="10080" y="6667"/>
                  </a:lnTo>
                  <a:lnTo>
                    <a:pt x="10412" y="7467"/>
                  </a:lnTo>
                  <a:lnTo>
                    <a:pt x="10966" y="8267"/>
                  </a:lnTo>
                  <a:lnTo>
                    <a:pt x="11298" y="9867"/>
                  </a:lnTo>
                  <a:lnTo>
                    <a:pt x="11742" y="11467"/>
                  </a:lnTo>
                  <a:lnTo>
                    <a:pt x="12185" y="12267"/>
                  </a:lnTo>
                  <a:lnTo>
                    <a:pt x="12628" y="12533"/>
                  </a:lnTo>
                  <a:lnTo>
                    <a:pt x="13182" y="13067"/>
                  </a:lnTo>
                  <a:lnTo>
                    <a:pt x="13514" y="13867"/>
                  </a:lnTo>
                  <a:lnTo>
                    <a:pt x="13846" y="14400"/>
                  </a:lnTo>
                  <a:lnTo>
                    <a:pt x="14954" y="14667"/>
                  </a:lnTo>
                  <a:lnTo>
                    <a:pt x="16062" y="14133"/>
                  </a:lnTo>
                  <a:lnTo>
                    <a:pt x="17391" y="12533"/>
                  </a:lnTo>
                  <a:lnTo>
                    <a:pt x="18609" y="10667"/>
                  </a:lnTo>
                  <a:lnTo>
                    <a:pt x="19717" y="9067"/>
                  </a:lnTo>
                  <a:lnTo>
                    <a:pt x="20825" y="8267"/>
                  </a:lnTo>
                  <a:lnTo>
                    <a:pt x="21378" y="8533"/>
                  </a:lnTo>
                  <a:lnTo>
                    <a:pt x="21600" y="10133"/>
                  </a:lnTo>
                  <a:lnTo>
                    <a:pt x="18609" y="15467"/>
                  </a:lnTo>
                  <a:lnTo>
                    <a:pt x="15065" y="18933"/>
                  </a:lnTo>
                  <a:lnTo>
                    <a:pt x="14954" y="19200"/>
                  </a:lnTo>
                  <a:lnTo>
                    <a:pt x="14511" y="19733"/>
                  </a:lnTo>
                  <a:lnTo>
                    <a:pt x="13846" y="20267"/>
                  </a:lnTo>
                  <a:lnTo>
                    <a:pt x="13292" y="20533"/>
                  </a:lnTo>
                  <a:lnTo>
                    <a:pt x="12185" y="21067"/>
                  </a:lnTo>
                  <a:lnTo>
                    <a:pt x="11188" y="21067"/>
                  </a:lnTo>
                  <a:lnTo>
                    <a:pt x="10191" y="21600"/>
                  </a:lnTo>
                  <a:lnTo>
                    <a:pt x="9194" y="21067"/>
                  </a:lnTo>
                  <a:lnTo>
                    <a:pt x="8308" y="21067"/>
                  </a:lnTo>
                  <a:lnTo>
                    <a:pt x="7422" y="20533"/>
                  </a:lnTo>
                  <a:lnTo>
                    <a:pt x="6868" y="20000"/>
                  </a:lnTo>
                  <a:lnTo>
                    <a:pt x="6535" y="19200"/>
                  </a:lnTo>
                  <a:lnTo>
                    <a:pt x="6314" y="18667"/>
                  </a:lnTo>
                  <a:lnTo>
                    <a:pt x="6203" y="17867"/>
                  </a:lnTo>
                  <a:lnTo>
                    <a:pt x="6203" y="17067"/>
                  </a:lnTo>
                  <a:lnTo>
                    <a:pt x="6203" y="16267"/>
                  </a:lnTo>
                  <a:lnTo>
                    <a:pt x="5428" y="16267"/>
                  </a:lnTo>
                  <a:lnTo>
                    <a:pt x="4985" y="16000"/>
                  </a:lnTo>
                  <a:lnTo>
                    <a:pt x="4542" y="15733"/>
                  </a:lnTo>
                  <a:lnTo>
                    <a:pt x="4320" y="14667"/>
                  </a:lnTo>
                  <a:lnTo>
                    <a:pt x="4098" y="14133"/>
                  </a:lnTo>
                  <a:lnTo>
                    <a:pt x="3988" y="13067"/>
                  </a:lnTo>
                  <a:lnTo>
                    <a:pt x="3766" y="12000"/>
                  </a:lnTo>
                  <a:lnTo>
                    <a:pt x="3766" y="10667"/>
                  </a:lnTo>
                  <a:lnTo>
                    <a:pt x="2548" y="11733"/>
                  </a:lnTo>
                  <a:lnTo>
                    <a:pt x="1329" y="12000"/>
                  </a:lnTo>
                  <a:lnTo>
                    <a:pt x="665" y="11467"/>
                  </a:lnTo>
                  <a:lnTo>
                    <a:pt x="111" y="10400"/>
                  </a:lnTo>
                  <a:lnTo>
                    <a:pt x="0" y="9867"/>
                  </a:lnTo>
                  <a:lnTo>
                    <a:pt x="0" y="8800"/>
                  </a:lnTo>
                  <a:lnTo>
                    <a:pt x="111" y="8000"/>
                  </a:lnTo>
                  <a:lnTo>
                    <a:pt x="222" y="746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922" name="Shape 922"/>
            <p:cNvSpPr/>
            <p:nvPr/>
          </p:nvSpPr>
          <p:spPr>
            <a:xfrm>
              <a:off x="847034" y="790825"/>
              <a:ext cx="93131" cy="102000"/>
            </a:xfrm>
            <a:custGeom>
              <a:avLst/>
              <a:gdLst/>
              <a:ahLst/>
              <a:cxnLst>
                <a:cxn ang="0">
                  <a:pos x="wd2" y="hd2"/>
                </a:cxn>
                <a:cxn ang="5400000">
                  <a:pos x="wd2" y="hd2"/>
                </a:cxn>
                <a:cxn ang="10800000">
                  <a:pos x="wd2" y="hd2"/>
                </a:cxn>
                <a:cxn ang="16200000">
                  <a:pos x="wd2" y="hd2"/>
                </a:cxn>
              </a:cxnLst>
              <a:rect l="0" t="0" r="r" b="b"/>
              <a:pathLst>
                <a:path w="21600" h="21600" extrusionOk="0">
                  <a:moveTo>
                    <a:pt x="21600" y="313"/>
                  </a:moveTo>
                  <a:lnTo>
                    <a:pt x="21082" y="313"/>
                  </a:lnTo>
                  <a:lnTo>
                    <a:pt x="19526" y="157"/>
                  </a:lnTo>
                  <a:lnTo>
                    <a:pt x="17280" y="0"/>
                  </a:lnTo>
                  <a:lnTo>
                    <a:pt x="14515" y="0"/>
                  </a:lnTo>
                  <a:lnTo>
                    <a:pt x="11750" y="0"/>
                  </a:lnTo>
                  <a:lnTo>
                    <a:pt x="8640" y="0"/>
                  </a:lnTo>
                  <a:lnTo>
                    <a:pt x="6394" y="313"/>
                  </a:lnTo>
                  <a:lnTo>
                    <a:pt x="4320" y="939"/>
                  </a:lnTo>
                  <a:lnTo>
                    <a:pt x="2592" y="1878"/>
                  </a:lnTo>
                  <a:lnTo>
                    <a:pt x="2592" y="2974"/>
                  </a:lnTo>
                  <a:lnTo>
                    <a:pt x="2765" y="4696"/>
                  </a:lnTo>
                  <a:lnTo>
                    <a:pt x="1728" y="7513"/>
                  </a:lnTo>
                  <a:lnTo>
                    <a:pt x="691" y="9704"/>
                  </a:lnTo>
                  <a:lnTo>
                    <a:pt x="173" y="12365"/>
                  </a:lnTo>
                  <a:lnTo>
                    <a:pt x="0" y="15183"/>
                  </a:lnTo>
                  <a:lnTo>
                    <a:pt x="173" y="17843"/>
                  </a:lnTo>
                  <a:lnTo>
                    <a:pt x="1037" y="20035"/>
                  </a:lnTo>
                  <a:lnTo>
                    <a:pt x="1901" y="21443"/>
                  </a:lnTo>
                  <a:lnTo>
                    <a:pt x="3456" y="21600"/>
                  </a:lnTo>
                  <a:lnTo>
                    <a:pt x="5702" y="20504"/>
                  </a:lnTo>
                  <a:lnTo>
                    <a:pt x="8294" y="18157"/>
                  </a:lnTo>
                  <a:lnTo>
                    <a:pt x="10886" y="15183"/>
                  </a:lnTo>
                  <a:lnTo>
                    <a:pt x="13651" y="11896"/>
                  </a:lnTo>
                  <a:lnTo>
                    <a:pt x="16070" y="8452"/>
                  </a:lnTo>
                  <a:lnTo>
                    <a:pt x="18317" y="5322"/>
                  </a:lnTo>
                  <a:lnTo>
                    <a:pt x="20045" y="2661"/>
                  </a:lnTo>
                  <a:lnTo>
                    <a:pt x="21254" y="1096"/>
                  </a:lnTo>
                  <a:lnTo>
                    <a:pt x="21600" y="313"/>
                  </a:lnTo>
                  <a:close/>
                </a:path>
              </a:pathLst>
            </a:custGeom>
            <a:solidFill>
              <a:srgbClr val="E2E2EA"/>
            </a:solidFill>
            <a:ln w="9525" cap="flat">
              <a:noFill/>
              <a:round/>
            </a:ln>
            <a:effectLst/>
          </p:spPr>
          <p:txBody>
            <a:bodyPr wrap="square" lIns="0" tIns="0" rIns="0" bIns="0" numCol="1" anchor="t">
              <a:noAutofit/>
            </a:bodyPr>
            <a:lstStyle/>
            <a:p>
              <a:pPr lvl="0" defTabSz="647700">
                <a:defRPr sz="1400"/>
              </a:pPr>
              <a:endParaRPr/>
            </a:p>
          </p:txBody>
        </p:sp>
        <p:sp>
          <p:nvSpPr>
            <p:cNvPr id="923" name="Shape 923"/>
            <p:cNvSpPr/>
            <p:nvPr/>
          </p:nvSpPr>
          <p:spPr>
            <a:xfrm>
              <a:off x="1042161" y="464133"/>
              <a:ext cx="81305" cy="155217"/>
            </a:xfrm>
            <a:custGeom>
              <a:avLst/>
              <a:gdLst/>
              <a:ahLst/>
              <a:cxnLst>
                <a:cxn ang="0">
                  <a:pos x="wd2" y="hd2"/>
                </a:cxn>
                <a:cxn ang="5400000">
                  <a:pos x="wd2" y="hd2"/>
                </a:cxn>
                <a:cxn ang="10800000">
                  <a:pos x="wd2" y="hd2"/>
                </a:cxn>
                <a:cxn ang="16200000">
                  <a:pos x="wd2" y="hd2"/>
                </a:cxn>
              </a:cxnLst>
              <a:rect l="0" t="0" r="r" b="b"/>
              <a:pathLst>
                <a:path w="21600" h="21600" extrusionOk="0">
                  <a:moveTo>
                    <a:pt x="19800" y="0"/>
                  </a:moveTo>
                  <a:lnTo>
                    <a:pt x="21600" y="15058"/>
                  </a:lnTo>
                  <a:lnTo>
                    <a:pt x="15200" y="15265"/>
                  </a:lnTo>
                  <a:lnTo>
                    <a:pt x="20000" y="21600"/>
                  </a:lnTo>
                  <a:lnTo>
                    <a:pt x="0" y="18173"/>
                  </a:lnTo>
                  <a:lnTo>
                    <a:pt x="13400" y="13604"/>
                  </a:lnTo>
                  <a:lnTo>
                    <a:pt x="19800"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924" name="Shape 924"/>
            <p:cNvSpPr/>
            <p:nvPr/>
          </p:nvSpPr>
          <p:spPr>
            <a:xfrm>
              <a:off x="858860" y="601610"/>
              <a:ext cx="214347" cy="81303"/>
            </a:xfrm>
            <a:custGeom>
              <a:avLst/>
              <a:gdLst/>
              <a:ahLst/>
              <a:cxnLst>
                <a:cxn ang="0">
                  <a:pos x="wd2" y="hd2"/>
                </a:cxn>
                <a:cxn ang="5400000">
                  <a:pos x="wd2" y="hd2"/>
                </a:cxn>
                <a:cxn ang="10800000">
                  <a:pos x="wd2" y="hd2"/>
                </a:cxn>
                <a:cxn ang="16200000">
                  <a:pos x="wd2" y="hd2"/>
                </a:cxn>
              </a:cxnLst>
              <a:rect l="0" t="0" r="r" b="b"/>
              <a:pathLst>
                <a:path w="21600" h="21600" extrusionOk="0">
                  <a:moveTo>
                    <a:pt x="21600" y="9535"/>
                  </a:moveTo>
                  <a:lnTo>
                    <a:pt x="13875" y="0"/>
                  </a:lnTo>
                  <a:lnTo>
                    <a:pt x="0" y="0"/>
                  </a:lnTo>
                  <a:lnTo>
                    <a:pt x="2250" y="21600"/>
                  </a:lnTo>
                  <a:lnTo>
                    <a:pt x="8925" y="17903"/>
                  </a:lnTo>
                  <a:lnTo>
                    <a:pt x="8025" y="5059"/>
                  </a:lnTo>
                  <a:lnTo>
                    <a:pt x="21600" y="9535"/>
                  </a:lnTo>
                  <a:close/>
                </a:path>
              </a:pathLst>
            </a:custGeom>
            <a:no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25" name="Shape 925"/>
            <p:cNvSpPr/>
            <p:nvPr/>
          </p:nvSpPr>
          <p:spPr>
            <a:xfrm>
              <a:off x="600166" y="600132"/>
              <a:ext cx="239476" cy="118260"/>
            </a:xfrm>
            <a:custGeom>
              <a:avLst/>
              <a:gdLst/>
              <a:ahLst/>
              <a:cxnLst>
                <a:cxn ang="0">
                  <a:pos x="wd2" y="hd2"/>
                </a:cxn>
                <a:cxn ang="5400000">
                  <a:pos x="wd2" y="hd2"/>
                </a:cxn>
                <a:cxn ang="10800000">
                  <a:pos x="wd2" y="hd2"/>
                </a:cxn>
                <a:cxn ang="16200000">
                  <a:pos x="wd2" y="hd2"/>
                </a:cxn>
              </a:cxnLst>
              <a:rect l="0" t="0" r="r" b="b"/>
              <a:pathLst>
                <a:path w="21600" h="21600" extrusionOk="0">
                  <a:moveTo>
                    <a:pt x="20731" y="8640"/>
                  </a:moveTo>
                  <a:lnTo>
                    <a:pt x="21333" y="7965"/>
                  </a:lnTo>
                  <a:lnTo>
                    <a:pt x="21600" y="6210"/>
                  </a:lnTo>
                  <a:lnTo>
                    <a:pt x="21533" y="4185"/>
                  </a:lnTo>
                  <a:lnTo>
                    <a:pt x="20998" y="2295"/>
                  </a:lnTo>
                  <a:lnTo>
                    <a:pt x="20864" y="2160"/>
                  </a:lnTo>
                  <a:lnTo>
                    <a:pt x="20530" y="2160"/>
                  </a:lnTo>
                  <a:lnTo>
                    <a:pt x="20129" y="2295"/>
                  </a:lnTo>
                  <a:lnTo>
                    <a:pt x="19728" y="2295"/>
                  </a:lnTo>
                  <a:lnTo>
                    <a:pt x="19259" y="2430"/>
                  </a:lnTo>
                  <a:lnTo>
                    <a:pt x="18858" y="2565"/>
                  </a:lnTo>
                  <a:lnTo>
                    <a:pt x="18524" y="2565"/>
                  </a:lnTo>
                  <a:lnTo>
                    <a:pt x="18323" y="2430"/>
                  </a:lnTo>
                  <a:lnTo>
                    <a:pt x="10365" y="0"/>
                  </a:lnTo>
                  <a:lnTo>
                    <a:pt x="6420" y="1080"/>
                  </a:lnTo>
                  <a:lnTo>
                    <a:pt x="6219" y="1485"/>
                  </a:lnTo>
                  <a:lnTo>
                    <a:pt x="5684" y="2565"/>
                  </a:lnTo>
                  <a:lnTo>
                    <a:pt x="4815" y="4320"/>
                  </a:lnTo>
                  <a:lnTo>
                    <a:pt x="3879" y="6345"/>
                  </a:lnTo>
                  <a:lnTo>
                    <a:pt x="2876" y="8505"/>
                  </a:lnTo>
                  <a:lnTo>
                    <a:pt x="2073" y="10530"/>
                  </a:lnTo>
                  <a:lnTo>
                    <a:pt x="1538" y="12285"/>
                  </a:lnTo>
                  <a:lnTo>
                    <a:pt x="1271" y="13500"/>
                  </a:lnTo>
                  <a:lnTo>
                    <a:pt x="936" y="15660"/>
                  </a:lnTo>
                  <a:lnTo>
                    <a:pt x="535" y="18360"/>
                  </a:lnTo>
                  <a:lnTo>
                    <a:pt x="134" y="20655"/>
                  </a:lnTo>
                  <a:lnTo>
                    <a:pt x="0" y="21600"/>
                  </a:lnTo>
                  <a:lnTo>
                    <a:pt x="67" y="21600"/>
                  </a:lnTo>
                  <a:lnTo>
                    <a:pt x="267" y="21465"/>
                  </a:lnTo>
                  <a:lnTo>
                    <a:pt x="669" y="21330"/>
                  </a:lnTo>
                  <a:lnTo>
                    <a:pt x="1137" y="20790"/>
                  </a:lnTo>
                  <a:lnTo>
                    <a:pt x="1672" y="20250"/>
                  </a:lnTo>
                  <a:lnTo>
                    <a:pt x="2140" y="19170"/>
                  </a:lnTo>
                  <a:lnTo>
                    <a:pt x="2675" y="17685"/>
                  </a:lnTo>
                  <a:lnTo>
                    <a:pt x="3076" y="15660"/>
                  </a:lnTo>
                  <a:lnTo>
                    <a:pt x="3544" y="13635"/>
                  </a:lnTo>
                  <a:lnTo>
                    <a:pt x="3946" y="11745"/>
                  </a:lnTo>
                  <a:lnTo>
                    <a:pt x="4614" y="10260"/>
                  </a:lnTo>
                  <a:lnTo>
                    <a:pt x="5149" y="9045"/>
                  </a:lnTo>
                  <a:lnTo>
                    <a:pt x="5684" y="7965"/>
                  </a:lnTo>
                  <a:lnTo>
                    <a:pt x="6085" y="7290"/>
                  </a:lnTo>
                  <a:lnTo>
                    <a:pt x="6353" y="6885"/>
                  </a:lnTo>
                  <a:lnTo>
                    <a:pt x="6420" y="6615"/>
                  </a:lnTo>
                  <a:lnTo>
                    <a:pt x="7824" y="7695"/>
                  </a:lnTo>
                  <a:lnTo>
                    <a:pt x="4748" y="12555"/>
                  </a:lnTo>
                  <a:lnTo>
                    <a:pt x="4414" y="15660"/>
                  </a:lnTo>
                  <a:lnTo>
                    <a:pt x="4815" y="15525"/>
                  </a:lnTo>
                  <a:lnTo>
                    <a:pt x="5818" y="14850"/>
                  </a:lnTo>
                  <a:lnTo>
                    <a:pt x="7356" y="14040"/>
                  </a:lnTo>
                  <a:lnTo>
                    <a:pt x="9162" y="12825"/>
                  </a:lnTo>
                  <a:lnTo>
                    <a:pt x="10967" y="11610"/>
                  </a:lnTo>
                  <a:lnTo>
                    <a:pt x="12773" y="10260"/>
                  </a:lnTo>
                  <a:lnTo>
                    <a:pt x="14311" y="8910"/>
                  </a:lnTo>
                  <a:lnTo>
                    <a:pt x="15381" y="7560"/>
                  </a:lnTo>
                  <a:lnTo>
                    <a:pt x="15849" y="7290"/>
                  </a:lnTo>
                  <a:lnTo>
                    <a:pt x="16451" y="7290"/>
                  </a:lnTo>
                  <a:lnTo>
                    <a:pt x="17253" y="7425"/>
                  </a:lnTo>
                  <a:lnTo>
                    <a:pt x="17989" y="7695"/>
                  </a:lnTo>
                  <a:lnTo>
                    <a:pt x="18858" y="8235"/>
                  </a:lnTo>
                  <a:lnTo>
                    <a:pt x="19594" y="8505"/>
                  </a:lnTo>
                  <a:lnTo>
                    <a:pt x="20263" y="8640"/>
                  </a:lnTo>
                  <a:lnTo>
                    <a:pt x="20731" y="86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926" name="Shape 926"/>
            <p:cNvSpPr/>
            <p:nvPr/>
          </p:nvSpPr>
          <p:spPr>
            <a:xfrm>
              <a:off x="656340" y="678478"/>
              <a:ext cx="60609" cy="36956"/>
            </a:xfrm>
            <a:custGeom>
              <a:avLst/>
              <a:gdLst/>
              <a:ahLst/>
              <a:cxnLst>
                <a:cxn ang="0">
                  <a:pos x="wd2" y="hd2"/>
                </a:cxn>
                <a:cxn ang="5400000">
                  <a:pos x="wd2" y="hd2"/>
                </a:cxn>
                <a:cxn ang="10800000">
                  <a:pos x="wd2" y="hd2"/>
                </a:cxn>
                <a:cxn ang="16200000">
                  <a:pos x="wd2" y="hd2"/>
                </a:cxn>
              </a:cxnLst>
              <a:rect l="0" t="0" r="r" b="b"/>
              <a:pathLst>
                <a:path w="21600" h="21600" extrusionOk="0">
                  <a:moveTo>
                    <a:pt x="1317" y="10350"/>
                  </a:moveTo>
                  <a:lnTo>
                    <a:pt x="2107" y="9900"/>
                  </a:lnTo>
                  <a:lnTo>
                    <a:pt x="4478" y="8100"/>
                  </a:lnTo>
                  <a:lnTo>
                    <a:pt x="7376" y="6300"/>
                  </a:lnTo>
                  <a:lnTo>
                    <a:pt x="11063" y="3600"/>
                  </a:lnTo>
                  <a:lnTo>
                    <a:pt x="14751" y="1350"/>
                  </a:lnTo>
                  <a:lnTo>
                    <a:pt x="17912" y="450"/>
                  </a:lnTo>
                  <a:lnTo>
                    <a:pt x="20546" y="0"/>
                  </a:lnTo>
                  <a:lnTo>
                    <a:pt x="21600" y="900"/>
                  </a:lnTo>
                  <a:lnTo>
                    <a:pt x="21600" y="3150"/>
                  </a:lnTo>
                  <a:lnTo>
                    <a:pt x="20546" y="5850"/>
                  </a:lnTo>
                  <a:lnTo>
                    <a:pt x="18702" y="8100"/>
                  </a:lnTo>
                  <a:lnTo>
                    <a:pt x="16595" y="11250"/>
                  </a:lnTo>
                  <a:lnTo>
                    <a:pt x="13961" y="13950"/>
                  </a:lnTo>
                  <a:lnTo>
                    <a:pt x="11854" y="16200"/>
                  </a:lnTo>
                  <a:lnTo>
                    <a:pt x="10537" y="17550"/>
                  </a:lnTo>
                  <a:lnTo>
                    <a:pt x="9746" y="18000"/>
                  </a:lnTo>
                  <a:lnTo>
                    <a:pt x="9220" y="18450"/>
                  </a:lnTo>
                  <a:lnTo>
                    <a:pt x="7639" y="19800"/>
                  </a:lnTo>
                  <a:lnTo>
                    <a:pt x="5795" y="20700"/>
                  </a:lnTo>
                  <a:lnTo>
                    <a:pt x="3688" y="21600"/>
                  </a:lnTo>
                  <a:lnTo>
                    <a:pt x="1580" y="21150"/>
                  </a:lnTo>
                  <a:lnTo>
                    <a:pt x="527" y="19800"/>
                  </a:lnTo>
                  <a:lnTo>
                    <a:pt x="0" y="16650"/>
                  </a:lnTo>
                  <a:lnTo>
                    <a:pt x="1317" y="10350"/>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927" name="Shape 927"/>
            <p:cNvSpPr/>
            <p:nvPr/>
          </p:nvSpPr>
          <p:spPr>
            <a:xfrm>
              <a:off x="656340" y="607522"/>
              <a:ext cx="96087" cy="62087"/>
            </a:xfrm>
            <a:custGeom>
              <a:avLst/>
              <a:gdLst/>
              <a:ahLst/>
              <a:cxnLst>
                <a:cxn ang="0">
                  <a:pos x="wd2" y="hd2"/>
                </a:cxn>
                <a:cxn ang="5400000">
                  <a:pos x="wd2" y="hd2"/>
                </a:cxn>
                <a:cxn ang="10800000">
                  <a:pos x="wd2" y="hd2"/>
                </a:cxn>
                <a:cxn ang="16200000">
                  <a:pos x="wd2" y="hd2"/>
                </a:cxn>
              </a:cxnLst>
              <a:rect l="0" t="0" r="r" b="b"/>
              <a:pathLst>
                <a:path w="21600" h="21600" extrusionOk="0">
                  <a:moveTo>
                    <a:pt x="20271" y="2314"/>
                  </a:moveTo>
                  <a:lnTo>
                    <a:pt x="13957" y="0"/>
                  </a:lnTo>
                  <a:lnTo>
                    <a:pt x="4486" y="2314"/>
                  </a:lnTo>
                  <a:lnTo>
                    <a:pt x="4154" y="3086"/>
                  </a:lnTo>
                  <a:lnTo>
                    <a:pt x="2991" y="4371"/>
                  </a:lnTo>
                  <a:lnTo>
                    <a:pt x="1495" y="6171"/>
                  </a:lnTo>
                  <a:lnTo>
                    <a:pt x="166" y="8486"/>
                  </a:lnTo>
                  <a:lnTo>
                    <a:pt x="0" y="10029"/>
                  </a:lnTo>
                  <a:lnTo>
                    <a:pt x="997" y="10029"/>
                  </a:lnTo>
                  <a:lnTo>
                    <a:pt x="2825" y="9257"/>
                  </a:lnTo>
                  <a:lnTo>
                    <a:pt x="4154" y="7971"/>
                  </a:lnTo>
                  <a:lnTo>
                    <a:pt x="5151" y="7714"/>
                  </a:lnTo>
                  <a:lnTo>
                    <a:pt x="5815" y="7971"/>
                  </a:lnTo>
                  <a:lnTo>
                    <a:pt x="6812" y="9000"/>
                  </a:lnTo>
                  <a:lnTo>
                    <a:pt x="8142" y="9514"/>
                  </a:lnTo>
                  <a:lnTo>
                    <a:pt x="8972" y="11057"/>
                  </a:lnTo>
                  <a:lnTo>
                    <a:pt x="8474" y="13371"/>
                  </a:lnTo>
                  <a:lnTo>
                    <a:pt x="6978" y="15943"/>
                  </a:lnTo>
                  <a:lnTo>
                    <a:pt x="5317" y="17743"/>
                  </a:lnTo>
                  <a:lnTo>
                    <a:pt x="4154" y="19029"/>
                  </a:lnTo>
                  <a:lnTo>
                    <a:pt x="3822" y="20571"/>
                  </a:lnTo>
                  <a:lnTo>
                    <a:pt x="4320" y="21600"/>
                  </a:lnTo>
                  <a:lnTo>
                    <a:pt x="5649" y="21600"/>
                  </a:lnTo>
                  <a:lnTo>
                    <a:pt x="6812" y="21086"/>
                  </a:lnTo>
                  <a:lnTo>
                    <a:pt x="8308" y="20571"/>
                  </a:lnTo>
                  <a:lnTo>
                    <a:pt x="10468" y="19543"/>
                  </a:lnTo>
                  <a:lnTo>
                    <a:pt x="12628" y="18771"/>
                  </a:lnTo>
                  <a:lnTo>
                    <a:pt x="14455" y="17486"/>
                  </a:lnTo>
                  <a:lnTo>
                    <a:pt x="16449" y="16200"/>
                  </a:lnTo>
                  <a:lnTo>
                    <a:pt x="17612" y="15171"/>
                  </a:lnTo>
                  <a:lnTo>
                    <a:pt x="18277" y="13886"/>
                  </a:lnTo>
                  <a:lnTo>
                    <a:pt x="19274" y="11314"/>
                  </a:lnTo>
                  <a:lnTo>
                    <a:pt x="20603" y="8229"/>
                  </a:lnTo>
                  <a:lnTo>
                    <a:pt x="21600" y="5657"/>
                  </a:lnTo>
                  <a:lnTo>
                    <a:pt x="20603" y="3600"/>
                  </a:lnTo>
                  <a:lnTo>
                    <a:pt x="20271" y="2314"/>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928" name="Shape 928"/>
            <p:cNvSpPr/>
            <p:nvPr/>
          </p:nvSpPr>
          <p:spPr>
            <a:xfrm>
              <a:off x="666687" y="691783"/>
              <a:ext cx="76201" cy="28087"/>
            </a:xfrm>
            <a:custGeom>
              <a:avLst/>
              <a:gdLst/>
              <a:ahLst/>
              <a:cxnLst>
                <a:cxn ang="0">
                  <a:pos x="wd2" y="hd2"/>
                </a:cxn>
                <a:cxn ang="5400000">
                  <a:pos x="wd2" y="hd2"/>
                </a:cxn>
                <a:cxn ang="10800000">
                  <a:pos x="wd2" y="hd2"/>
                </a:cxn>
                <a:cxn ang="16200000">
                  <a:pos x="wd2" y="hd2"/>
                </a:cxn>
              </a:cxnLst>
              <a:rect l="0" t="0" r="r" b="b"/>
              <a:pathLst>
                <a:path w="21600" h="21600" extrusionOk="0">
                  <a:moveTo>
                    <a:pt x="0" y="13427"/>
                  </a:moveTo>
                  <a:lnTo>
                    <a:pt x="745" y="12843"/>
                  </a:lnTo>
                  <a:lnTo>
                    <a:pt x="2483" y="12259"/>
                  </a:lnTo>
                  <a:lnTo>
                    <a:pt x="4966" y="11092"/>
                  </a:lnTo>
                  <a:lnTo>
                    <a:pt x="7945" y="8757"/>
                  </a:lnTo>
                  <a:lnTo>
                    <a:pt x="10676" y="7005"/>
                  </a:lnTo>
                  <a:lnTo>
                    <a:pt x="13655" y="4670"/>
                  </a:lnTo>
                  <a:lnTo>
                    <a:pt x="15641" y="3503"/>
                  </a:lnTo>
                  <a:lnTo>
                    <a:pt x="16883" y="2335"/>
                  </a:lnTo>
                  <a:lnTo>
                    <a:pt x="18621" y="0"/>
                  </a:lnTo>
                  <a:lnTo>
                    <a:pt x="20607" y="0"/>
                  </a:lnTo>
                  <a:lnTo>
                    <a:pt x="21600" y="2335"/>
                  </a:lnTo>
                  <a:lnTo>
                    <a:pt x="20607" y="7589"/>
                  </a:lnTo>
                  <a:lnTo>
                    <a:pt x="19366" y="11092"/>
                  </a:lnTo>
                  <a:lnTo>
                    <a:pt x="16386" y="15178"/>
                  </a:lnTo>
                  <a:lnTo>
                    <a:pt x="12910" y="18097"/>
                  </a:lnTo>
                  <a:lnTo>
                    <a:pt x="9434" y="20432"/>
                  </a:lnTo>
                  <a:lnTo>
                    <a:pt x="5710" y="21600"/>
                  </a:lnTo>
                  <a:lnTo>
                    <a:pt x="2979" y="21600"/>
                  </a:lnTo>
                  <a:lnTo>
                    <a:pt x="745" y="18681"/>
                  </a:lnTo>
                  <a:lnTo>
                    <a:pt x="0" y="1342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929" name="Shape 929"/>
            <p:cNvSpPr/>
            <p:nvPr/>
          </p:nvSpPr>
          <p:spPr>
            <a:xfrm>
              <a:off x="721382" y="727260"/>
              <a:ext cx="59131" cy="32523"/>
            </a:xfrm>
            <a:custGeom>
              <a:avLst/>
              <a:gdLst/>
              <a:ahLst/>
              <a:cxnLst>
                <a:cxn ang="0">
                  <a:pos x="wd2" y="hd2"/>
                </a:cxn>
                <a:cxn ang="5400000">
                  <a:pos x="wd2" y="hd2"/>
                </a:cxn>
                <a:cxn ang="10800000">
                  <a:pos x="wd2" y="hd2"/>
                </a:cxn>
                <a:cxn ang="16200000">
                  <a:pos x="wd2" y="hd2"/>
                </a:cxn>
              </a:cxnLst>
              <a:rect l="0" t="0" r="r" b="b"/>
              <a:pathLst>
                <a:path w="21600" h="21600" extrusionOk="0">
                  <a:moveTo>
                    <a:pt x="16740" y="1543"/>
                  </a:moveTo>
                  <a:lnTo>
                    <a:pt x="6210" y="5657"/>
                  </a:lnTo>
                  <a:lnTo>
                    <a:pt x="0" y="21600"/>
                  </a:lnTo>
                  <a:lnTo>
                    <a:pt x="15930" y="14400"/>
                  </a:lnTo>
                  <a:lnTo>
                    <a:pt x="21600" y="0"/>
                  </a:lnTo>
                  <a:lnTo>
                    <a:pt x="16740" y="154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930" name="Shape 930"/>
            <p:cNvSpPr/>
            <p:nvPr/>
          </p:nvSpPr>
          <p:spPr>
            <a:xfrm>
              <a:off x="861816" y="23617"/>
              <a:ext cx="425735" cy="203999"/>
            </a:xfrm>
            <a:custGeom>
              <a:avLst/>
              <a:gdLst/>
              <a:ahLst/>
              <a:cxnLst>
                <a:cxn ang="0">
                  <a:pos x="wd2" y="hd2"/>
                </a:cxn>
                <a:cxn ang="5400000">
                  <a:pos x="wd2" y="hd2"/>
                </a:cxn>
                <a:cxn ang="10800000">
                  <a:pos x="wd2" y="hd2"/>
                </a:cxn>
                <a:cxn ang="16200000">
                  <a:pos x="wd2" y="hd2"/>
                </a:cxn>
              </a:cxnLst>
              <a:rect l="0" t="0" r="r" b="b"/>
              <a:pathLst>
                <a:path w="21600" h="21600" extrusionOk="0">
                  <a:moveTo>
                    <a:pt x="21600" y="17155"/>
                  </a:moveTo>
                  <a:lnTo>
                    <a:pt x="21338" y="16375"/>
                  </a:lnTo>
                  <a:lnTo>
                    <a:pt x="21077" y="15752"/>
                  </a:lnTo>
                  <a:lnTo>
                    <a:pt x="20853" y="15128"/>
                  </a:lnTo>
                  <a:lnTo>
                    <a:pt x="20591" y="14504"/>
                  </a:lnTo>
                  <a:lnTo>
                    <a:pt x="20329" y="14036"/>
                  </a:lnTo>
                  <a:lnTo>
                    <a:pt x="20030" y="13490"/>
                  </a:lnTo>
                  <a:lnTo>
                    <a:pt x="19694" y="13100"/>
                  </a:lnTo>
                  <a:lnTo>
                    <a:pt x="19208" y="12788"/>
                  </a:lnTo>
                  <a:lnTo>
                    <a:pt x="18760" y="12477"/>
                  </a:lnTo>
                  <a:lnTo>
                    <a:pt x="18274" y="12165"/>
                  </a:lnTo>
                  <a:lnTo>
                    <a:pt x="17826" y="11853"/>
                  </a:lnTo>
                  <a:lnTo>
                    <a:pt x="17452" y="11541"/>
                  </a:lnTo>
                  <a:lnTo>
                    <a:pt x="17078" y="11151"/>
                  </a:lnTo>
                  <a:lnTo>
                    <a:pt x="16704" y="10605"/>
                  </a:lnTo>
                  <a:lnTo>
                    <a:pt x="16368" y="9981"/>
                  </a:lnTo>
                  <a:lnTo>
                    <a:pt x="16069" y="9279"/>
                  </a:lnTo>
                  <a:lnTo>
                    <a:pt x="15808" y="8422"/>
                  </a:lnTo>
                  <a:lnTo>
                    <a:pt x="15583" y="7720"/>
                  </a:lnTo>
                  <a:lnTo>
                    <a:pt x="15434" y="7096"/>
                  </a:lnTo>
                  <a:lnTo>
                    <a:pt x="15247" y="6472"/>
                  </a:lnTo>
                  <a:lnTo>
                    <a:pt x="15023" y="5848"/>
                  </a:lnTo>
                  <a:lnTo>
                    <a:pt x="14761" y="5147"/>
                  </a:lnTo>
                  <a:lnTo>
                    <a:pt x="14462" y="4289"/>
                  </a:lnTo>
                  <a:lnTo>
                    <a:pt x="14089" y="3509"/>
                  </a:lnTo>
                  <a:lnTo>
                    <a:pt x="13864" y="3041"/>
                  </a:lnTo>
                  <a:lnTo>
                    <a:pt x="13565" y="2729"/>
                  </a:lnTo>
                  <a:lnTo>
                    <a:pt x="13266" y="2417"/>
                  </a:lnTo>
                  <a:lnTo>
                    <a:pt x="12930" y="2183"/>
                  </a:lnTo>
                  <a:lnTo>
                    <a:pt x="12556" y="1949"/>
                  </a:lnTo>
                  <a:lnTo>
                    <a:pt x="12183" y="1871"/>
                  </a:lnTo>
                  <a:lnTo>
                    <a:pt x="11809" y="1794"/>
                  </a:lnTo>
                  <a:lnTo>
                    <a:pt x="11435" y="1716"/>
                  </a:lnTo>
                  <a:lnTo>
                    <a:pt x="11062" y="1326"/>
                  </a:lnTo>
                  <a:lnTo>
                    <a:pt x="10763" y="1014"/>
                  </a:lnTo>
                  <a:lnTo>
                    <a:pt x="10464" y="702"/>
                  </a:lnTo>
                  <a:lnTo>
                    <a:pt x="10239" y="546"/>
                  </a:lnTo>
                  <a:lnTo>
                    <a:pt x="10053" y="390"/>
                  </a:lnTo>
                  <a:lnTo>
                    <a:pt x="9866" y="312"/>
                  </a:lnTo>
                  <a:lnTo>
                    <a:pt x="9791" y="156"/>
                  </a:lnTo>
                  <a:lnTo>
                    <a:pt x="9754" y="156"/>
                  </a:lnTo>
                  <a:lnTo>
                    <a:pt x="9642" y="156"/>
                  </a:lnTo>
                  <a:lnTo>
                    <a:pt x="9455" y="78"/>
                  </a:lnTo>
                  <a:lnTo>
                    <a:pt x="9156" y="0"/>
                  </a:lnTo>
                  <a:lnTo>
                    <a:pt x="8670" y="0"/>
                  </a:lnTo>
                  <a:lnTo>
                    <a:pt x="8109" y="156"/>
                  </a:lnTo>
                  <a:lnTo>
                    <a:pt x="7474" y="546"/>
                  </a:lnTo>
                  <a:lnTo>
                    <a:pt x="6727" y="1092"/>
                  </a:lnTo>
                  <a:lnTo>
                    <a:pt x="5942" y="1949"/>
                  </a:lnTo>
                  <a:lnTo>
                    <a:pt x="5307" y="2807"/>
                  </a:lnTo>
                  <a:lnTo>
                    <a:pt x="4709" y="3509"/>
                  </a:lnTo>
                  <a:lnTo>
                    <a:pt x="4111" y="4211"/>
                  </a:lnTo>
                  <a:lnTo>
                    <a:pt x="3588" y="5069"/>
                  </a:lnTo>
                  <a:lnTo>
                    <a:pt x="3064" y="5926"/>
                  </a:lnTo>
                  <a:lnTo>
                    <a:pt x="2579" y="6940"/>
                  </a:lnTo>
                  <a:lnTo>
                    <a:pt x="2093" y="8188"/>
                  </a:lnTo>
                  <a:lnTo>
                    <a:pt x="1607" y="9591"/>
                  </a:lnTo>
                  <a:lnTo>
                    <a:pt x="1383" y="10215"/>
                  </a:lnTo>
                  <a:lnTo>
                    <a:pt x="1121" y="10761"/>
                  </a:lnTo>
                  <a:lnTo>
                    <a:pt x="822" y="11307"/>
                  </a:lnTo>
                  <a:lnTo>
                    <a:pt x="561" y="11853"/>
                  </a:lnTo>
                  <a:lnTo>
                    <a:pt x="299" y="12321"/>
                  </a:lnTo>
                  <a:lnTo>
                    <a:pt x="75" y="12866"/>
                  </a:lnTo>
                  <a:lnTo>
                    <a:pt x="0" y="13334"/>
                  </a:lnTo>
                  <a:lnTo>
                    <a:pt x="0" y="13802"/>
                  </a:lnTo>
                  <a:lnTo>
                    <a:pt x="75" y="14348"/>
                  </a:lnTo>
                  <a:lnTo>
                    <a:pt x="224" y="15128"/>
                  </a:lnTo>
                  <a:lnTo>
                    <a:pt x="336" y="15830"/>
                  </a:lnTo>
                  <a:lnTo>
                    <a:pt x="523" y="16609"/>
                  </a:lnTo>
                  <a:lnTo>
                    <a:pt x="710" y="17545"/>
                  </a:lnTo>
                  <a:lnTo>
                    <a:pt x="897" y="18325"/>
                  </a:lnTo>
                  <a:lnTo>
                    <a:pt x="1196" y="19105"/>
                  </a:lnTo>
                  <a:lnTo>
                    <a:pt x="1532" y="19729"/>
                  </a:lnTo>
                  <a:lnTo>
                    <a:pt x="1869" y="20118"/>
                  </a:lnTo>
                  <a:lnTo>
                    <a:pt x="2242" y="20196"/>
                  </a:lnTo>
                  <a:lnTo>
                    <a:pt x="2541" y="20196"/>
                  </a:lnTo>
                  <a:lnTo>
                    <a:pt x="2691" y="20118"/>
                  </a:lnTo>
                  <a:lnTo>
                    <a:pt x="2504" y="19729"/>
                  </a:lnTo>
                  <a:lnTo>
                    <a:pt x="2205" y="18715"/>
                  </a:lnTo>
                  <a:lnTo>
                    <a:pt x="1981" y="17077"/>
                  </a:lnTo>
                  <a:lnTo>
                    <a:pt x="2242" y="14894"/>
                  </a:lnTo>
                  <a:lnTo>
                    <a:pt x="2242" y="15362"/>
                  </a:lnTo>
                  <a:lnTo>
                    <a:pt x="2429" y="15752"/>
                  </a:lnTo>
                  <a:lnTo>
                    <a:pt x="2728" y="15986"/>
                  </a:lnTo>
                  <a:lnTo>
                    <a:pt x="3102" y="16064"/>
                  </a:lnTo>
                  <a:lnTo>
                    <a:pt x="3513" y="16142"/>
                  </a:lnTo>
                  <a:lnTo>
                    <a:pt x="3887" y="16142"/>
                  </a:lnTo>
                  <a:lnTo>
                    <a:pt x="4148" y="16142"/>
                  </a:lnTo>
                  <a:lnTo>
                    <a:pt x="4223" y="16142"/>
                  </a:lnTo>
                  <a:lnTo>
                    <a:pt x="7511" y="15362"/>
                  </a:lnTo>
                  <a:lnTo>
                    <a:pt x="7511" y="15284"/>
                  </a:lnTo>
                  <a:lnTo>
                    <a:pt x="7586" y="14972"/>
                  </a:lnTo>
                  <a:lnTo>
                    <a:pt x="7773" y="14816"/>
                  </a:lnTo>
                  <a:lnTo>
                    <a:pt x="8072" y="14660"/>
                  </a:lnTo>
                  <a:lnTo>
                    <a:pt x="8483" y="14660"/>
                  </a:lnTo>
                  <a:lnTo>
                    <a:pt x="9156" y="14894"/>
                  </a:lnTo>
                  <a:lnTo>
                    <a:pt x="9940" y="15518"/>
                  </a:lnTo>
                  <a:lnTo>
                    <a:pt x="11024" y="16609"/>
                  </a:lnTo>
                  <a:lnTo>
                    <a:pt x="11622" y="17311"/>
                  </a:lnTo>
                  <a:lnTo>
                    <a:pt x="12033" y="17779"/>
                  </a:lnTo>
                  <a:lnTo>
                    <a:pt x="12370" y="18247"/>
                  </a:lnTo>
                  <a:lnTo>
                    <a:pt x="12631" y="18481"/>
                  </a:lnTo>
                  <a:lnTo>
                    <a:pt x="12855" y="18715"/>
                  </a:lnTo>
                  <a:lnTo>
                    <a:pt x="13154" y="18871"/>
                  </a:lnTo>
                  <a:lnTo>
                    <a:pt x="13528" y="18949"/>
                  </a:lnTo>
                  <a:lnTo>
                    <a:pt x="14089" y="19105"/>
                  </a:lnTo>
                  <a:lnTo>
                    <a:pt x="14425" y="19261"/>
                  </a:lnTo>
                  <a:lnTo>
                    <a:pt x="14724" y="19339"/>
                  </a:lnTo>
                  <a:lnTo>
                    <a:pt x="15023" y="19261"/>
                  </a:lnTo>
                  <a:lnTo>
                    <a:pt x="15322" y="18871"/>
                  </a:lnTo>
                  <a:lnTo>
                    <a:pt x="15546" y="18793"/>
                  </a:lnTo>
                  <a:lnTo>
                    <a:pt x="15845" y="18637"/>
                  </a:lnTo>
                  <a:lnTo>
                    <a:pt x="16144" y="18403"/>
                  </a:lnTo>
                  <a:lnTo>
                    <a:pt x="16368" y="18325"/>
                  </a:lnTo>
                  <a:lnTo>
                    <a:pt x="16929" y="18325"/>
                  </a:lnTo>
                  <a:lnTo>
                    <a:pt x="17302" y="18481"/>
                  </a:lnTo>
                  <a:lnTo>
                    <a:pt x="17527" y="18871"/>
                  </a:lnTo>
                  <a:lnTo>
                    <a:pt x="17713" y="19339"/>
                  </a:lnTo>
                  <a:lnTo>
                    <a:pt x="17788" y="19884"/>
                  </a:lnTo>
                  <a:lnTo>
                    <a:pt x="17938" y="20274"/>
                  </a:lnTo>
                  <a:lnTo>
                    <a:pt x="18087" y="20820"/>
                  </a:lnTo>
                  <a:lnTo>
                    <a:pt x="18349" y="21210"/>
                  </a:lnTo>
                  <a:lnTo>
                    <a:pt x="19096" y="21600"/>
                  </a:lnTo>
                  <a:lnTo>
                    <a:pt x="19731" y="21366"/>
                  </a:lnTo>
                  <a:lnTo>
                    <a:pt x="20329" y="20820"/>
                  </a:lnTo>
                  <a:lnTo>
                    <a:pt x="20815" y="20118"/>
                  </a:lnTo>
                  <a:lnTo>
                    <a:pt x="21189" y="19261"/>
                  </a:lnTo>
                  <a:lnTo>
                    <a:pt x="21451" y="18325"/>
                  </a:lnTo>
                  <a:lnTo>
                    <a:pt x="21600" y="17623"/>
                  </a:lnTo>
                  <a:lnTo>
                    <a:pt x="21600" y="1715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931" name="Shape 931"/>
            <p:cNvSpPr/>
            <p:nvPr/>
          </p:nvSpPr>
          <p:spPr>
            <a:xfrm>
              <a:off x="946076" y="103442"/>
              <a:ext cx="130086" cy="62087"/>
            </a:xfrm>
            <a:custGeom>
              <a:avLst/>
              <a:gdLst/>
              <a:ahLst/>
              <a:cxnLst>
                <a:cxn ang="0">
                  <a:pos x="wd2" y="hd2"/>
                </a:cxn>
                <a:cxn ang="5400000">
                  <a:pos x="wd2" y="hd2"/>
                </a:cxn>
                <a:cxn ang="10800000">
                  <a:pos x="wd2" y="hd2"/>
                </a:cxn>
                <a:cxn ang="16200000">
                  <a:pos x="wd2" y="hd2"/>
                </a:cxn>
              </a:cxnLst>
              <a:rect l="0" t="0" r="r" b="b"/>
              <a:pathLst>
                <a:path w="21600" h="21600" extrusionOk="0">
                  <a:moveTo>
                    <a:pt x="244" y="8540"/>
                  </a:moveTo>
                  <a:lnTo>
                    <a:pt x="244" y="14316"/>
                  </a:lnTo>
                  <a:lnTo>
                    <a:pt x="244" y="18335"/>
                  </a:lnTo>
                  <a:lnTo>
                    <a:pt x="0" y="20595"/>
                  </a:lnTo>
                  <a:lnTo>
                    <a:pt x="0" y="21600"/>
                  </a:lnTo>
                  <a:lnTo>
                    <a:pt x="366" y="21098"/>
                  </a:lnTo>
                  <a:lnTo>
                    <a:pt x="854" y="20344"/>
                  </a:lnTo>
                  <a:lnTo>
                    <a:pt x="1831" y="19088"/>
                  </a:lnTo>
                  <a:lnTo>
                    <a:pt x="3051" y="17833"/>
                  </a:lnTo>
                  <a:lnTo>
                    <a:pt x="4271" y="16074"/>
                  </a:lnTo>
                  <a:lnTo>
                    <a:pt x="5369" y="14316"/>
                  </a:lnTo>
                  <a:lnTo>
                    <a:pt x="6468" y="12558"/>
                  </a:lnTo>
                  <a:lnTo>
                    <a:pt x="7200" y="10800"/>
                  </a:lnTo>
                  <a:lnTo>
                    <a:pt x="8054" y="9293"/>
                  </a:lnTo>
                  <a:lnTo>
                    <a:pt x="9153" y="8288"/>
                  </a:lnTo>
                  <a:lnTo>
                    <a:pt x="10617" y="7284"/>
                  </a:lnTo>
                  <a:lnTo>
                    <a:pt x="12447" y="6530"/>
                  </a:lnTo>
                  <a:lnTo>
                    <a:pt x="14278" y="5777"/>
                  </a:lnTo>
                  <a:lnTo>
                    <a:pt x="16475" y="5777"/>
                  </a:lnTo>
                  <a:lnTo>
                    <a:pt x="18915" y="5777"/>
                  </a:lnTo>
                  <a:lnTo>
                    <a:pt x="21478" y="6279"/>
                  </a:lnTo>
                  <a:lnTo>
                    <a:pt x="21600" y="6279"/>
                  </a:lnTo>
                  <a:lnTo>
                    <a:pt x="20990" y="5777"/>
                  </a:lnTo>
                  <a:lnTo>
                    <a:pt x="20136" y="5274"/>
                  </a:lnTo>
                  <a:lnTo>
                    <a:pt x="19037" y="4521"/>
                  </a:lnTo>
                  <a:lnTo>
                    <a:pt x="17573" y="3516"/>
                  </a:lnTo>
                  <a:lnTo>
                    <a:pt x="16353" y="2512"/>
                  </a:lnTo>
                  <a:lnTo>
                    <a:pt x="15254" y="1507"/>
                  </a:lnTo>
                  <a:lnTo>
                    <a:pt x="14400" y="753"/>
                  </a:lnTo>
                  <a:lnTo>
                    <a:pt x="13424" y="0"/>
                  </a:lnTo>
                  <a:lnTo>
                    <a:pt x="11715" y="0"/>
                  </a:lnTo>
                  <a:lnTo>
                    <a:pt x="9519" y="0"/>
                  </a:lnTo>
                  <a:lnTo>
                    <a:pt x="6956" y="753"/>
                  </a:lnTo>
                  <a:lnTo>
                    <a:pt x="4393" y="1507"/>
                  </a:lnTo>
                  <a:lnTo>
                    <a:pt x="2319" y="3265"/>
                  </a:lnTo>
                  <a:lnTo>
                    <a:pt x="732" y="5274"/>
                  </a:lnTo>
                  <a:lnTo>
                    <a:pt x="244" y="854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32" name="Shape 932"/>
            <p:cNvSpPr/>
            <p:nvPr/>
          </p:nvSpPr>
          <p:spPr>
            <a:xfrm>
              <a:off x="917990" y="39877"/>
              <a:ext cx="88695" cy="5913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 y="20810"/>
                  </a:lnTo>
                  <a:lnTo>
                    <a:pt x="1440" y="19229"/>
                  </a:lnTo>
                  <a:lnTo>
                    <a:pt x="3420" y="16595"/>
                  </a:lnTo>
                  <a:lnTo>
                    <a:pt x="5580" y="13698"/>
                  </a:lnTo>
                  <a:lnTo>
                    <a:pt x="8280" y="10273"/>
                  </a:lnTo>
                  <a:lnTo>
                    <a:pt x="11700" y="6585"/>
                  </a:lnTo>
                  <a:lnTo>
                    <a:pt x="15120" y="3688"/>
                  </a:lnTo>
                  <a:lnTo>
                    <a:pt x="19080" y="790"/>
                  </a:lnTo>
                  <a:lnTo>
                    <a:pt x="21600" y="0"/>
                  </a:lnTo>
                  <a:lnTo>
                    <a:pt x="21060" y="1580"/>
                  </a:lnTo>
                  <a:lnTo>
                    <a:pt x="18180" y="4741"/>
                  </a:lnTo>
                  <a:lnTo>
                    <a:pt x="13860" y="8693"/>
                  </a:lnTo>
                  <a:lnTo>
                    <a:pt x="9180" y="13434"/>
                  </a:lnTo>
                  <a:lnTo>
                    <a:pt x="4680" y="17649"/>
                  </a:lnTo>
                  <a:lnTo>
                    <a:pt x="1260" y="20283"/>
                  </a:lnTo>
                  <a:lnTo>
                    <a:pt x="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33" name="Shape 933"/>
            <p:cNvSpPr/>
            <p:nvPr/>
          </p:nvSpPr>
          <p:spPr>
            <a:xfrm>
              <a:off x="1158943" y="110832"/>
              <a:ext cx="62087" cy="54695"/>
            </a:xfrm>
            <a:custGeom>
              <a:avLst/>
              <a:gdLst/>
              <a:ahLst/>
              <a:cxnLst>
                <a:cxn ang="0">
                  <a:pos x="wd2" y="hd2"/>
                </a:cxn>
                <a:cxn ang="5400000">
                  <a:pos x="wd2" y="hd2"/>
                </a:cxn>
                <a:cxn ang="10800000">
                  <a:pos x="wd2" y="hd2"/>
                </a:cxn>
                <a:cxn ang="16200000">
                  <a:pos x="wd2" y="hd2"/>
                </a:cxn>
              </a:cxnLst>
              <a:rect l="0" t="0" r="r" b="b"/>
              <a:pathLst>
                <a:path w="21600" h="21600" extrusionOk="0">
                  <a:moveTo>
                    <a:pt x="21600" y="19800"/>
                  </a:moveTo>
                  <a:lnTo>
                    <a:pt x="20559" y="18900"/>
                  </a:lnTo>
                  <a:lnTo>
                    <a:pt x="18737" y="17700"/>
                  </a:lnTo>
                  <a:lnTo>
                    <a:pt x="15875" y="15300"/>
                  </a:lnTo>
                  <a:lnTo>
                    <a:pt x="12231" y="12300"/>
                  </a:lnTo>
                  <a:lnTo>
                    <a:pt x="8588" y="9300"/>
                  </a:lnTo>
                  <a:lnTo>
                    <a:pt x="5205" y="6300"/>
                  </a:lnTo>
                  <a:lnTo>
                    <a:pt x="2863" y="3000"/>
                  </a:lnTo>
                  <a:lnTo>
                    <a:pt x="1301" y="300"/>
                  </a:lnTo>
                  <a:lnTo>
                    <a:pt x="260" y="0"/>
                  </a:lnTo>
                  <a:lnTo>
                    <a:pt x="0" y="3900"/>
                  </a:lnTo>
                  <a:lnTo>
                    <a:pt x="781" y="9300"/>
                  </a:lnTo>
                  <a:lnTo>
                    <a:pt x="3383" y="13200"/>
                  </a:lnTo>
                  <a:lnTo>
                    <a:pt x="5465" y="14700"/>
                  </a:lnTo>
                  <a:lnTo>
                    <a:pt x="5986" y="16500"/>
                  </a:lnTo>
                  <a:lnTo>
                    <a:pt x="5205" y="17700"/>
                  </a:lnTo>
                  <a:lnTo>
                    <a:pt x="4945" y="18000"/>
                  </a:lnTo>
                  <a:lnTo>
                    <a:pt x="5465" y="18300"/>
                  </a:lnTo>
                  <a:lnTo>
                    <a:pt x="6766" y="18900"/>
                  </a:lnTo>
                  <a:lnTo>
                    <a:pt x="8588" y="20100"/>
                  </a:lnTo>
                  <a:lnTo>
                    <a:pt x="10930" y="21000"/>
                  </a:lnTo>
                  <a:lnTo>
                    <a:pt x="13793" y="21600"/>
                  </a:lnTo>
                  <a:lnTo>
                    <a:pt x="16395" y="21600"/>
                  </a:lnTo>
                  <a:lnTo>
                    <a:pt x="18998" y="21300"/>
                  </a:lnTo>
                  <a:lnTo>
                    <a:pt x="21600" y="198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34" name="Shape 934"/>
            <p:cNvSpPr/>
            <p:nvPr/>
          </p:nvSpPr>
          <p:spPr>
            <a:xfrm>
              <a:off x="121215" y="671087"/>
              <a:ext cx="895817" cy="811556"/>
            </a:xfrm>
            <a:custGeom>
              <a:avLst/>
              <a:gdLst/>
              <a:ahLst/>
              <a:cxnLst>
                <a:cxn ang="0">
                  <a:pos x="wd2" y="hd2"/>
                </a:cxn>
                <a:cxn ang="5400000">
                  <a:pos x="wd2" y="hd2"/>
                </a:cxn>
                <a:cxn ang="10800000">
                  <a:pos x="wd2" y="hd2"/>
                </a:cxn>
                <a:cxn ang="16200000">
                  <a:pos x="wd2" y="hd2"/>
                </a:cxn>
              </a:cxnLst>
              <a:rect l="0" t="0" r="r" b="b"/>
              <a:pathLst>
                <a:path w="21600" h="21600" extrusionOk="0">
                  <a:moveTo>
                    <a:pt x="36" y="1985"/>
                  </a:moveTo>
                  <a:lnTo>
                    <a:pt x="18" y="2201"/>
                  </a:lnTo>
                  <a:lnTo>
                    <a:pt x="0" y="2830"/>
                  </a:lnTo>
                  <a:lnTo>
                    <a:pt x="0" y="3774"/>
                  </a:lnTo>
                  <a:lnTo>
                    <a:pt x="0" y="4874"/>
                  </a:lnTo>
                  <a:lnTo>
                    <a:pt x="36" y="6073"/>
                  </a:lnTo>
                  <a:lnTo>
                    <a:pt x="143" y="7272"/>
                  </a:lnTo>
                  <a:lnTo>
                    <a:pt x="321" y="8353"/>
                  </a:lnTo>
                  <a:lnTo>
                    <a:pt x="589" y="9237"/>
                  </a:lnTo>
                  <a:lnTo>
                    <a:pt x="910" y="9886"/>
                  </a:lnTo>
                  <a:lnTo>
                    <a:pt x="1177" y="10358"/>
                  </a:lnTo>
                  <a:lnTo>
                    <a:pt x="1427" y="10672"/>
                  </a:lnTo>
                  <a:lnTo>
                    <a:pt x="1730" y="10869"/>
                  </a:lnTo>
                  <a:lnTo>
                    <a:pt x="2051" y="11006"/>
                  </a:lnTo>
                  <a:lnTo>
                    <a:pt x="2426" y="11124"/>
                  </a:lnTo>
                  <a:lnTo>
                    <a:pt x="2872" y="11203"/>
                  </a:lnTo>
                  <a:lnTo>
                    <a:pt x="3425" y="11321"/>
                  </a:lnTo>
                  <a:lnTo>
                    <a:pt x="3692" y="11380"/>
                  </a:lnTo>
                  <a:lnTo>
                    <a:pt x="4013" y="11399"/>
                  </a:lnTo>
                  <a:lnTo>
                    <a:pt x="4352" y="11399"/>
                  </a:lnTo>
                  <a:lnTo>
                    <a:pt x="4727" y="11340"/>
                  </a:lnTo>
                  <a:lnTo>
                    <a:pt x="5119" y="11301"/>
                  </a:lnTo>
                  <a:lnTo>
                    <a:pt x="5529" y="11203"/>
                  </a:lnTo>
                  <a:lnTo>
                    <a:pt x="5957" y="11124"/>
                  </a:lnTo>
                  <a:lnTo>
                    <a:pt x="6368" y="10987"/>
                  </a:lnTo>
                  <a:lnTo>
                    <a:pt x="6778" y="10849"/>
                  </a:lnTo>
                  <a:lnTo>
                    <a:pt x="7188" y="10692"/>
                  </a:lnTo>
                  <a:lnTo>
                    <a:pt x="7563" y="10495"/>
                  </a:lnTo>
                  <a:lnTo>
                    <a:pt x="7937" y="10279"/>
                  </a:lnTo>
                  <a:lnTo>
                    <a:pt x="8258" y="10063"/>
                  </a:lnTo>
                  <a:lnTo>
                    <a:pt x="8544" y="9807"/>
                  </a:lnTo>
                  <a:lnTo>
                    <a:pt x="8793" y="9532"/>
                  </a:lnTo>
                  <a:lnTo>
                    <a:pt x="8972" y="9237"/>
                  </a:lnTo>
                  <a:lnTo>
                    <a:pt x="9436" y="8412"/>
                  </a:lnTo>
                  <a:lnTo>
                    <a:pt x="9757" y="7704"/>
                  </a:lnTo>
                  <a:lnTo>
                    <a:pt x="9971" y="7115"/>
                  </a:lnTo>
                  <a:lnTo>
                    <a:pt x="10131" y="6623"/>
                  </a:lnTo>
                  <a:lnTo>
                    <a:pt x="10238" y="6171"/>
                  </a:lnTo>
                  <a:lnTo>
                    <a:pt x="10381" y="5739"/>
                  </a:lnTo>
                  <a:lnTo>
                    <a:pt x="10524" y="5287"/>
                  </a:lnTo>
                  <a:lnTo>
                    <a:pt x="10773" y="4776"/>
                  </a:lnTo>
                  <a:lnTo>
                    <a:pt x="10898" y="4520"/>
                  </a:lnTo>
                  <a:lnTo>
                    <a:pt x="10987" y="4245"/>
                  </a:lnTo>
                  <a:lnTo>
                    <a:pt x="11094" y="3990"/>
                  </a:lnTo>
                  <a:lnTo>
                    <a:pt x="11183" y="3833"/>
                  </a:lnTo>
                  <a:lnTo>
                    <a:pt x="11255" y="3734"/>
                  </a:lnTo>
                  <a:lnTo>
                    <a:pt x="11344" y="3774"/>
                  </a:lnTo>
                  <a:lnTo>
                    <a:pt x="11433" y="3931"/>
                  </a:lnTo>
                  <a:lnTo>
                    <a:pt x="11522" y="4265"/>
                  </a:lnTo>
                  <a:lnTo>
                    <a:pt x="11701" y="5366"/>
                  </a:lnTo>
                  <a:lnTo>
                    <a:pt x="11772" y="6800"/>
                  </a:lnTo>
                  <a:lnTo>
                    <a:pt x="11736" y="8353"/>
                  </a:lnTo>
                  <a:lnTo>
                    <a:pt x="11522" y="9886"/>
                  </a:lnTo>
                  <a:lnTo>
                    <a:pt x="11380" y="10456"/>
                  </a:lnTo>
                  <a:lnTo>
                    <a:pt x="11183" y="11144"/>
                  </a:lnTo>
                  <a:lnTo>
                    <a:pt x="10952" y="11871"/>
                  </a:lnTo>
                  <a:lnTo>
                    <a:pt x="10720" y="12677"/>
                  </a:lnTo>
                  <a:lnTo>
                    <a:pt x="10524" y="13561"/>
                  </a:lnTo>
                  <a:lnTo>
                    <a:pt x="10363" y="14564"/>
                  </a:lnTo>
                  <a:lnTo>
                    <a:pt x="10274" y="15625"/>
                  </a:lnTo>
                  <a:lnTo>
                    <a:pt x="10292" y="16785"/>
                  </a:lnTo>
                  <a:lnTo>
                    <a:pt x="10381" y="18573"/>
                  </a:lnTo>
                  <a:lnTo>
                    <a:pt x="10399" y="19458"/>
                  </a:lnTo>
                  <a:lnTo>
                    <a:pt x="10399" y="19969"/>
                  </a:lnTo>
                  <a:lnTo>
                    <a:pt x="10381" y="20657"/>
                  </a:lnTo>
                  <a:lnTo>
                    <a:pt x="10452" y="20853"/>
                  </a:lnTo>
                  <a:lnTo>
                    <a:pt x="10631" y="21168"/>
                  </a:lnTo>
                  <a:lnTo>
                    <a:pt x="10773" y="21462"/>
                  </a:lnTo>
                  <a:lnTo>
                    <a:pt x="10845" y="21600"/>
                  </a:lnTo>
                  <a:lnTo>
                    <a:pt x="10916" y="21580"/>
                  </a:lnTo>
                  <a:lnTo>
                    <a:pt x="11059" y="21541"/>
                  </a:lnTo>
                  <a:lnTo>
                    <a:pt x="11326" y="21443"/>
                  </a:lnTo>
                  <a:lnTo>
                    <a:pt x="11665" y="21325"/>
                  </a:lnTo>
                  <a:lnTo>
                    <a:pt x="12111" y="21207"/>
                  </a:lnTo>
                  <a:lnTo>
                    <a:pt x="12646" y="21050"/>
                  </a:lnTo>
                  <a:lnTo>
                    <a:pt x="13235" y="20892"/>
                  </a:lnTo>
                  <a:lnTo>
                    <a:pt x="13895" y="20735"/>
                  </a:lnTo>
                  <a:lnTo>
                    <a:pt x="14626" y="20558"/>
                  </a:lnTo>
                  <a:lnTo>
                    <a:pt x="15411" y="20401"/>
                  </a:lnTo>
                  <a:lnTo>
                    <a:pt x="16249" y="20244"/>
                  </a:lnTo>
                  <a:lnTo>
                    <a:pt x="17141" y="20106"/>
                  </a:lnTo>
                  <a:lnTo>
                    <a:pt x="18086" y="19969"/>
                  </a:lnTo>
                  <a:lnTo>
                    <a:pt x="19049" y="19851"/>
                  </a:lnTo>
                  <a:lnTo>
                    <a:pt x="20030" y="19772"/>
                  </a:lnTo>
                  <a:lnTo>
                    <a:pt x="21065" y="19713"/>
                  </a:lnTo>
                  <a:lnTo>
                    <a:pt x="21154" y="19635"/>
                  </a:lnTo>
                  <a:lnTo>
                    <a:pt x="21136" y="19418"/>
                  </a:lnTo>
                  <a:lnTo>
                    <a:pt x="21047" y="19163"/>
                  </a:lnTo>
                  <a:lnTo>
                    <a:pt x="20904" y="18848"/>
                  </a:lnTo>
                  <a:lnTo>
                    <a:pt x="20762" y="18495"/>
                  </a:lnTo>
                  <a:lnTo>
                    <a:pt x="20619" y="18219"/>
                  </a:lnTo>
                  <a:lnTo>
                    <a:pt x="20512" y="18023"/>
                  </a:lnTo>
                  <a:lnTo>
                    <a:pt x="20476" y="17964"/>
                  </a:lnTo>
                  <a:lnTo>
                    <a:pt x="20423" y="17905"/>
                  </a:lnTo>
                  <a:lnTo>
                    <a:pt x="20351" y="17767"/>
                  </a:lnTo>
                  <a:lnTo>
                    <a:pt x="20244" y="17512"/>
                  </a:lnTo>
                  <a:lnTo>
                    <a:pt x="20137" y="17138"/>
                  </a:lnTo>
                  <a:lnTo>
                    <a:pt x="20066" y="16627"/>
                  </a:lnTo>
                  <a:lnTo>
                    <a:pt x="20030" y="15959"/>
                  </a:lnTo>
                  <a:lnTo>
                    <a:pt x="20102" y="15153"/>
                  </a:lnTo>
                  <a:lnTo>
                    <a:pt x="20280" y="14151"/>
                  </a:lnTo>
                  <a:lnTo>
                    <a:pt x="20423" y="13542"/>
                  </a:lnTo>
                  <a:lnTo>
                    <a:pt x="20601" y="13050"/>
                  </a:lnTo>
                  <a:lnTo>
                    <a:pt x="20726" y="12638"/>
                  </a:lnTo>
                  <a:lnTo>
                    <a:pt x="20869" y="12323"/>
                  </a:lnTo>
                  <a:lnTo>
                    <a:pt x="20958" y="12068"/>
                  </a:lnTo>
                  <a:lnTo>
                    <a:pt x="21047" y="11871"/>
                  </a:lnTo>
                  <a:lnTo>
                    <a:pt x="21136" y="11694"/>
                  </a:lnTo>
                  <a:lnTo>
                    <a:pt x="21172" y="11537"/>
                  </a:lnTo>
                  <a:lnTo>
                    <a:pt x="21457" y="9690"/>
                  </a:lnTo>
                  <a:lnTo>
                    <a:pt x="21600" y="7862"/>
                  </a:lnTo>
                  <a:lnTo>
                    <a:pt x="21600" y="6152"/>
                  </a:lnTo>
                  <a:lnTo>
                    <a:pt x="21457" y="4678"/>
                  </a:lnTo>
                  <a:lnTo>
                    <a:pt x="21368" y="4009"/>
                  </a:lnTo>
                  <a:lnTo>
                    <a:pt x="21368" y="3538"/>
                  </a:lnTo>
                  <a:lnTo>
                    <a:pt x="21368" y="3184"/>
                  </a:lnTo>
                  <a:lnTo>
                    <a:pt x="21350" y="2870"/>
                  </a:lnTo>
                  <a:lnTo>
                    <a:pt x="21243" y="2594"/>
                  </a:lnTo>
                  <a:lnTo>
                    <a:pt x="21011" y="2280"/>
                  </a:lnTo>
                  <a:lnTo>
                    <a:pt x="20601" y="1867"/>
                  </a:lnTo>
                  <a:lnTo>
                    <a:pt x="19941" y="1317"/>
                  </a:lnTo>
                  <a:lnTo>
                    <a:pt x="19353" y="924"/>
                  </a:lnTo>
                  <a:lnTo>
                    <a:pt x="18800" y="590"/>
                  </a:lnTo>
                  <a:lnTo>
                    <a:pt x="18318" y="354"/>
                  </a:lnTo>
                  <a:lnTo>
                    <a:pt x="17872" y="197"/>
                  </a:lnTo>
                  <a:lnTo>
                    <a:pt x="17533" y="98"/>
                  </a:lnTo>
                  <a:lnTo>
                    <a:pt x="17266" y="39"/>
                  </a:lnTo>
                  <a:lnTo>
                    <a:pt x="17105" y="0"/>
                  </a:lnTo>
                  <a:lnTo>
                    <a:pt x="17034" y="0"/>
                  </a:lnTo>
                  <a:lnTo>
                    <a:pt x="16963" y="0"/>
                  </a:lnTo>
                  <a:lnTo>
                    <a:pt x="16748" y="39"/>
                  </a:lnTo>
                  <a:lnTo>
                    <a:pt x="16427" y="79"/>
                  </a:lnTo>
                  <a:lnTo>
                    <a:pt x="15964" y="118"/>
                  </a:lnTo>
                  <a:lnTo>
                    <a:pt x="15446" y="197"/>
                  </a:lnTo>
                  <a:lnTo>
                    <a:pt x="14858" y="256"/>
                  </a:lnTo>
                  <a:lnTo>
                    <a:pt x="14216" y="334"/>
                  </a:lnTo>
                  <a:lnTo>
                    <a:pt x="13556" y="413"/>
                  </a:lnTo>
                  <a:lnTo>
                    <a:pt x="12878" y="491"/>
                  </a:lnTo>
                  <a:lnTo>
                    <a:pt x="12200" y="570"/>
                  </a:lnTo>
                  <a:lnTo>
                    <a:pt x="11576" y="668"/>
                  </a:lnTo>
                  <a:lnTo>
                    <a:pt x="10969" y="747"/>
                  </a:lnTo>
                  <a:lnTo>
                    <a:pt x="10417" y="845"/>
                  </a:lnTo>
                  <a:lnTo>
                    <a:pt x="9971" y="924"/>
                  </a:lnTo>
                  <a:lnTo>
                    <a:pt x="9596" y="983"/>
                  </a:lnTo>
                  <a:lnTo>
                    <a:pt x="9346" y="1042"/>
                  </a:lnTo>
                  <a:lnTo>
                    <a:pt x="8883" y="1297"/>
                  </a:lnTo>
                  <a:lnTo>
                    <a:pt x="8401" y="1710"/>
                  </a:lnTo>
                  <a:lnTo>
                    <a:pt x="7973" y="2221"/>
                  </a:lnTo>
                  <a:lnTo>
                    <a:pt x="7581" y="2771"/>
                  </a:lnTo>
                  <a:lnTo>
                    <a:pt x="7259" y="3282"/>
                  </a:lnTo>
                  <a:lnTo>
                    <a:pt x="6992" y="3734"/>
                  </a:lnTo>
                  <a:lnTo>
                    <a:pt x="6814" y="4068"/>
                  </a:lnTo>
                  <a:lnTo>
                    <a:pt x="6760" y="4167"/>
                  </a:lnTo>
                  <a:lnTo>
                    <a:pt x="6671" y="4304"/>
                  </a:lnTo>
                  <a:lnTo>
                    <a:pt x="6492" y="4442"/>
                  </a:lnTo>
                  <a:lnTo>
                    <a:pt x="6368" y="4127"/>
                  </a:lnTo>
                  <a:lnTo>
                    <a:pt x="6439" y="2928"/>
                  </a:lnTo>
                  <a:lnTo>
                    <a:pt x="6582" y="1572"/>
                  </a:lnTo>
                  <a:lnTo>
                    <a:pt x="6546" y="943"/>
                  </a:lnTo>
                  <a:lnTo>
                    <a:pt x="6475" y="727"/>
                  </a:lnTo>
                  <a:lnTo>
                    <a:pt x="6439" y="727"/>
                  </a:lnTo>
                  <a:lnTo>
                    <a:pt x="36" y="1985"/>
                  </a:lnTo>
                  <a:close/>
                </a:path>
              </a:pathLst>
            </a:custGeom>
            <a:solidFill>
              <a:srgbClr val="FFFFFF"/>
            </a:solidFill>
            <a:ln w="285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35" name="Shape 935"/>
            <p:cNvSpPr/>
            <p:nvPr/>
          </p:nvSpPr>
          <p:spPr>
            <a:xfrm>
              <a:off x="128607" y="582392"/>
              <a:ext cx="866252" cy="861817"/>
            </a:xfrm>
            <a:custGeom>
              <a:avLst/>
              <a:gdLst/>
              <a:ahLst/>
              <a:cxnLst>
                <a:cxn ang="0">
                  <a:pos x="wd2" y="hd2"/>
                </a:cxn>
                <a:cxn ang="5400000">
                  <a:pos x="wd2" y="hd2"/>
                </a:cxn>
                <a:cxn ang="10800000">
                  <a:pos x="wd2" y="hd2"/>
                </a:cxn>
                <a:cxn ang="16200000">
                  <a:pos x="wd2" y="hd2"/>
                </a:cxn>
              </a:cxnLst>
              <a:rect l="0" t="0" r="r" b="b"/>
              <a:pathLst>
                <a:path w="21600" h="21600" extrusionOk="0">
                  <a:moveTo>
                    <a:pt x="0" y="390"/>
                  </a:moveTo>
                  <a:lnTo>
                    <a:pt x="37" y="445"/>
                  </a:lnTo>
                  <a:lnTo>
                    <a:pt x="129" y="594"/>
                  </a:lnTo>
                  <a:lnTo>
                    <a:pt x="240" y="872"/>
                  </a:lnTo>
                  <a:lnTo>
                    <a:pt x="369" y="1243"/>
                  </a:lnTo>
                  <a:lnTo>
                    <a:pt x="461" y="1689"/>
                  </a:lnTo>
                  <a:lnTo>
                    <a:pt x="553" y="2245"/>
                  </a:lnTo>
                  <a:lnTo>
                    <a:pt x="553" y="2858"/>
                  </a:lnTo>
                  <a:lnTo>
                    <a:pt x="498" y="3563"/>
                  </a:lnTo>
                  <a:lnTo>
                    <a:pt x="405" y="4194"/>
                  </a:lnTo>
                  <a:lnTo>
                    <a:pt x="369" y="4992"/>
                  </a:lnTo>
                  <a:lnTo>
                    <a:pt x="332" y="5975"/>
                  </a:lnTo>
                  <a:lnTo>
                    <a:pt x="369" y="7052"/>
                  </a:lnTo>
                  <a:lnTo>
                    <a:pt x="442" y="8184"/>
                  </a:lnTo>
                  <a:lnTo>
                    <a:pt x="608" y="9315"/>
                  </a:lnTo>
                  <a:lnTo>
                    <a:pt x="885" y="10410"/>
                  </a:lnTo>
                  <a:lnTo>
                    <a:pt x="1272" y="11394"/>
                  </a:lnTo>
                  <a:lnTo>
                    <a:pt x="1419" y="11598"/>
                  </a:lnTo>
                  <a:lnTo>
                    <a:pt x="1622" y="11784"/>
                  </a:lnTo>
                  <a:lnTo>
                    <a:pt x="1861" y="11951"/>
                  </a:lnTo>
                  <a:lnTo>
                    <a:pt x="2175" y="12062"/>
                  </a:lnTo>
                  <a:lnTo>
                    <a:pt x="2506" y="12155"/>
                  </a:lnTo>
                  <a:lnTo>
                    <a:pt x="2875" y="12229"/>
                  </a:lnTo>
                  <a:lnTo>
                    <a:pt x="3244" y="12266"/>
                  </a:lnTo>
                  <a:lnTo>
                    <a:pt x="3631" y="12285"/>
                  </a:lnTo>
                  <a:lnTo>
                    <a:pt x="4036" y="12285"/>
                  </a:lnTo>
                  <a:lnTo>
                    <a:pt x="4442" y="12285"/>
                  </a:lnTo>
                  <a:lnTo>
                    <a:pt x="4829" y="12247"/>
                  </a:lnTo>
                  <a:lnTo>
                    <a:pt x="5197" y="12192"/>
                  </a:lnTo>
                  <a:lnTo>
                    <a:pt x="5547" y="12155"/>
                  </a:lnTo>
                  <a:lnTo>
                    <a:pt x="5879" y="12099"/>
                  </a:lnTo>
                  <a:lnTo>
                    <a:pt x="6156" y="12006"/>
                  </a:lnTo>
                  <a:lnTo>
                    <a:pt x="6395" y="11951"/>
                  </a:lnTo>
                  <a:lnTo>
                    <a:pt x="7077" y="11672"/>
                  </a:lnTo>
                  <a:lnTo>
                    <a:pt x="7648" y="11357"/>
                  </a:lnTo>
                  <a:lnTo>
                    <a:pt x="8128" y="11023"/>
                  </a:lnTo>
                  <a:lnTo>
                    <a:pt x="8515" y="10689"/>
                  </a:lnTo>
                  <a:lnTo>
                    <a:pt x="8865" y="10299"/>
                  </a:lnTo>
                  <a:lnTo>
                    <a:pt x="9104" y="9909"/>
                  </a:lnTo>
                  <a:lnTo>
                    <a:pt x="9326" y="9501"/>
                  </a:lnTo>
                  <a:lnTo>
                    <a:pt x="9491" y="9074"/>
                  </a:lnTo>
                  <a:lnTo>
                    <a:pt x="9639" y="8629"/>
                  </a:lnTo>
                  <a:lnTo>
                    <a:pt x="9768" y="8184"/>
                  </a:lnTo>
                  <a:lnTo>
                    <a:pt x="9897" y="7738"/>
                  </a:lnTo>
                  <a:lnTo>
                    <a:pt x="10026" y="7293"/>
                  </a:lnTo>
                  <a:lnTo>
                    <a:pt x="10173" y="6810"/>
                  </a:lnTo>
                  <a:lnTo>
                    <a:pt x="10339" y="6365"/>
                  </a:lnTo>
                  <a:lnTo>
                    <a:pt x="10560" y="5901"/>
                  </a:lnTo>
                  <a:lnTo>
                    <a:pt x="10818" y="5437"/>
                  </a:lnTo>
                  <a:lnTo>
                    <a:pt x="11408" y="4862"/>
                  </a:lnTo>
                  <a:lnTo>
                    <a:pt x="11943" y="4973"/>
                  </a:lnTo>
                  <a:lnTo>
                    <a:pt x="12367" y="5660"/>
                  </a:lnTo>
                  <a:lnTo>
                    <a:pt x="12643" y="6810"/>
                  </a:lnTo>
                  <a:lnTo>
                    <a:pt x="12772" y="8313"/>
                  </a:lnTo>
                  <a:lnTo>
                    <a:pt x="12680" y="10058"/>
                  </a:lnTo>
                  <a:lnTo>
                    <a:pt x="12367" y="11951"/>
                  </a:lnTo>
                  <a:lnTo>
                    <a:pt x="11795" y="13825"/>
                  </a:lnTo>
                  <a:lnTo>
                    <a:pt x="11224" y="15662"/>
                  </a:lnTo>
                  <a:lnTo>
                    <a:pt x="10911" y="17258"/>
                  </a:lnTo>
                  <a:lnTo>
                    <a:pt x="10874" y="18649"/>
                  </a:lnTo>
                  <a:lnTo>
                    <a:pt x="10984" y="19781"/>
                  </a:lnTo>
                  <a:lnTo>
                    <a:pt x="11187" y="20691"/>
                  </a:lnTo>
                  <a:lnTo>
                    <a:pt x="11427" y="21285"/>
                  </a:lnTo>
                  <a:lnTo>
                    <a:pt x="11648" y="21581"/>
                  </a:lnTo>
                  <a:lnTo>
                    <a:pt x="11777" y="21600"/>
                  </a:lnTo>
                  <a:lnTo>
                    <a:pt x="11887" y="21507"/>
                  </a:lnTo>
                  <a:lnTo>
                    <a:pt x="12164" y="21414"/>
                  </a:lnTo>
                  <a:lnTo>
                    <a:pt x="12625" y="21285"/>
                  </a:lnTo>
                  <a:lnTo>
                    <a:pt x="13177" y="21155"/>
                  </a:lnTo>
                  <a:lnTo>
                    <a:pt x="13823" y="21006"/>
                  </a:lnTo>
                  <a:lnTo>
                    <a:pt x="14541" y="20839"/>
                  </a:lnTo>
                  <a:lnTo>
                    <a:pt x="15334" y="20691"/>
                  </a:lnTo>
                  <a:lnTo>
                    <a:pt x="16126" y="20524"/>
                  </a:lnTo>
                  <a:lnTo>
                    <a:pt x="16937" y="20412"/>
                  </a:lnTo>
                  <a:lnTo>
                    <a:pt x="17711" y="20282"/>
                  </a:lnTo>
                  <a:lnTo>
                    <a:pt x="18430" y="20153"/>
                  </a:lnTo>
                  <a:lnTo>
                    <a:pt x="19112" y="20060"/>
                  </a:lnTo>
                  <a:lnTo>
                    <a:pt x="19665" y="20004"/>
                  </a:lnTo>
                  <a:lnTo>
                    <a:pt x="20107" y="19986"/>
                  </a:lnTo>
                  <a:lnTo>
                    <a:pt x="20420" y="19986"/>
                  </a:lnTo>
                  <a:lnTo>
                    <a:pt x="20531" y="20023"/>
                  </a:lnTo>
                  <a:lnTo>
                    <a:pt x="20070" y="18779"/>
                  </a:lnTo>
                  <a:lnTo>
                    <a:pt x="19923" y="17536"/>
                  </a:lnTo>
                  <a:lnTo>
                    <a:pt x="19997" y="16330"/>
                  </a:lnTo>
                  <a:lnTo>
                    <a:pt x="20236" y="15198"/>
                  </a:lnTo>
                  <a:lnTo>
                    <a:pt x="20568" y="14177"/>
                  </a:lnTo>
                  <a:lnTo>
                    <a:pt x="20900" y="13305"/>
                  </a:lnTo>
                  <a:lnTo>
                    <a:pt x="21176" y="12656"/>
                  </a:lnTo>
                  <a:lnTo>
                    <a:pt x="21305" y="12229"/>
                  </a:lnTo>
                  <a:lnTo>
                    <a:pt x="21416" y="11320"/>
                  </a:lnTo>
                  <a:lnTo>
                    <a:pt x="21526" y="10447"/>
                  </a:lnTo>
                  <a:lnTo>
                    <a:pt x="21582" y="9594"/>
                  </a:lnTo>
                  <a:lnTo>
                    <a:pt x="21600" y="8740"/>
                  </a:lnTo>
                  <a:lnTo>
                    <a:pt x="21582" y="7924"/>
                  </a:lnTo>
                  <a:lnTo>
                    <a:pt x="21526" y="7163"/>
                  </a:lnTo>
                  <a:lnTo>
                    <a:pt x="21397" y="6402"/>
                  </a:lnTo>
                  <a:lnTo>
                    <a:pt x="21195" y="5715"/>
                  </a:lnTo>
                  <a:lnTo>
                    <a:pt x="20918" y="5103"/>
                  </a:lnTo>
                  <a:lnTo>
                    <a:pt x="20586" y="4528"/>
                  </a:lnTo>
                  <a:lnTo>
                    <a:pt x="20162" y="4027"/>
                  </a:lnTo>
                  <a:lnTo>
                    <a:pt x="19628" y="3600"/>
                  </a:lnTo>
                  <a:lnTo>
                    <a:pt x="18983" y="3247"/>
                  </a:lnTo>
                  <a:lnTo>
                    <a:pt x="18246" y="2988"/>
                  </a:lnTo>
                  <a:lnTo>
                    <a:pt x="17398" y="2821"/>
                  </a:lnTo>
                  <a:lnTo>
                    <a:pt x="16421" y="2746"/>
                  </a:lnTo>
                  <a:lnTo>
                    <a:pt x="16329" y="2746"/>
                  </a:lnTo>
                  <a:lnTo>
                    <a:pt x="16126" y="2784"/>
                  </a:lnTo>
                  <a:lnTo>
                    <a:pt x="15831" y="2821"/>
                  </a:lnTo>
                  <a:lnTo>
                    <a:pt x="15426" y="2858"/>
                  </a:lnTo>
                  <a:lnTo>
                    <a:pt x="14947" y="2932"/>
                  </a:lnTo>
                  <a:lnTo>
                    <a:pt x="14431" y="2988"/>
                  </a:lnTo>
                  <a:lnTo>
                    <a:pt x="13878" y="3062"/>
                  </a:lnTo>
                  <a:lnTo>
                    <a:pt x="13288" y="3118"/>
                  </a:lnTo>
                  <a:lnTo>
                    <a:pt x="12717" y="3173"/>
                  </a:lnTo>
                  <a:lnTo>
                    <a:pt x="12164" y="3247"/>
                  </a:lnTo>
                  <a:lnTo>
                    <a:pt x="11648" y="3303"/>
                  </a:lnTo>
                  <a:lnTo>
                    <a:pt x="11169" y="3377"/>
                  </a:lnTo>
                  <a:lnTo>
                    <a:pt x="10763" y="3433"/>
                  </a:lnTo>
                  <a:lnTo>
                    <a:pt x="10450" y="3489"/>
                  </a:lnTo>
                  <a:lnTo>
                    <a:pt x="10247" y="3507"/>
                  </a:lnTo>
                  <a:lnTo>
                    <a:pt x="10137" y="3526"/>
                  </a:lnTo>
                  <a:lnTo>
                    <a:pt x="9842" y="3637"/>
                  </a:lnTo>
                  <a:lnTo>
                    <a:pt x="9547" y="3786"/>
                  </a:lnTo>
                  <a:lnTo>
                    <a:pt x="9289" y="3934"/>
                  </a:lnTo>
                  <a:lnTo>
                    <a:pt x="9031" y="4101"/>
                  </a:lnTo>
                  <a:lnTo>
                    <a:pt x="8828" y="4249"/>
                  </a:lnTo>
                  <a:lnTo>
                    <a:pt x="8662" y="4379"/>
                  </a:lnTo>
                  <a:lnTo>
                    <a:pt x="8588" y="4472"/>
                  </a:lnTo>
                  <a:lnTo>
                    <a:pt x="8533" y="4509"/>
                  </a:lnTo>
                  <a:lnTo>
                    <a:pt x="8459" y="4639"/>
                  </a:lnTo>
                  <a:lnTo>
                    <a:pt x="8257" y="5010"/>
                  </a:lnTo>
                  <a:lnTo>
                    <a:pt x="7962" y="5548"/>
                  </a:lnTo>
                  <a:lnTo>
                    <a:pt x="7612" y="6179"/>
                  </a:lnTo>
                  <a:lnTo>
                    <a:pt x="7225" y="6810"/>
                  </a:lnTo>
                  <a:lnTo>
                    <a:pt x="6819" y="7404"/>
                  </a:lnTo>
                  <a:lnTo>
                    <a:pt x="6487" y="7887"/>
                  </a:lnTo>
                  <a:lnTo>
                    <a:pt x="6211" y="8184"/>
                  </a:lnTo>
                  <a:lnTo>
                    <a:pt x="5934" y="8313"/>
                  </a:lnTo>
                  <a:lnTo>
                    <a:pt x="5750" y="8221"/>
                  </a:lnTo>
                  <a:lnTo>
                    <a:pt x="5676" y="7924"/>
                  </a:lnTo>
                  <a:lnTo>
                    <a:pt x="5658" y="7460"/>
                  </a:lnTo>
                  <a:lnTo>
                    <a:pt x="5713" y="6847"/>
                  </a:lnTo>
                  <a:lnTo>
                    <a:pt x="5787" y="6142"/>
                  </a:lnTo>
                  <a:lnTo>
                    <a:pt x="5879" y="5381"/>
                  </a:lnTo>
                  <a:lnTo>
                    <a:pt x="5990" y="4546"/>
                  </a:lnTo>
                  <a:lnTo>
                    <a:pt x="6100" y="3711"/>
                  </a:lnTo>
                  <a:lnTo>
                    <a:pt x="6156" y="2876"/>
                  </a:lnTo>
                  <a:lnTo>
                    <a:pt x="6156" y="2115"/>
                  </a:lnTo>
                  <a:lnTo>
                    <a:pt x="6119" y="1410"/>
                  </a:lnTo>
                  <a:lnTo>
                    <a:pt x="5971" y="835"/>
                  </a:lnTo>
                  <a:lnTo>
                    <a:pt x="5732" y="353"/>
                  </a:lnTo>
                  <a:lnTo>
                    <a:pt x="5382" y="74"/>
                  </a:lnTo>
                  <a:lnTo>
                    <a:pt x="4884" y="0"/>
                  </a:lnTo>
                  <a:lnTo>
                    <a:pt x="4718" y="0"/>
                  </a:lnTo>
                  <a:lnTo>
                    <a:pt x="4478" y="19"/>
                  </a:lnTo>
                  <a:lnTo>
                    <a:pt x="4184" y="37"/>
                  </a:lnTo>
                  <a:lnTo>
                    <a:pt x="3852" y="56"/>
                  </a:lnTo>
                  <a:lnTo>
                    <a:pt x="3465" y="111"/>
                  </a:lnTo>
                  <a:lnTo>
                    <a:pt x="3059" y="130"/>
                  </a:lnTo>
                  <a:lnTo>
                    <a:pt x="2635" y="167"/>
                  </a:lnTo>
                  <a:lnTo>
                    <a:pt x="2193" y="186"/>
                  </a:lnTo>
                  <a:lnTo>
                    <a:pt x="1788" y="241"/>
                  </a:lnTo>
                  <a:lnTo>
                    <a:pt x="1382" y="278"/>
                  </a:lnTo>
                  <a:lnTo>
                    <a:pt x="995" y="297"/>
                  </a:lnTo>
                  <a:lnTo>
                    <a:pt x="682" y="315"/>
                  </a:lnTo>
                  <a:lnTo>
                    <a:pt x="405" y="334"/>
                  </a:lnTo>
                  <a:lnTo>
                    <a:pt x="184" y="353"/>
                  </a:lnTo>
                  <a:lnTo>
                    <a:pt x="37" y="390"/>
                  </a:lnTo>
                  <a:lnTo>
                    <a:pt x="0" y="39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936" name="Shape 936"/>
            <p:cNvSpPr/>
            <p:nvPr/>
          </p:nvSpPr>
          <p:spPr>
            <a:xfrm>
              <a:off x="159650" y="588306"/>
              <a:ext cx="22175" cy="36956"/>
            </a:xfrm>
            <a:custGeom>
              <a:avLst/>
              <a:gdLst/>
              <a:ahLst/>
              <a:cxnLst>
                <a:cxn ang="0">
                  <a:pos x="wd2" y="hd2"/>
                </a:cxn>
                <a:cxn ang="5400000">
                  <a:pos x="wd2" y="hd2"/>
                </a:cxn>
                <a:cxn ang="10800000">
                  <a:pos x="wd2" y="hd2"/>
                </a:cxn>
                <a:cxn ang="16200000">
                  <a:pos x="wd2" y="hd2"/>
                </a:cxn>
              </a:cxnLst>
              <a:rect l="0" t="0" r="r" b="b"/>
              <a:pathLst>
                <a:path w="21600" h="21600" extrusionOk="0">
                  <a:moveTo>
                    <a:pt x="18116" y="13050"/>
                  </a:moveTo>
                  <a:lnTo>
                    <a:pt x="3484" y="0"/>
                  </a:lnTo>
                  <a:lnTo>
                    <a:pt x="0" y="1350"/>
                  </a:lnTo>
                  <a:lnTo>
                    <a:pt x="13239" y="13950"/>
                  </a:lnTo>
                  <a:lnTo>
                    <a:pt x="16026" y="21600"/>
                  </a:lnTo>
                  <a:lnTo>
                    <a:pt x="21600" y="21600"/>
                  </a:lnTo>
                  <a:lnTo>
                    <a:pt x="18116" y="1305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937" name="Shape 937"/>
            <p:cNvSpPr/>
            <p:nvPr/>
          </p:nvSpPr>
          <p:spPr>
            <a:xfrm>
              <a:off x="192172" y="58830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9366" y="12000"/>
                  </a:moveTo>
                  <a:lnTo>
                    <a:pt x="5214" y="0"/>
                  </a:lnTo>
                  <a:lnTo>
                    <a:pt x="0" y="480"/>
                  </a:lnTo>
                  <a:lnTo>
                    <a:pt x="14152" y="12960"/>
                  </a:lnTo>
                  <a:lnTo>
                    <a:pt x="15641" y="21600"/>
                  </a:lnTo>
                  <a:lnTo>
                    <a:pt x="21600" y="21600"/>
                  </a:lnTo>
                  <a:lnTo>
                    <a:pt x="19366"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938" name="Shape 938"/>
            <p:cNvSpPr/>
            <p:nvPr/>
          </p:nvSpPr>
          <p:spPr>
            <a:xfrm>
              <a:off x="221735" y="585349"/>
              <a:ext cx="22175" cy="34001"/>
            </a:xfrm>
            <a:custGeom>
              <a:avLst/>
              <a:gdLst/>
              <a:ahLst/>
              <a:cxnLst>
                <a:cxn ang="0">
                  <a:pos x="wd2" y="hd2"/>
                </a:cxn>
                <a:cxn ang="5400000">
                  <a:pos x="wd2" y="hd2"/>
                </a:cxn>
                <a:cxn ang="10800000">
                  <a:pos x="wd2" y="hd2"/>
                </a:cxn>
                <a:cxn ang="16200000">
                  <a:pos x="wd2" y="hd2"/>
                </a:cxn>
              </a:cxnLst>
              <a:rect l="0" t="0" r="r" b="b"/>
              <a:pathLst>
                <a:path w="21600" h="21600" extrusionOk="0">
                  <a:moveTo>
                    <a:pt x="17876" y="12480"/>
                  </a:moveTo>
                  <a:lnTo>
                    <a:pt x="5214" y="0"/>
                  </a:lnTo>
                  <a:lnTo>
                    <a:pt x="0" y="480"/>
                  </a:lnTo>
                  <a:lnTo>
                    <a:pt x="13407" y="13440"/>
                  </a:lnTo>
                  <a:lnTo>
                    <a:pt x="15641" y="21600"/>
                  </a:lnTo>
                  <a:lnTo>
                    <a:pt x="21600" y="21600"/>
                  </a:lnTo>
                  <a:lnTo>
                    <a:pt x="17876" y="1248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939" name="Shape 939"/>
            <p:cNvSpPr/>
            <p:nvPr/>
          </p:nvSpPr>
          <p:spPr>
            <a:xfrm>
              <a:off x="248345" y="582393"/>
              <a:ext cx="22175" cy="34000"/>
            </a:xfrm>
            <a:custGeom>
              <a:avLst/>
              <a:gdLst/>
              <a:ahLst/>
              <a:cxnLst>
                <a:cxn ang="0">
                  <a:pos x="wd2" y="hd2"/>
                </a:cxn>
                <a:cxn ang="5400000">
                  <a:pos x="wd2" y="hd2"/>
                </a:cxn>
                <a:cxn ang="10800000">
                  <a:pos x="wd2" y="hd2"/>
                </a:cxn>
                <a:cxn ang="16200000">
                  <a:pos x="wd2" y="hd2"/>
                </a:cxn>
              </a:cxnLst>
              <a:rect l="0" t="0" r="r" b="b"/>
              <a:pathLst>
                <a:path w="21600" h="21600" extrusionOk="0">
                  <a:moveTo>
                    <a:pt x="18720" y="12000"/>
                  </a:moveTo>
                  <a:lnTo>
                    <a:pt x="5040" y="0"/>
                  </a:lnTo>
                  <a:lnTo>
                    <a:pt x="0" y="480"/>
                  </a:lnTo>
                  <a:lnTo>
                    <a:pt x="13680" y="12480"/>
                  </a:lnTo>
                  <a:lnTo>
                    <a:pt x="15840" y="21600"/>
                  </a:lnTo>
                  <a:lnTo>
                    <a:pt x="21600" y="21600"/>
                  </a:lnTo>
                  <a:lnTo>
                    <a:pt x="1872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940" name="Shape 940"/>
            <p:cNvSpPr/>
            <p:nvPr/>
          </p:nvSpPr>
          <p:spPr>
            <a:xfrm>
              <a:off x="274954" y="580913"/>
              <a:ext cx="22174" cy="34001"/>
            </a:xfrm>
            <a:custGeom>
              <a:avLst/>
              <a:gdLst/>
              <a:ahLst/>
              <a:cxnLst>
                <a:cxn ang="0">
                  <a:pos x="wd2" y="hd2"/>
                </a:cxn>
                <a:cxn ang="5400000">
                  <a:pos x="wd2" y="hd2"/>
                </a:cxn>
                <a:cxn ang="10800000">
                  <a:pos x="wd2" y="hd2"/>
                </a:cxn>
                <a:cxn ang="16200000">
                  <a:pos x="wd2" y="hd2"/>
                </a:cxn>
              </a:cxnLst>
              <a:rect l="0" t="0" r="r" b="b"/>
              <a:pathLst>
                <a:path w="21600" h="21600" extrusionOk="0">
                  <a:moveTo>
                    <a:pt x="18000" y="11782"/>
                  </a:moveTo>
                  <a:lnTo>
                    <a:pt x="5040" y="0"/>
                  </a:lnTo>
                  <a:lnTo>
                    <a:pt x="0" y="491"/>
                  </a:lnTo>
                  <a:lnTo>
                    <a:pt x="13680" y="12764"/>
                  </a:lnTo>
                  <a:lnTo>
                    <a:pt x="15840" y="21600"/>
                  </a:lnTo>
                  <a:lnTo>
                    <a:pt x="21600" y="21600"/>
                  </a:lnTo>
                  <a:lnTo>
                    <a:pt x="18000" y="1178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941" name="Shape 941"/>
            <p:cNvSpPr/>
            <p:nvPr/>
          </p:nvSpPr>
          <p:spPr>
            <a:xfrm>
              <a:off x="303039" y="57943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8000" y="12000"/>
                  </a:moveTo>
                  <a:lnTo>
                    <a:pt x="5760" y="0"/>
                  </a:lnTo>
                  <a:lnTo>
                    <a:pt x="0" y="480"/>
                  </a:lnTo>
                  <a:lnTo>
                    <a:pt x="14400" y="13440"/>
                  </a:lnTo>
                  <a:lnTo>
                    <a:pt x="15840" y="21600"/>
                  </a:lnTo>
                  <a:lnTo>
                    <a:pt x="21600" y="21600"/>
                  </a:lnTo>
                  <a:lnTo>
                    <a:pt x="1800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942" name="Shape 942"/>
            <p:cNvSpPr/>
            <p:nvPr/>
          </p:nvSpPr>
          <p:spPr>
            <a:xfrm>
              <a:off x="923902" y="697695"/>
              <a:ext cx="76201" cy="66521"/>
            </a:xfrm>
            <a:custGeom>
              <a:avLst/>
              <a:gdLst/>
              <a:ahLst/>
              <a:cxnLst>
                <a:cxn ang="0">
                  <a:pos x="wd2" y="hd2"/>
                </a:cxn>
                <a:cxn ang="5400000">
                  <a:pos x="wd2" y="hd2"/>
                </a:cxn>
                <a:cxn ang="10800000">
                  <a:pos x="wd2" y="hd2"/>
                </a:cxn>
                <a:cxn ang="16200000">
                  <a:pos x="wd2" y="hd2"/>
                </a:cxn>
              </a:cxnLst>
              <a:rect l="0" t="0" r="r" b="b"/>
              <a:pathLst>
                <a:path w="21600" h="21600" extrusionOk="0">
                  <a:moveTo>
                    <a:pt x="0" y="1440"/>
                  </a:moveTo>
                  <a:lnTo>
                    <a:pt x="745" y="1200"/>
                  </a:lnTo>
                  <a:lnTo>
                    <a:pt x="1738" y="960"/>
                  </a:lnTo>
                  <a:lnTo>
                    <a:pt x="3476" y="240"/>
                  </a:lnTo>
                  <a:lnTo>
                    <a:pt x="5710" y="0"/>
                  </a:lnTo>
                  <a:lnTo>
                    <a:pt x="8193" y="0"/>
                  </a:lnTo>
                  <a:lnTo>
                    <a:pt x="10924" y="720"/>
                  </a:lnTo>
                  <a:lnTo>
                    <a:pt x="13407" y="1680"/>
                  </a:lnTo>
                  <a:lnTo>
                    <a:pt x="15890" y="3840"/>
                  </a:lnTo>
                  <a:lnTo>
                    <a:pt x="19614" y="8880"/>
                  </a:lnTo>
                  <a:lnTo>
                    <a:pt x="20359" y="11520"/>
                  </a:lnTo>
                  <a:lnTo>
                    <a:pt x="20359" y="14400"/>
                  </a:lnTo>
                  <a:lnTo>
                    <a:pt x="21600" y="21600"/>
                  </a:lnTo>
                  <a:lnTo>
                    <a:pt x="20607" y="19200"/>
                  </a:lnTo>
                  <a:lnTo>
                    <a:pt x="18869" y="16080"/>
                  </a:lnTo>
                  <a:lnTo>
                    <a:pt x="16634" y="12960"/>
                  </a:lnTo>
                  <a:lnTo>
                    <a:pt x="13903" y="10080"/>
                  </a:lnTo>
                  <a:lnTo>
                    <a:pt x="10676" y="7200"/>
                  </a:lnTo>
                  <a:lnTo>
                    <a:pt x="7200" y="4800"/>
                  </a:lnTo>
                  <a:lnTo>
                    <a:pt x="3724" y="2640"/>
                  </a:lnTo>
                  <a:lnTo>
                    <a:pt x="0" y="14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943" name="Shape 943"/>
            <p:cNvSpPr/>
            <p:nvPr/>
          </p:nvSpPr>
          <p:spPr>
            <a:xfrm>
              <a:off x="187737" y="609600"/>
              <a:ext cx="174434" cy="357735"/>
            </a:xfrm>
            <a:custGeom>
              <a:avLst/>
              <a:gdLst/>
              <a:ahLst/>
              <a:cxnLst>
                <a:cxn ang="0">
                  <a:pos x="wd2" y="hd2"/>
                </a:cxn>
                <a:cxn ang="5400000">
                  <a:pos x="wd2" y="hd2"/>
                </a:cxn>
                <a:cxn ang="10800000">
                  <a:pos x="wd2" y="hd2"/>
                </a:cxn>
                <a:cxn ang="16200000">
                  <a:pos x="wd2" y="hd2"/>
                </a:cxn>
              </a:cxnLst>
              <a:rect l="0" t="0" r="r" b="b"/>
              <a:pathLst>
                <a:path w="21600" h="21600" extrusionOk="0">
                  <a:moveTo>
                    <a:pt x="19586" y="16200"/>
                  </a:moveTo>
                  <a:lnTo>
                    <a:pt x="9061" y="16200"/>
                  </a:lnTo>
                  <a:lnTo>
                    <a:pt x="13363" y="15486"/>
                  </a:lnTo>
                  <a:lnTo>
                    <a:pt x="15285" y="15174"/>
                  </a:lnTo>
                  <a:lnTo>
                    <a:pt x="13820" y="14549"/>
                  </a:lnTo>
                  <a:lnTo>
                    <a:pt x="10800" y="13299"/>
                  </a:lnTo>
                  <a:lnTo>
                    <a:pt x="20044" y="11514"/>
                  </a:lnTo>
                  <a:lnTo>
                    <a:pt x="19769" y="10488"/>
                  </a:lnTo>
                  <a:lnTo>
                    <a:pt x="10159" y="10041"/>
                  </a:lnTo>
                  <a:lnTo>
                    <a:pt x="18671" y="8345"/>
                  </a:lnTo>
                  <a:lnTo>
                    <a:pt x="21600" y="7721"/>
                  </a:lnTo>
                  <a:lnTo>
                    <a:pt x="18397" y="7274"/>
                  </a:lnTo>
                  <a:lnTo>
                    <a:pt x="8695" y="6025"/>
                  </a:lnTo>
                  <a:lnTo>
                    <a:pt x="18397" y="4775"/>
                  </a:lnTo>
                  <a:lnTo>
                    <a:pt x="18305" y="3749"/>
                  </a:lnTo>
                  <a:lnTo>
                    <a:pt x="9061" y="3079"/>
                  </a:lnTo>
                  <a:lnTo>
                    <a:pt x="9061" y="0"/>
                  </a:lnTo>
                  <a:lnTo>
                    <a:pt x="6773" y="0"/>
                  </a:lnTo>
                  <a:lnTo>
                    <a:pt x="6773" y="3526"/>
                  </a:lnTo>
                  <a:lnTo>
                    <a:pt x="6773" y="4017"/>
                  </a:lnTo>
                  <a:lnTo>
                    <a:pt x="7780" y="4061"/>
                  </a:lnTo>
                  <a:lnTo>
                    <a:pt x="12722" y="4374"/>
                  </a:lnTo>
                  <a:lnTo>
                    <a:pt x="3936" y="5489"/>
                  </a:lnTo>
                  <a:lnTo>
                    <a:pt x="0" y="6069"/>
                  </a:lnTo>
                  <a:lnTo>
                    <a:pt x="3936" y="6560"/>
                  </a:lnTo>
                  <a:lnTo>
                    <a:pt x="14827" y="7899"/>
                  </a:lnTo>
                  <a:lnTo>
                    <a:pt x="5308" y="9818"/>
                  </a:lnTo>
                  <a:lnTo>
                    <a:pt x="1190" y="10621"/>
                  </a:lnTo>
                  <a:lnTo>
                    <a:pt x="5583" y="10845"/>
                  </a:lnTo>
                  <a:lnTo>
                    <a:pt x="15193" y="11291"/>
                  </a:lnTo>
                  <a:lnTo>
                    <a:pt x="8146" y="12674"/>
                  </a:lnTo>
                  <a:lnTo>
                    <a:pt x="6498" y="12987"/>
                  </a:lnTo>
                  <a:lnTo>
                    <a:pt x="7963" y="13567"/>
                  </a:lnTo>
                  <a:lnTo>
                    <a:pt x="10800" y="14727"/>
                  </a:lnTo>
                  <a:lnTo>
                    <a:pt x="1647" y="16245"/>
                  </a:lnTo>
                  <a:lnTo>
                    <a:pt x="2105" y="17271"/>
                  </a:lnTo>
                  <a:lnTo>
                    <a:pt x="14736" y="17271"/>
                  </a:lnTo>
                  <a:lnTo>
                    <a:pt x="9702" y="18387"/>
                  </a:lnTo>
                  <a:lnTo>
                    <a:pt x="6041" y="19235"/>
                  </a:lnTo>
                  <a:lnTo>
                    <a:pt x="9519" y="19369"/>
                  </a:lnTo>
                  <a:lnTo>
                    <a:pt x="1831" y="20127"/>
                  </a:lnTo>
                  <a:lnTo>
                    <a:pt x="1922" y="21243"/>
                  </a:lnTo>
                  <a:lnTo>
                    <a:pt x="18031" y="21600"/>
                  </a:lnTo>
                  <a:lnTo>
                    <a:pt x="14644" y="20841"/>
                  </a:lnTo>
                  <a:lnTo>
                    <a:pt x="9061" y="20484"/>
                  </a:lnTo>
                  <a:lnTo>
                    <a:pt x="16932" y="19770"/>
                  </a:lnTo>
                  <a:lnTo>
                    <a:pt x="16841" y="18699"/>
                  </a:lnTo>
                  <a:lnTo>
                    <a:pt x="14186" y="18565"/>
                  </a:lnTo>
                  <a:lnTo>
                    <a:pt x="20136" y="17226"/>
                  </a:lnTo>
                  <a:lnTo>
                    <a:pt x="19586" y="1620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944" name="Shape 944"/>
            <p:cNvSpPr/>
            <p:nvPr/>
          </p:nvSpPr>
          <p:spPr>
            <a:xfrm>
              <a:off x="665209" y="696217"/>
              <a:ext cx="269041" cy="564690"/>
            </a:xfrm>
            <a:custGeom>
              <a:avLst/>
              <a:gdLst/>
              <a:ahLst/>
              <a:cxnLst>
                <a:cxn ang="0">
                  <a:pos x="wd2" y="hd2"/>
                </a:cxn>
                <a:cxn ang="5400000">
                  <a:pos x="wd2" y="hd2"/>
                </a:cxn>
                <a:cxn ang="10800000">
                  <a:pos x="wd2" y="hd2"/>
                </a:cxn>
                <a:cxn ang="16200000">
                  <a:pos x="wd2" y="hd2"/>
                </a:cxn>
              </a:cxnLst>
              <a:rect l="0" t="0" r="r" b="b"/>
              <a:pathLst>
                <a:path w="21600" h="21600" extrusionOk="0">
                  <a:moveTo>
                    <a:pt x="9673" y="11520"/>
                  </a:moveTo>
                  <a:lnTo>
                    <a:pt x="15488" y="10588"/>
                  </a:lnTo>
                  <a:lnTo>
                    <a:pt x="17268" y="10306"/>
                  </a:lnTo>
                  <a:lnTo>
                    <a:pt x="15547" y="9995"/>
                  </a:lnTo>
                  <a:lnTo>
                    <a:pt x="11749" y="9205"/>
                  </a:lnTo>
                  <a:lnTo>
                    <a:pt x="21600" y="7906"/>
                  </a:lnTo>
                  <a:lnTo>
                    <a:pt x="21600" y="7256"/>
                  </a:lnTo>
                  <a:lnTo>
                    <a:pt x="8545" y="6805"/>
                  </a:lnTo>
                  <a:lnTo>
                    <a:pt x="11631" y="6607"/>
                  </a:lnTo>
                  <a:lnTo>
                    <a:pt x="13945" y="6466"/>
                  </a:lnTo>
                  <a:lnTo>
                    <a:pt x="15607" y="6353"/>
                  </a:lnTo>
                  <a:lnTo>
                    <a:pt x="16734" y="6212"/>
                  </a:lnTo>
                  <a:lnTo>
                    <a:pt x="17446" y="6099"/>
                  </a:lnTo>
                  <a:lnTo>
                    <a:pt x="17802" y="6014"/>
                  </a:lnTo>
                  <a:lnTo>
                    <a:pt x="17921" y="5929"/>
                  </a:lnTo>
                  <a:lnTo>
                    <a:pt x="17921" y="5816"/>
                  </a:lnTo>
                  <a:lnTo>
                    <a:pt x="17921" y="5732"/>
                  </a:lnTo>
                  <a:lnTo>
                    <a:pt x="17862" y="5619"/>
                  </a:lnTo>
                  <a:lnTo>
                    <a:pt x="17624" y="5534"/>
                  </a:lnTo>
                  <a:lnTo>
                    <a:pt x="17387" y="5449"/>
                  </a:lnTo>
                  <a:lnTo>
                    <a:pt x="16912" y="5393"/>
                  </a:lnTo>
                  <a:lnTo>
                    <a:pt x="16259" y="5336"/>
                  </a:lnTo>
                  <a:lnTo>
                    <a:pt x="15488" y="5224"/>
                  </a:lnTo>
                  <a:lnTo>
                    <a:pt x="14598" y="5167"/>
                  </a:lnTo>
                  <a:lnTo>
                    <a:pt x="13530" y="5111"/>
                  </a:lnTo>
                  <a:lnTo>
                    <a:pt x="12521" y="5026"/>
                  </a:lnTo>
                  <a:lnTo>
                    <a:pt x="11453" y="4969"/>
                  </a:lnTo>
                  <a:lnTo>
                    <a:pt x="10385" y="4913"/>
                  </a:lnTo>
                  <a:lnTo>
                    <a:pt x="15963" y="4066"/>
                  </a:lnTo>
                  <a:lnTo>
                    <a:pt x="15785" y="3416"/>
                  </a:lnTo>
                  <a:lnTo>
                    <a:pt x="4510" y="2711"/>
                  </a:lnTo>
                  <a:lnTo>
                    <a:pt x="16378" y="1129"/>
                  </a:lnTo>
                  <a:lnTo>
                    <a:pt x="16200" y="452"/>
                  </a:lnTo>
                  <a:lnTo>
                    <a:pt x="59" y="0"/>
                  </a:lnTo>
                  <a:lnTo>
                    <a:pt x="0" y="678"/>
                  </a:lnTo>
                  <a:lnTo>
                    <a:pt x="12046" y="1016"/>
                  </a:lnTo>
                  <a:lnTo>
                    <a:pt x="831" y="2513"/>
                  </a:lnTo>
                  <a:lnTo>
                    <a:pt x="890" y="3162"/>
                  </a:lnTo>
                  <a:lnTo>
                    <a:pt x="12580" y="3868"/>
                  </a:lnTo>
                  <a:lnTo>
                    <a:pt x="6943" y="4772"/>
                  </a:lnTo>
                  <a:lnTo>
                    <a:pt x="7062" y="5421"/>
                  </a:lnTo>
                  <a:lnTo>
                    <a:pt x="7655" y="5449"/>
                  </a:lnTo>
                  <a:lnTo>
                    <a:pt x="8426" y="5506"/>
                  </a:lnTo>
                  <a:lnTo>
                    <a:pt x="9257" y="5534"/>
                  </a:lnTo>
                  <a:lnTo>
                    <a:pt x="10088" y="5591"/>
                  </a:lnTo>
                  <a:lnTo>
                    <a:pt x="11037" y="5647"/>
                  </a:lnTo>
                  <a:lnTo>
                    <a:pt x="11927" y="5704"/>
                  </a:lnTo>
                  <a:lnTo>
                    <a:pt x="12818" y="5760"/>
                  </a:lnTo>
                  <a:lnTo>
                    <a:pt x="13708" y="5816"/>
                  </a:lnTo>
                  <a:lnTo>
                    <a:pt x="13055" y="5845"/>
                  </a:lnTo>
                  <a:lnTo>
                    <a:pt x="12462" y="5929"/>
                  </a:lnTo>
                  <a:lnTo>
                    <a:pt x="11690" y="5958"/>
                  </a:lnTo>
                  <a:lnTo>
                    <a:pt x="11037" y="5986"/>
                  </a:lnTo>
                  <a:lnTo>
                    <a:pt x="10266" y="6042"/>
                  </a:lnTo>
                  <a:lnTo>
                    <a:pt x="9495" y="6071"/>
                  </a:lnTo>
                  <a:lnTo>
                    <a:pt x="8664" y="6155"/>
                  </a:lnTo>
                  <a:lnTo>
                    <a:pt x="7892" y="6184"/>
                  </a:lnTo>
                  <a:lnTo>
                    <a:pt x="7002" y="6240"/>
                  </a:lnTo>
                  <a:lnTo>
                    <a:pt x="6171" y="6268"/>
                  </a:lnTo>
                  <a:lnTo>
                    <a:pt x="5281" y="6353"/>
                  </a:lnTo>
                  <a:lnTo>
                    <a:pt x="4391" y="6381"/>
                  </a:lnTo>
                  <a:lnTo>
                    <a:pt x="3560" y="6438"/>
                  </a:lnTo>
                  <a:lnTo>
                    <a:pt x="2670" y="6466"/>
                  </a:lnTo>
                  <a:lnTo>
                    <a:pt x="1780" y="6522"/>
                  </a:lnTo>
                  <a:lnTo>
                    <a:pt x="890" y="6579"/>
                  </a:lnTo>
                  <a:lnTo>
                    <a:pt x="949" y="7256"/>
                  </a:lnTo>
                  <a:lnTo>
                    <a:pt x="17387" y="7765"/>
                  </a:lnTo>
                  <a:lnTo>
                    <a:pt x="9376" y="8838"/>
                  </a:lnTo>
                  <a:lnTo>
                    <a:pt x="7418" y="9092"/>
                  </a:lnTo>
                  <a:lnTo>
                    <a:pt x="9257" y="9459"/>
                  </a:lnTo>
                  <a:lnTo>
                    <a:pt x="13233" y="10221"/>
                  </a:lnTo>
                  <a:lnTo>
                    <a:pt x="6409" y="11322"/>
                  </a:lnTo>
                  <a:lnTo>
                    <a:pt x="6587" y="11972"/>
                  </a:lnTo>
                  <a:lnTo>
                    <a:pt x="12521" y="12424"/>
                  </a:lnTo>
                  <a:lnTo>
                    <a:pt x="7418" y="13355"/>
                  </a:lnTo>
                  <a:lnTo>
                    <a:pt x="5875" y="13609"/>
                  </a:lnTo>
                  <a:lnTo>
                    <a:pt x="7299" y="13976"/>
                  </a:lnTo>
                  <a:lnTo>
                    <a:pt x="12105" y="15078"/>
                  </a:lnTo>
                  <a:lnTo>
                    <a:pt x="9495" y="16122"/>
                  </a:lnTo>
                  <a:lnTo>
                    <a:pt x="9079" y="16292"/>
                  </a:lnTo>
                  <a:lnTo>
                    <a:pt x="9376" y="16546"/>
                  </a:lnTo>
                  <a:lnTo>
                    <a:pt x="11156" y="17958"/>
                  </a:lnTo>
                  <a:lnTo>
                    <a:pt x="10266" y="19595"/>
                  </a:lnTo>
                  <a:lnTo>
                    <a:pt x="10266" y="19708"/>
                  </a:lnTo>
                  <a:lnTo>
                    <a:pt x="10266" y="19765"/>
                  </a:lnTo>
                  <a:lnTo>
                    <a:pt x="11215" y="21600"/>
                  </a:lnTo>
                  <a:lnTo>
                    <a:pt x="12580" y="21431"/>
                  </a:lnTo>
                  <a:lnTo>
                    <a:pt x="11690" y="19680"/>
                  </a:lnTo>
                  <a:lnTo>
                    <a:pt x="12580" y="17986"/>
                  </a:lnTo>
                  <a:lnTo>
                    <a:pt x="12640" y="17845"/>
                  </a:lnTo>
                  <a:lnTo>
                    <a:pt x="12521" y="17732"/>
                  </a:lnTo>
                  <a:lnTo>
                    <a:pt x="10978" y="16461"/>
                  </a:lnTo>
                  <a:lnTo>
                    <a:pt x="13826" y="15275"/>
                  </a:lnTo>
                  <a:lnTo>
                    <a:pt x="14657" y="14965"/>
                  </a:lnTo>
                  <a:lnTo>
                    <a:pt x="13708" y="14739"/>
                  </a:lnTo>
                  <a:lnTo>
                    <a:pt x="9435" y="13694"/>
                  </a:lnTo>
                  <a:lnTo>
                    <a:pt x="15488" y="12649"/>
                  </a:lnTo>
                  <a:lnTo>
                    <a:pt x="17980" y="12198"/>
                  </a:lnTo>
                  <a:lnTo>
                    <a:pt x="15310" y="12000"/>
                  </a:lnTo>
                  <a:lnTo>
                    <a:pt x="9673" y="1152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sp>
        <p:nvSpPr>
          <p:cNvPr id="946" name="Shape 946"/>
          <p:cNvSpPr/>
          <p:nvPr/>
        </p:nvSpPr>
        <p:spPr>
          <a:xfrm>
            <a:off x="977900" y="6689852"/>
            <a:ext cx="1995029" cy="6604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Quantum</a:t>
            </a:r>
          </a:p>
        </p:txBody>
      </p:sp>
      <p:sp>
        <p:nvSpPr>
          <p:cNvPr id="947" name="Shape 947"/>
          <p:cNvSpPr/>
          <p:nvPr/>
        </p:nvSpPr>
        <p:spPr>
          <a:xfrm>
            <a:off x="10236029" y="6689852"/>
            <a:ext cx="1381883" cy="6604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Macro</a:t>
            </a:r>
          </a:p>
        </p:txBody>
      </p:sp>
      <p:sp>
        <p:nvSpPr>
          <p:cNvPr id="948" name="Shape 948"/>
          <p:cNvSpPr/>
          <p:nvPr/>
        </p:nvSpPr>
        <p:spPr>
          <a:xfrm>
            <a:off x="7460646" y="6689852"/>
            <a:ext cx="1262176" cy="6604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Micro</a:t>
            </a:r>
          </a:p>
        </p:txBody>
      </p:sp>
      <p:sp>
        <p:nvSpPr>
          <p:cNvPr id="949" name="Shape 949"/>
          <p:cNvSpPr/>
          <p:nvPr/>
        </p:nvSpPr>
        <p:spPr>
          <a:xfrm>
            <a:off x="4751313" y="6689852"/>
            <a:ext cx="1163440" cy="6604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Nano</a:t>
            </a:r>
          </a:p>
        </p:txBody>
      </p:sp>
      <p:pic>
        <p:nvPicPr>
          <p:cNvPr id="950" name="image11.png"/>
          <p:cNvPicPr/>
          <p:nvPr/>
        </p:nvPicPr>
        <p:blipFill>
          <a:blip r:embed="rId9">
            <a:extLst/>
          </a:blip>
          <a:stretch>
            <a:fillRect/>
          </a:stretch>
        </p:blipFill>
        <p:spPr>
          <a:xfrm>
            <a:off x="1608748" y="5845810"/>
            <a:ext cx="883839" cy="863335"/>
          </a:xfrm>
          <a:prstGeom prst="rect">
            <a:avLst/>
          </a:prstGeom>
          <a:ln w="12700">
            <a:round/>
          </a:ln>
        </p:spPr>
      </p:pic>
      <p:grpSp>
        <p:nvGrpSpPr>
          <p:cNvPr id="954" name="Group 954"/>
          <p:cNvGrpSpPr/>
          <p:nvPr/>
        </p:nvGrpSpPr>
        <p:grpSpPr>
          <a:xfrm>
            <a:off x="215900" y="5308600"/>
            <a:ext cx="2124930" cy="2840949"/>
            <a:chOff x="0" y="0"/>
            <a:chExt cx="2124929" cy="2840948"/>
          </a:xfrm>
        </p:grpSpPr>
        <p:sp>
          <p:nvSpPr>
            <p:cNvPr id="951" name="Shape 951"/>
            <p:cNvSpPr/>
            <p:nvPr/>
          </p:nvSpPr>
          <p:spPr>
            <a:xfrm>
              <a:off x="0" y="0"/>
              <a:ext cx="2124930" cy="2840949"/>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52" name="Shape 952"/>
            <p:cNvSpPr/>
            <p:nvPr/>
          </p:nvSpPr>
          <p:spPr>
            <a:xfrm>
              <a:off x="0" y="0"/>
              <a:ext cx="2124930" cy="1358900"/>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53" name="Shape 953"/>
            <p:cNvSpPr/>
            <p:nvPr/>
          </p:nvSpPr>
          <p:spPr>
            <a:xfrm>
              <a:off x="0" y="0"/>
              <a:ext cx="2124749" cy="2840949"/>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958" name="Group 958"/>
          <p:cNvGrpSpPr/>
          <p:nvPr/>
        </p:nvGrpSpPr>
        <p:grpSpPr>
          <a:xfrm rot="10800000">
            <a:off x="10554932" y="5172759"/>
            <a:ext cx="2124928" cy="2867696"/>
            <a:chOff x="0" y="0"/>
            <a:chExt cx="2124927" cy="2867695"/>
          </a:xfrm>
        </p:grpSpPr>
        <p:sp>
          <p:nvSpPr>
            <p:cNvPr id="955" name="Shape 955"/>
            <p:cNvSpPr/>
            <p:nvPr/>
          </p:nvSpPr>
          <p:spPr>
            <a:xfrm>
              <a:off x="0" y="0"/>
              <a:ext cx="2124928" cy="2867696"/>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56" name="Shape 956"/>
            <p:cNvSpPr/>
            <p:nvPr/>
          </p:nvSpPr>
          <p:spPr>
            <a:xfrm>
              <a:off x="0" y="0"/>
              <a:ext cx="2124927" cy="1359783"/>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57" name="Shape 957"/>
            <p:cNvSpPr/>
            <p:nvPr/>
          </p:nvSpPr>
          <p:spPr>
            <a:xfrm>
              <a:off x="178" y="0"/>
              <a:ext cx="2124750" cy="2867696"/>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003" name="Group 1003"/>
          <p:cNvGrpSpPr/>
          <p:nvPr/>
        </p:nvGrpSpPr>
        <p:grpSpPr>
          <a:xfrm>
            <a:off x="10947400" y="863600"/>
            <a:ext cx="1648864" cy="1301903"/>
            <a:chOff x="0" y="0"/>
            <a:chExt cx="1648863" cy="1301902"/>
          </a:xfrm>
        </p:grpSpPr>
        <p:sp>
          <p:nvSpPr>
            <p:cNvPr id="959" name="Shape 959"/>
            <p:cNvSpPr/>
            <p:nvPr/>
          </p:nvSpPr>
          <p:spPr>
            <a:xfrm>
              <a:off x="0" y="358141"/>
              <a:ext cx="1498600" cy="745550"/>
            </a:xfrm>
            <a:custGeom>
              <a:avLst/>
              <a:gdLst/>
              <a:ahLst/>
              <a:cxnLst>
                <a:cxn ang="0">
                  <a:pos x="wd2" y="hd2"/>
                </a:cxn>
                <a:cxn ang="5400000">
                  <a:pos x="wd2" y="hd2"/>
                </a:cxn>
                <a:cxn ang="10800000">
                  <a:pos x="wd2" y="hd2"/>
                </a:cxn>
                <a:cxn ang="16200000">
                  <a:pos x="wd2" y="hd2"/>
                </a:cxn>
              </a:cxnLst>
              <a:rect l="0" t="0" r="r" b="b"/>
              <a:pathLst>
                <a:path w="21600" h="21600" extrusionOk="0">
                  <a:moveTo>
                    <a:pt x="282" y="571"/>
                  </a:moveTo>
                  <a:lnTo>
                    <a:pt x="282" y="21013"/>
                  </a:lnTo>
                  <a:lnTo>
                    <a:pt x="21325" y="21013"/>
                  </a:lnTo>
                  <a:lnTo>
                    <a:pt x="21325" y="571"/>
                  </a:lnTo>
                  <a:lnTo>
                    <a:pt x="282" y="571"/>
                  </a:lnTo>
                  <a:lnTo>
                    <a:pt x="0" y="0"/>
                  </a:lnTo>
                  <a:lnTo>
                    <a:pt x="21600" y="0"/>
                  </a:lnTo>
                  <a:lnTo>
                    <a:pt x="21600" y="21600"/>
                  </a:lnTo>
                  <a:lnTo>
                    <a:pt x="0" y="21600"/>
                  </a:lnTo>
                  <a:lnTo>
                    <a:pt x="0" y="0"/>
                  </a:lnTo>
                  <a:lnTo>
                    <a:pt x="282" y="571"/>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60" name="Shape 960"/>
            <p:cNvSpPr/>
            <p:nvPr/>
          </p:nvSpPr>
          <p:spPr>
            <a:xfrm>
              <a:off x="681186"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61" name="Shape 961"/>
            <p:cNvSpPr/>
            <p:nvPr/>
          </p:nvSpPr>
          <p:spPr>
            <a:xfrm>
              <a:off x="14188" y="719653"/>
              <a:ext cx="1490751" cy="19146"/>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62" name="Shape 962"/>
            <p:cNvSpPr/>
            <p:nvPr/>
          </p:nvSpPr>
          <p:spPr>
            <a:xfrm>
              <a:off x="14188" y="95953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63" name="Shape 963"/>
            <p:cNvSpPr/>
            <p:nvPr/>
          </p:nvSpPr>
          <p:spPr>
            <a:xfrm>
              <a:off x="14188" y="839031"/>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64" name="Shape 964"/>
            <p:cNvSpPr/>
            <p:nvPr/>
          </p:nvSpPr>
          <p:spPr>
            <a:xfrm>
              <a:off x="14188" y="47864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65" name="Shape 965"/>
            <p:cNvSpPr/>
            <p:nvPr/>
          </p:nvSpPr>
          <p:spPr>
            <a:xfrm>
              <a:off x="14188" y="598023"/>
              <a:ext cx="1490751" cy="21398"/>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66" name="Shape 966"/>
            <p:cNvSpPr/>
            <p:nvPr/>
          </p:nvSpPr>
          <p:spPr>
            <a:xfrm>
              <a:off x="33815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67" name="Shape 967"/>
            <p:cNvSpPr/>
            <p:nvPr/>
          </p:nvSpPr>
          <p:spPr>
            <a:xfrm>
              <a:off x="564725"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68" name="Shape 968"/>
            <p:cNvSpPr/>
            <p:nvPr/>
          </p:nvSpPr>
          <p:spPr>
            <a:xfrm>
              <a:off x="451442"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69" name="Shape 969"/>
            <p:cNvSpPr/>
            <p:nvPr/>
          </p:nvSpPr>
          <p:spPr>
            <a:xfrm>
              <a:off x="111591"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70" name="Shape 970"/>
            <p:cNvSpPr/>
            <p:nvPr/>
          </p:nvSpPr>
          <p:spPr>
            <a:xfrm>
              <a:off x="224875" y="371656"/>
              <a:ext cx="37120"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71" name="Shape 971"/>
            <p:cNvSpPr/>
            <p:nvPr/>
          </p:nvSpPr>
          <p:spPr>
            <a:xfrm>
              <a:off x="1249722"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72" name="Shape 972"/>
            <p:cNvSpPr/>
            <p:nvPr/>
          </p:nvSpPr>
          <p:spPr>
            <a:xfrm>
              <a:off x="906695"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73" name="Shape 973"/>
            <p:cNvSpPr/>
            <p:nvPr/>
          </p:nvSpPr>
          <p:spPr>
            <a:xfrm>
              <a:off x="1133262"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74" name="Shape 974"/>
            <p:cNvSpPr/>
            <p:nvPr/>
          </p:nvSpPr>
          <p:spPr>
            <a:xfrm>
              <a:off x="101997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75" name="Shape 975"/>
            <p:cNvSpPr/>
            <p:nvPr/>
          </p:nvSpPr>
          <p:spPr>
            <a:xfrm>
              <a:off x="1361947"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76" name="Shape 976"/>
            <p:cNvSpPr/>
            <p:nvPr/>
          </p:nvSpPr>
          <p:spPr>
            <a:xfrm>
              <a:off x="794470"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77" name="Shape 977"/>
            <p:cNvSpPr/>
            <p:nvPr/>
          </p:nvSpPr>
          <p:spPr>
            <a:xfrm>
              <a:off x="655777" y="765828"/>
              <a:ext cx="993087" cy="536075"/>
            </a:xfrm>
            <a:custGeom>
              <a:avLst/>
              <a:gdLst/>
              <a:ahLst/>
              <a:cxnLst>
                <a:cxn ang="0">
                  <a:pos x="wd2" y="hd2"/>
                </a:cxn>
                <a:cxn ang="5400000">
                  <a:pos x="wd2" y="hd2"/>
                </a:cxn>
                <a:cxn ang="10800000">
                  <a:pos x="wd2" y="hd2"/>
                </a:cxn>
                <a:cxn ang="16200000">
                  <a:pos x="wd2" y="hd2"/>
                </a:cxn>
              </a:cxnLst>
              <a:rect l="0" t="0" r="r" b="b"/>
              <a:pathLst>
                <a:path w="21600" h="21600" extrusionOk="0">
                  <a:moveTo>
                    <a:pt x="18203" y="15565"/>
                  </a:moveTo>
                  <a:lnTo>
                    <a:pt x="3397" y="15542"/>
                  </a:lnTo>
                  <a:lnTo>
                    <a:pt x="3638" y="14453"/>
                  </a:lnTo>
                  <a:lnTo>
                    <a:pt x="3915" y="13409"/>
                  </a:lnTo>
                  <a:lnTo>
                    <a:pt x="4237" y="12411"/>
                  </a:lnTo>
                  <a:lnTo>
                    <a:pt x="4594" y="11458"/>
                  </a:lnTo>
                  <a:lnTo>
                    <a:pt x="4974" y="10573"/>
                  </a:lnTo>
                  <a:lnTo>
                    <a:pt x="5400" y="9756"/>
                  </a:lnTo>
                  <a:lnTo>
                    <a:pt x="5838" y="9008"/>
                  </a:lnTo>
                  <a:lnTo>
                    <a:pt x="6310" y="8327"/>
                  </a:lnTo>
                  <a:lnTo>
                    <a:pt x="6805" y="7714"/>
                  </a:lnTo>
                  <a:lnTo>
                    <a:pt x="7323" y="7147"/>
                  </a:lnTo>
                  <a:lnTo>
                    <a:pt x="7864" y="6693"/>
                  </a:lnTo>
                  <a:lnTo>
                    <a:pt x="8428" y="6285"/>
                  </a:lnTo>
                  <a:lnTo>
                    <a:pt x="8992" y="6013"/>
                  </a:lnTo>
                  <a:lnTo>
                    <a:pt x="9591" y="5763"/>
                  </a:lnTo>
                  <a:lnTo>
                    <a:pt x="10190" y="5650"/>
                  </a:lnTo>
                  <a:lnTo>
                    <a:pt x="10800" y="5582"/>
                  </a:lnTo>
                  <a:lnTo>
                    <a:pt x="11410" y="5650"/>
                  </a:lnTo>
                  <a:lnTo>
                    <a:pt x="11997" y="5763"/>
                  </a:lnTo>
                  <a:lnTo>
                    <a:pt x="12596" y="6013"/>
                  </a:lnTo>
                  <a:lnTo>
                    <a:pt x="13172" y="6285"/>
                  </a:lnTo>
                  <a:lnTo>
                    <a:pt x="13725" y="6693"/>
                  </a:lnTo>
                  <a:lnTo>
                    <a:pt x="14266" y="7147"/>
                  </a:lnTo>
                  <a:lnTo>
                    <a:pt x="14784" y="7714"/>
                  </a:lnTo>
                  <a:lnTo>
                    <a:pt x="15290" y="8327"/>
                  </a:lnTo>
                  <a:lnTo>
                    <a:pt x="15751" y="9030"/>
                  </a:lnTo>
                  <a:lnTo>
                    <a:pt x="16200" y="9756"/>
                  </a:lnTo>
                  <a:lnTo>
                    <a:pt x="16626" y="10596"/>
                  </a:lnTo>
                  <a:lnTo>
                    <a:pt x="17017" y="11481"/>
                  </a:lnTo>
                  <a:lnTo>
                    <a:pt x="17374" y="12434"/>
                  </a:lnTo>
                  <a:lnTo>
                    <a:pt x="17685" y="13432"/>
                  </a:lnTo>
                  <a:lnTo>
                    <a:pt x="17973" y="14476"/>
                  </a:lnTo>
                  <a:lnTo>
                    <a:pt x="18203" y="15565"/>
                  </a:lnTo>
                  <a:lnTo>
                    <a:pt x="21600" y="21600"/>
                  </a:lnTo>
                  <a:lnTo>
                    <a:pt x="21600" y="21282"/>
                  </a:lnTo>
                  <a:lnTo>
                    <a:pt x="21588" y="20193"/>
                  </a:lnTo>
                  <a:lnTo>
                    <a:pt x="21542" y="19127"/>
                  </a:lnTo>
                  <a:lnTo>
                    <a:pt x="21485" y="18038"/>
                  </a:lnTo>
                  <a:lnTo>
                    <a:pt x="21370" y="16994"/>
                  </a:lnTo>
                  <a:lnTo>
                    <a:pt x="21255" y="15973"/>
                  </a:lnTo>
                  <a:lnTo>
                    <a:pt x="21105" y="14975"/>
                  </a:lnTo>
                  <a:lnTo>
                    <a:pt x="20932" y="13976"/>
                  </a:lnTo>
                  <a:lnTo>
                    <a:pt x="20748" y="13001"/>
                  </a:lnTo>
                  <a:lnTo>
                    <a:pt x="20529" y="12071"/>
                  </a:lnTo>
                  <a:lnTo>
                    <a:pt x="20287" y="11140"/>
                  </a:lnTo>
                  <a:lnTo>
                    <a:pt x="20034" y="10255"/>
                  </a:lnTo>
                  <a:lnTo>
                    <a:pt x="19758" y="9393"/>
                  </a:lnTo>
                  <a:lnTo>
                    <a:pt x="19447" y="8576"/>
                  </a:lnTo>
                  <a:lnTo>
                    <a:pt x="19136" y="7760"/>
                  </a:lnTo>
                  <a:lnTo>
                    <a:pt x="18791" y="6966"/>
                  </a:lnTo>
                  <a:lnTo>
                    <a:pt x="18434" y="6239"/>
                  </a:lnTo>
                  <a:lnTo>
                    <a:pt x="18065" y="5536"/>
                  </a:lnTo>
                  <a:lnTo>
                    <a:pt x="17662" y="4855"/>
                  </a:lnTo>
                  <a:lnTo>
                    <a:pt x="17248" y="4220"/>
                  </a:lnTo>
                  <a:lnTo>
                    <a:pt x="16822" y="3630"/>
                  </a:lnTo>
                  <a:lnTo>
                    <a:pt x="16384" y="3086"/>
                  </a:lnTo>
                  <a:lnTo>
                    <a:pt x="15935" y="2587"/>
                  </a:lnTo>
                  <a:lnTo>
                    <a:pt x="15475" y="2110"/>
                  </a:lnTo>
                  <a:lnTo>
                    <a:pt x="15003" y="1679"/>
                  </a:lnTo>
                  <a:lnTo>
                    <a:pt x="14507" y="1293"/>
                  </a:lnTo>
                  <a:lnTo>
                    <a:pt x="14001" y="953"/>
                  </a:lnTo>
                  <a:lnTo>
                    <a:pt x="13483" y="681"/>
                  </a:lnTo>
                  <a:lnTo>
                    <a:pt x="12965" y="431"/>
                  </a:lnTo>
                  <a:lnTo>
                    <a:pt x="12435" y="227"/>
                  </a:lnTo>
                  <a:lnTo>
                    <a:pt x="11894" y="113"/>
                  </a:lnTo>
                  <a:lnTo>
                    <a:pt x="11353" y="23"/>
                  </a:lnTo>
                  <a:lnTo>
                    <a:pt x="10800" y="0"/>
                  </a:lnTo>
                  <a:lnTo>
                    <a:pt x="10236" y="23"/>
                  </a:lnTo>
                  <a:lnTo>
                    <a:pt x="9695" y="113"/>
                  </a:lnTo>
                  <a:lnTo>
                    <a:pt x="9154" y="227"/>
                  </a:lnTo>
                  <a:lnTo>
                    <a:pt x="8624" y="431"/>
                  </a:lnTo>
                  <a:lnTo>
                    <a:pt x="8106" y="681"/>
                  </a:lnTo>
                  <a:lnTo>
                    <a:pt x="7588" y="953"/>
                  </a:lnTo>
                  <a:lnTo>
                    <a:pt x="7081" y="1293"/>
                  </a:lnTo>
                  <a:lnTo>
                    <a:pt x="6597" y="1679"/>
                  </a:lnTo>
                  <a:lnTo>
                    <a:pt x="6114" y="2110"/>
                  </a:lnTo>
                  <a:lnTo>
                    <a:pt x="5653" y="2587"/>
                  </a:lnTo>
                  <a:lnTo>
                    <a:pt x="5204" y="3086"/>
                  </a:lnTo>
                  <a:lnTo>
                    <a:pt x="4767" y="3630"/>
                  </a:lnTo>
                  <a:lnTo>
                    <a:pt x="4341" y="4220"/>
                  </a:lnTo>
                  <a:lnTo>
                    <a:pt x="3926" y="4855"/>
                  </a:lnTo>
                  <a:lnTo>
                    <a:pt x="3546" y="5536"/>
                  </a:lnTo>
                  <a:lnTo>
                    <a:pt x="3178" y="6239"/>
                  </a:lnTo>
                  <a:lnTo>
                    <a:pt x="2809" y="6966"/>
                  </a:lnTo>
                  <a:lnTo>
                    <a:pt x="2475" y="7760"/>
                  </a:lnTo>
                  <a:lnTo>
                    <a:pt x="2153" y="8576"/>
                  </a:lnTo>
                  <a:lnTo>
                    <a:pt x="1842" y="9393"/>
                  </a:lnTo>
                  <a:lnTo>
                    <a:pt x="1566" y="10255"/>
                  </a:lnTo>
                  <a:lnTo>
                    <a:pt x="1301" y="11140"/>
                  </a:lnTo>
                  <a:lnTo>
                    <a:pt x="1059" y="12071"/>
                  </a:lnTo>
                  <a:lnTo>
                    <a:pt x="852" y="13001"/>
                  </a:lnTo>
                  <a:lnTo>
                    <a:pt x="656" y="13976"/>
                  </a:lnTo>
                  <a:lnTo>
                    <a:pt x="495" y="14975"/>
                  </a:lnTo>
                  <a:lnTo>
                    <a:pt x="345" y="15973"/>
                  </a:lnTo>
                  <a:lnTo>
                    <a:pt x="230" y="16994"/>
                  </a:lnTo>
                  <a:lnTo>
                    <a:pt x="127" y="18038"/>
                  </a:lnTo>
                  <a:lnTo>
                    <a:pt x="58" y="19127"/>
                  </a:lnTo>
                  <a:lnTo>
                    <a:pt x="23" y="20193"/>
                  </a:lnTo>
                  <a:lnTo>
                    <a:pt x="0" y="21282"/>
                  </a:lnTo>
                  <a:lnTo>
                    <a:pt x="0" y="21600"/>
                  </a:lnTo>
                  <a:lnTo>
                    <a:pt x="173" y="21600"/>
                  </a:lnTo>
                  <a:lnTo>
                    <a:pt x="21600" y="21600"/>
                  </a:lnTo>
                  <a:lnTo>
                    <a:pt x="18203" y="15565"/>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78" name="Shape 978"/>
            <p:cNvSpPr/>
            <p:nvPr/>
          </p:nvSpPr>
          <p:spPr>
            <a:xfrm>
              <a:off x="671657" y="781595"/>
              <a:ext cx="961325" cy="504541"/>
            </a:xfrm>
            <a:custGeom>
              <a:avLst/>
              <a:gdLst/>
              <a:ahLst/>
              <a:cxnLst>
                <a:cxn ang="0">
                  <a:pos x="wd2" y="hd2"/>
                </a:cxn>
                <a:cxn ang="5400000">
                  <a:pos x="wd2" y="hd2"/>
                </a:cxn>
                <a:cxn ang="10800000">
                  <a:pos x="wd2" y="hd2"/>
                </a:cxn>
                <a:cxn ang="16200000">
                  <a:pos x="wd2" y="hd2"/>
                </a:cxn>
              </a:cxnLst>
              <a:rect l="0" t="0" r="r" b="b"/>
              <a:pathLst>
                <a:path w="21600" h="21600" extrusionOk="0">
                  <a:moveTo>
                    <a:pt x="18949" y="16574"/>
                  </a:moveTo>
                  <a:lnTo>
                    <a:pt x="18866" y="16091"/>
                  </a:lnTo>
                  <a:lnTo>
                    <a:pt x="18616" y="14811"/>
                  </a:lnTo>
                  <a:lnTo>
                    <a:pt x="18319" y="13627"/>
                  </a:lnTo>
                  <a:lnTo>
                    <a:pt x="17986" y="12491"/>
                  </a:lnTo>
                  <a:lnTo>
                    <a:pt x="17606" y="11404"/>
                  </a:lnTo>
                  <a:lnTo>
                    <a:pt x="17190" y="10365"/>
                  </a:lnTo>
                  <a:lnTo>
                    <a:pt x="16738" y="9423"/>
                  </a:lnTo>
                  <a:lnTo>
                    <a:pt x="16251" y="8529"/>
                  </a:lnTo>
                  <a:lnTo>
                    <a:pt x="15739" y="7732"/>
                  </a:lnTo>
                  <a:lnTo>
                    <a:pt x="15193" y="7031"/>
                  </a:lnTo>
                  <a:lnTo>
                    <a:pt x="14622" y="6379"/>
                  </a:lnTo>
                  <a:lnTo>
                    <a:pt x="14028" y="5823"/>
                  </a:lnTo>
                  <a:lnTo>
                    <a:pt x="13421" y="5388"/>
                  </a:lnTo>
                  <a:lnTo>
                    <a:pt x="12791" y="5026"/>
                  </a:lnTo>
                  <a:lnTo>
                    <a:pt x="12125" y="4784"/>
                  </a:lnTo>
                  <a:lnTo>
                    <a:pt x="11472" y="4615"/>
                  </a:lnTo>
                  <a:lnTo>
                    <a:pt x="10806" y="4542"/>
                  </a:lnTo>
                  <a:lnTo>
                    <a:pt x="10128" y="4615"/>
                  </a:lnTo>
                  <a:lnTo>
                    <a:pt x="9475" y="4784"/>
                  </a:lnTo>
                  <a:lnTo>
                    <a:pt x="8833" y="5026"/>
                  </a:lnTo>
                  <a:lnTo>
                    <a:pt x="8203" y="5388"/>
                  </a:lnTo>
                  <a:lnTo>
                    <a:pt x="7584" y="5823"/>
                  </a:lnTo>
                  <a:lnTo>
                    <a:pt x="7002" y="6379"/>
                  </a:lnTo>
                  <a:lnTo>
                    <a:pt x="6419" y="7007"/>
                  </a:lnTo>
                  <a:lnTo>
                    <a:pt x="5884" y="7732"/>
                  </a:lnTo>
                  <a:lnTo>
                    <a:pt x="5361" y="8529"/>
                  </a:lnTo>
                  <a:lnTo>
                    <a:pt x="4886" y="9399"/>
                  </a:lnTo>
                  <a:lnTo>
                    <a:pt x="4434" y="10341"/>
                  </a:lnTo>
                  <a:lnTo>
                    <a:pt x="4018" y="11380"/>
                  </a:lnTo>
                  <a:lnTo>
                    <a:pt x="3638" y="12443"/>
                  </a:lnTo>
                  <a:lnTo>
                    <a:pt x="3305" y="13603"/>
                  </a:lnTo>
                  <a:lnTo>
                    <a:pt x="2996" y="14787"/>
                  </a:lnTo>
                  <a:lnTo>
                    <a:pt x="2758" y="16067"/>
                  </a:lnTo>
                  <a:lnTo>
                    <a:pt x="2675" y="16550"/>
                  </a:lnTo>
                  <a:lnTo>
                    <a:pt x="2901" y="16550"/>
                  </a:lnTo>
                  <a:lnTo>
                    <a:pt x="18949" y="16574"/>
                  </a:lnTo>
                  <a:lnTo>
                    <a:pt x="21600" y="21600"/>
                  </a:lnTo>
                  <a:lnTo>
                    <a:pt x="10960" y="21600"/>
                  </a:lnTo>
                  <a:lnTo>
                    <a:pt x="10960" y="20344"/>
                  </a:lnTo>
                  <a:lnTo>
                    <a:pt x="10949" y="20223"/>
                  </a:lnTo>
                  <a:lnTo>
                    <a:pt x="10925" y="20102"/>
                  </a:lnTo>
                  <a:lnTo>
                    <a:pt x="10865" y="20030"/>
                  </a:lnTo>
                  <a:lnTo>
                    <a:pt x="10806" y="19981"/>
                  </a:lnTo>
                  <a:lnTo>
                    <a:pt x="10735" y="20030"/>
                  </a:lnTo>
                  <a:lnTo>
                    <a:pt x="10675" y="20102"/>
                  </a:lnTo>
                  <a:lnTo>
                    <a:pt x="10640" y="20223"/>
                  </a:lnTo>
                  <a:lnTo>
                    <a:pt x="10628" y="20344"/>
                  </a:lnTo>
                  <a:lnTo>
                    <a:pt x="10628" y="21600"/>
                  </a:lnTo>
                  <a:lnTo>
                    <a:pt x="0" y="21600"/>
                  </a:lnTo>
                  <a:lnTo>
                    <a:pt x="12" y="21238"/>
                  </a:lnTo>
                  <a:lnTo>
                    <a:pt x="12" y="20875"/>
                  </a:lnTo>
                  <a:lnTo>
                    <a:pt x="24" y="20537"/>
                  </a:lnTo>
                  <a:lnTo>
                    <a:pt x="48" y="20199"/>
                  </a:lnTo>
                  <a:lnTo>
                    <a:pt x="606" y="20295"/>
                  </a:lnTo>
                  <a:lnTo>
                    <a:pt x="678" y="20271"/>
                  </a:lnTo>
                  <a:lnTo>
                    <a:pt x="725" y="20223"/>
                  </a:lnTo>
                  <a:lnTo>
                    <a:pt x="773" y="20102"/>
                  </a:lnTo>
                  <a:lnTo>
                    <a:pt x="796" y="19981"/>
                  </a:lnTo>
                  <a:lnTo>
                    <a:pt x="796" y="19860"/>
                  </a:lnTo>
                  <a:lnTo>
                    <a:pt x="749" y="19740"/>
                  </a:lnTo>
                  <a:lnTo>
                    <a:pt x="701" y="19667"/>
                  </a:lnTo>
                  <a:lnTo>
                    <a:pt x="642" y="19595"/>
                  </a:lnTo>
                  <a:lnTo>
                    <a:pt x="71" y="19498"/>
                  </a:lnTo>
                  <a:lnTo>
                    <a:pt x="95" y="19184"/>
                  </a:lnTo>
                  <a:lnTo>
                    <a:pt x="107" y="18918"/>
                  </a:lnTo>
                  <a:lnTo>
                    <a:pt x="143" y="18604"/>
                  </a:lnTo>
                  <a:lnTo>
                    <a:pt x="155" y="18290"/>
                  </a:lnTo>
                  <a:lnTo>
                    <a:pt x="1308" y="18701"/>
                  </a:lnTo>
                  <a:lnTo>
                    <a:pt x="1367" y="18701"/>
                  </a:lnTo>
                  <a:lnTo>
                    <a:pt x="1438" y="18652"/>
                  </a:lnTo>
                  <a:lnTo>
                    <a:pt x="1486" y="18580"/>
                  </a:lnTo>
                  <a:lnTo>
                    <a:pt x="1510" y="18435"/>
                  </a:lnTo>
                  <a:lnTo>
                    <a:pt x="1510" y="18290"/>
                  </a:lnTo>
                  <a:lnTo>
                    <a:pt x="1486" y="18193"/>
                  </a:lnTo>
                  <a:lnTo>
                    <a:pt x="1438" y="18097"/>
                  </a:lnTo>
                  <a:lnTo>
                    <a:pt x="1367" y="18048"/>
                  </a:lnTo>
                  <a:lnTo>
                    <a:pt x="1367" y="18048"/>
                  </a:lnTo>
                  <a:lnTo>
                    <a:pt x="226" y="17638"/>
                  </a:lnTo>
                  <a:lnTo>
                    <a:pt x="250" y="17323"/>
                  </a:lnTo>
                  <a:lnTo>
                    <a:pt x="285" y="17009"/>
                  </a:lnTo>
                  <a:lnTo>
                    <a:pt x="321" y="16744"/>
                  </a:lnTo>
                  <a:lnTo>
                    <a:pt x="357" y="16430"/>
                  </a:lnTo>
                  <a:lnTo>
                    <a:pt x="892" y="16719"/>
                  </a:lnTo>
                  <a:lnTo>
                    <a:pt x="892" y="16719"/>
                  </a:lnTo>
                  <a:lnTo>
                    <a:pt x="963" y="16719"/>
                  </a:lnTo>
                  <a:lnTo>
                    <a:pt x="1034" y="16671"/>
                  </a:lnTo>
                  <a:lnTo>
                    <a:pt x="1070" y="16599"/>
                  </a:lnTo>
                  <a:lnTo>
                    <a:pt x="1094" y="16478"/>
                  </a:lnTo>
                  <a:lnTo>
                    <a:pt x="1094" y="16357"/>
                  </a:lnTo>
                  <a:lnTo>
                    <a:pt x="1082" y="16212"/>
                  </a:lnTo>
                  <a:lnTo>
                    <a:pt x="1046" y="16091"/>
                  </a:lnTo>
                  <a:lnTo>
                    <a:pt x="987" y="16043"/>
                  </a:lnTo>
                  <a:lnTo>
                    <a:pt x="440" y="15753"/>
                  </a:lnTo>
                  <a:lnTo>
                    <a:pt x="476" y="15487"/>
                  </a:lnTo>
                  <a:lnTo>
                    <a:pt x="535" y="15173"/>
                  </a:lnTo>
                  <a:lnTo>
                    <a:pt x="582" y="14907"/>
                  </a:lnTo>
                  <a:lnTo>
                    <a:pt x="630" y="14617"/>
                  </a:lnTo>
                  <a:lnTo>
                    <a:pt x="1712" y="15439"/>
                  </a:lnTo>
                  <a:lnTo>
                    <a:pt x="1712" y="15439"/>
                  </a:lnTo>
                  <a:lnTo>
                    <a:pt x="1783" y="15463"/>
                  </a:lnTo>
                  <a:lnTo>
                    <a:pt x="1854" y="15391"/>
                  </a:lnTo>
                  <a:lnTo>
                    <a:pt x="1902" y="15318"/>
                  </a:lnTo>
                  <a:lnTo>
                    <a:pt x="1926" y="15197"/>
                  </a:lnTo>
                  <a:lnTo>
                    <a:pt x="1950" y="15077"/>
                  </a:lnTo>
                  <a:lnTo>
                    <a:pt x="1926" y="14932"/>
                  </a:lnTo>
                  <a:lnTo>
                    <a:pt x="1890" y="14811"/>
                  </a:lnTo>
                  <a:lnTo>
                    <a:pt x="1831" y="14762"/>
                  </a:lnTo>
                  <a:lnTo>
                    <a:pt x="737" y="13965"/>
                  </a:lnTo>
                  <a:lnTo>
                    <a:pt x="808" y="13675"/>
                  </a:lnTo>
                  <a:lnTo>
                    <a:pt x="868" y="13409"/>
                  </a:lnTo>
                  <a:lnTo>
                    <a:pt x="927" y="13119"/>
                  </a:lnTo>
                  <a:lnTo>
                    <a:pt x="987" y="12854"/>
                  </a:lnTo>
                  <a:lnTo>
                    <a:pt x="1486" y="13289"/>
                  </a:lnTo>
                  <a:lnTo>
                    <a:pt x="1545" y="13313"/>
                  </a:lnTo>
                  <a:lnTo>
                    <a:pt x="1605" y="13313"/>
                  </a:lnTo>
                  <a:lnTo>
                    <a:pt x="1652" y="13240"/>
                  </a:lnTo>
                  <a:lnTo>
                    <a:pt x="1700" y="13119"/>
                  </a:lnTo>
                  <a:lnTo>
                    <a:pt x="1712" y="12974"/>
                  </a:lnTo>
                  <a:lnTo>
                    <a:pt x="1712" y="12878"/>
                  </a:lnTo>
                  <a:lnTo>
                    <a:pt x="1676" y="12757"/>
                  </a:lnTo>
                  <a:lnTo>
                    <a:pt x="1617" y="12685"/>
                  </a:lnTo>
                  <a:lnTo>
                    <a:pt x="1617" y="12685"/>
                  </a:lnTo>
                  <a:lnTo>
                    <a:pt x="1141" y="12201"/>
                  </a:lnTo>
                  <a:lnTo>
                    <a:pt x="1201" y="11936"/>
                  </a:lnTo>
                  <a:lnTo>
                    <a:pt x="1272" y="11670"/>
                  </a:lnTo>
                  <a:lnTo>
                    <a:pt x="1343" y="11404"/>
                  </a:lnTo>
                  <a:lnTo>
                    <a:pt x="1415" y="11138"/>
                  </a:lnTo>
                  <a:lnTo>
                    <a:pt x="2401" y="12322"/>
                  </a:lnTo>
                  <a:lnTo>
                    <a:pt x="2401" y="12322"/>
                  </a:lnTo>
                  <a:lnTo>
                    <a:pt x="2461" y="12346"/>
                  </a:lnTo>
                  <a:lnTo>
                    <a:pt x="2532" y="12346"/>
                  </a:lnTo>
                  <a:lnTo>
                    <a:pt x="2592" y="12298"/>
                  </a:lnTo>
                  <a:lnTo>
                    <a:pt x="2627" y="12177"/>
                  </a:lnTo>
                  <a:lnTo>
                    <a:pt x="2663" y="12032"/>
                  </a:lnTo>
                  <a:lnTo>
                    <a:pt x="2639" y="11887"/>
                  </a:lnTo>
                  <a:lnTo>
                    <a:pt x="2615" y="11791"/>
                  </a:lnTo>
                  <a:lnTo>
                    <a:pt x="2580" y="11694"/>
                  </a:lnTo>
                  <a:lnTo>
                    <a:pt x="2580" y="11694"/>
                  </a:lnTo>
                  <a:lnTo>
                    <a:pt x="1581" y="10534"/>
                  </a:lnTo>
                  <a:lnTo>
                    <a:pt x="1652" y="10293"/>
                  </a:lnTo>
                  <a:lnTo>
                    <a:pt x="1736" y="10027"/>
                  </a:lnTo>
                  <a:lnTo>
                    <a:pt x="1819" y="9785"/>
                  </a:lnTo>
                  <a:lnTo>
                    <a:pt x="1902" y="9544"/>
                  </a:lnTo>
                  <a:lnTo>
                    <a:pt x="2342" y="10148"/>
                  </a:lnTo>
                  <a:lnTo>
                    <a:pt x="2342" y="10148"/>
                  </a:lnTo>
                  <a:lnTo>
                    <a:pt x="2413" y="10196"/>
                  </a:lnTo>
                  <a:lnTo>
                    <a:pt x="2461" y="10196"/>
                  </a:lnTo>
                  <a:lnTo>
                    <a:pt x="2532" y="10148"/>
                  </a:lnTo>
                  <a:lnTo>
                    <a:pt x="2580" y="10051"/>
                  </a:lnTo>
                  <a:lnTo>
                    <a:pt x="2603" y="9930"/>
                  </a:lnTo>
                  <a:lnTo>
                    <a:pt x="2603" y="9785"/>
                  </a:lnTo>
                  <a:lnTo>
                    <a:pt x="2592" y="9664"/>
                  </a:lnTo>
                  <a:lnTo>
                    <a:pt x="2532" y="9568"/>
                  </a:lnTo>
                  <a:lnTo>
                    <a:pt x="2532" y="9568"/>
                  </a:lnTo>
                  <a:lnTo>
                    <a:pt x="2104" y="8940"/>
                  </a:lnTo>
                  <a:lnTo>
                    <a:pt x="2211" y="8722"/>
                  </a:lnTo>
                  <a:lnTo>
                    <a:pt x="2282" y="8481"/>
                  </a:lnTo>
                  <a:lnTo>
                    <a:pt x="2366" y="8215"/>
                  </a:lnTo>
                  <a:lnTo>
                    <a:pt x="2461" y="7997"/>
                  </a:lnTo>
                  <a:lnTo>
                    <a:pt x="3340" y="9471"/>
                  </a:lnTo>
                  <a:lnTo>
                    <a:pt x="3340" y="9471"/>
                  </a:lnTo>
                  <a:lnTo>
                    <a:pt x="3400" y="9568"/>
                  </a:lnTo>
                  <a:lnTo>
                    <a:pt x="3459" y="9568"/>
                  </a:lnTo>
                  <a:lnTo>
                    <a:pt x="3519" y="9544"/>
                  </a:lnTo>
                  <a:lnTo>
                    <a:pt x="3578" y="9447"/>
                  </a:lnTo>
                  <a:lnTo>
                    <a:pt x="3614" y="9302"/>
                  </a:lnTo>
                  <a:lnTo>
                    <a:pt x="3614" y="9181"/>
                  </a:lnTo>
                  <a:lnTo>
                    <a:pt x="3602" y="9060"/>
                  </a:lnTo>
                  <a:lnTo>
                    <a:pt x="3566" y="8940"/>
                  </a:lnTo>
                  <a:lnTo>
                    <a:pt x="2699" y="7466"/>
                  </a:lnTo>
                  <a:lnTo>
                    <a:pt x="2734" y="7369"/>
                  </a:lnTo>
                  <a:lnTo>
                    <a:pt x="2794" y="7248"/>
                  </a:lnTo>
                  <a:lnTo>
                    <a:pt x="2853" y="7152"/>
                  </a:lnTo>
                  <a:lnTo>
                    <a:pt x="2889" y="7031"/>
                  </a:lnTo>
                  <a:lnTo>
                    <a:pt x="2948" y="6910"/>
                  </a:lnTo>
                  <a:lnTo>
                    <a:pt x="2996" y="6813"/>
                  </a:lnTo>
                  <a:lnTo>
                    <a:pt x="3055" y="6693"/>
                  </a:lnTo>
                  <a:lnTo>
                    <a:pt x="3115" y="6596"/>
                  </a:lnTo>
                  <a:lnTo>
                    <a:pt x="3459" y="7345"/>
                  </a:lnTo>
                  <a:lnTo>
                    <a:pt x="3459" y="7345"/>
                  </a:lnTo>
                  <a:lnTo>
                    <a:pt x="3519" y="7417"/>
                  </a:lnTo>
                  <a:lnTo>
                    <a:pt x="3590" y="7442"/>
                  </a:lnTo>
                  <a:lnTo>
                    <a:pt x="3661" y="7417"/>
                  </a:lnTo>
                  <a:lnTo>
                    <a:pt x="3709" y="7345"/>
                  </a:lnTo>
                  <a:lnTo>
                    <a:pt x="3757" y="7224"/>
                  </a:lnTo>
                  <a:lnTo>
                    <a:pt x="3768" y="7079"/>
                  </a:lnTo>
                  <a:lnTo>
                    <a:pt x="3757" y="6934"/>
                  </a:lnTo>
                  <a:lnTo>
                    <a:pt x="3709" y="6838"/>
                  </a:lnTo>
                  <a:lnTo>
                    <a:pt x="3340" y="6089"/>
                  </a:lnTo>
                  <a:lnTo>
                    <a:pt x="3400" y="5992"/>
                  </a:lnTo>
                  <a:lnTo>
                    <a:pt x="3447" y="5895"/>
                  </a:lnTo>
                  <a:lnTo>
                    <a:pt x="3507" y="5799"/>
                  </a:lnTo>
                  <a:lnTo>
                    <a:pt x="3566" y="5702"/>
                  </a:lnTo>
                  <a:lnTo>
                    <a:pt x="3614" y="5581"/>
                  </a:lnTo>
                  <a:lnTo>
                    <a:pt x="3673" y="5509"/>
                  </a:lnTo>
                  <a:lnTo>
                    <a:pt x="3721" y="5388"/>
                  </a:lnTo>
                  <a:lnTo>
                    <a:pt x="3780" y="5315"/>
                  </a:lnTo>
                  <a:lnTo>
                    <a:pt x="4494" y="7031"/>
                  </a:lnTo>
                  <a:lnTo>
                    <a:pt x="4494" y="7031"/>
                  </a:lnTo>
                  <a:lnTo>
                    <a:pt x="4541" y="7103"/>
                  </a:lnTo>
                  <a:lnTo>
                    <a:pt x="4601" y="7152"/>
                  </a:lnTo>
                  <a:lnTo>
                    <a:pt x="4672" y="7152"/>
                  </a:lnTo>
                  <a:lnTo>
                    <a:pt x="4719" y="7079"/>
                  </a:lnTo>
                  <a:lnTo>
                    <a:pt x="4767" y="6983"/>
                  </a:lnTo>
                  <a:lnTo>
                    <a:pt x="4791" y="6838"/>
                  </a:lnTo>
                  <a:lnTo>
                    <a:pt x="4779" y="6693"/>
                  </a:lnTo>
                  <a:lnTo>
                    <a:pt x="4755" y="6596"/>
                  </a:lnTo>
                  <a:lnTo>
                    <a:pt x="4042" y="4856"/>
                  </a:lnTo>
                  <a:lnTo>
                    <a:pt x="4089" y="4784"/>
                  </a:lnTo>
                  <a:lnTo>
                    <a:pt x="4149" y="4663"/>
                  </a:lnTo>
                  <a:lnTo>
                    <a:pt x="4208" y="4591"/>
                  </a:lnTo>
                  <a:lnTo>
                    <a:pt x="4268" y="4470"/>
                  </a:lnTo>
                  <a:lnTo>
                    <a:pt x="4327" y="4397"/>
                  </a:lnTo>
                  <a:lnTo>
                    <a:pt x="4387" y="4301"/>
                  </a:lnTo>
                  <a:lnTo>
                    <a:pt x="4446" y="4204"/>
                  </a:lnTo>
                  <a:lnTo>
                    <a:pt x="4505" y="4107"/>
                  </a:lnTo>
                  <a:lnTo>
                    <a:pt x="4803" y="4977"/>
                  </a:lnTo>
                  <a:lnTo>
                    <a:pt x="4862" y="5050"/>
                  </a:lnTo>
                  <a:lnTo>
                    <a:pt x="4922" y="5122"/>
                  </a:lnTo>
                  <a:lnTo>
                    <a:pt x="4969" y="5122"/>
                  </a:lnTo>
                  <a:lnTo>
                    <a:pt x="5040" y="5050"/>
                  </a:lnTo>
                  <a:lnTo>
                    <a:pt x="5088" y="4953"/>
                  </a:lnTo>
                  <a:lnTo>
                    <a:pt x="5112" y="4832"/>
                  </a:lnTo>
                  <a:lnTo>
                    <a:pt x="5112" y="4687"/>
                  </a:lnTo>
                  <a:lnTo>
                    <a:pt x="5076" y="4542"/>
                  </a:lnTo>
                  <a:lnTo>
                    <a:pt x="5076" y="4542"/>
                  </a:lnTo>
                  <a:lnTo>
                    <a:pt x="4791" y="3721"/>
                  </a:lnTo>
                  <a:lnTo>
                    <a:pt x="4862" y="3624"/>
                  </a:lnTo>
                  <a:lnTo>
                    <a:pt x="4922" y="3552"/>
                  </a:lnTo>
                  <a:lnTo>
                    <a:pt x="4981" y="3479"/>
                  </a:lnTo>
                  <a:lnTo>
                    <a:pt x="5040" y="3383"/>
                  </a:lnTo>
                  <a:lnTo>
                    <a:pt x="5112" y="3310"/>
                  </a:lnTo>
                  <a:lnTo>
                    <a:pt x="5159" y="3213"/>
                  </a:lnTo>
                  <a:lnTo>
                    <a:pt x="5231" y="3165"/>
                  </a:lnTo>
                  <a:lnTo>
                    <a:pt x="5290" y="3068"/>
                  </a:lnTo>
                  <a:lnTo>
                    <a:pt x="5849" y="5026"/>
                  </a:lnTo>
                  <a:lnTo>
                    <a:pt x="5884" y="5146"/>
                  </a:lnTo>
                  <a:lnTo>
                    <a:pt x="5944" y="5195"/>
                  </a:lnTo>
                  <a:lnTo>
                    <a:pt x="6015" y="5195"/>
                  </a:lnTo>
                  <a:lnTo>
                    <a:pt x="6075" y="5170"/>
                  </a:lnTo>
                  <a:lnTo>
                    <a:pt x="6134" y="5050"/>
                  </a:lnTo>
                  <a:lnTo>
                    <a:pt x="6158" y="4953"/>
                  </a:lnTo>
                  <a:lnTo>
                    <a:pt x="6158" y="4832"/>
                  </a:lnTo>
                  <a:lnTo>
                    <a:pt x="6134" y="4687"/>
                  </a:lnTo>
                  <a:lnTo>
                    <a:pt x="6134" y="4687"/>
                  </a:lnTo>
                  <a:lnTo>
                    <a:pt x="5587" y="2730"/>
                  </a:lnTo>
                  <a:lnTo>
                    <a:pt x="5659" y="2634"/>
                  </a:lnTo>
                  <a:lnTo>
                    <a:pt x="5718" y="2585"/>
                  </a:lnTo>
                  <a:lnTo>
                    <a:pt x="5789" y="2489"/>
                  </a:lnTo>
                  <a:lnTo>
                    <a:pt x="5861" y="2440"/>
                  </a:lnTo>
                  <a:lnTo>
                    <a:pt x="5920" y="2392"/>
                  </a:lnTo>
                  <a:lnTo>
                    <a:pt x="5980" y="2295"/>
                  </a:lnTo>
                  <a:lnTo>
                    <a:pt x="6051" y="2247"/>
                  </a:lnTo>
                  <a:lnTo>
                    <a:pt x="6122" y="2150"/>
                  </a:lnTo>
                  <a:lnTo>
                    <a:pt x="6324" y="3117"/>
                  </a:lnTo>
                  <a:lnTo>
                    <a:pt x="6372" y="3213"/>
                  </a:lnTo>
                  <a:lnTo>
                    <a:pt x="6419" y="3286"/>
                  </a:lnTo>
                  <a:lnTo>
                    <a:pt x="6491" y="3310"/>
                  </a:lnTo>
                  <a:lnTo>
                    <a:pt x="6562" y="3286"/>
                  </a:lnTo>
                  <a:lnTo>
                    <a:pt x="6610" y="3189"/>
                  </a:lnTo>
                  <a:lnTo>
                    <a:pt x="6645" y="3068"/>
                  </a:lnTo>
                  <a:lnTo>
                    <a:pt x="6657" y="2948"/>
                  </a:lnTo>
                  <a:lnTo>
                    <a:pt x="6645" y="2803"/>
                  </a:lnTo>
                  <a:lnTo>
                    <a:pt x="6419" y="1885"/>
                  </a:lnTo>
                  <a:lnTo>
                    <a:pt x="6491" y="1836"/>
                  </a:lnTo>
                  <a:lnTo>
                    <a:pt x="6562" y="1764"/>
                  </a:lnTo>
                  <a:lnTo>
                    <a:pt x="6621" y="1715"/>
                  </a:lnTo>
                  <a:lnTo>
                    <a:pt x="6693" y="1643"/>
                  </a:lnTo>
                  <a:lnTo>
                    <a:pt x="6764" y="1570"/>
                  </a:lnTo>
                  <a:lnTo>
                    <a:pt x="6835" y="1522"/>
                  </a:lnTo>
                  <a:lnTo>
                    <a:pt x="6895" y="1474"/>
                  </a:lnTo>
                  <a:lnTo>
                    <a:pt x="6966" y="1401"/>
                  </a:lnTo>
                  <a:lnTo>
                    <a:pt x="7347" y="3552"/>
                  </a:lnTo>
                  <a:lnTo>
                    <a:pt x="7382" y="3672"/>
                  </a:lnTo>
                  <a:lnTo>
                    <a:pt x="7430" y="3721"/>
                  </a:lnTo>
                  <a:lnTo>
                    <a:pt x="7501" y="3769"/>
                  </a:lnTo>
                  <a:lnTo>
                    <a:pt x="7572" y="3745"/>
                  </a:lnTo>
                  <a:lnTo>
                    <a:pt x="7620" y="3697"/>
                  </a:lnTo>
                  <a:lnTo>
                    <a:pt x="7668" y="3576"/>
                  </a:lnTo>
                  <a:lnTo>
                    <a:pt x="7679" y="3431"/>
                  </a:lnTo>
                  <a:lnTo>
                    <a:pt x="7668" y="3310"/>
                  </a:lnTo>
                  <a:lnTo>
                    <a:pt x="7299" y="1184"/>
                  </a:lnTo>
                  <a:lnTo>
                    <a:pt x="7370" y="1136"/>
                  </a:lnTo>
                  <a:lnTo>
                    <a:pt x="7430" y="1087"/>
                  </a:lnTo>
                  <a:lnTo>
                    <a:pt x="7501" y="1039"/>
                  </a:lnTo>
                  <a:lnTo>
                    <a:pt x="7572" y="991"/>
                  </a:lnTo>
                  <a:lnTo>
                    <a:pt x="7644" y="966"/>
                  </a:lnTo>
                  <a:lnTo>
                    <a:pt x="7727" y="918"/>
                  </a:lnTo>
                  <a:lnTo>
                    <a:pt x="7786" y="894"/>
                  </a:lnTo>
                  <a:lnTo>
                    <a:pt x="7858" y="821"/>
                  </a:lnTo>
                  <a:lnTo>
                    <a:pt x="8000" y="1812"/>
                  </a:lnTo>
                  <a:lnTo>
                    <a:pt x="8024" y="1933"/>
                  </a:lnTo>
                  <a:lnTo>
                    <a:pt x="8072" y="2030"/>
                  </a:lnTo>
                  <a:lnTo>
                    <a:pt x="8131" y="2054"/>
                  </a:lnTo>
                  <a:lnTo>
                    <a:pt x="8203" y="2054"/>
                  </a:lnTo>
                  <a:lnTo>
                    <a:pt x="8274" y="2005"/>
                  </a:lnTo>
                  <a:lnTo>
                    <a:pt x="8310" y="1885"/>
                  </a:lnTo>
                  <a:lnTo>
                    <a:pt x="8321" y="1764"/>
                  </a:lnTo>
                  <a:lnTo>
                    <a:pt x="8321" y="1643"/>
                  </a:lnTo>
                  <a:lnTo>
                    <a:pt x="8203" y="628"/>
                  </a:lnTo>
                  <a:lnTo>
                    <a:pt x="8274" y="604"/>
                  </a:lnTo>
                  <a:lnTo>
                    <a:pt x="8333" y="580"/>
                  </a:lnTo>
                  <a:lnTo>
                    <a:pt x="8405" y="556"/>
                  </a:lnTo>
                  <a:lnTo>
                    <a:pt x="8476" y="483"/>
                  </a:lnTo>
                  <a:lnTo>
                    <a:pt x="8547" y="459"/>
                  </a:lnTo>
                  <a:lnTo>
                    <a:pt x="8630" y="435"/>
                  </a:lnTo>
                  <a:lnTo>
                    <a:pt x="8690" y="411"/>
                  </a:lnTo>
                  <a:lnTo>
                    <a:pt x="8761" y="387"/>
                  </a:lnTo>
                  <a:lnTo>
                    <a:pt x="8963" y="2609"/>
                  </a:lnTo>
                  <a:lnTo>
                    <a:pt x="8999" y="2754"/>
                  </a:lnTo>
                  <a:lnTo>
                    <a:pt x="9035" y="2827"/>
                  </a:lnTo>
                  <a:lnTo>
                    <a:pt x="9094" y="2875"/>
                  </a:lnTo>
                  <a:lnTo>
                    <a:pt x="9154" y="2875"/>
                  </a:lnTo>
                  <a:lnTo>
                    <a:pt x="9225" y="2827"/>
                  </a:lnTo>
                  <a:lnTo>
                    <a:pt x="9272" y="2754"/>
                  </a:lnTo>
                  <a:lnTo>
                    <a:pt x="9296" y="2634"/>
                  </a:lnTo>
                  <a:lnTo>
                    <a:pt x="9296" y="2489"/>
                  </a:lnTo>
                  <a:lnTo>
                    <a:pt x="9106" y="266"/>
                  </a:lnTo>
                  <a:lnTo>
                    <a:pt x="9177" y="242"/>
                  </a:lnTo>
                  <a:lnTo>
                    <a:pt x="9249" y="217"/>
                  </a:lnTo>
                  <a:lnTo>
                    <a:pt x="9320" y="217"/>
                  </a:lnTo>
                  <a:lnTo>
                    <a:pt x="9403" y="193"/>
                  </a:lnTo>
                  <a:lnTo>
                    <a:pt x="9475" y="169"/>
                  </a:lnTo>
                  <a:lnTo>
                    <a:pt x="9558" y="121"/>
                  </a:lnTo>
                  <a:lnTo>
                    <a:pt x="9629" y="121"/>
                  </a:lnTo>
                  <a:lnTo>
                    <a:pt x="9700" y="97"/>
                  </a:lnTo>
                  <a:lnTo>
                    <a:pt x="9748" y="1136"/>
                  </a:lnTo>
                  <a:lnTo>
                    <a:pt x="9760" y="1281"/>
                  </a:lnTo>
                  <a:lnTo>
                    <a:pt x="9807" y="1353"/>
                  </a:lnTo>
                  <a:lnTo>
                    <a:pt x="9855" y="1450"/>
                  </a:lnTo>
                  <a:lnTo>
                    <a:pt x="9926" y="1450"/>
                  </a:lnTo>
                  <a:lnTo>
                    <a:pt x="9998" y="1401"/>
                  </a:lnTo>
                  <a:lnTo>
                    <a:pt x="10045" y="1329"/>
                  </a:lnTo>
                  <a:lnTo>
                    <a:pt x="10081" y="1208"/>
                  </a:lnTo>
                  <a:lnTo>
                    <a:pt x="10093" y="1087"/>
                  </a:lnTo>
                  <a:lnTo>
                    <a:pt x="10093" y="1087"/>
                  </a:lnTo>
                  <a:lnTo>
                    <a:pt x="10033" y="48"/>
                  </a:lnTo>
                  <a:lnTo>
                    <a:pt x="10116" y="48"/>
                  </a:lnTo>
                  <a:lnTo>
                    <a:pt x="10188" y="24"/>
                  </a:lnTo>
                  <a:lnTo>
                    <a:pt x="10271" y="24"/>
                  </a:lnTo>
                  <a:lnTo>
                    <a:pt x="10330" y="24"/>
                  </a:lnTo>
                  <a:lnTo>
                    <a:pt x="10402" y="24"/>
                  </a:lnTo>
                  <a:lnTo>
                    <a:pt x="10473" y="24"/>
                  </a:lnTo>
                  <a:lnTo>
                    <a:pt x="10556" y="0"/>
                  </a:lnTo>
                  <a:lnTo>
                    <a:pt x="10628" y="0"/>
                  </a:lnTo>
                  <a:lnTo>
                    <a:pt x="10628" y="2247"/>
                  </a:lnTo>
                  <a:lnTo>
                    <a:pt x="10640" y="2392"/>
                  </a:lnTo>
                  <a:lnTo>
                    <a:pt x="10675" y="2489"/>
                  </a:lnTo>
                  <a:lnTo>
                    <a:pt x="10735" y="2585"/>
                  </a:lnTo>
                  <a:lnTo>
                    <a:pt x="10806" y="2609"/>
                  </a:lnTo>
                  <a:lnTo>
                    <a:pt x="10865" y="2585"/>
                  </a:lnTo>
                  <a:lnTo>
                    <a:pt x="10925" y="2489"/>
                  </a:lnTo>
                  <a:lnTo>
                    <a:pt x="10949" y="2392"/>
                  </a:lnTo>
                  <a:lnTo>
                    <a:pt x="10960" y="2247"/>
                  </a:lnTo>
                  <a:lnTo>
                    <a:pt x="10960" y="0"/>
                  </a:lnTo>
                  <a:lnTo>
                    <a:pt x="11044" y="0"/>
                  </a:lnTo>
                  <a:lnTo>
                    <a:pt x="11115" y="24"/>
                  </a:lnTo>
                  <a:lnTo>
                    <a:pt x="11198" y="24"/>
                  </a:lnTo>
                  <a:lnTo>
                    <a:pt x="11270" y="24"/>
                  </a:lnTo>
                  <a:lnTo>
                    <a:pt x="11341" y="24"/>
                  </a:lnTo>
                  <a:lnTo>
                    <a:pt x="11400" y="24"/>
                  </a:lnTo>
                  <a:lnTo>
                    <a:pt x="11484" y="48"/>
                  </a:lnTo>
                  <a:lnTo>
                    <a:pt x="11555" y="48"/>
                  </a:lnTo>
                  <a:lnTo>
                    <a:pt x="11507" y="1087"/>
                  </a:lnTo>
                  <a:lnTo>
                    <a:pt x="11507" y="1208"/>
                  </a:lnTo>
                  <a:lnTo>
                    <a:pt x="11555" y="1329"/>
                  </a:lnTo>
                  <a:lnTo>
                    <a:pt x="11591" y="1401"/>
                  </a:lnTo>
                  <a:lnTo>
                    <a:pt x="11662" y="1450"/>
                  </a:lnTo>
                  <a:lnTo>
                    <a:pt x="11733" y="1450"/>
                  </a:lnTo>
                  <a:lnTo>
                    <a:pt x="11793" y="1353"/>
                  </a:lnTo>
                  <a:lnTo>
                    <a:pt x="11828" y="1281"/>
                  </a:lnTo>
                  <a:lnTo>
                    <a:pt x="11852" y="1136"/>
                  </a:lnTo>
                  <a:lnTo>
                    <a:pt x="11852" y="1136"/>
                  </a:lnTo>
                  <a:lnTo>
                    <a:pt x="11900" y="97"/>
                  </a:lnTo>
                  <a:lnTo>
                    <a:pt x="11959" y="121"/>
                  </a:lnTo>
                  <a:lnTo>
                    <a:pt x="12042" y="121"/>
                  </a:lnTo>
                  <a:lnTo>
                    <a:pt x="12114" y="169"/>
                  </a:lnTo>
                  <a:lnTo>
                    <a:pt x="12197" y="193"/>
                  </a:lnTo>
                  <a:lnTo>
                    <a:pt x="12268" y="217"/>
                  </a:lnTo>
                  <a:lnTo>
                    <a:pt x="12339" y="217"/>
                  </a:lnTo>
                  <a:lnTo>
                    <a:pt x="12411" y="242"/>
                  </a:lnTo>
                  <a:lnTo>
                    <a:pt x="12482" y="266"/>
                  </a:lnTo>
                  <a:lnTo>
                    <a:pt x="12292" y="2489"/>
                  </a:lnTo>
                  <a:lnTo>
                    <a:pt x="12292" y="2634"/>
                  </a:lnTo>
                  <a:lnTo>
                    <a:pt x="12316" y="2754"/>
                  </a:lnTo>
                  <a:lnTo>
                    <a:pt x="12363" y="2827"/>
                  </a:lnTo>
                  <a:lnTo>
                    <a:pt x="12435" y="2875"/>
                  </a:lnTo>
                  <a:lnTo>
                    <a:pt x="12494" y="2875"/>
                  </a:lnTo>
                  <a:lnTo>
                    <a:pt x="12565" y="2827"/>
                  </a:lnTo>
                  <a:lnTo>
                    <a:pt x="12613" y="2754"/>
                  </a:lnTo>
                  <a:lnTo>
                    <a:pt x="12637" y="2609"/>
                  </a:lnTo>
                  <a:lnTo>
                    <a:pt x="12827" y="387"/>
                  </a:lnTo>
                  <a:lnTo>
                    <a:pt x="12898" y="411"/>
                  </a:lnTo>
                  <a:lnTo>
                    <a:pt x="12981" y="435"/>
                  </a:lnTo>
                  <a:lnTo>
                    <a:pt x="13041" y="459"/>
                  </a:lnTo>
                  <a:lnTo>
                    <a:pt x="13112" y="483"/>
                  </a:lnTo>
                  <a:lnTo>
                    <a:pt x="13183" y="556"/>
                  </a:lnTo>
                  <a:lnTo>
                    <a:pt x="13267" y="580"/>
                  </a:lnTo>
                  <a:lnTo>
                    <a:pt x="13338" y="604"/>
                  </a:lnTo>
                  <a:lnTo>
                    <a:pt x="13397" y="628"/>
                  </a:lnTo>
                  <a:lnTo>
                    <a:pt x="13267" y="1643"/>
                  </a:lnTo>
                  <a:lnTo>
                    <a:pt x="13267" y="1764"/>
                  </a:lnTo>
                  <a:lnTo>
                    <a:pt x="13279" y="1885"/>
                  </a:lnTo>
                  <a:lnTo>
                    <a:pt x="13314" y="2005"/>
                  </a:lnTo>
                  <a:lnTo>
                    <a:pt x="13386" y="2054"/>
                  </a:lnTo>
                  <a:lnTo>
                    <a:pt x="13457" y="2054"/>
                  </a:lnTo>
                  <a:lnTo>
                    <a:pt x="13528" y="2030"/>
                  </a:lnTo>
                  <a:lnTo>
                    <a:pt x="13564" y="1933"/>
                  </a:lnTo>
                  <a:lnTo>
                    <a:pt x="13588" y="1812"/>
                  </a:lnTo>
                  <a:lnTo>
                    <a:pt x="13730" y="821"/>
                  </a:lnTo>
                  <a:lnTo>
                    <a:pt x="13802" y="894"/>
                  </a:lnTo>
                  <a:lnTo>
                    <a:pt x="13885" y="918"/>
                  </a:lnTo>
                  <a:lnTo>
                    <a:pt x="13944" y="966"/>
                  </a:lnTo>
                  <a:lnTo>
                    <a:pt x="14016" y="991"/>
                  </a:lnTo>
                  <a:lnTo>
                    <a:pt x="14087" y="1039"/>
                  </a:lnTo>
                  <a:lnTo>
                    <a:pt x="14170" y="1087"/>
                  </a:lnTo>
                  <a:lnTo>
                    <a:pt x="14241" y="1136"/>
                  </a:lnTo>
                  <a:lnTo>
                    <a:pt x="14301" y="1184"/>
                  </a:lnTo>
                  <a:lnTo>
                    <a:pt x="13921" y="3310"/>
                  </a:lnTo>
                  <a:lnTo>
                    <a:pt x="13909" y="3431"/>
                  </a:lnTo>
                  <a:lnTo>
                    <a:pt x="13932" y="3576"/>
                  </a:lnTo>
                  <a:lnTo>
                    <a:pt x="13968" y="3697"/>
                  </a:lnTo>
                  <a:lnTo>
                    <a:pt x="14016" y="3745"/>
                  </a:lnTo>
                  <a:lnTo>
                    <a:pt x="14087" y="3769"/>
                  </a:lnTo>
                  <a:lnTo>
                    <a:pt x="14158" y="3721"/>
                  </a:lnTo>
                  <a:lnTo>
                    <a:pt x="14206" y="3672"/>
                  </a:lnTo>
                  <a:lnTo>
                    <a:pt x="14253" y="3552"/>
                  </a:lnTo>
                  <a:lnTo>
                    <a:pt x="14622" y="1401"/>
                  </a:lnTo>
                  <a:lnTo>
                    <a:pt x="14693" y="1474"/>
                  </a:lnTo>
                  <a:lnTo>
                    <a:pt x="14753" y="1522"/>
                  </a:lnTo>
                  <a:lnTo>
                    <a:pt x="14824" y="1570"/>
                  </a:lnTo>
                  <a:lnTo>
                    <a:pt x="14895" y="1643"/>
                  </a:lnTo>
                  <a:lnTo>
                    <a:pt x="14967" y="1691"/>
                  </a:lnTo>
                  <a:lnTo>
                    <a:pt x="15026" y="1764"/>
                  </a:lnTo>
                  <a:lnTo>
                    <a:pt x="15097" y="1836"/>
                  </a:lnTo>
                  <a:lnTo>
                    <a:pt x="15169" y="1885"/>
                  </a:lnTo>
                  <a:lnTo>
                    <a:pt x="14943" y="2803"/>
                  </a:lnTo>
                  <a:lnTo>
                    <a:pt x="14931" y="2948"/>
                  </a:lnTo>
                  <a:lnTo>
                    <a:pt x="14943" y="3068"/>
                  </a:lnTo>
                  <a:lnTo>
                    <a:pt x="14979" y="3189"/>
                  </a:lnTo>
                  <a:lnTo>
                    <a:pt x="15026" y="3286"/>
                  </a:lnTo>
                  <a:lnTo>
                    <a:pt x="15097" y="3310"/>
                  </a:lnTo>
                  <a:lnTo>
                    <a:pt x="15169" y="3286"/>
                  </a:lnTo>
                  <a:lnTo>
                    <a:pt x="15228" y="3213"/>
                  </a:lnTo>
                  <a:lnTo>
                    <a:pt x="15264" y="3117"/>
                  </a:lnTo>
                  <a:lnTo>
                    <a:pt x="15478" y="2150"/>
                  </a:lnTo>
                  <a:lnTo>
                    <a:pt x="15549" y="2223"/>
                  </a:lnTo>
                  <a:lnTo>
                    <a:pt x="15620" y="2295"/>
                  </a:lnTo>
                  <a:lnTo>
                    <a:pt x="15692" y="2368"/>
                  </a:lnTo>
                  <a:lnTo>
                    <a:pt x="15751" y="2440"/>
                  </a:lnTo>
                  <a:lnTo>
                    <a:pt x="15811" y="2489"/>
                  </a:lnTo>
                  <a:lnTo>
                    <a:pt x="15882" y="2585"/>
                  </a:lnTo>
                  <a:lnTo>
                    <a:pt x="15953" y="2634"/>
                  </a:lnTo>
                  <a:lnTo>
                    <a:pt x="16013" y="2730"/>
                  </a:lnTo>
                  <a:lnTo>
                    <a:pt x="15454" y="4687"/>
                  </a:lnTo>
                  <a:lnTo>
                    <a:pt x="15454" y="4687"/>
                  </a:lnTo>
                  <a:lnTo>
                    <a:pt x="15430" y="4832"/>
                  </a:lnTo>
                  <a:lnTo>
                    <a:pt x="15442" y="4953"/>
                  </a:lnTo>
                  <a:lnTo>
                    <a:pt x="15466" y="5050"/>
                  </a:lnTo>
                  <a:lnTo>
                    <a:pt x="15525" y="5170"/>
                  </a:lnTo>
                  <a:lnTo>
                    <a:pt x="15597" y="5195"/>
                  </a:lnTo>
                  <a:lnTo>
                    <a:pt x="15644" y="5195"/>
                  </a:lnTo>
                  <a:lnTo>
                    <a:pt x="15716" y="5146"/>
                  </a:lnTo>
                  <a:lnTo>
                    <a:pt x="15751" y="5026"/>
                  </a:lnTo>
                  <a:lnTo>
                    <a:pt x="16298" y="3068"/>
                  </a:lnTo>
                  <a:lnTo>
                    <a:pt x="16369" y="3165"/>
                  </a:lnTo>
                  <a:lnTo>
                    <a:pt x="16441" y="3213"/>
                  </a:lnTo>
                  <a:lnTo>
                    <a:pt x="16500" y="3310"/>
                  </a:lnTo>
                  <a:lnTo>
                    <a:pt x="16560" y="3383"/>
                  </a:lnTo>
                  <a:lnTo>
                    <a:pt x="16619" y="3479"/>
                  </a:lnTo>
                  <a:lnTo>
                    <a:pt x="16690" y="3552"/>
                  </a:lnTo>
                  <a:lnTo>
                    <a:pt x="16738" y="3624"/>
                  </a:lnTo>
                  <a:lnTo>
                    <a:pt x="16809" y="3721"/>
                  </a:lnTo>
                  <a:lnTo>
                    <a:pt x="16512" y="4542"/>
                  </a:lnTo>
                  <a:lnTo>
                    <a:pt x="16476" y="4687"/>
                  </a:lnTo>
                  <a:lnTo>
                    <a:pt x="16476" y="4832"/>
                  </a:lnTo>
                  <a:lnTo>
                    <a:pt x="16512" y="4953"/>
                  </a:lnTo>
                  <a:lnTo>
                    <a:pt x="16548" y="5050"/>
                  </a:lnTo>
                  <a:lnTo>
                    <a:pt x="16619" y="5122"/>
                  </a:lnTo>
                  <a:lnTo>
                    <a:pt x="16690" y="5122"/>
                  </a:lnTo>
                  <a:lnTo>
                    <a:pt x="16738" y="5050"/>
                  </a:lnTo>
                  <a:lnTo>
                    <a:pt x="16797" y="4977"/>
                  </a:lnTo>
                  <a:lnTo>
                    <a:pt x="16797" y="4977"/>
                  </a:lnTo>
                  <a:lnTo>
                    <a:pt x="17083" y="4107"/>
                  </a:lnTo>
                  <a:lnTo>
                    <a:pt x="17142" y="4204"/>
                  </a:lnTo>
                  <a:lnTo>
                    <a:pt x="17202" y="4277"/>
                  </a:lnTo>
                  <a:lnTo>
                    <a:pt x="17261" y="4349"/>
                  </a:lnTo>
                  <a:lnTo>
                    <a:pt x="17332" y="4470"/>
                  </a:lnTo>
                  <a:lnTo>
                    <a:pt x="17380" y="4542"/>
                  </a:lnTo>
                  <a:lnTo>
                    <a:pt x="17451" y="4639"/>
                  </a:lnTo>
                  <a:lnTo>
                    <a:pt x="17511" y="4760"/>
                  </a:lnTo>
                  <a:lnTo>
                    <a:pt x="17558" y="4832"/>
                  </a:lnTo>
                  <a:lnTo>
                    <a:pt x="16857" y="6596"/>
                  </a:lnTo>
                  <a:lnTo>
                    <a:pt x="16809" y="6693"/>
                  </a:lnTo>
                  <a:lnTo>
                    <a:pt x="16809" y="6838"/>
                  </a:lnTo>
                  <a:lnTo>
                    <a:pt x="16821" y="6983"/>
                  </a:lnTo>
                  <a:lnTo>
                    <a:pt x="16869" y="7079"/>
                  </a:lnTo>
                  <a:lnTo>
                    <a:pt x="16916" y="7152"/>
                  </a:lnTo>
                  <a:lnTo>
                    <a:pt x="16988" y="7152"/>
                  </a:lnTo>
                  <a:lnTo>
                    <a:pt x="17059" y="7103"/>
                  </a:lnTo>
                  <a:lnTo>
                    <a:pt x="17106" y="7031"/>
                  </a:lnTo>
                  <a:lnTo>
                    <a:pt x="17106" y="7031"/>
                  </a:lnTo>
                  <a:lnTo>
                    <a:pt x="17820" y="5267"/>
                  </a:lnTo>
                  <a:lnTo>
                    <a:pt x="17879" y="5388"/>
                  </a:lnTo>
                  <a:lnTo>
                    <a:pt x="17927" y="5460"/>
                  </a:lnTo>
                  <a:lnTo>
                    <a:pt x="17986" y="5581"/>
                  </a:lnTo>
                  <a:lnTo>
                    <a:pt x="18046" y="5678"/>
                  </a:lnTo>
                  <a:lnTo>
                    <a:pt x="18093" y="5774"/>
                  </a:lnTo>
                  <a:lnTo>
                    <a:pt x="18153" y="5895"/>
                  </a:lnTo>
                  <a:lnTo>
                    <a:pt x="18212" y="5968"/>
                  </a:lnTo>
                  <a:lnTo>
                    <a:pt x="18260" y="6089"/>
                  </a:lnTo>
                  <a:lnTo>
                    <a:pt x="17891" y="6838"/>
                  </a:lnTo>
                  <a:lnTo>
                    <a:pt x="17867" y="6934"/>
                  </a:lnTo>
                  <a:lnTo>
                    <a:pt x="17855" y="7079"/>
                  </a:lnTo>
                  <a:lnTo>
                    <a:pt x="17867" y="7224"/>
                  </a:lnTo>
                  <a:lnTo>
                    <a:pt x="17891" y="7345"/>
                  </a:lnTo>
                  <a:lnTo>
                    <a:pt x="17950" y="7417"/>
                  </a:lnTo>
                  <a:lnTo>
                    <a:pt x="18010" y="7442"/>
                  </a:lnTo>
                  <a:lnTo>
                    <a:pt x="18081" y="7417"/>
                  </a:lnTo>
                  <a:lnTo>
                    <a:pt x="18141" y="7345"/>
                  </a:lnTo>
                  <a:lnTo>
                    <a:pt x="18509" y="6596"/>
                  </a:lnTo>
                  <a:lnTo>
                    <a:pt x="18557" y="6693"/>
                  </a:lnTo>
                  <a:lnTo>
                    <a:pt x="18616" y="6813"/>
                  </a:lnTo>
                  <a:lnTo>
                    <a:pt x="18664" y="6910"/>
                  </a:lnTo>
                  <a:lnTo>
                    <a:pt x="18711" y="7031"/>
                  </a:lnTo>
                  <a:lnTo>
                    <a:pt x="18771" y="7152"/>
                  </a:lnTo>
                  <a:lnTo>
                    <a:pt x="18818" y="7248"/>
                  </a:lnTo>
                  <a:lnTo>
                    <a:pt x="18866" y="7369"/>
                  </a:lnTo>
                  <a:lnTo>
                    <a:pt x="18913" y="7466"/>
                  </a:lnTo>
                  <a:lnTo>
                    <a:pt x="18057" y="8940"/>
                  </a:lnTo>
                  <a:lnTo>
                    <a:pt x="18010" y="9060"/>
                  </a:lnTo>
                  <a:lnTo>
                    <a:pt x="17986" y="9181"/>
                  </a:lnTo>
                  <a:lnTo>
                    <a:pt x="17998" y="9302"/>
                  </a:lnTo>
                  <a:lnTo>
                    <a:pt x="18034" y="9447"/>
                  </a:lnTo>
                  <a:lnTo>
                    <a:pt x="18081" y="9544"/>
                  </a:lnTo>
                  <a:lnTo>
                    <a:pt x="18153" y="9568"/>
                  </a:lnTo>
                  <a:lnTo>
                    <a:pt x="18224" y="9568"/>
                  </a:lnTo>
                  <a:lnTo>
                    <a:pt x="18271" y="9471"/>
                  </a:lnTo>
                  <a:lnTo>
                    <a:pt x="19139" y="7997"/>
                  </a:lnTo>
                  <a:lnTo>
                    <a:pt x="19234" y="8215"/>
                  </a:lnTo>
                  <a:lnTo>
                    <a:pt x="19329" y="8481"/>
                  </a:lnTo>
                  <a:lnTo>
                    <a:pt x="19413" y="8698"/>
                  </a:lnTo>
                  <a:lnTo>
                    <a:pt x="19508" y="8940"/>
                  </a:lnTo>
                  <a:lnTo>
                    <a:pt x="19068" y="9568"/>
                  </a:lnTo>
                  <a:lnTo>
                    <a:pt x="19068" y="9568"/>
                  </a:lnTo>
                  <a:lnTo>
                    <a:pt x="19008" y="9664"/>
                  </a:lnTo>
                  <a:lnTo>
                    <a:pt x="18997" y="9785"/>
                  </a:lnTo>
                  <a:lnTo>
                    <a:pt x="18997" y="9930"/>
                  </a:lnTo>
                  <a:lnTo>
                    <a:pt x="19032" y="10051"/>
                  </a:lnTo>
                  <a:lnTo>
                    <a:pt x="19080" y="10148"/>
                  </a:lnTo>
                  <a:lnTo>
                    <a:pt x="19139" y="10196"/>
                  </a:lnTo>
                  <a:lnTo>
                    <a:pt x="19211" y="10196"/>
                  </a:lnTo>
                  <a:lnTo>
                    <a:pt x="19258" y="10148"/>
                  </a:lnTo>
                  <a:lnTo>
                    <a:pt x="19698" y="9495"/>
                  </a:lnTo>
                  <a:lnTo>
                    <a:pt x="19781" y="9761"/>
                  </a:lnTo>
                  <a:lnTo>
                    <a:pt x="19864" y="10003"/>
                  </a:lnTo>
                  <a:lnTo>
                    <a:pt x="19948" y="10293"/>
                  </a:lnTo>
                  <a:lnTo>
                    <a:pt x="20031" y="10534"/>
                  </a:lnTo>
                  <a:lnTo>
                    <a:pt x="19044" y="11694"/>
                  </a:lnTo>
                  <a:lnTo>
                    <a:pt x="18985" y="11791"/>
                  </a:lnTo>
                  <a:lnTo>
                    <a:pt x="18961" y="11887"/>
                  </a:lnTo>
                  <a:lnTo>
                    <a:pt x="18961" y="12032"/>
                  </a:lnTo>
                  <a:lnTo>
                    <a:pt x="18973" y="12177"/>
                  </a:lnTo>
                  <a:lnTo>
                    <a:pt x="19032" y="12298"/>
                  </a:lnTo>
                  <a:lnTo>
                    <a:pt x="19080" y="12346"/>
                  </a:lnTo>
                  <a:lnTo>
                    <a:pt x="19139" y="12346"/>
                  </a:lnTo>
                  <a:lnTo>
                    <a:pt x="19211" y="12322"/>
                  </a:lnTo>
                  <a:lnTo>
                    <a:pt x="19211" y="12322"/>
                  </a:lnTo>
                  <a:lnTo>
                    <a:pt x="20209" y="11138"/>
                  </a:lnTo>
                  <a:lnTo>
                    <a:pt x="20269" y="11404"/>
                  </a:lnTo>
                  <a:lnTo>
                    <a:pt x="20340" y="11670"/>
                  </a:lnTo>
                  <a:lnTo>
                    <a:pt x="20411" y="11936"/>
                  </a:lnTo>
                  <a:lnTo>
                    <a:pt x="20483" y="12201"/>
                  </a:lnTo>
                  <a:lnTo>
                    <a:pt x="19983" y="12685"/>
                  </a:lnTo>
                  <a:lnTo>
                    <a:pt x="19983" y="12685"/>
                  </a:lnTo>
                  <a:lnTo>
                    <a:pt x="19936" y="12757"/>
                  </a:lnTo>
                  <a:lnTo>
                    <a:pt x="19900" y="12878"/>
                  </a:lnTo>
                  <a:lnTo>
                    <a:pt x="19888" y="12974"/>
                  </a:lnTo>
                  <a:lnTo>
                    <a:pt x="19900" y="13119"/>
                  </a:lnTo>
                  <a:lnTo>
                    <a:pt x="19948" y="13240"/>
                  </a:lnTo>
                  <a:lnTo>
                    <a:pt x="19995" y="13313"/>
                  </a:lnTo>
                  <a:lnTo>
                    <a:pt x="20066" y="13313"/>
                  </a:lnTo>
                  <a:lnTo>
                    <a:pt x="20138" y="13289"/>
                  </a:lnTo>
                  <a:lnTo>
                    <a:pt x="20625" y="12854"/>
                  </a:lnTo>
                  <a:lnTo>
                    <a:pt x="20685" y="13119"/>
                  </a:lnTo>
                  <a:lnTo>
                    <a:pt x="20756" y="13409"/>
                  </a:lnTo>
                  <a:lnTo>
                    <a:pt x="20804" y="13675"/>
                  </a:lnTo>
                  <a:lnTo>
                    <a:pt x="20863" y="13965"/>
                  </a:lnTo>
                  <a:lnTo>
                    <a:pt x="19781" y="14762"/>
                  </a:lnTo>
                  <a:lnTo>
                    <a:pt x="19781" y="14762"/>
                  </a:lnTo>
                  <a:lnTo>
                    <a:pt x="19722" y="14811"/>
                  </a:lnTo>
                  <a:lnTo>
                    <a:pt x="19686" y="14932"/>
                  </a:lnTo>
                  <a:lnTo>
                    <a:pt x="19662" y="15077"/>
                  </a:lnTo>
                  <a:lnTo>
                    <a:pt x="19674" y="15197"/>
                  </a:lnTo>
                  <a:lnTo>
                    <a:pt x="19710" y="15318"/>
                  </a:lnTo>
                  <a:lnTo>
                    <a:pt x="19769" y="15391"/>
                  </a:lnTo>
                  <a:lnTo>
                    <a:pt x="19817" y="15463"/>
                  </a:lnTo>
                  <a:lnTo>
                    <a:pt x="19888" y="15439"/>
                  </a:lnTo>
                  <a:lnTo>
                    <a:pt x="19888" y="15439"/>
                  </a:lnTo>
                  <a:lnTo>
                    <a:pt x="20982" y="14617"/>
                  </a:lnTo>
                  <a:lnTo>
                    <a:pt x="21041" y="14907"/>
                  </a:lnTo>
                  <a:lnTo>
                    <a:pt x="21077" y="15173"/>
                  </a:lnTo>
                  <a:lnTo>
                    <a:pt x="21124" y="15487"/>
                  </a:lnTo>
                  <a:lnTo>
                    <a:pt x="21160" y="15753"/>
                  </a:lnTo>
                  <a:lnTo>
                    <a:pt x="20625" y="16043"/>
                  </a:lnTo>
                  <a:lnTo>
                    <a:pt x="20566" y="16091"/>
                  </a:lnTo>
                  <a:lnTo>
                    <a:pt x="20518" y="16212"/>
                  </a:lnTo>
                  <a:lnTo>
                    <a:pt x="20506" y="16357"/>
                  </a:lnTo>
                  <a:lnTo>
                    <a:pt x="20506" y="16478"/>
                  </a:lnTo>
                  <a:lnTo>
                    <a:pt x="20530" y="16599"/>
                  </a:lnTo>
                  <a:lnTo>
                    <a:pt x="20590" y="16671"/>
                  </a:lnTo>
                  <a:lnTo>
                    <a:pt x="20637" y="16719"/>
                  </a:lnTo>
                  <a:lnTo>
                    <a:pt x="20708" y="16719"/>
                  </a:lnTo>
                  <a:lnTo>
                    <a:pt x="21255" y="16430"/>
                  </a:lnTo>
                  <a:lnTo>
                    <a:pt x="21303" y="16744"/>
                  </a:lnTo>
                  <a:lnTo>
                    <a:pt x="21327" y="17009"/>
                  </a:lnTo>
                  <a:lnTo>
                    <a:pt x="21362" y="17323"/>
                  </a:lnTo>
                  <a:lnTo>
                    <a:pt x="21398" y="17638"/>
                  </a:lnTo>
                  <a:lnTo>
                    <a:pt x="20245" y="18048"/>
                  </a:lnTo>
                  <a:lnTo>
                    <a:pt x="20173" y="18097"/>
                  </a:lnTo>
                  <a:lnTo>
                    <a:pt x="20138" y="18193"/>
                  </a:lnTo>
                  <a:lnTo>
                    <a:pt x="20090" y="18290"/>
                  </a:lnTo>
                  <a:lnTo>
                    <a:pt x="20090" y="18435"/>
                  </a:lnTo>
                  <a:lnTo>
                    <a:pt x="20126" y="18580"/>
                  </a:lnTo>
                  <a:lnTo>
                    <a:pt x="20173" y="18652"/>
                  </a:lnTo>
                  <a:lnTo>
                    <a:pt x="20233" y="18701"/>
                  </a:lnTo>
                  <a:lnTo>
                    <a:pt x="20304" y="18701"/>
                  </a:lnTo>
                  <a:lnTo>
                    <a:pt x="20304" y="18701"/>
                  </a:lnTo>
                  <a:lnTo>
                    <a:pt x="21445" y="18290"/>
                  </a:lnTo>
                  <a:lnTo>
                    <a:pt x="21481" y="18604"/>
                  </a:lnTo>
                  <a:lnTo>
                    <a:pt x="21505" y="18918"/>
                  </a:lnTo>
                  <a:lnTo>
                    <a:pt x="21517" y="19184"/>
                  </a:lnTo>
                  <a:lnTo>
                    <a:pt x="21529" y="19498"/>
                  </a:lnTo>
                  <a:lnTo>
                    <a:pt x="20970" y="19595"/>
                  </a:lnTo>
                  <a:lnTo>
                    <a:pt x="20899" y="19667"/>
                  </a:lnTo>
                  <a:lnTo>
                    <a:pt x="20851" y="19740"/>
                  </a:lnTo>
                  <a:lnTo>
                    <a:pt x="20815" y="19860"/>
                  </a:lnTo>
                  <a:lnTo>
                    <a:pt x="20804" y="19981"/>
                  </a:lnTo>
                  <a:lnTo>
                    <a:pt x="20839" y="20102"/>
                  </a:lnTo>
                  <a:lnTo>
                    <a:pt x="20875" y="20223"/>
                  </a:lnTo>
                  <a:lnTo>
                    <a:pt x="20934" y="20271"/>
                  </a:lnTo>
                  <a:lnTo>
                    <a:pt x="20994" y="20295"/>
                  </a:lnTo>
                  <a:lnTo>
                    <a:pt x="21576" y="20199"/>
                  </a:lnTo>
                  <a:lnTo>
                    <a:pt x="21588" y="20537"/>
                  </a:lnTo>
                  <a:lnTo>
                    <a:pt x="21588" y="20875"/>
                  </a:lnTo>
                  <a:lnTo>
                    <a:pt x="21600" y="21238"/>
                  </a:lnTo>
                  <a:lnTo>
                    <a:pt x="21600" y="21600"/>
                  </a:lnTo>
                  <a:lnTo>
                    <a:pt x="18949" y="16574"/>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79" name="Shape 979"/>
            <p:cNvSpPr/>
            <p:nvPr/>
          </p:nvSpPr>
          <p:spPr>
            <a:xfrm>
              <a:off x="85121" y="400937"/>
              <a:ext cx="572773" cy="608153"/>
            </a:xfrm>
            <a:custGeom>
              <a:avLst/>
              <a:gdLst/>
              <a:ahLst/>
              <a:cxnLst>
                <a:cxn ang="0">
                  <a:pos x="wd2" y="hd2"/>
                </a:cxn>
                <a:cxn ang="5400000">
                  <a:pos x="wd2" y="hd2"/>
                </a:cxn>
                <a:cxn ang="10800000">
                  <a:pos x="wd2" y="hd2"/>
                </a:cxn>
                <a:cxn ang="16200000">
                  <a:pos x="wd2" y="hd2"/>
                </a:cxn>
              </a:cxnLst>
              <a:rect l="0" t="0" r="r" b="b"/>
              <a:pathLst>
                <a:path w="21600" h="21600" extrusionOk="0">
                  <a:moveTo>
                    <a:pt x="10790" y="639"/>
                  </a:moveTo>
                  <a:lnTo>
                    <a:pt x="9751" y="679"/>
                  </a:lnTo>
                  <a:lnTo>
                    <a:pt x="8732" y="839"/>
                  </a:lnTo>
                  <a:lnTo>
                    <a:pt x="7773" y="1099"/>
                  </a:lnTo>
                  <a:lnTo>
                    <a:pt x="6834" y="1439"/>
                  </a:lnTo>
                  <a:lnTo>
                    <a:pt x="5954" y="1858"/>
                  </a:lnTo>
                  <a:lnTo>
                    <a:pt x="5095" y="2378"/>
                  </a:lnTo>
                  <a:lnTo>
                    <a:pt x="4316" y="2957"/>
                  </a:lnTo>
                  <a:lnTo>
                    <a:pt x="3597" y="3597"/>
                  </a:lnTo>
                  <a:lnTo>
                    <a:pt x="2937" y="4336"/>
                  </a:lnTo>
                  <a:lnTo>
                    <a:pt x="2358" y="5115"/>
                  </a:lnTo>
                  <a:lnTo>
                    <a:pt x="1858" y="5954"/>
                  </a:lnTo>
                  <a:lnTo>
                    <a:pt x="1419" y="6854"/>
                  </a:lnTo>
                  <a:lnTo>
                    <a:pt x="1079" y="7793"/>
                  </a:lnTo>
                  <a:lnTo>
                    <a:pt x="819" y="8752"/>
                  </a:lnTo>
                  <a:lnTo>
                    <a:pt x="659" y="9771"/>
                  </a:lnTo>
                  <a:lnTo>
                    <a:pt x="619" y="10810"/>
                  </a:lnTo>
                  <a:lnTo>
                    <a:pt x="659" y="11849"/>
                  </a:lnTo>
                  <a:lnTo>
                    <a:pt x="819" y="12848"/>
                  </a:lnTo>
                  <a:lnTo>
                    <a:pt x="1079" y="13827"/>
                  </a:lnTo>
                  <a:lnTo>
                    <a:pt x="1419" y="14746"/>
                  </a:lnTo>
                  <a:lnTo>
                    <a:pt x="1858" y="15646"/>
                  </a:lnTo>
                  <a:lnTo>
                    <a:pt x="2358" y="16465"/>
                  </a:lnTo>
                  <a:lnTo>
                    <a:pt x="2937" y="17244"/>
                  </a:lnTo>
                  <a:lnTo>
                    <a:pt x="3597" y="17983"/>
                  </a:lnTo>
                  <a:lnTo>
                    <a:pt x="4316" y="18623"/>
                  </a:lnTo>
                  <a:lnTo>
                    <a:pt x="5095" y="19222"/>
                  </a:lnTo>
                  <a:lnTo>
                    <a:pt x="5954" y="19742"/>
                  </a:lnTo>
                  <a:lnTo>
                    <a:pt x="6834" y="20141"/>
                  </a:lnTo>
                  <a:lnTo>
                    <a:pt x="7773" y="20501"/>
                  </a:lnTo>
                  <a:lnTo>
                    <a:pt x="8732" y="20741"/>
                  </a:lnTo>
                  <a:lnTo>
                    <a:pt x="9751" y="20901"/>
                  </a:lnTo>
                  <a:lnTo>
                    <a:pt x="10790" y="20961"/>
                  </a:lnTo>
                  <a:lnTo>
                    <a:pt x="11809" y="20901"/>
                  </a:lnTo>
                  <a:lnTo>
                    <a:pt x="12828" y="20741"/>
                  </a:lnTo>
                  <a:lnTo>
                    <a:pt x="13787" y="20501"/>
                  </a:lnTo>
                  <a:lnTo>
                    <a:pt x="14746" y="20141"/>
                  </a:lnTo>
                  <a:lnTo>
                    <a:pt x="15646" y="19742"/>
                  </a:lnTo>
                  <a:lnTo>
                    <a:pt x="16465" y="19222"/>
                  </a:lnTo>
                  <a:lnTo>
                    <a:pt x="17244" y="18623"/>
                  </a:lnTo>
                  <a:lnTo>
                    <a:pt x="17983" y="17983"/>
                  </a:lnTo>
                  <a:lnTo>
                    <a:pt x="18623" y="17244"/>
                  </a:lnTo>
                  <a:lnTo>
                    <a:pt x="19202" y="16465"/>
                  </a:lnTo>
                  <a:lnTo>
                    <a:pt x="19742" y="15646"/>
                  </a:lnTo>
                  <a:lnTo>
                    <a:pt x="20141" y="14746"/>
                  </a:lnTo>
                  <a:lnTo>
                    <a:pt x="20501" y="13827"/>
                  </a:lnTo>
                  <a:lnTo>
                    <a:pt x="20741" y="12848"/>
                  </a:lnTo>
                  <a:lnTo>
                    <a:pt x="20901" y="11849"/>
                  </a:lnTo>
                  <a:lnTo>
                    <a:pt x="20961" y="10810"/>
                  </a:lnTo>
                  <a:lnTo>
                    <a:pt x="20901" y="9771"/>
                  </a:lnTo>
                  <a:lnTo>
                    <a:pt x="20741" y="8752"/>
                  </a:lnTo>
                  <a:lnTo>
                    <a:pt x="20501" y="7793"/>
                  </a:lnTo>
                  <a:lnTo>
                    <a:pt x="20141" y="6854"/>
                  </a:lnTo>
                  <a:lnTo>
                    <a:pt x="19742" y="5954"/>
                  </a:lnTo>
                  <a:lnTo>
                    <a:pt x="19202" y="5115"/>
                  </a:lnTo>
                  <a:lnTo>
                    <a:pt x="18623" y="4336"/>
                  </a:lnTo>
                  <a:lnTo>
                    <a:pt x="17983" y="3597"/>
                  </a:lnTo>
                  <a:lnTo>
                    <a:pt x="17244" y="2957"/>
                  </a:lnTo>
                  <a:lnTo>
                    <a:pt x="16465" y="2378"/>
                  </a:lnTo>
                  <a:lnTo>
                    <a:pt x="15646" y="1858"/>
                  </a:lnTo>
                  <a:lnTo>
                    <a:pt x="14746" y="1439"/>
                  </a:lnTo>
                  <a:lnTo>
                    <a:pt x="13787" y="1099"/>
                  </a:lnTo>
                  <a:lnTo>
                    <a:pt x="12828" y="839"/>
                  </a:lnTo>
                  <a:lnTo>
                    <a:pt x="11809" y="679"/>
                  </a:lnTo>
                  <a:lnTo>
                    <a:pt x="10790" y="639"/>
                  </a:lnTo>
                  <a:lnTo>
                    <a:pt x="10790" y="0"/>
                  </a:lnTo>
                  <a:lnTo>
                    <a:pt x="11889" y="40"/>
                  </a:lnTo>
                  <a:lnTo>
                    <a:pt x="12968" y="220"/>
                  </a:lnTo>
                  <a:lnTo>
                    <a:pt x="14007" y="480"/>
                  </a:lnTo>
                  <a:lnTo>
                    <a:pt x="14986" y="839"/>
                  </a:lnTo>
                  <a:lnTo>
                    <a:pt x="15945" y="1299"/>
                  </a:lnTo>
                  <a:lnTo>
                    <a:pt x="16824" y="1838"/>
                  </a:lnTo>
                  <a:lnTo>
                    <a:pt x="17664" y="2478"/>
                  </a:lnTo>
                  <a:lnTo>
                    <a:pt x="18423" y="3177"/>
                  </a:lnTo>
                  <a:lnTo>
                    <a:pt x="19102" y="3936"/>
                  </a:lnTo>
                  <a:lnTo>
                    <a:pt x="19762" y="4756"/>
                  </a:lnTo>
                  <a:lnTo>
                    <a:pt x="20281" y="5655"/>
                  </a:lnTo>
                  <a:lnTo>
                    <a:pt x="20741" y="6594"/>
                  </a:lnTo>
                  <a:lnTo>
                    <a:pt x="21120" y="7593"/>
                  </a:lnTo>
                  <a:lnTo>
                    <a:pt x="21360" y="8612"/>
                  </a:lnTo>
                  <a:lnTo>
                    <a:pt x="21560" y="9711"/>
                  </a:lnTo>
                  <a:lnTo>
                    <a:pt x="21600" y="10810"/>
                  </a:lnTo>
                  <a:lnTo>
                    <a:pt x="21560" y="11909"/>
                  </a:lnTo>
                  <a:lnTo>
                    <a:pt x="21360" y="12968"/>
                  </a:lnTo>
                  <a:lnTo>
                    <a:pt x="21120" y="14007"/>
                  </a:lnTo>
                  <a:lnTo>
                    <a:pt x="20741" y="14986"/>
                  </a:lnTo>
                  <a:lnTo>
                    <a:pt x="20281" y="15945"/>
                  </a:lnTo>
                  <a:lnTo>
                    <a:pt x="19762" y="16824"/>
                  </a:lnTo>
                  <a:lnTo>
                    <a:pt x="19102" y="17664"/>
                  </a:lnTo>
                  <a:lnTo>
                    <a:pt x="18423" y="18423"/>
                  </a:lnTo>
                  <a:lnTo>
                    <a:pt x="17664" y="19142"/>
                  </a:lnTo>
                  <a:lnTo>
                    <a:pt x="16824" y="19762"/>
                  </a:lnTo>
                  <a:lnTo>
                    <a:pt x="15945" y="20281"/>
                  </a:lnTo>
                  <a:lnTo>
                    <a:pt x="14986" y="20741"/>
                  </a:lnTo>
                  <a:lnTo>
                    <a:pt x="14007" y="21120"/>
                  </a:lnTo>
                  <a:lnTo>
                    <a:pt x="12968" y="21360"/>
                  </a:lnTo>
                  <a:lnTo>
                    <a:pt x="11889" y="21540"/>
                  </a:lnTo>
                  <a:lnTo>
                    <a:pt x="10790" y="21600"/>
                  </a:lnTo>
                  <a:lnTo>
                    <a:pt x="9671" y="21540"/>
                  </a:lnTo>
                  <a:lnTo>
                    <a:pt x="8592" y="21360"/>
                  </a:lnTo>
                  <a:lnTo>
                    <a:pt x="7593" y="21120"/>
                  </a:lnTo>
                  <a:lnTo>
                    <a:pt x="6574" y="20741"/>
                  </a:lnTo>
                  <a:lnTo>
                    <a:pt x="5635" y="20281"/>
                  </a:lnTo>
                  <a:lnTo>
                    <a:pt x="4756" y="19762"/>
                  </a:lnTo>
                  <a:lnTo>
                    <a:pt x="3936" y="19142"/>
                  </a:lnTo>
                  <a:lnTo>
                    <a:pt x="3137" y="18423"/>
                  </a:lnTo>
                  <a:lnTo>
                    <a:pt x="2458" y="17664"/>
                  </a:lnTo>
                  <a:lnTo>
                    <a:pt x="1838" y="16824"/>
                  </a:lnTo>
                  <a:lnTo>
                    <a:pt x="1299" y="15945"/>
                  </a:lnTo>
                  <a:lnTo>
                    <a:pt x="839" y="14986"/>
                  </a:lnTo>
                  <a:lnTo>
                    <a:pt x="480" y="14007"/>
                  </a:lnTo>
                  <a:lnTo>
                    <a:pt x="220" y="12968"/>
                  </a:lnTo>
                  <a:lnTo>
                    <a:pt x="40" y="11909"/>
                  </a:lnTo>
                  <a:lnTo>
                    <a:pt x="0" y="10810"/>
                  </a:lnTo>
                  <a:lnTo>
                    <a:pt x="40" y="9711"/>
                  </a:lnTo>
                  <a:lnTo>
                    <a:pt x="220" y="8612"/>
                  </a:lnTo>
                  <a:lnTo>
                    <a:pt x="480" y="7593"/>
                  </a:lnTo>
                  <a:lnTo>
                    <a:pt x="839" y="6594"/>
                  </a:lnTo>
                  <a:lnTo>
                    <a:pt x="1299" y="5655"/>
                  </a:lnTo>
                  <a:lnTo>
                    <a:pt x="1838" y="4756"/>
                  </a:lnTo>
                  <a:lnTo>
                    <a:pt x="2458" y="3936"/>
                  </a:lnTo>
                  <a:lnTo>
                    <a:pt x="3137" y="3177"/>
                  </a:lnTo>
                  <a:lnTo>
                    <a:pt x="3936" y="2478"/>
                  </a:lnTo>
                  <a:lnTo>
                    <a:pt x="4756" y="1838"/>
                  </a:lnTo>
                  <a:lnTo>
                    <a:pt x="5635" y="1299"/>
                  </a:lnTo>
                  <a:lnTo>
                    <a:pt x="6574" y="839"/>
                  </a:lnTo>
                  <a:lnTo>
                    <a:pt x="7593" y="480"/>
                  </a:lnTo>
                  <a:lnTo>
                    <a:pt x="8592" y="220"/>
                  </a:lnTo>
                  <a:lnTo>
                    <a:pt x="9671" y="40"/>
                  </a:lnTo>
                  <a:lnTo>
                    <a:pt x="10790" y="0"/>
                  </a:lnTo>
                  <a:lnTo>
                    <a:pt x="10790" y="639"/>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80" name="Shape 980"/>
            <p:cNvSpPr/>
            <p:nvPr/>
          </p:nvSpPr>
          <p:spPr>
            <a:xfrm>
              <a:off x="96769" y="720780"/>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0992" y="0"/>
                  </a:moveTo>
                  <a:lnTo>
                    <a:pt x="0" y="5400"/>
                  </a:lnTo>
                  <a:lnTo>
                    <a:pt x="608" y="21600"/>
                  </a:lnTo>
                  <a:lnTo>
                    <a:pt x="21600" y="17550"/>
                  </a:lnTo>
                  <a:lnTo>
                    <a:pt x="20992" y="0"/>
                  </a:lnTo>
                  <a:close/>
                </a:path>
              </a:pathLst>
            </a:custGeom>
            <a:solidFill>
              <a:srgbClr val="8F8F8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81" name="Shape 981"/>
            <p:cNvSpPr/>
            <p:nvPr/>
          </p:nvSpPr>
          <p:spPr>
            <a:xfrm>
              <a:off x="150762" y="717401"/>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46" y="0"/>
                  </a:moveTo>
                  <a:lnTo>
                    <a:pt x="0" y="5400"/>
                  </a:lnTo>
                  <a:lnTo>
                    <a:pt x="254" y="21600"/>
                  </a:lnTo>
                  <a:lnTo>
                    <a:pt x="21600" y="13500"/>
                  </a:lnTo>
                  <a:lnTo>
                    <a:pt x="21346"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82" name="Shape 982"/>
            <p:cNvSpPr/>
            <p:nvPr/>
          </p:nvSpPr>
          <p:spPr>
            <a:xfrm>
              <a:off x="213228" y="712896"/>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55" y="0"/>
                  </a:moveTo>
                  <a:lnTo>
                    <a:pt x="0" y="7200"/>
                  </a:lnTo>
                  <a:lnTo>
                    <a:pt x="245" y="21600"/>
                  </a:lnTo>
                  <a:lnTo>
                    <a:pt x="21600" y="15600"/>
                  </a:lnTo>
                  <a:lnTo>
                    <a:pt x="21355" y="0"/>
                  </a:lnTo>
                  <a:close/>
                </a:path>
              </a:pathLst>
            </a:custGeom>
            <a:solidFill>
              <a:srgbClr val="8F8F8F"/>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83" name="Shape 983"/>
            <p:cNvSpPr/>
            <p:nvPr/>
          </p:nvSpPr>
          <p:spPr>
            <a:xfrm>
              <a:off x="276752" y="709518"/>
              <a:ext cx="12701" cy="4541"/>
            </a:xfrm>
            <a:custGeom>
              <a:avLst/>
              <a:gdLst/>
              <a:ahLst/>
              <a:cxnLst>
                <a:cxn ang="0">
                  <a:pos x="wd2" y="hd2"/>
                </a:cxn>
                <a:cxn ang="5400000">
                  <a:pos x="wd2" y="hd2"/>
                </a:cxn>
                <a:cxn ang="10800000">
                  <a:pos x="wd2" y="hd2"/>
                </a:cxn>
                <a:cxn ang="16200000">
                  <a:pos x="wd2" y="hd2"/>
                </a:cxn>
              </a:cxnLst>
              <a:rect l="0" t="0" r="r" b="b"/>
              <a:pathLst>
                <a:path w="21600" h="21600" extrusionOk="0">
                  <a:moveTo>
                    <a:pt x="21600" y="15247"/>
                  </a:moveTo>
                  <a:lnTo>
                    <a:pt x="21316" y="0"/>
                  </a:lnTo>
                  <a:lnTo>
                    <a:pt x="0" y="5082"/>
                  </a:lnTo>
                  <a:lnTo>
                    <a:pt x="284" y="21600"/>
                  </a:lnTo>
                  <a:lnTo>
                    <a:pt x="21600" y="15247"/>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84" name="Shape 984"/>
            <p:cNvSpPr/>
            <p:nvPr/>
          </p:nvSpPr>
          <p:spPr>
            <a:xfrm>
              <a:off x="333925" y="705013"/>
              <a:ext cx="47644" cy="46176"/>
            </a:xfrm>
            <a:custGeom>
              <a:avLst/>
              <a:gdLst/>
              <a:ahLst/>
              <a:cxnLst>
                <a:cxn ang="0">
                  <a:pos x="wd2" y="hd2"/>
                </a:cxn>
                <a:cxn ang="5400000">
                  <a:pos x="wd2" y="hd2"/>
                </a:cxn>
                <a:cxn ang="10800000">
                  <a:pos x="wd2" y="hd2"/>
                </a:cxn>
                <a:cxn ang="16200000">
                  <a:pos x="wd2" y="hd2"/>
                </a:cxn>
              </a:cxnLst>
              <a:rect l="0" t="0" r="r" b="b"/>
              <a:pathLst>
                <a:path w="21600" h="21600" extrusionOk="0">
                  <a:moveTo>
                    <a:pt x="17090" y="3161"/>
                  </a:moveTo>
                  <a:lnTo>
                    <a:pt x="9969" y="20283"/>
                  </a:lnTo>
                  <a:lnTo>
                    <a:pt x="12580" y="21600"/>
                  </a:lnTo>
                  <a:lnTo>
                    <a:pt x="21600" y="0"/>
                  </a:lnTo>
                  <a:lnTo>
                    <a:pt x="0" y="1054"/>
                  </a:lnTo>
                  <a:lnTo>
                    <a:pt x="237" y="4478"/>
                  </a:lnTo>
                  <a:lnTo>
                    <a:pt x="17090" y="3161"/>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85" name="Shape 985"/>
            <p:cNvSpPr/>
            <p:nvPr/>
          </p:nvSpPr>
          <p:spPr>
            <a:xfrm>
              <a:off x="331805" y="765828"/>
              <a:ext cx="22234" cy="39419"/>
            </a:xfrm>
            <a:custGeom>
              <a:avLst/>
              <a:gdLst/>
              <a:ahLst/>
              <a:cxnLst>
                <a:cxn ang="0">
                  <a:pos x="wd2" y="hd2"/>
                </a:cxn>
                <a:cxn ang="5400000">
                  <a:pos x="wd2" y="hd2"/>
                </a:cxn>
                <a:cxn ang="10800000">
                  <a:pos x="wd2" y="hd2"/>
                </a:cxn>
                <a:cxn ang="16200000">
                  <a:pos x="wd2" y="hd2"/>
                </a:cxn>
              </a:cxnLst>
              <a:rect l="0" t="0" r="r" b="b"/>
              <a:pathLst>
                <a:path w="21600" h="21600" extrusionOk="0">
                  <a:moveTo>
                    <a:pt x="5795" y="21600"/>
                  </a:moveTo>
                  <a:lnTo>
                    <a:pt x="21600" y="1543"/>
                  </a:lnTo>
                  <a:lnTo>
                    <a:pt x="15805" y="0"/>
                  </a:lnTo>
                  <a:lnTo>
                    <a:pt x="0" y="20366"/>
                  </a:lnTo>
                  <a:lnTo>
                    <a:pt x="579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86" name="Shape 986"/>
            <p:cNvSpPr/>
            <p:nvPr/>
          </p:nvSpPr>
          <p:spPr>
            <a:xfrm>
              <a:off x="304800" y="819886"/>
              <a:ext cx="12700" cy="47302"/>
            </a:xfrm>
            <a:custGeom>
              <a:avLst/>
              <a:gdLst/>
              <a:ahLst/>
              <a:cxnLst>
                <a:cxn ang="0">
                  <a:pos x="wd2" y="hd2"/>
                </a:cxn>
                <a:cxn ang="5400000">
                  <a:pos x="wd2" y="hd2"/>
                </a:cxn>
                <a:cxn ang="10800000">
                  <a:pos x="wd2" y="hd2"/>
                </a:cxn>
                <a:cxn ang="16200000">
                  <a:pos x="wd2" y="hd2"/>
                </a:cxn>
              </a:cxnLst>
              <a:rect l="0" t="0" r="r" b="b"/>
              <a:pathLst>
                <a:path w="21600" h="21600" extrusionOk="0">
                  <a:moveTo>
                    <a:pt x="5616" y="21600"/>
                  </a:moveTo>
                  <a:lnTo>
                    <a:pt x="21600" y="1286"/>
                  </a:lnTo>
                  <a:lnTo>
                    <a:pt x="15984" y="0"/>
                  </a:lnTo>
                  <a:lnTo>
                    <a:pt x="0" y="20571"/>
                  </a:lnTo>
                  <a:lnTo>
                    <a:pt x="5616"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87" name="Shape 987"/>
            <p:cNvSpPr/>
            <p:nvPr/>
          </p:nvSpPr>
          <p:spPr>
            <a:xfrm>
              <a:off x="256634" y="939800"/>
              <a:ext cx="21176" cy="38292"/>
            </a:xfrm>
            <a:custGeom>
              <a:avLst/>
              <a:gdLst/>
              <a:ahLst/>
              <a:cxnLst>
                <a:cxn ang="0">
                  <a:pos x="wd2" y="hd2"/>
                </a:cxn>
                <a:cxn ang="5400000">
                  <a:pos x="wd2" y="hd2"/>
                </a:cxn>
                <a:cxn ang="10800000">
                  <a:pos x="wd2" y="hd2"/>
                </a:cxn>
                <a:cxn ang="16200000">
                  <a:pos x="wd2" y="hd2"/>
                </a:cxn>
              </a:cxnLst>
              <a:rect l="0" t="0" r="r" b="b"/>
              <a:pathLst>
                <a:path w="21600" h="21600" extrusionOk="0">
                  <a:moveTo>
                    <a:pt x="15660" y="0"/>
                  </a:moveTo>
                  <a:lnTo>
                    <a:pt x="0" y="19694"/>
                  </a:lnTo>
                  <a:lnTo>
                    <a:pt x="6480" y="21600"/>
                  </a:lnTo>
                  <a:lnTo>
                    <a:pt x="21600" y="1588"/>
                  </a:lnTo>
                  <a:lnTo>
                    <a:pt x="15660"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88" name="Shape 988"/>
            <p:cNvSpPr/>
            <p:nvPr/>
          </p:nvSpPr>
          <p:spPr>
            <a:xfrm>
              <a:off x="278869" y="881827"/>
              <a:ext cx="24352" cy="46176"/>
            </a:xfrm>
            <a:custGeom>
              <a:avLst/>
              <a:gdLst/>
              <a:ahLst/>
              <a:cxnLst>
                <a:cxn ang="0">
                  <a:pos x="wd2" y="hd2"/>
                </a:cxn>
                <a:cxn ang="5400000">
                  <a:pos x="wd2" y="hd2"/>
                </a:cxn>
                <a:cxn ang="10800000">
                  <a:pos x="wd2" y="hd2"/>
                </a:cxn>
                <a:cxn ang="16200000">
                  <a:pos x="wd2" y="hd2"/>
                </a:cxn>
              </a:cxnLst>
              <a:rect l="0" t="0" r="r" b="b"/>
              <a:pathLst>
                <a:path w="21600" h="21600" extrusionOk="0">
                  <a:moveTo>
                    <a:pt x="5055" y="21600"/>
                  </a:moveTo>
                  <a:lnTo>
                    <a:pt x="21600" y="1301"/>
                  </a:lnTo>
                  <a:lnTo>
                    <a:pt x="16085" y="0"/>
                  </a:lnTo>
                  <a:lnTo>
                    <a:pt x="0" y="20299"/>
                  </a:lnTo>
                  <a:lnTo>
                    <a:pt x="505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89" name="Shape 989"/>
            <p:cNvSpPr/>
            <p:nvPr/>
          </p:nvSpPr>
          <p:spPr>
            <a:xfrm>
              <a:off x="81946" y="0"/>
              <a:ext cx="300679" cy="717394"/>
            </a:xfrm>
            <a:custGeom>
              <a:avLst/>
              <a:gdLst/>
              <a:ahLst/>
              <a:cxnLst>
                <a:cxn ang="0">
                  <a:pos x="wd2" y="hd2"/>
                </a:cxn>
                <a:cxn ang="5400000">
                  <a:pos x="wd2" y="hd2"/>
                </a:cxn>
                <a:cxn ang="10800000">
                  <a:pos x="wd2" y="hd2"/>
                </a:cxn>
                <a:cxn ang="16200000">
                  <a:pos x="wd2" y="hd2"/>
                </a:cxn>
              </a:cxnLst>
              <a:rect l="0" t="0" r="r" b="b"/>
              <a:pathLst>
                <a:path w="21600" h="21600" extrusionOk="0">
                  <a:moveTo>
                    <a:pt x="13662" y="9824"/>
                  </a:moveTo>
                  <a:lnTo>
                    <a:pt x="12861" y="9909"/>
                  </a:lnTo>
                  <a:lnTo>
                    <a:pt x="12098" y="9960"/>
                  </a:lnTo>
                  <a:lnTo>
                    <a:pt x="11334" y="10028"/>
                  </a:lnTo>
                  <a:lnTo>
                    <a:pt x="10571" y="10045"/>
                  </a:lnTo>
                  <a:lnTo>
                    <a:pt x="9846" y="10062"/>
                  </a:lnTo>
                  <a:lnTo>
                    <a:pt x="9121" y="10062"/>
                  </a:lnTo>
                  <a:lnTo>
                    <a:pt x="8472" y="10045"/>
                  </a:lnTo>
                  <a:lnTo>
                    <a:pt x="7823" y="9994"/>
                  </a:lnTo>
                  <a:lnTo>
                    <a:pt x="8243" y="9095"/>
                  </a:lnTo>
                  <a:lnTo>
                    <a:pt x="8625" y="8314"/>
                  </a:lnTo>
                  <a:lnTo>
                    <a:pt x="8930" y="7720"/>
                  </a:lnTo>
                  <a:lnTo>
                    <a:pt x="9083" y="7279"/>
                  </a:lnTo>
                  <a:lnTo>
                    <a:pt x="9502" y="7364"/>
                  </a:lnTo>
                  <a:lnTo>
                    <a:pt x="9884" y="7398"/>
                  </a:lnTo>
                  <a:lnTo>
                    <a:pt x="10266" y="7415"/>
                  </a:lnTo>
                  <a:lnTo>
                    <a:pt x="10724" y="7415"/>
                  </a:lnTo>
                  <a:lnTo>
                    <a:pt x="11105" y="7381"/>
                  </a:lnTo>
                  <a:lnTo>
                    <a:pt x="11525" y="7347"/>
                  </a:lnTo>
                  <a:lnTo>
                    <a:pt x="11907" y="7262"/>
                  </a:lnTo>
                  <a:lnTo>
                    <a:pt x="12250" y="7194"/>
                  </a:lnTo>
                  <a:lnTo>
                    <a:pt x="12327" y="7381"/>
                  </a:lnTo>
                  <a:lnTo>
                    <a:pt x="12479" y="7619"/>
                  </a:lnTo>
                  <a:lnTo>
                    <a:pt x="12594" y="7907"/>
                  </a:lnTo>
                  <a:lnTo>
                    <a:pt x="12784" y="8229"/>
                  </a:lnTo>
                  <a:lnTo>
                    <a:pt x="13013" y="8569"/>
                  </a:lnTo>
                  <a:lnTo>
                    <a:pt x="13166" y="8959"/>
                  </a:lnTo>
                  <a:lnTo>
                    <a:pt x="13433" y="9383"/>
                  </a:lnTo>
                  <a:lnTo>
                    <a:pt x="13662" y="9824"/>
                  </a:lnTo>
                  <a:lnTo>
                    <a:pt x="14311" y="11012"/>
                  </a:lnTo>
                  <a:lnTo>
                    <a:pt x="15151" y="12488"/>
                  </a:lnTo>
                  <a:lnTo>
                    <a:pt x="16066" y="13998"/>
                  </a:lnTo>
                  <a:lnTo>
                    <a:pt x="16944" y="15526"/>
                  </a:lnTo>
                  <a:lnTo>
                    <a:pt x="17822" y="16968"/>
                  </a:lnTo>
                  <a:lnTo>
                    <a:pt x="18661" y="18291"/>
                  </a:lnTo>
                  <a:lnTo>
                    <a:pt x="19425" y="19377"/>
                  </a:lnTo>
                  <a:lnTo>
                    <a:pt x="19997" y="20192"/>
                  </a:lnTo>
                  <a:lnTo>
                    <a:pt x="20417" y="20684"/>
                  </a:lnTo>
                  <a:lnTo>
                    <a:pt x="20951" y="21142"/>
                  </a:lnTo>
                  <a:lnTo>
                    <a:pt x="21028" y="20633"/>
                  </a:lnTo>
                  <a:lnTo>
                    <a:pt x="20989" y="20090"/>
                  </a:lnTo>
                  <a:lnTo>
                    <a:pt x="20722" y="19241"/>
                  </a:lnTo>
                  <a:lnTo>
                    <a:pt x="20341" y="18156"/>
                  </a:lnTo>
                  <a:lnTo>
                    <a:pt x="19845" y="16832"/>
                  </a:lnTo>
                  <a:lnTo>
                    <a:pt x="19234" y="15390"/>
                  </a:lnTo>
                  <a:lnTo>
                    <a:pt x="18547" y="13846"/>
                  </a:lnTo>
                  <a:lnTo>
                    <a:pt x="17822" y="12268"/>
                  </a:lnTo>
                  <a:lnTo>
                    <a:pt x="17097" y="10690"/>
                  </a:lnTo>
                  <a:lnTo>
                    <a:pt x="17746" y="10588"/>
                  </a:lnTo>
                  <a:lnTo>
                    <a:pt x="18356" y="10486"/>
                  </a:lnTo>
                  <a:lnTo>
                    <a:pt x="18929" y="10384"/>
                  </a:lnTo>
                  <a:lnTo>
                    <a:pt x="19463" y="10282"/>
                  </a:lnTo>
                  <a:lnTo>
                    <a:pt x="19959" y="10181"/>
                  </a:lnTo>
                  <a:lnTo>
                    <a:pt x="20379" y="10062"/>
                  </a:lnTo>
                  <a:lnTo>
                    <a:pt x="20722" y="9960"/>
                  </a:lnTo>
                  <a:lnTo>
                    <a:pt x="21028" y="9841"/>
                  </a:lnTo>
                  <a:lnTo>
                    <a:pt x="21409" y="9672"/>
                  </a:lnTo>
                  <a:lnTo>
                    <a:pt x="21600" y="9451"/>
                  </a:lnTo>
                  <a:lnTo>
                    <a:pt x="21600" y="9247"/>
                  </a:lnTo>
                  <a:lnTo>
                    <a:pt x="21486" y="9061"/>
                  </a:lnTo>
                  <a:lnTo>
                    <a:pt x="21409" y="9010"/>
                  </a:lnTo>
                  <a:lnTo>
                    <a:pt x="21257" y="8942"/>
                  </a:lnTo>
                  <a:lnTo>
                    <a:pt x="21104" y="8891"/>
                  </a:lnTo>
                  <a:lnTo>
                    <a:pt x="20875" y="8857"/>
                  </a:lnTo>
                  <a:lnTo>
                    <a:pt x="20570" y="8823"/>
                  </a:lnTo>
                  <a:lnTo>
                    <a:pt x="20150" y="8857"/>
                  </a:lnTo>
                  <a:lnTo>
                    <a:pt x="19692" y="8891"/>
                  </a:lnTo>
                  <a:lnTo>
                    <a:pt x="19158" y="8993"/>
                  </a:lnTo>
                  <a:lnTo>
                    <a:pt x="18852" y="9044"/>
                  </a:lnTo>
                  <a:lnTo>
                    <a:pt x="18509" y="9129"/>
                  </a:lnTo>
                  <a:lnTo>
                    <a:pt x="18204" y="9180"/>
                  </a:lnTo>
                  <a:lnTo>
                    <a:pt x="17822" y="9247"/>
                  </a:lnTo>
                  <a:lnTo>
                    <a:pt x="17517" y="9298"/>
                  </a:lnTo>
                  <a:lnTo>
                    <a:pt x="17173" y="9349"/>
                  </a:lnTo>
                  <a:lnTo>
                    <a:pt x="16868" y="9400"/>
                  </a:lnTo>
                  <a:lnTo>
                    <a:pt x="16524" y="9451"/>
                  </a:lnTo>
                  <a:lnTo>
                    <a:pt x="16066" y="8501"/>
                  </a:lnTo>
                  <a:lnTo>
                    <a:pt x="15647" y="7602"/>
                  </a:lnTo>
                  <a:lnTo>
                    <a:pt x="15227" y="6770"/>
                  </a:lnTo>
                  <a:lnTo>
                    <a:pt x="14883" y="6058"/>
                  </a:lnTo>
                  <a:lnTo>
                    <a:pt x="14578" y="5447"/>
                  </a:lnTo>
                  <a:lnTo>
                    <a:pt x="14349" y="4955"/>
                  </a:lnTo>
                  <a:lnTo>
                    <a:pt x="14196" y="4649"/>
                  </a:lnTo>
                  <a:lnTo>
                    <a:pt x="14082" y="4479"/>
                  </a:lnTo>
                  <a:lnTo>
                    <a:pt x="13929" y="4225"/>
                  </a:lnTo>
                  <a:lnTo>
                    <a:pt x="13700" y="3987"/>
                  </a:lnTo>
                  <a:lnTo>
                    <a:pt x="13433" y="3784"/>
                  </a:lnTo>
                  <a:lnTo>
                    <a:pt x="13128" y="3614"/>
                  </a:lnTo>
                  <a:lnTo>
                    <a:pt x="12784" y="3461"/>
                  </a:lnTo>
                  <a:lnTo>
                    <a:pt x="12403" y="3343"/>
                  </a:lnTo>
                  <a:lnTo>
                    <a:pt x="11983" y="3258"/>
                  </a:lnTo>
                  <a:lnTo>
                    <a:pt x="11601" y="3190"/>
                  </a:lnTo>
                  <a:lnTo>
                    <a:pt x="11601" y="3071"/>
                  </a:lnTo>
                  <a:lnTo>
                    <a:pt x="11601" y="2562"/>
                  </a:lnTo>
                  <a:lnTo>
                    <a:pt x="12136" y="2562"/>
                  </a:lnTo>
                  <a:lnTo>
                    <a:pt x="12441" y="2562"/>
                  </a:lnTo>
                  <a:lnTo>
                    <a:pt x="12441" y="2426"/>
                  </a:lnTo>
                  <a:lnTo>
                    <a:pt x="12441" y="136"/>
                  </a:lnTo>
                  <a:lnTo>
                    <a:pt x="12441" y="0"/>
                  </a:lnTo>
                  <a:lnTo>
                    <a:pt x="12136" y="0"/>
                  </a:lnTo>
                  <a:lnTo>
                    <a:pt x="8663" y="0"/>
                  </a:lnTo>
                  <a:lnTo>
                    <a:pt x="8358" y="0"/>
                  </a:lnTo>
                  <a:lnTo>
                    <a:pt x="8358" y="136"/>
                  </a:lnTo>
                  <a:lnTo>
                    <a:pt x="8358" y="2426"/>
                  </a:lnTo>
                  <a:lnTo>
                    <a:pt x="8358" y="2562"/>
                  </a:lnTo>
                  <a:lnTo>
                    <a:pt x="8663" y="2562"/>
                  </a:lnTo>
                  <a:lnTo>
                    <a:pt x="9426" y="2562"/>
                  </a:lnTo>
                  <a:lnTo>
                    <a:pt x="9426" y="3071"/>
                  </a:lnTo>
                  <a:lnTo>
                    <a:pt x="9426" y="3122"/>
                  </a:lnTo>
                  <a:lnTo>
                    <a:pt x="9006" y="3190"/>
                  </a:lnTo>
                  <a:lnTo>
                    <a:pt x="8510" y="3275"/>
                  </a:lnTo>
                  <a:lnTo>
                    <a:pt x="8129" y="3394"/>
                  </a:lnTo>
                  <a:lnTo>
                    <a:pt x="7747" y="3529"/>
                  </a:lnTo>
                  <a:lnTo>
                    <a:pt x="7365" y="3699"/>
                  </a:lnTo>
                  <a:lnTo>
                    <a:pt x="7060" y="3886"/>
                  </a:lnTo>
                  <a:lnTo>
                    <a:pt x="6869" y="4106"/>
                  </a:lnTo>
                  <a:lnTo>
                    <a:pt x="6678" y="4361"/>
                  </a:lnTo>
                  <a:lnTo>
                    <a:pt x="0" y="18851"/>
                  </a:lnTo>
                  <a:lnTo>
                    <a:pt x="0" y="18868"/>
                  </a:lnTo>
                  <a:lnTo>
                    <a:pt x="0" y="18868"/>
                  </a:lnTo>
                  <a:lnTo>
                    <a:pt x="0" y="18868"/>
                  </a:lnTo>
                  <a:lnTo>
                    <a:pt x="0" y="18885"/>
                  </a:lnTo>
                  <a:lnTo>
                    <a:pt x="0" y="18885"/>
                  </a:lnTo>
                  <a:lnTo>
                    <a:pt x="611" y="21176"/>
                  </a:lnTo>
                  <a:lnTo>
                    <a:pt x="687" y="21600"/>
                  </a:lnTo>
                  <a:lnTo>
                    <a:pt x="1183" y="21210"/>
                  </a:lnTo>
                  <a:lnTo>
                    <a:pt x="3549" y="19208"/>
                  </a:lnTo>
                  <a:lnTo>
                    <a:pt x="3587" y="19191"/>
                  </a:lnTo>
                  <a:lnTo>
                    <a:pt x="3587" y="19157"/>
                  </a:lnTo>
                  <a:lnTo>
                    <a:pt x="3702" y="18953"/>
                  </a:lnTo>
                  <a:lnTo>
                    <a:pt x="3969" y="18376"/>
                  </a:lnTo>
                  <a:lnTo>
                    <a:pt x="4351" y="17528"/>
                  </a:lnTo>
                  <a:lnTo>
                    <a:pt x="4885" y="16442"/>
                  </a:lnTo>
                  <a:lnTo>
                    <a:pt x="5419" y="15220"/>
                  </a:lnTo>
                  <a:lnTo>
                    <a:pt x="6030" y="13897"/>
                  </a:lnTo>
                  <a:lnTo>
                    <a:pt x="6678" y="12522"/>
                  </a:lnTo>
                  <a:lnTo>
                    <a:pt x="7289" y="11182"/>
                  </a:lnTo>
                  <a:lnTo>
                    <a:pt x="7671" y="11216"/>
                  </a:lnTo>
                  <a:lnTo>
                    <a:pt x="8052" y="11233"/>
                  </a:lnTo>
                  <a:lnTo>
                    <a:pt x="8472" y="11250"/>
                  </a:lnTo>
                  <a:lnTo>
                    <a:pt x="8854" y="11250"/>
                  </a:lnTo>
                  <a:lnTo>
                    <a:pt x="9312" y="11267"/>
                  </a:lnTo>
                  <a:lnTo>
                    <a:pt x="9770" y="11267"/>
                  </a:lnTo>
                  <a:lnTo>
                    <a:pt x="10189" y="11250"/>
                  </a:lnTo>
                  <a:lnTo>
                    <a:pt x="10647" y="11250"/>
                  </a:lnTo>
                  <a:lnTo>
                    <a:pt x="11067" y="11233"/>
                  </a:lnTo>
                  <a:lnTo>
                    <a:pt x="11563" y="11216"/>
                  </a:lnTo>
                  <a:lnTo>
                    <a:pt x="11983" y="11199"/>
                  </a:lnTo>
                  <a:lnTo>
                    <a:pt x="12479" y="11182"/>
                  </a:lnTo>
                  <a:lnTo>
                    <a:pt x="12899" y="11131"/>
                  </a:lnTo>
                  <a:lnTo>
                    <a:pt x="13395" y="11097"/>
                  </a:lnTo>
                  <a:lnTo>
                    <a:pt x="13853" y="11063"/>
                  </a:lnTo>
                  <a:lnTo>
                    <a:pt x="14311" y="11012"/>
                  </a:lnTo>
                  <a:lnTo>
                    <a:pt x="13662" y="982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90" name="Shape 990"/>
            <p:cNvSpPr/>
            <p:nvPr/>
          </p:nvSpPr>
          <p:spPr>
            <a:xfrm>
              <a:off x="91474" y="627304"/>
              <a:ext cx="32822" cy="50801"/>
            </a:xfrm>
            <a:custGeom>
              <a:avLst/>
              <a:gdLst/>
              <a:ahLst/>
              <a:cxnLst>
                <a:cxn ang="0">
                  <a:pos x="wd2" y="hd2"/>
                </a:cxn>
                <a:cxn ang="5400000">
                  <a:pos x="wd2" y="hd2"/>
                </a:cxn>
                <a:cxn ang="10800000">
                  <a:pos x="wd2" y="hd2"/>
                </a:cxn>
                <a:cxn ang="16200000">
                  <a:pos x="wd2" y="hd2"/>
                </a:cxn>
              </a:cxnLst>
              <a:rect l="0" t="0" r="r" b="b"/>
              <a:pathLst>
                <a:path w="21600" h="21600" extrusionOk="0">
                  <a:moveTo>
                    <a:pt x="21257" y="4080"/>
                  </a:moveTo>
                  <a:lnTo>
                    <a:pt x="8229" y="21600"/>
                  </a:lnTo>
                  <a:lnTo>
                    <a:pt x="3429" y="21360"/>
                  </a:lnTo>
                  <a:lnTo>
                    <a:pt x="0" y="1200"/>
                  </a:lnTo>
                  <a:lnTo>
                    <a:pt x="343" y="0"/>
                  </a:lnTo>
                  <a:lnTo>
                    <a:pt x="21600" y="3840"/>
                  </a:lnTo>
                  <a:lnTo>
                    <a:pt x="21257" y="3840"/>
                  </a:lnTo>
                  <a:lnTo>
                    <a:pt x="21257" y="3840"/>
                  </a:lnTo>
                  <a:lnTo>
                    <a:pt x="21257" y="4080"/>
                  </a:lnTo>
                  <a:lnTo>
                    <a:pt x="21257" y="40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91" name="Shape 991"/>
            <p:cNvSpPr/>
            <p:nvPr/>
          </p:nvSpPr>
          <p:spPr>
            <a:xfrm>
              <a:off x="93591" y="379539"/>
              <a:ext cx="78347" cy="247766"/>
            </a:xfrm>
            <a:custGeom>
              <a:avLst/>
              <a:gdLst/>
              <a:ahLst/>
              <a:cxnLst>
                <a:cxn ang="0">
                  <a:pos x="wd2" y="hd2"/>
                </a:cxn>
                <a:cxn ang="5400000">
                  <a:pos x="wd2" y="hd2"/>
                </a:cxn>
                <a:cxn ang="10800000">
                  <a:pos x="wd2" y="hd2"/>
                </a:cxn>
                <a:cxn ang="16200000">
                  <a:pos x="wd2" y="hd2"/>
                </a:cxn>
              </a:cxnLst>
              <a:rect l="0" t="0" r="r" b="b"/>
              <a:pathLst>
                <a:path w="21600" h="21600" extrusionOk="0">
                  <a:moveTo>
                    <a:pt x="8903" y="21600"/>
                  </a:moveTo>
                  <a:lnTo>
                    <a:pt x="0" y="20764"/>
                  </a:lnTo>
                  <a:lnTo>
                    <a:pt x="12697" y="0"/>
                  </a:lnTo>
                  <a:lnTo>
                    <a:pt x="21600" y="738"/>
                  </a:lnTo>
                  <a:lnTo>
                    <a:pt x="19703" y="3887"/>
                  </a:lnTo>
                  <a:lnTo>
                    <a:pt x="17805" y="7085"/>
                  </a:lnTo>
                  <a:lnTo>
                    <a:pt x="15908" y="10185"/>
                  </a:lnTo>
                  <a:lnTo>
                    <a:pt x="14011" y="13137"/>
                  </a:lnTo>
                  <a:lnTo>
                    <a:pt x="12405" y="15843"/>
                  </a:lnTo>
                  <a:lnTo>
                    <a:pt x="10800" y="18254"/>
                  </a:lnTo>
                  <a:lnTo>
                    <a:pt x="9632" y="20173"/>
                  </a:lnTo>
                  <a:lnTo>
                    <a:pt x="8903"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92" name="Shape 992"/>
            <p:cNvSpPr/>
            <p:nvPr/>
          </p:nvSpPr>
          <p:spPr>
            <a:xfrm>
              <a:off x="141237" y="114881"/>
              <a:ext cx="161986" cy="264660"/>
            </a:xfrm>
            <a:custGeom>
              <a:avLst/>
              <a:gdLst/>
              <a:ahLst/>
              <a:cxnLst>
                <a:cxn ang="0">
                  <a:pos x="wd2" y="hd2"/>
                </a:cxn>
                <a:cxn ang="5400000">
                  <a:pos x="wd2" y="hd2"/>
                </a:cxn>
                <a:cxn ang="10800000">
                  <a:pos x="wd2" y="hd2"/>
                </a:cxn>
                <a:cxn ang="16200000">
                  <a:pos x="wd2" y="hd2"/>
                </a:cxn>
              </a:cxnLst>
              <a:rect l="0" t="0" r="r" b="b"/>
              <a:pathLst>
                <a:path w="21600" h="21600" extrusionOk="0">
                  <a:moveTo>
                    <a:pt x="18645" y="17372"/>
                  </a:moveTo>
                  <a:lnTo>
                    <a:pt x="18082" y="15809"/>
                  </a:lnTo>
                  <a:lnTo>
                    <a:pt x="17519" y="14431"/>
                  </a:lnTo>
                  <a:lnTo>
                    <a:pt x="17097" y="13236"/>
                  </a:lnTo>
                  <a:lnTo>
                    <a:pt x="16745" y="12133"/>
                  </a:lnTo>
                  <a:lnTo>
                    <a:pt x="16393" y="11214"/>
                  </a:lnTo>
                  <a:lnTo>
                    <a:pt x="16182" y="10478"/>
                  </a:lnTo>
                  <a:lnTo>
                    <a:pt x="15901" y="9927"/>
                  </a:lnTo>
                  <a:lnTo>
                    <a:pt x="15831" y="9651"/>
                  </a:lnTo>
                  <a:lnTo>
                    <a:pt x="15690" y="8870"/>
                  </a:lnTo>
                  <a:lnTo>
                    <a:pt x="14846" y="9421"/>
                  </a:lnTo>
                  <a:lnTo>
                    <a:pt x="14283" y="9743"/>
                  </a:lnTo>
                  <a:lnTo>
                    <a:pt x="13579" y="9927"/>
                  </a:lnTo>
                  <a:lnTo>
                    <a:pt x="12805" y="10157"/>
                  </a:lnTo>
                  <a:lnTo>
                    <a:pt x="12031" y="10249"/>
                  </a:lnTo>
                  <a:lnTo>
                    <a:pt x="11187" y="10249"/>
                  </a:lnTo>
                  <a:lnTo>
                    <a:pt x="10483" y="10157"/>
                  </a:lnTo>
                  <a:lnTo>
                    <a:pt x="9780" y="10019"/>
                  </a:lnTo>
                  <a:lnTo>
                    <a:pt x="9076" y="9697"/>
                  </a:lnTo>
                  <a:lnTo>
                    <a:pt x="8373" y="9237"/>
                  </a:lnTo>
                  <a:lnTo>
                    <a:pt x="8162" y="9881"/>
                  </a:lnTo>
                  <a:lnTo>
                    <a:pt x="7950" y="10386"/>
                  </a:lnTo>
                  <a:lnTo>
                    <a:pt x="7739" y="11214"/>
                  </a:lnTo>
                  <a:lnTo>
                    <a:pt x="7317" y="12363"/>
                  </a:lnTo>
                  <a:lnTo>
                    <a:pt x="6895" y="13833"/>
                  </a:lnTo>
                  <a:lnTo>
                    <a:pt x="6332" y="15488"/>
                  </a:lnTo>
                  <a:lnTo>
                    <a:pt x="5699" y="17372"/>
                  </a:lnTo>
                  <a:lnTo>
                    <a:pt x="5066" y="19440"/>
                  </a:lnTo>
                  <a:lnTo>
                    <a:pt x="4433" y="21600"/>
                  </a:lnTo>
                  <a:lnTo>
                    <a:pt x="0" y="20911"/>
                  </a:lnTo>
                  <a:lnTo>
                    <a:pt x="5699" y="2849"/>
                  </a:lnTo>
                  <a:lnTo>
                    <a:pt x="6051" y="2160"/>
                  </a:lnTo>
                  <a:lnTo>
                    <a:pt x="6543" y="1609"/>
                  </a:lnTo>
                  <a:lnTo>
                    <a:pt x="7177" y="1103"/>
                  </a:lnTo>
                  <a:lnTo>
                    <a:pt x="7880" y="689"/>
                  </a:lnTo>
                  <a:lnTo>
                    <a:pt x="8584" y="414"/>
                  </a:lnTo>
                  <a:lnTo>
                    <a:pt x="9498" y="230"/>
                  </a:lnTo>
                  <a:lnTo>
                    <a:pt x="10343" y="46"/>
                  </a:lnTo>
                  <a:lnTo>
                    <a:pt x="11187" y="0"/>
                  </a:lnTo>
                  <a:lnTo>
                    <a:pt x="12102" y="46"/>
                  </a:lnTo>
                  <a:lnTo>
                    <a:pt x="13016" y="138"/>
                  </a:lnTo>
                  <a:lnTo>
                    <a:pt x="13861" y="368"/>
                  </a:lnTo>
                  <a:lnTo>
                    <a:pt x="14775" y="689"/>
                  </a:lnTo>
                  <a:lnTo>
                    <a:pt x="15479" y="1149"/>
                  </a:lnTo>
                  <a:lnTo>
                    <a:pt x="16253" y="1700"/>
                  </a:lnTo>
                  <a:lnTo>
                    <a:pt x="16745" y="2390"/>
                  </a:lnTo>
                  <a:lnTo>
                    <a:pt x="17097" y="3171"/>
                  </a:lnTo>
                  <a:lnTo>
                    <a:pt x="17238" y="3493"/>
                  </a:lnTo>
                  <a:lnTo>
                    <a:pt x="17519" y="4274"/>
                  </a:lnTo>
                  <a:lnTo>
                    <a:pt x="17941" y="5561"/>
                  </a:lnTo>
                  <a:lnTo>
                    <a:pt x="18504" y="7215"/>
                  </a:lnTo>
                  <a:lnTo>
                    <a:pt x="19137" y="9191"/>
                  </a:lnTo>
                  <a:lnTo>
                    <a:pt x="19911" y="11489"/>
                  </a:lnTo>
                  <a:lnTo>
                    <a:pt x="20685" y="14017"/>
                  </a:lnTo>
                  <a:lnTo>
                    <a:pt x="21600" y="16774"/>
                  </a:lnTo>
                  <a:lnTo>
                    <a:pt x="21248" y="16820"/>
                  </a:lnTo>
                  <a:lnTo>
                    <a:pt x="20826" y="16912"/>
                  </a:lnTo>
                  <a:lnTo>
                    <a:pt x="20545" y="17004"/>
                  </a:lnTo>
                  <a:lnTo>
                    <a:pt x="20122" y="17050"/>
                  </a:lnTo>
                  <a:lnTo>
                    <a:pt x="19771" y="17142"/>
                  </a:lnTo>
                  <a:lnTo>
                    <a:pt x="19419" y="17188"/>
                  </a:lnTo>
                  <a:lnTo>
                    <a:pt x="19067" y="17280"/>
                  </a:lnTo>
                  <a:lnTo>
                    <a:pt x="18645" y="1737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93" name="Shape 993"/>
            <p:cNvSpPr/>
            <p:nvPr/>
          </p:nvSpPr>
          <p:spPr>
            <a:xfrm>
              <a:off x="290517" y="360394"/>
              <a:ext cx="73053" cy="2950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09" y="19704"/>
                  </a:lnTo>
                  <a:lnTo>
                    <a:pt x="16904" y="17478"/>
                  </a:lnTo>
                  <a:lnTo>
                    <a:pt x="14087" y="14922"/>
                  </a:lnTo>
                  <a:lnTo>
                    <a:pt x="11270" y="12119"/>
                  </a:lnTo>
                  <a:lnTo>
                    <a:pt x="8452" y="9234"/>
                  </a:lnTo>
                  <a:lnTo>
                    <a:pt x="5478" y="6224"/>
                  </a:lnTo>
                  <a:lnTo>
                    <a:pt x="2661" y="3339"/>
                  </a:lnTo>
                  <a:lnTo>
                    <a:pt x="0" y="495"/>
                  </a:lnTo>
                  <a:lnTo>
                    <a:pt x="626" y="453"/>
                  </a:lnTo>
                  <a:lnTo>
                    <a:pt x="1565" y="412"/>
                  </a:lnTo>
                  <a:lnTo>
                    <a:pt x="2191" y="330"/>
                  </a:lnTo>
                  <a:lnTo>
                    <a:pt x="3130" y="247"/>
                  </a:lnTo>
                  <a:lnTo>
                    <a:pt x="3913" y="206"/>
                  </a:lnTo>
                  <a:lnTo>
                    <a:pt x="4539" y="165"/>
                  </a:lnTo>
                  <a:lnTo>
                    <a:pt x="5478" y="82"/>
                  </a:lnTo>
                  <a:lnTo>
                    <a:pt x="6261" y="0"/>
                  </a:lnTo>
                  <a:lnTo>
                    <a:pt x="8609" y="3050"/>
                  </a:lnTo>
                  <a:lnTo>
                    <a:pt x="10957" y="6142"/>
                  </a:lnTo>
                  <a:lnTo>
                    <a:pt x="13304" y="9192"/>
                  </a:lnTo>
                  <a:lnTo>
                    <a:pt x="15496" y="12160"/>
                  </a:lnTo>
                  <a:lnTo>
                    <a:pt x="17374" y="14922"/>
                  </a:lnTo>
                  <a:lnTo>
                    <a:pt x="19252" y="17478"/>
                  </a:lnTo>
                  <a:lnTo>
                    <a:pt x="20504" y="19704"/>
                  </a:lnTo>
                  <a:lnTo>
                    <a:pt x="2160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94" name="Shape 994"/>
            <p:cNvSpPr/>
            <p:nvPr/>
          </p:nvSpPr>
          <p:spPr>
            <a:xfrm>
              <a:off x="185701" y="306336"/>
              <a:ext cx="188454" cy="61943"/>
            </a:xfrm>
            <a:custGeom>
              <a:avLst/>
              <a:gdLst/>
              <a:ahLst/>
              <a:cxnLst>
                <a:cxn ang="0">
                  <a:pos x="wd2" y="hd2"/>
                </a:cxn>
                <a:cxn ang="5400000">
                  <a:pos x="wd2" y="hd2"/>
                </a:cxn>
                <a:cxn ang="10800000">
                  <a:pos x="wd2" y="hd2"/>
                </a:cxn>
                <a:cxn ang="16200000">
                  <a:pos x="wd2" y="hd2"/>
                </a:cxn>
              </a:cxnLst>
              <a:rect l="0" t="0" r="r" b="b"/>
              <a:pathLst>
                <a:path w="21600" h="21600" extrusionOk="0">
                  <a:moveTo>
                    <a:pt x="11715" y="18231"/>
                  </a:moveTo>
                  <a:lnTo>
                    <a:pt x="12081" y="18033"/>
                  </a:lnTo>
                  <a:lnTo>
                    <a:pt x="12325" y="17637"/>
                  </a:lnTo>
                  <a:lnTo>
                    <a:pt x="12692" y="17439"/>
                  </a:lnTo>
                  <a:lnTo>
                    <a:pt x="12997" y="17042"/>
                  </a:lnTo>
                  <a:lnTo>
                    <a:pt x="13302" y="16844"/>
                  </a:lnTo>
                  <a:lnTo>
                    <a:pt x="13607" y="16646"/>
                  </a:lnTo>
                  <a:lnTo>
                    <a:pt x="13973" y="16051"/>
                  </a:lnTo>
                  <a:lnTo>
                    <a:pt x="14217" y="15853"/>
                  </a:lnTo>
                  <a:lnTo>
                    <a:pt x="15132" y="15061"/>
                  </a:lnTo>
                  <a:lnTo>
                    <a:pt x="16108" y="13872"/>
                  </a:lnTo>
                  <a:lnTo>
                    <a:pt x="17024" y="12881"/>
                  </a:lnTo>
                  <a:lnTo>
                    <a:pt x="17878" y="11890"/>
                  </a:lnTo>
                  <a:lnTo>
                    <a:pt x="18732" y="10701"/>
                  </a:lnTo>
                  <a:lnTo>
                    <a:pt x="19464" y="9512"/>
                  </a:lnTo>
                  <a:lnTo>
                    <a:pt x="20075" y="8323"/>
                  </a:lnTo>
                  <a:lnTo>
                    <a:pt x="20624" y="7134"/>
                  </a:lnTo>
                  <a:lnTo>
                    <a:pt x="21051" y="6143"/>
                  </a:lnTo>
                  <a:lnTo>
                    <a:pt x="21417" y="4756"/>
                  </a:lnTo>
                  <a:lnTo>
                    <a:pt x="21600" y="3171"/>
                  </a:lnTo>
                  <a:lnTo>
                    <a:pt x="21600" y="1982"/>
                  </a:lnTo>
                  <a:lnTo>
                    <a:pt x="21539" y="793"/>
                  </a:lnTo>
                  <a:lnTo>
                    <a:pt x="21417" y="396"/>
                  </a:lnTo>
                  <a:lnTo>
                    <a:pt x="21295" y="198"/>
                  </a:lnTo>
                  <a:lnTo>
                    <a:pt x="21051" y="0"/>
                  </a:lnTo>
                  <a:lnTo>
                    <a:pt x="20746" y="0"/>
                  </a:lnTo>
                  <a:lnTo>
                    <a:pt x="20441" y="0"/>
                  </a:lnTo>
                  <a:lnTo>
                    <a:pt x="20075" y="198"/>
                  </a:lnTo>
                  <a:lnTo>
                    <a:pt x="19586" y="594"/>
                  </a:lnTo>
                  <a:lnTo>
                    <a:pt x="19098" y="1387"/>
                  </a:lnTo>
                  <a:lnTo>
                    <a:pt x="18549" y="2180"/>
                  </a:lnTo>
                  <a:lnTo>
                    <a:pt x="17939" y="2972"/>
                  </a:lnTo>
                  <a:lnTo>
                    <a:pt x="17390" y="3567"/>
                  </a:lnTo>
                  <a:lnTo>
                    <a:pt x="16841" y="4558"/>
                  </a:lnTo>
                  <a:lnTo>
                    <a:pt x="16292" y="5152"/>
                  </a:lnTo>
                  <a:lnTo>
                    <a:pt x="15803" y="5945"/>
                  </a:lnTo>
                  <a:lnTo>
                    <a:pt x="15193" y="6341"/>
                  </a:lnTo>
                  <a:lnTo>
                    <a:pt x="14644" y="6936"/>
                  </a:lnTo>
                  <a:lnTo>
                    <a:pt x="13668" y="8125"/>
                  </a:lnTo>
                  <a:lnTo>
                    <a:pt x="13424" y="8323"/>
                  </a:lnTo>
                  <a:lnTo>
                    <a:pt x="13058" y="8917"/>
                  </a:lnTo>
                  <a:lnTo>
                    <a:pt x="12753" y="9116"/>
                  </a:lnTo>
                  <a:lnTo>
                    <a:pt x="12386" y="9314"/>
                  </a:lnTo>
                  <a:lnTo>
                    <a:pt x="12142" y="9710"/>
                  </a:lnTo>
                  <a:lnTo>
                    <a:pt x="11776" y="9908"/>
                  </a:lnTo>
                  <a:lnTo>
                    <a:pt x="11471" y="10106"/>
                  </a:lnTo>
                  <a:lnTo>
                    <a:pt x="11166" y="10503"/>
                  </a:lnTo>
                  <a:lnTo>
                    <a:pt x="10190" y="11295"/>
                  </a:lnTo>
                  <a:lnTo>
                    <a:pt x="8847" y="12286"/>
                  </a:lnTo>
                  <a:lnTo>
                    <a:pt x="7505" y="12881"/>
                  </a:lnTo>
                  <a:lnTo>
                    <a:pt x="6224" y="13673"/>
                  </a:lnTo>
                  <a:lnTo>
                    <a:pt x="4942" y="13872"/>
                  </a:lnTo>
                  <a:lnTo>
                    <a:pt x="3783" y="14070"/>
                  </a:lnTo>
                  <a:lnTo>
                    <a:pt x="2563" y="14070"/>
                  </a:lnTo>
                  <a:lnTo>
                    <a:pt x="1464" y="13872"/>
                  </a:lnTo>
                  <a:lnTo>
                    <a:pt x="427" y="13475"/>
                  </a:lnTo>
                  <a:lnTo>
                    <a:pt x="0" y="21006"/>
                  </a:lnTo>
                  <a:lnTo>
                    <a:pt x="1159" y="21402"/>
                  </a:lnTo>
                  <a:lnTo>
                    <a:pt x="2380" y="21600"/>
                  </a:lnTo>
                  <a:lnTo>
                    <a:pt x="3722" y="21600"/>
                  </a:lnTo>
                  <a:lnTo>
                    <a:pt x="5064" y="21402"/>
                  </a:lnTo>
                  <a:lnTo>
                    <a:pt x="6468" y="21204"/>
                  </a:lnTo>
                  <a:lnTo>
                    <a:pt x="7871" y="20411"/>
                  </a:lnTo>
                  <a:lnTo>
                    <a:pt x="9336" y="19817"/>
                  </a:lnTo>
                  <a:lnTo>
                    <a:pt x="10739" y="18826"/>
                  </a:lnTo>
                  <a:lnTo>
                    <a:pt x="11715" y="1823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95" name="Shape 995"/>
            <p:cNvSpPr/>
            <p:nvPr/>
          </p:nvSpPr>
          <p:spPr>
            <a:xfrm>
              <a:off x="204758" y="154298"/>
              <a:ext cx="45527" cy="4842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3009" y="21103"/>
                  </a:lnTo>
                  <a:lnTo>
                    <a:pt x="14973" y="20607"/>
                  </a:lnTo>
                  <a:lnTo>
                    <a:pt x="16691" y="19862"/>
                  </a:lnTo>
                  <a:lnTo>
                    <a:pt x="18409" y="18372"/>
                  </a:lnTo>
                  <a:lnTo>
                    <a:pt x="19882" y="16634"/>
                  </a:lnTo>
                  <a:lnTo>
                    <a:pt x="20618" y="14897"/>
                  </a:lnTo>
                  <a:lnTo>
                    <a:pt x="21355" y="12910"/>
                  </a:lnTo>
                  <a:lnTo>
                    <a:pt x="21600" y="10924"/>
                  </a:lnTo>
                  <a:lnTo>
                    <a:pt x="21355" y="8690"/>
                  </a:lnTo>
                  <a:lnTo>
                    <a:pt x="20618" y="6703"/>
                  </a:lnTo>
                  <a:lnTo>
                    <a:pt x="19882" y="4966"/>
                  </a:lnTo>
                  <a:lnTo>
                    <a:pt x="18409" y="3228"/>
                  </a:lnTo>
                  <a:lnTo>
                    <a:pt x="16691" y="1738"/>
                  </a:lnTo>
                  <a:lnTo>
                    <a:pt x="14973" y="993"/>
                  </a:lnTo>
                  <a:lnTo>
                    <a:pt x="13009" y="248"/>
                  </a:lnTo>
                  <a:lnTo>
                    <a:pt x="10800" y="0"/>
                  </a:lnTo>
                  <a:lnTo>
                    <a:pt x="8591" y="248"/>
                  </a:lnTo>
                  <a:lnTo>
                    <a:pt x="6627" y="993"/>
                  </a:lnTo>
                  <a:lnTo>
                    <a:pt x="4909" y="1738"/>
                  </a:lnTo>
                  <a:lnTo>
                    <a:pt x="3191" y="3228"/>
                  </a:lnTo>
                  <a:lnTo>
                    <a:pt x="1718" y="4966"/>
                  </a:lnTo>
                  <a:lnTo>
                    <a:pt x="982" y="6703"/>
                  </a:lnTo>
                  <a:lnTo>
                    <a:pt x="245" y="8690"/>
                  </a:lnTo>
                  <a:lnTo>
                    <a:pt x="0" y="10924"/>
                  </a:lnTo>
                  <a:lnTo>
                    <a:pt x="245" y="12910"/>
                  </a:lnTo>
                  <a:lnTo>
                    <a:pt x="982" y="14897"/>
                  </a:lnTo>
                  <a:lnTo>
                    <a:pt x="1718" y="16634"/>
                  </a:lnTo>
                  <a:lnTo>
                    <a:pt x="3191" y="18372"/>
                  </a:lnTo>
                  <a:lnTo>
                    <a:pt x="4909" y="19862"/>
                  </a:lnTo>
                  <a:lnTo>
                    <a:pt x="6627" y="20607"/>
                  </a:lnTo>
                  <a:lnTo>
                    <a:pt x="8591" y="21103"/>
                  </a:lnTo>
                  <a:lnTo>
                    <a:pt x="10800" y="21600"/>
                  </a:lnTo>
                  <a:close/>
                </a:path>
              </a:pathLst>
            </a:custGeom>
            <a:solidFill>
              <a:srgbClr val="000000"/>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96" name="Shape 996"/>
            <p:cNvSpPr/>
            <p:nvPr/>
          </p:nvSpPr>
          <p:spPr>
            <a:xfrm>
              <a:off x="213228" y="163307"/>
              <a:ext cx="28587" cy="30409"/>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1200" y="7200"/>
                  </a:lnTo>
                  <a:lnTo>
                    <a:pt x="3200" y="3200"/>
                  </a:lnTo>
                  <a:lnTo>
                    <a:pt x="7200" y="1200"/>
                  </a:lnTo>
                  <a:lnTo>
                    <a:pt x="11200" y="0"/>
                  </a:lnTo>
                  <a:lnTo>
                    <a:pt x="15200" y="1200"/>
                  </a:lnTo>
                  <a:lnTo>
                    <a:pt x="18400" y="3200"/>
                  </a:lnTo>
                  <a:lnTo>
                    <a:pt x="20800" y="7200"/>
                  </a:lnTo>
                  <a:lnTo>
                    <a:pt x="21600" y="11200"/>
                  </a:lnTo>
                  <a:lnTo>
                    <a:pt x="20800" y="15200"/>
                  </a:lnTo>
                  <a:lnTo>
                    <a:pt x="18400" y="18400"/>
                  </a:lnTo>
                  <a:lnTo>
                    <a:pt x="15200" y="20800"/>
                  </a:lnTo>
                  <a:lnTo>
                    <a:pt x="11200" y="21600"/>
                  </a:lnTo>
                  <a:lnTo>
                    <a:pt x="7200" y="20800"/>
                  </a:lnTo>
                  <a:lnTo>
                    <a:pt x="3200" y="18400"/>
                  </a:lnTo>
                  <a:lnTo>
                    <a:pt x="1200" y="15200"/>
                  </a:lnTo>
                  <a:lnTo>
                    <a:pt x="0" y="11200"/>
                  </a:lnTo>
                  <a:close/>
                </a:path>
              </a:pathLst>
            </a:custGeom>
            <a:solidFill>
              <a:srgbClr val="D7E0E8"/>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997" name="Shape 997"/>
            <p:cNvSpPr/>
            <p:nvPr/>
          </p:nvSpPr>
          <p:spPr>
            <a:xfrm>
              <a:off x="842112" y="453869"/>
              <a:ext cx="166222" cy="192582"/>
            </a:xfrm>
            <a:custGeom>
              <a:avLst/>
              <a:gdLst/>
              <a:ahLst/>
              <a:cxnLst>
                <a:cxn ang="0">
                  <a:pos x="wd2" y="hd2"/>
                </a:cxn>
                <a:cxn ang="5400000">
                  <a:pos x="wd2" y="hd2"/>
                </a:cxn>
                <a:cxn ang="10800000">
                  <a:pos x="wd2" y="hd2"/>
                </a:cxn>
                <a:cxn ang="16200000">
                  <a:pos x="wd2" y="hd2"/>
                </a:cxn>
              </a:cxnLst>
              <a:rect l="0" t="0" r="r" b="b"/>
              <a:pathLst>
                <a:path w="21600" h="21600" extrusionOk="0">
                  <a:moveTo>
                    <a:pt x="14906" y="14337"/>
                  </a:moveTo>
                  <a:lnTo>
                    <a:pt x="7108" y="14337"/>
                  </a:lnTo>
                  <a:lnTo>
                    <a:pt x="5038" y="17937"/>
                  </a:lnTo>
                  <a:lnTo>
                    <a:pt x="4762" y="18568"/>
                  </a:lnTo>
                  <a:lnTo>
                    <a:pt x="4555" y="19074"/>
                  </a:lnTo>
                  <a:lnTo>
                    <a:pt x="4417" y="19516"/>
                  </a:lnTo>
                  <a:lnTo>
                    <a:pt x="4417" y="20021"/>
                  </a:lnTo>
                  <a:lnTo>
                    <a:pt x="4486" y="20526"/>
                  </a:lnTo>
                  <a:lnTo>
                    <a:pt x="4831" y="20779"/>
                  </a:lnTo>
                  <a:lnTo>
                    <a:pt x="5452" y="21032"/>
                  </a:lnTo>
                  <a:lnTo>
                    <a:pt x="6487" y="21095"/>
                  </a:lnTo>
                  <a:lnTo>
                    <a:pt x="6487" y="21600"/>
                  </a:lnTo>
                  <a:lnTo>
                    <a:pt x="0" y="21600"/>
                  </a:lnTo>
                  <a:lnTo>
                    <a:pt x="0" y="21095"/>
                  </a:lnTo>
                  <a:lnTo>
                    <a:pt x="483" y="21032"/>
                  </a:lnTo>
                  <a:lnTo>
                    <a:pt x="828" y="20905"/>
                  </a:lnTo>
                  <a:lnTo>
                    <a:pt x="1242" y="20589"/>
                  </a:lnTo>
                  <a:lnTo>
                    <a:pt x="1656" y="20211"/>
                  </a:lnTo>
                  <a:lnTo>
                    <a:pt x="2139" y="19642"/>
                  </a:lnTo>
                  <a:lnTo>
                    <a:pt x="2760" y="18821"/>
                  </a:lnTo>
                  <a:lnTo>
                    <a:pt x="3450" y="17684"/>
                  </a:lnTo>
                  <a:lnTo>
                    <a:pt x="4417" y="16168"/>
                  </a:lnTo>
                  <a:lnTo>
                    <a:pt x="14699" y="0"/>
                  </a:lnTo>
                  <a:lnTo>
                    <a:pt x="15527" y="0"/>
                  </a:lnTo>
                  <a:lnTo>
                    <a:pt x="18909" y="18316"/>
                  </a:lnTo>
                  <a:lnTo>
                    <a:pt x="19047" y="19074"/>
                  </a:lnTo>
                  <a:lnTo>
                    <a:pt x="19185" y="19705"/>
                  </a:lnTo>
                  <a:lnTo>
                    <a:pt x="19461" y="20147"/>
                  </a:lnTo>
                  <a:lnTo>
                    <a:pt x="19668" y="20526"/>
                  </a:lnTo>
                  <a:lnTo>
                    <a:pt x="19944" y="20716"/>
                  </a:lnTo>
                  <a:lnTo>
                    <a:pt x="20427" y="20968"/>
                  </a:lnTo>
                  <a:lnTo>
                    <a:pt x="20910" y="21032"/>
                  </a:lnTo>
                  <a:lnTo>
                    <a:pt x="21600" y="21095"/>
                  </a:lnTo>
                  <a:lnTo>
                    <a:pt x="21600" y="21600"/>
                  </a:lnTo>
                  <a:lnTo>
                    <a:pt x="12905" y="21600"/>
                  </a:lnTo>
                  <a:lnTo>
                    <a:pt x="12905" y="21095"/>
                  </a:lnTo>
                  <a:lnTo>
                    <a:pt x="13595" y="21095"/>
                  </a:lnTo>
                  <a:lnTo>
                    <a:pt x="14147" y="21032"/>
                  </a:lnTo>
                  <a:lnTo>
                    <a:pt x="14630" y="20905"/>
                  </a:lnTo>
                  <a:lnTo>
                    <a:pt x="14975" y="20716"/>
                  </a:lnTo>
                  <a:lnTo>
                    <a:pt x="15251" y="20589"/>
                  </a:lnTo>
                  <a:lnTo>
                    <a:pt x="15458" y="20274"/>
                  </a:lnTo>
                  <a:lnTo>
                    <a:pt x="15527" y="19958"/>
                  </a:lnTo>
                  <a:lnTo>
                    <a:pt x="15665" y="19516"/>
                  </a:lnTo>
                  <a:lnTo>
                    <a:pt x="15665" y="19453"/>
                  </a:lnTo>
                  <a:lnTo>
                    <a:pt x="15665" y="19200"/>
                  </a:lnTo>
                  <a:lnTo>
                    <a:pt x="15665" y="18884"/>
                  </a:lnTo>
                  <a:lnTo>
                    <a:pt x="15527" y="18568"/>
                  </a:lnTo>
                  <a:lnTo>
                    <a:pt x="14906" y="14337"/>
                  </a:lnTo>
                  <a:lnTo>
                    <a:pt x="14699" y="13200"/>
                  </a:lnTo>
                  <a:lnTo>
                    <a:pt x="13181" y="4800"/>
                  </a:lnTo>
                  <a:lnTo>
                    <a:pt x="13181" y="4800"/>
                  </a:lnTo>
                  <a:lnTo>
                    <a:pt x="13112" y="4800"/>
                  </a:lnTo>
                  <a:lnTo>
                    <a:pt x="7867" y="13200"/>
                  </a:lnTo>
                  <a:lnTo>
                    <a:pt x="14699" y="13200"/>
                  </a:lnTo>
                  <a:lnTo>
                    <a:pt x="14906" y="14337"/>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998" name="Shape 998"/>
            <p:cNvSpPr/>
            <p:nvPr/>
          </p:nvSpPr>
          <p:spPr>
            <a:xfrm>
              <a:off x="1094089" y="534955"/>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999" name="Shape 999"/>
            <p:cNvSpPr/>
            <p:nvPr/>
          </p:nvSpPr>
          <p:spPr>
            <a:xfrm>
              <a:off x="1094089" y="593518"/>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000" name="Shape 1000"/>
            <p:cNvSpPr/>
            <p:nvPr/>
          </p:nvSpPr>
          <p:spPr>
            <a:xfrm>
              <a:off x="1320656" y="515810"/>
              <a:ext cx="132342" cy="136273"/>
            </a:xfrm>
            <a:custGeom>
              <a:avLst/>
              <a:gdLst/>
              <a:ahLst/>
              <a:cxnLst>
                <a:cxn ang="0">
                  <a:pos x="wd2" y="hd2"/>
                </a:cxn>
                <a:cxn ang="5400000">
                  <a:pos x="wd2" y="hd2"/>
                </a:cxn>
                <a:cxn ang="10800000">
                  <a:pos x="wd2" y="hd2"/>
                </a:cxn>
                <a:cxn ang="16200000">
                  <a:pos x="wd2" y="hd2"/>
                </a:cxn>
              </a:cxnLst>
              <a:rect l="0" t="0" r="r" b="b"/>
              <a:pathLst>
                <a:path w="21600" h="21600" extrusionOk="0">
                  <a:moveTo>
                    <a:pt x="8813" y="3675"/>
                  </a:moveTo>
                  <a:lnTo>
                    <a:pt x="8294" y="9052"/>
                  </a:lnTo>
                  <a:lnTo>
                    <a:pt x="7776" y="13265"/>
                  </a:lnTo>
                  <a:lnTo>
                    <a:pt x="7258" y="16491"/>
                  </a:lnTo>
                  <a:lnTo>
                    <a:pt x="6912" y="18642"/>
                  </a:lnTo>
                  <a:lnTo>
                    <a:pt x="6566" y="19807"/>
                  </a:lnTo>
                  <a:lnTo>
                    <a:pt x="6221" y="20614"/>
                  </a:lnTo>
                  <a:lnTo>
                    <a:pt x="5530" y="21241"/>
                  </a:lnTo>
                  <a:lnTo>
                    <a:pt x="4579" y="21600"/>
                  </a:lnTo>
                  <a:lnTo>
                    <a:pt x="3802" y="21600"/>
                  </a:lnTo>
                  <a:lnTo>
                    <a:pt x="3024" y="21241"/>
                  </a:lnTo>
                  <a:lnTo>
                    <a:pt x="2419" y="20704"/>
                  </a:lnTo>
                  <a:lnTo>
                    <a:pt x="2160" y="19987"/>
                  </a:lnTo>
                  <a:lnTo>
                    <a:pt x="1987" y="19001"/>
                  </a:lnTo>
                  <a:lnTo>
                    <a:pt x="2246" y="18194"/>
                  </a:lnTo>
                  <a:lnTo>
                    <a:pt x="2592" y="17567"/>
                  </a:lnTo>
                  <a:lnTo>
                    <a:pt x="3024" y="17119"/>
                  </a:lnTo>
                  <a:lnTo>
                    <a:pt x="3629" y="16402"/>
                  </a:lnTo>
                  <a:lnTo>
                    <a:pt x="4234" y="15505"/>
                  </a:lnTo>
                  <a:lnTo>
                    <a:pt x="4838" y="14609"/>
                  </a:lnTo>
                  <a:lnTo>
                    <a:pt x="5098" y="13444"/>
                  </a:lnTo>
                  <a:lnTo>
                    <a:pt x="6307" y="3675"/>
                  </a:lnTo>
                  <a:lnTo>
                    <a:pt x="4320" y="3675"/>
                  </a:lnTo>
                  <a:lnTo>
                    <a:pt x="3542" y="3764"/>
                  </a:lnTo>
                  <a:lnTo>
                    <a:pt x="2678" y="4123"/>
                  </a:lnTo>
                  <a:lnTo>
                    <a:pt x="2160" y="4481"/>
                  </a:lnTo>
                  <a:lnTo>
                    <a:pt x="1642" y="5019"/>
                  </a:lnTo>
                  <a:lnTo>
                    <a:pt x="691" y="6363"/>
                  </a:lnTo>
                  <a:lnTo>
                    <a:pt x="0" y="6363"/>
                  </a:lnTo>
                  <a:lnTo>
                    <a:pt x="259" y="5736"/>
                  </a:lnTo>
                  <a:lnTo>
                    <a:pt x="518" y="4661"/>
                  </a:lnTo>
                  <a:lnTo>
                    <a:pt x="1123" y="3495"/>
                  </a:lnTo>
                  <a:lnTo>
                    <a:pt x="1901" y="2151"/>
                  </a:lnTo>
                  <a:lnTo>
                    <a:pt x="2246" y="1703"/>
                  </a:lnTo>
                  <a:lnTo>
                    <a:pt x="2506" y="1255"/>
                  </a:lnTo>
                  <a:lnTo>
                    <a:pt x="2938" y="986"/>
                  </a:lnTo>
                  <a:lnTo>
                    <a:pt x="3456" y="717"/>
                  </a:lnTo>
                  <a:lnTo>
                    <a:pt x="3888" y="359"/>
                  </a:lnTo>
                  <a:lnTo>
                    <a:pt x="4493" y="179"/>
                  </a:lnTo>
                  <a:lnTo>
                    <a:pt x="5098" y="0"/>
                  </a:lnTo>
                  <a:lnTo>
                    <a:pt x="5789" y="0"/>
                  </a:lnTo>
                  <a:lnTo>
                    <a:pt x="21254" y="0"/>
                  </a:lnTo>
                  <a:lnTo>
                    <a:pt x="21254" y="3675"/>
                  </a:lnTo>
                  <a:lnTo>
                    <a:pt x="16070" y="3675"/>
                  </a:lnTo>
                  <a:lnTo>
                    <a:pt x="15725" y="7080"/>
                  </a:lnTo>
                  <a:lnTo>
                    <a:pt x="15638" y="9859"/>
                  </a:lnTo>
                  <a:lnTo>
                    <a:pt x="15552" y="12100"/>
                  </a:lnTo>
                  <a:lnTo>
                    <a:pt x="15552" y="13713"/>
                  </a:lnTo>
                  <a:lnTo>
                    <a:pt x="15638" y="14609"/>
                  </a:lnTo>
                  <a:lnTo>
                    <a:pt x="15811" y="15416"/>
                  </a:lnTo>
                  <a:lnTo>
                    <a:pt x="16157" y="16133"/>
                  </a:lnTo>
                  <a:lnTo>
                    <a:pt x="16589" y="16760"/>
                  </a:lnTo>
                  <a:lnTo>
                    <a:pt x="16848" y="16939"/>
                  </a:lnTo>
                  <a:lnTo>
                    <a:pt x="17107" y="17208"/>
                  </a:lnTo>
                  <a:lnTo>
                    <a:pt x="17453" y="17298"/>
                  </a:lnTo>
                  <a:lnTo>
                    <a:pt x="17798" y="17477"/>
                  </a:lnTo>
                  <a:lnTo>
                    <a:pt x="18230" y="17477"/>
                  </a:lnTo>
                  <a:lnTo>
                    <a:pt x="18749" y="17477"/>
                  </a:lnTo>
                  <a:lnTo>
                    <a:pt x="19094" y="17298"/>
                  </a:lnTo>
                  <a:lnTo>
                    <a:pt x="19613" y="16939"/>
                  </a:lnTo>
                  <a:lnTo>
                    <a:pt x="20218" y="16222"/>
                  </a:lnTo>
                  <a:lnTo>
                    <a:pt x="20563" y="15505"/>
                  </a:lnTo>
                  <a:lnTo>
                    <a:pt x="20650" y="14788"/>
                  </a:lnTo>
                  <a:lnTo>
                    <a:pt x="20736" y="14340"/>
                  </a:lnTo>
                  <a:lnTo>
                    <a:pt x="21600" y="14340"/>
                  </a:lnTo>
                  <a:lnTo>
                    <a:pt x="21514" y="15595"/>
                  </a:lnTo>
                  <a:lnTo>
                    <a:pt x="21254" y="16850"/>
                  </a:lnTo>
                  <a:lnTo>
                    <a:pt x="20909" y="17925"/>
                  </a:lnTo>
                  <a:lnTo>
                    <a:pt x="20563" y="18822"/>
                  </a:lnTo>
                  <a:lnTo>
                    <a:pt x="20045" y="19539"/>
                  </a:lnTo>
                  <a:lnTo>
                    <a:pt x="19526" y="20166"/>
                  </a:lnTo>
                  <a:lnTo>
                    <a:pt x="19008" y="20614"/>
                  </a:lnTo>
                  <a:lnTo>
                    <a:pt x="18662" y="20883"/>
                  </a:lnTo>
                  <a:lnTo>
                    <a:pt x="18317" y="21152"/>
                  </a:lnTo>
                  <a:lnTo>
                    <a:pt x="17971" y="21241"/>
                  </a:lnTo>
                  <a:lnTo>
                    <a:pt x="17453" y="21421"/>
                  </a:lnTo>
                  <a:lnTo>
                    <a:pt x="17021" y="21421"/>
                  </a:lnTo>
                  <a:lnTo>
                    <a:pt x="16589" y="21510"/>
                  </a:lnTo>
                  <a:lnTo>
                    <a:pt x="16070" y="21421"/>
                  </a:lnTo>
                  <a:lnTo>
                    <a:pt x="15552" y="21241"/>
                  </a:lnTo>
                  <a:lnTo>
                    <a:pt x="15120" y="20973"/>
                  </a:lnTo>
                  <a:lnTo>
                    <a:pt x="14688" y="20524"/>
                  </a:lnTo>
                  <a:lnTo>
                    <a:pt x="14083" y="19807"/>
                  </a:lnTo>
                  <a:lnTo>
                    <a:pt x="13565" y="18822"/>
                  </a:lnTo>
                  <a:lnTo>
                    <a:pt x="13133" y="17836"/>
                  </a:lnTo>
                  <a:lnTo>
                    <a:pt x="12874" y="16222"/>
                  </a:lnTo>
                  <a:lnTo>
                    <a:pt x="12787" y="14430"/>
                  </a:lnTo>
                  <a:lnTo>
                    <a:pt x="12787" y="12368"/>
                  </a:lnTo>
                  <a:lnTo>
                    <a:pt x="12874" y="10486"/>
                  </a:lnTo>
                  <a:lnTo>
                    <a:pt x="13565" y="3675"/>
                  </a:lnTo>
                  <a:lnTo>
                    <a:pt x="8813" y="3675"/>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001" name="Shape 1001"/>
            <p:cNvSpPr/>
            <p:nvPr/>
          </p:nvSpPr>
          <p:spPr>
            <a:xfrm>
              <a:off x="1469938" y="519189"/>
              <a:ext cx="99521" cy="1272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826" y="7264"/>
                  </a:lnTo>
                  <a:lnTo>
                    <a:pt x="5170" y="6021"/>
                  </a:lnTo>
                  <a:lnTo>
                    <a:pt x="5515" y="4874"/>
                  </a:lnTo>
                  <a:lnTo>
                    <a:pt x="5630" y="4014"/>
                  </a:lnTo>
                  <a:lnTo>
                    <a:pt x="5745" y="3441"/>
                  </a:lnTo>
                  <a:lnTo>
                    <a:pt x="5630" y="2867"/>
                  </a:lnTo>
                  <a:lnTo>
                    <a:pt x="5400" y="2485"/>
                  </a:lnTo>
                  <a:lnTo>
                    <a:pt x="4711" y="2007"/>
                  </a:lnTo>
                  <a:lnTo>
                    <a:pt x="3677" y="1912"/>
                  </a:lnTo>
                  <a:lnTo>
                    <a:pt x="3102" y="1912"/>
                  </a:lnTo>
                  <a:lnTo>
                    <a:pt x="2757" y="2007"/>
                  </a:lnTo>
                  <a:lnTo>
                    <a:pt x="2183" y="2103"/>
                  </a:lnTo>
                  <a:lnTo>
                    <a:pt x="1609" y="2198"/>
                  </a:lnTo>
                  <a:lnTo>
                    <a:pt x="1609" y="1338"/>
                  </a:lnTo>
                  <a:lnTo>
                    <a:pt x="2872" y="1242"/>
                  </a:lnTo>
                  <a:lnTo>
                    <a:pt x="4021" y="1051"/>
                  </a:lnTo>
                  <a:lnTo>
                    <a:pt x="5170" y="956"/>
                  </a:lnTo>
                  <a:lnTo>
                    <a:pt x="6434" y="669"/>
                  </a:lnTo>
                  <a:lnTo>
                    <a:pt x="7468" y="478"/>
                  </a:lnTo>
                  <a:lnTo>
                    <a:pt x="8617" y="382"/>
                  </a:lnTo>
                  <a:lnTo>
                    <a:pt x="9766" y="191"/>
                  </a:lnTo>
                  <a:lnTo>
                    <a:pt x="10800" y="0"/>
                  </a:lnTo>
                  <a:lnTo>
                    <a:pt x="10915" y="191"/>
                  </a:lnTo>
                  <a:lnTo>
                    <a:pt x="8157" y="9940"/>
                  </a:lnTo>
                  <a:lnTo>
                    <a:pt x="8157" y="9940"/>
                  </a:lnTo>
                  <a:lnTo>
                    <a:pt x="8617" y="9080"/>
                  </a:lnTo>
                  <a:lnTo>
                    <a:pt x="9421" y="7742"/>
                  </a:lnTo>
                  <a:lnTo>
                    <a:pt x="10455" y="6308"/>
                  </a:lnTo>
                  <a:lnTo>
                    <a:pt x="11719" y="4779"/>
                  </a:lnTo>
                  <a:lnTo>
                    <a:pt x="12983" y="3345"/>
                  </a:lnTo>
                  <a:lnTo>
                    <a:pt x="14477" y="2007"/>
                  </a:lnTo>
                  <a:lnTo>
                    <a:pt x="15855" y="1051"/>
                  </a:lnTo>
                  <a:lnTo>
                    <a:pt x="17234" y="287"/>
                  </a:lnTo>
                  <a:lnTo>
                    <a:pt x="18728" y="0"/>
                  </a:lnTo>
                  <a:lnTo>
                    <a:pt x="19762" y="191"/>
                  </a:lnTo>
                  <a:lnTo>
                    <a:pt x="20681" y="573"/>
                  </a:lnTo>
                  <a:lnTo>
                    <a:pt x="21370" y="1338"/>
                  </a:lnTo>
                  <a:lnTo>
                    <a:pt x="21600" y="2485"/>
                  </a:lnTo>
                  <a:lnTo>
                    <a:pt x="21255" y="3919"/>
                  </a:lnTo>
                  <a:lnTo>
                    <a:pt x="20451" y="4683"/>
                  </a:lnTo>
                  <a:lnTo>
                    <a:pt x="19532" y="4970"/>
                  </a:lnTo>
                  <a:lnTo>
                    <a:pt x="18843" y="4970"/>
                  </a:lnTo>
                  <a:lnTo>
                    <a:pt x="17464" y="4683"/>
                  </a:lnTo>
                  <a:lnTo>
                    <a:pt x="16889" y="4110"/>
                  </a:lnTo>
                  <a:lnTo>
                    <a:pt x="16430" y="3441"/>
                  </a:lnTo>
                  <a:lnTo>
                    <a:pt x="15855" y="3250"/>
                  </a:lnTo>
                  <a:lnTo>
                    <a:pt x="15051" y="3441"/>
                  </a:lnTo>
                  <a:lnTo>
                    <a:pt x="14247" y="4110"/>
                  </a:lnTo>
                  <a:lnTo>
                    <a:pt x="13328" y="4970"/>
                  </a:lnTo>
                  <a:lnTo>
                    <a:pt x="12409" y="6021"/>
                  </a:lnTo>
                  <a:lnTo>
                    <a:pt x="11604" y="7073"/>
                  </a:lnTo>
                  <a:lnTo>
                    <a:pt x="10800" y="8028"/>
                  </a:lnTo>
                  <a:lnTo>
                    <a:pt x="10226" y="8984"/>
                  </a:lnTo>
                  <a:lnTo>
                    <a:pt x="9996" y="9366"/>
                  </a:lnTo>
                  <a:lnTo>
                    <a:pt x="9191" y="10704"/>
                  </a:lnTo>
                  <a:lnTo>
                    <a:pt x="8502" y="11947"/>
                  </a:lnTo>
                  <a:lnTo>
                    <a:pt x="7813" y="13094"/>
                  </a:lnTo>
                  <a:lnTo>
                    <a:pt x="7353" y="14336"/>
                  </a:lnTo>
                  <a:lnTo>
                    <a:pt x="6664" y="15770"/>
                  </a:lnTo>
                  <a:lnTo>
                    <a:pt x="5974" y="17395"/>
                  </a:lnTo>
                  <a:lnTo>
                    <a:pt x="5400" y="19402"/>
                  </a:lnTo>
                  <a:lnTo>
                    <a:pt x="4366"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002" name="Shape 1002"/>
            <p:cNvSpPr/>
            <p:nvPr/>
          </p:nvSpPr>
          <p:spPr>
            <a:xfrm>
              <a:off x="1591690" y="458373"/>
              <a:ext cx="49761" cy="799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0996"/>
                  </a:lnTo>
                  <a:lnTo>
                    <a:pt x="9290" y="14652"/>
                  </a:lnTo>
                  <a:lnTo>
                    <a:pt x="10219" y="13897"/>
                  </a:lnTo>
                  <a:lnTo>
                    <a:pt x="11381" y="12839"/>
                  </a:lnTo>
                  <a:lnTo>
                    <a:pt x="12542" y="11631"/>
                  </a:lnTo>
                  <a:lnTo>
                    <a:pt x="13239" y="10422"/>
                  </a:lnTo>
                  <a:lnTo>
                    <a:pt x="13935" y="9969"/>
                  </a:lnTo>
                  <a:lnTo>
                    <a:pt x="14400" y="9063"/>
                  </a:lnTo>
                  <a:lnTo>
                    <a:pt x="14632" y="8006"/>
                  </a:lnTo>
                  <a:lnTo>
                    <a:pt x="14632" y="6948"/>
                  </a:lnTo>
                  <a:lnTo>
                    <a:pt x="14168" y="4834"/>
                  </a:lnTo>
                  <a:lnTo>
                    <a:pt x="12774" y="3474"/>
                  </a:lnTo>
                  <a:lnTo>
                    <a:pt x="10916" y="2870"/>
                  </a:lnTo>
                  <a:lnTo>
                    <a:pt x="9290" y="2417"/>
                  </a:lnTo>
                  <a:lnTo>
                    <a:pt x="7200" y="2417"/>
                  </a:lnTo>
                  <a:lnTo>
                    <a:pt x="5342" y="2870"/>
                  </a:lnTo>
                  <a:lnTo>
                    <a:pt x="3948" y="3323"/>
                  </a:lnTo>
                  <a:lnTo>
                    <a:pt x="3019" y="4078"/>
                  </a:lnTo>
                  <a:lnTo>
                    <a:pt x="2323" y="4834"/>
                  </a:lnTo>
                  <a:lnTo>
                    <a:pt x="1858" y="5589"/>
                  </a:lnTo>
                  <a:lnTo>
                    <a:pt x="1626" y="6042"/>
                  </a:lnTo>
                  <a:lnTo>
                    <a:pt x="1394" y="6495"/>
                  </a:lnTo>
                  <a:lnTo>
                    <a:pt x="232" y="6495"/>
                  </a:lnTo>
                  <a:lnTo>
                    <a:pt x="465" y="5287"/>
                  </a:lnTo>
                  <a:lnTo>
                    <a:pt x="1394" y="3927"/>
                  </a:lnTo>
                  <a:lnTo>
                    <a:pt x="3019" y="2266"/>
                  </a:lnTo>
                  <a:lnTo>
                    <a:pt x="5342" y="906"/>
                  </a:lnTo>
                  <a:lnTo>
                    <a:pt x="7200" y="151"/>
                  </a:lnTo>
                  <a:lnTo>
                    <a:pt x="9290" y="0"/>
                  </a:lnTo>
                  <a:lnTo>
                    <a:pt x="11381" y="0"/>
                  </a:lnTo>
                  <a:lnTo>
                    <a:pt x="13239" y="151"/>
                  </a:lnTo>
                  <a:lnTo>
                    <a:pt x="14865" y="755"/>
                  </a:lnTo>
                  <a:lnTo>
                    <a:pt x="16490" y="1359"/>
                  </a:lnTo>
                  <a:lnTo>
                    <a:pt x="17652" y="2417"/>
                  </a:lnTo>
                  <a:lnTo>
                    <a:pt x="18348" y="3474"/>
                  </a:lnTo>
                  <a:lnTo>
                    <a:pt x="19045" y="5287"/>
                  </a:lnTo>
                  <a:lnTo>
                    <a:pt x="19045" y="6646"/>
                  </a:lnTo>
                  <a:lnTo>
                    <a:pt x="18813" y="7703"/>
                  </a:lnTo>
                  <a:lnTo>
                    <a:pt x="18116" y="8308"/>
                  </a:lnTo>
                  <a:lnTo>
                    <a:pt x="16723" y="10120"/>
                  </a:lnTo>
                  <a:lnTo>
                    <a:pt x="15329" y="11782"/>
                  </a:lnTo>
                  <a:lnTo>
                    <a:pt x="13239" y="13443"/>
                  </a:lnTo>
                  <a:lnTo>
                    <a:pt x="11381" y="14652"/>
                  </a:lnTo>
                  <a:lnTo>
                    <a:pt x="4877" y="19183"/>
                  </a:lnTo>
                  <a:lnTo>
                    <a:pt x="15561" y="19183"/>
                  </a:lnTo>
                  <a:lnTo>
                    <a:pt x="17652" y="19032"/>
                  </a:lnTo>
                  <a:lnTo>
                    <a:pt x="19045" y="18579"/>
                  </a:lnTo>
                  <a:lnTo>
                    <a:pt x="19742" y="18126"/>
                  </a:lnTo>
                  <a:lnTo>
                    <a:pt x="20671" y="17220"/>
                  </a:lnTo>
                  <a:lnTo>
                    <a:pt x="21600" y="17220"/>
                  </a:lnTo>
                  <a:lnTo>
                    <a:pt x="18813"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006" name="Group 1006"/>
          <p:cNvGrpSpPr/>
          <p:nvPr/>
        </p:nvGrpSpPr>
        <p:grpSpPr>
          <a:xfrm>
            <a:off x="6368382" y="6779066"/>
            <a:ext cx="1035596" cy="647702"/>
            <a:chOff x="0" y="0"/>
            <a:chExt cx="1035595" cy="647701"/>
          </a:xfrm>
        </p:grpSpPr>
        <p:sp>
          <p:nvSpPr>
            <p:cNvPr id="1004" name="Shape 1004"/>
            <p:cNvSpPr/>
            <p:nvPr/>
          </p:nvSpPr>
          <p:spPr>
            <a:xfrm>
              <a:off x="456987" y="1"/>
              <a:ext cx="578609"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005" name="Shape 1005"/>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009" name="Group 1009"/>
          <p:cNvGrpSpPr/>
          <p:nvPr/>
        </p:nvGrpSpPr>
        <p:grpSpPr>
          <a:xfrm>
            <a:off x="9186088" y="6791876"/>
            <a:ext cx="1035599" cy="647701"/>
            <a:chOff x="0" y="0"/>
            <a:chExt cx="1035597" cy="647700"/>
          </a:xfrm>
        </p:grpSpPr>
        <p:sp>
          <p:nvSpPr>
            <p:cNvPr id="1007" name="Shape 1007"/>
            <p:cNvSpPr/>
            <p:nvPr/>
          </p:nvSpPr>
          <p:spPr>
            <a:xfrm>
              <a:off x="456988" y="0"/>
              <a:ext cx="578610"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008" name="Shape 1008"/>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sp>
        <p:nvSpPr>
          <p:cNvPr id="1010" name="Shape 1010"/>
          <p:cNvSpPr/>
          <p:nvPr/>
        </p:nvSpPr>
        <p:spPr>
          <a:xfrm rot="10800000">
            <a:off x="899602" y="8242300"/>
            <a:ext cx="11107445" cy="266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54" y="0"/>
                </a:lnTo>
                <a:lnTo>
                  <a:pt x="21600" y="21600"/>
                </a:lnTo>
                <a:close/>
              </a:path>
            </a:pathLst>
          </a:custGeom>
          <a:solidFill>
            <a:srgbClr val="66A1DD"/>
          </a:solidFill>
          <a:ln w="25400">
            <a:solidFill>
              <a:srgbClr val="FFFFFF"/>
            </a:solidFill>
            <a:round/>
          </a:ln>
        </p:spPr>
        <p:txBody>
          <a:bodyPr lIns="0" tIns="0" rIns="0" bIns="0"/>
          <a:lstStyle/>
          <a:p>
            <a:pPr lvl="0" defTabSz="647700">
              <a:defRPr sz="1400"/>
            </a:pPr>
            <a:endParaRPr/>
          </a:p>
        </p:txBody>
      </p:sp>
      <p:sp>
        <p:nvSpPr>
          <p:cNvPr id="1011" name="Shape 1011"/>
          <p:cNvSpPr/>
          <p:nvPr/>
        </p:nvSpPr>
        <p:spPr>
          <a:xfrm rot="10800000">
            <a:off x="5046648" y="8509000"/>
            <a:ext cx="2756231" cy="266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54" y="0"/>
                </a:lnTo>
                <a:lnTo>
                  <a:pt x="21600" y="21600"/>
                </a:lnTo>
                <a:close/>
              </a:path>
            </a:pathLst>
          </a:custGeom>
          <a:solidFill>
            <a:srgbClr val="66A1DD"/>
          </a:solidFill>
          <a:ln w="25400">
            <a:round/>
          </a:ln>
        </p:spPr>
        <p:txBody>
          <a:bodyPr lIns="0" tIns="0" rIns="0" bIns="0"/>
          <a:lstStyle/>
          <a:p>
            <a:pPr lvl="0" defTabSz="647700">
              <a:defRPr sz="1400"/>
            </a:pPr>
            <a:endParaRPr/>
          </a:p>
        </p:txBody>
      </p:sp>
      <p:sp>
        <p:nvSpPr>
          <p:cNvPr id="1012" name="Shape 1012"/>
          <p:cNvSpPr/>
          <p:nvPr/>
        </p:nvSpPr>
        <p:spPr>
          <a:xfrm>
            <a:off x="2705100" y="7626331"/>
            <a:ext cx="4546600" cy="50167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a:solidFill>
              <a:srgbClr val="66A1DD"/>
            </a:solidFill>
            <a:round/>
          </a:ln>
        </p:spPr>
        <p:txBody>
          <a:bodyPr lIns="0" tIns="0" rIns="0" bIns="0"/>
          <a:lstStyle/>
          <a:p>
            <a:pPr lvl="0" defTabSz="647700">
              <a:defRPr sz="1400"/>
            </a:pPr>
            <a:endParaRPr/>
          </a:p>
        </p:txBody>
      </p:sp>
      <p:sp>
        <p:nvSpPr>
          <p:cNvPr id="1013" name="Shape 1013"/>
          <p:cNvSpPr/>
          <p:nvPr/>
        </p:nvSpPr>
        <p:spPr>
          <a:xfrm>
            <a:off x="9589771" y="7626331"/>
            <a:ext cx="705696" cy="50167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a:solidFill>
              <a:srgbClr val="66A1DD"/>
            </a:solidFill>
            <a:round/>
          </a:ln>
        </p:spPr>
        <p:txBody>
          <a:bodyPr lIns="0" tIns="0" rIns="0" bIns="0"/>
          <a:lstStyle/>
          <a:p>
            <a:pPr lvl="0" defTabSz="647700">
              <a:defRPr sz="1400"/>
            </a:pPr>
            <a:endParaRPr/>
          </a:p>
        </p:txBody>
      </p:sp>
      <p:sp>
        <p:nvSpPr>
          <p:cNvPr id="1014" name="Shape 1014"/>
          <p:cNvSpPr/>
          <p:nvPr/>
        </p:nvSpPr>
        <p:spPr>
          <a:xfrm flipH="1">
            <a:off x="6417874" y="8343900"/>
            <a:ext cx="12701" cy="12700"/>
          </a:xfrm>
          <a:prstGeom prst="line">
            <a:avLst/>
          </a:prstGeom>
          <a:ln w="254000">
            <a:solidFill>
              <a:srgbClr val="66A1DD"/>
            </a:solidFill>
            <a:round/>
          </a:ln>
        </p:spPr>
        <p:txBody>
          <a:bodyPr lIns="0" tIns="0" rIns="0" bIns="0" anchor="ctr"/>
          <a:lstStyle/>
          <a:p>
            <a:pPr lvl="0"/>
            <a:endParaRPr/>
          </a:p>
        </p:txBody>
      </p:sp>
      <p:grpSp>
        <p:nvGrpSpPr>
          <p:cNvPr id="1039" name="Group 1039"/>
          <p:cNvGrpSpPr/>
          <p:nvPr/>
        </p:nvGrpSpPr>
        <p:grpSpPr>
          <a:xfrm rot="13440000">
            <a:off x="2778965" y="1207362"/>
            <a:ext cx="1131572" cy="1103321"/>
            <a:chOff x="0" y="0"/>
            <a:chExt cx="1131571" cy="1103320"/>
          </a:xfrm>
        </p:grpSpPr>
        <p:sp>
          <p:nvSpPr>
            <p:cNvPr id="1015" name="Shape 1015"/>
            <p:cNvSpPr/>
            <p:nvPr/>
          </p:nvSpPr>
          <p:spPr>
            <a:xfrm>
              <a:off x="953445" y="10297"/>
              <a:ext cx="178127" cy="231673"/>
            </a:xfrm>
            <a:custGeom>
              <a:avLst/>
              <a:gdLst/>
              <a:ahLst/>
              <a:cxnLst>
                <a:cxn ang="0">
                  <a:pos x="wd2" y="hd2"/>
                </a:cxn>
                <a:cxn ang="5400000">
                  <a:pos x="wd2" y="hd2"/>
                </a:cxn>
                <a:cxn ang="10800000">
                  <a:pos x="wd2" y="hd2"/>
                </a:cxn>
                <a:cxn ang="16200000">
                  <a:pos x="wd2" y="hd2"/>
                </a:cxn>
              </a:cxnLst>
              <a:rect l="0" t="0" r="r" b="b"/>
              <a:pathLst>
                <a:path w="21600" h="21600" extrusionOk="0">
                  <a:moveTo>
                    <a:pt x="0" y="304"/>
                  </a:moveTo>
                  <a:lnTo>
                    <a:pt x="264" y="608"/>
                  </a:lnTo>
                  <a:lnTo>
                    <a:pt x="528" y="862"/>
                  </a:lnTo>
                  <a:lnTo>
                    <a:pt x="793" y="1268"/>
                  </a:lnTo>
                  <a:lnTo>
                    <a:pt x="991" y="1572"/>
                  </a:lnTo>
                  <a:lnTo>
                    <a:pt x="1255" y="1927"/>
                  </a:lnTo>
                  <a:lnTo>
                    <a:pt x="1519" y="2231"/>
                  </a:lnTo>
                  <a:lnTo>
                    <a:pt x="1916" y="2535"/>
                  </a:lnTo>
                  <a:lnTo>
                    <a:pt x="2114" y="2890"/>
                  </a:lnTo>
                  <a:lnTo>
                    <a:pt x="2378" y="3194"/>
                  </a:lnTo>
                  <a:lnTo>
                    <a:pt x="2774" y="3499"/>
                  </a:lnTo>
                  <a:lnTo>
                    <a:pt x="3039" y="3854"/>
                  </a:lnTo>
                  <a:lnTo>
                    <a:pt x="3369" y="4158"/>
                  </a:lnTo>
                  <a:lnTo>
                    <a:pt x="3633" y="4462"/>
                  </a:lnTo>
                  <a:lnTo>
                    <a:pt x="3897" y="4715"/>
                  </a:lnTo>
                  <a:lnTo>
                    <a:pt x="4294" y="5121"/>
                  </a:lnTo>
                  <a:lnTo>
                    <a:pt x="4624" y="5425"/>
                  </a:lnTo>
                  <a:lnTo>
                    <a:pt x="4888" y="5679"/>
                  </a:lnTo>
                  <a:lnTo>
                    <a:pt x="5284" y="5983"/>
                  </a:lnTo>
                  <a:lnTo>
                    <a:pt x="5549" y="6389"/>
                  </a:lnTo>
                  <a:lnTo>
                    <a:pt x="5879" y="6642"/>
                  </a:lnTo>
                  <a:lnTo>
                    <a:pt x="6143" y="6946"/>
                  </a:lnTo>
                  <a:lnTo>
                    <a:pt x="6539" y="7352"/>
                  </a:lnTo>
                  <a:lnTo>
                    <a:pt x="6804" y="7606"/>
                  </a:lnTo>
                  <a:lnTo>
                    <a:pt x="7134" y="7910"/>
                  </a:lnTo>
                  <a:lnTo>
                    <a:pt x="7530" y="8315"/>
                  </a:lnTo>
                  <a:lnTo>
                    <a:pt x="7794" y="8569"/>
                  </a:lnTo>
                  <a:lnTo>
                    <a:pt x="8059" y="8873"/>
                  </a:lnTo>
                  <a:lnTo>
                    <a:pt x="8389" y="9279"/>
                  </a:lnTo>
                  <a:lnTo>
                    <a:pt x="8653" y="9532"/>
                  </a:lnTo>
                  <a:lnTo>
                    <a:pt x="8917" y="9938"/>
                  </a:lnTo>
                  <a:lnTo>
                    <a:pt x="9314" y="10344"/>
                  </a:lnTo>
                  <a:lnTo>
                    <a:pt x="9578" y="10699"/>
                  </a:lnTo>
                  <a:lnTo>
                    <a:pt x="9776" y="11003"/>
                  </a:lnTo>
                  <a:lnTo>
                    <a:pt x="9908" y="11307"/>
                  </a:lnTo>
                  <a:lnTo>
                    <a:pt x="10172" y="11662"/>
                  </a:lnTo>
                  <a:lnTo>
                    <a:pt x="10437" y="11966"/>
                  </a:lnTo>
                  <a:lnTo>
                    <a:pt x="10701" y="12321"/>
                  </a:lnTo>
                  <a:lnTo>
                    <a:pt x="10899" y="12727"/>
                  </a:lnTo>
                  <a:lnTo>
                    <a:pt x="11163" y="13031"/>
                  </a:lnTo>
                  <a:lnTo>
                    <a:pt x="11428" y="13487"/>
                  </a:lnTo>
                  <a:lnTo>
                    <a:pt x="11692" y="13792"/>
                  </a:lnTo>
                  <a:lnTo>
                    <a:pt x="11824" y="14197"/>
                  </a:lnTo>
                  <a:lnTo>
                    <a:pt x="11956" y="14349"/>
                  </a:lnTo>
                  <a:lnTo>
                    <a:pt x="12088" y="14552"/>
                  </a:lnTo>
                  <a:lnTo>
                    <a:pt x="12154" y="14755"/>
                  </a:lnTo>
                  <a:lnTo>
                    <a:pt x="12418" y="14958"/>
                  </a:lnTo>
                  <a:lnTo>
                    <a:pt x="12683" y="15313"/>
                  </a:lnTo>
                  <a:lnTo>
                    <a:pt x="12947" y="15718"/>
                  </a:lnTo>
                  <a:lnTo>
                    <a:pt x="13079" y="15921"/>
                  </a:lnTo>
                  <a:lnTo>
                    <a:pt x="13211" y="16124"/>
                  </a:lnTo>
                  <a:lnTo>
                    <a:pt x="13343" y="16276"/>
                  </a:lnTo>
                  <a:lnTo>
                    <a:pt x="13409" y="16479"/>
                  </a:lnTo>
                  <a:lnTo>
                    <a:pt x="13806" y="16885"/>
                  </a:lnTo>
                  <a:lnTo>
                    <a:pt x="14070" y="17239"/>
                  </a:lnTo>
                  <a:lnTo>
                    <a:pt x="14334" y="17544"/>
                  </a:lnTo>
                  <a:lnTo>
                    <a:pt x="14664" y="17949"/>
                  </a:lnTo>
                  <a:lnTo>
                    <a:pt x="14928" y="18304"/>
                  </a:lnTo>
                  <a:lnTo>
                    <a:pt x="15193" y="18608"/>
                  </a:lnTo>
                  <a:lnTo>
                    <a:pt x="15589" y="19014"/>
                  </a:lnTo>
                  <a:lnTo>
                    <a:pt x="15919" y="19268"/>
                  </a:lnTo>
                  <a:lnTo>
                    <a:pt x="16183" y="19572"/>
                  </a:lnTo>
                  <a:lnTo>
                    <a:pt x="16580" y="19977"/>
                  </a:lnTo>
                  <a:lnTo>
                    <a:pt x="16976" y="20130"/>
                  </a:lnTo>
                  <a:lnTo>
                    <a:pt x="17306" y="20434"/>
                  </a:lnTo>
                  <a:lnTo>
                    <a:pt x="17703" y="20738"/>
                  </a:lnTo>
                  <a:lnTo>
                    <a:pt x="18231" y="20941"/>
                  </a:lnTo>
                  <a:lnTo>
                    <a:pt x="18561" y="21093"/>
                  </a:lnTo>
                  <a:lnTo>
                    <a:pt x="19090" y="21397"/>
                  </a:lnTo>
                  <a:lnTo>
                    <a:pt x="19486" y="21499"/>
                  </a:lnTo>
                  <a:lnTo>
                    <a:pt x="19949" y="21600"/>
                  </a:lnTo>
                  <a:lnTo>
                    <a:pt x="20477" y="21397"/>
                  </a:lnTo>
                  <a:lnTo>
                    <a:pt x="20873" y="21296"/>
                  </a:lnTo>
                  <a:lnTo>
                    <a:pt x="21204" y="20941"/>
                  </a:lnTo>
                  <a:lnTo>
                    <a:pt x="21468" y="20637"/>
                  </a:lnTo>
                  <a:lnTo>
                    <a:pt x="21468" y="20434"/>
                  </a:lnTo>
                  <a:lnTo>
                    <a:pt x="21600" y="20231"/>
                  </a:lnTo>
                  <a:lnTo>
                    <a:pt x="21468" y="20028"/>
                  </a:lnTo>
                  <a:lnTo>
                    <a:pt x="21468" y="19876"/>
                  </a:lnTo>
                  <a:lnTo>
                    <a:pt x="21468" y="19673"/>
                  </a:lnTo>
                  <a:lnTo>
                    <a:pt x="21336" y="19470"/>
                  </a:lnTo>
                  <a:lnTo>
                    <a:pt x="21204" y="19268"/>
                  </a:lnTo>
                  <a:lnTo>
                    <a:pt x="21204" y="19065"/>
                  </a:lnTo>
                  <a:lnTo>
                    <a:pt x="20939" y="18710"/>
                  </a:lnTo>
                  <a:lnTo>
                    <a:pt x="20741" y="18304"/>
                  </a:lnTo>
                  <a:lnTo>
                    <a:pt x="20345" y="17949"/>
                  </a:lnTo>
                  <a:lnTo>
                    <a:pt x="20081" y="17544"/>
                  </a:lnTo>
                  <a:lnTo>
                    <a:pt x="19817" y="17138"/>
                  </a:lnTo>
                  <a:lnTo>
                    <a:pt x="19618" y="16885"/>
                  </a:lnTo>
                  <a:lnTo>
                    <a:pt x="19222" y="16479"/>
                  </a:lnTo>
                  <a:lnTo>
                    <a:pt x="18826" y="16124"/>
                  </a:lnTo>
                  <a:lnTo>
                    <a:pt x="18429" y="15718"/>
                  </a:lnTo>
                  <a:lnTo>
                    <a:pt x="18231" y="15414"/>
                  </a:lnTo>
                  <a:lnTo>
                    <a:pt x="17835" y="15059"/>
                  </a:lnTo>
                  <a:lnTo>
                    <a:pt x="17439" y="14654"/>
                  </a:lnTo>
                  <a:lnTo>
                    <a:pt x="17174" y="14349"/>
                  </a:lnTo>
                  <a:lnTo>
                    <a:pt x="16976" y="13994"/>
                  </a:lnTo>
                  <a:lnTo>
                    <a:pt x="16712" y="13792"/>
                  </a:lnTo>
                  <a:lnTo>
                    <a:pt x="16580" y="13589"/>
                  </a:lnTo>
                  <a:lnTo>
                    <a:pt x="16316" y="13285"/>
                  </a:lnTo>
                  <a:lnTo>
                    <a:pt x="16183" y="13132"/>
                  </a:lnTo>
                  <a:lnTo>
                    <a:pt x="15919" y="12930"/>
                  </a:lnTo>
                  <a:lnTo>
                    <a:pt x="15853" y="12727"/>
                  </a:lnTo>
                  <a:lnTo>
                    <a:pt x="15589" y="12524"/>
                  </a:lnTo>
                  <a:lnTo>
                    <a:pt x="15457" y="12270"/>
                  </a:lnTo>
                  <a:lnTo>
                    <a:pt x="15325" y="12068"/>
                  </a:lnTo>
                  <a:lnTo>
                    <a:pt x="15061" y="11865"/>
                  </a:lnTo>
                  <a:lnTo>
                    <a:pt x="14928" y="11662"/>
                  </a:lnTo>
                  <a:lnTo>
                    <a:pt x="14796" y="11358"/>
                  </a:lnTo>
                  <a:lnTo>
                    <a:pt x="14598" y="11206"/>
                  </a:lnTo>
                  <a:lnTo>
                    <a:pt x="14466" y="11003"/>
                  </a:lnTo>
                  <a:lnTo>
                    <a:pt x="14202" y="10800"/>
                  </a:lnTo>
                  <a:lnTo>
                    <a:pt x="14070" y="10597"/>
                  </a:lnTo>
                  <a:lnTo>
                    <a:pt x="13806" y="10344"/>
                  </a:lnTo>
                  <a:lnTo>
                    <a:pt x="13673" y="10141"/>
                  </a:lnTo>
                  <a:lnTo>
                    <a:pt x="13409" y="9938"/>
                  </a:lnTo>
                  <a:lnTo>
                    <a:pt x="13343" y="9735"/>
                  </a:lnTo>
                  <a:lnTo>
                    <a:pt x="13079" y="9532"/>
                  </a:lnTo>
                  <a:lnTo>
                    <a:pt x="12947" y="9279"/>
                  </a:lnTo>
                  <a:lnTo>
                    <a:pt x="12815" y="9076"/>
                  </a:lnTo>
                  <a:lnTo>
                    <a:pt x="12550" y="8873"/>
                  </a:lnTo>
                  <a:lnTo>
                    <a:pt x="12418" y="8670"/>
                  </a:lnTo>
                  <a:lnTo>
                    <a:pt x="12154" y="8468"/>
                  </a:lnTo>
                  <a:lnTo>
                    <a:pt x="12088" y="8214"/>
                  </a:lnTo>
                  <a:lnTo>
                    <a:pt x="11824" y="8011"/>
                  </a:lnTo>
                  <a:lnTo>
                    <a:pt x="11692" y="7808"/>
                  </a:lnTo>
                  <a:lnTo>
                    <a:pt x="11560" y="7606"/>
                  </a:lnTo>
                  <a:lnTo>
                    <a:pt x="11295" y="7454"/>
                  </a:lnTo>
                  <a:lnTo>
                    <a:pt x="11163" y="7251"/>
                  </a:lnTo>
                  <a:lnTo>
                    <a:pt x="10899" y="6946"/>
                  </a:lnTo>
                  <a:lnTo>
                    <a:pt x="10701" y="6642"/>
                  </a:lnTo>
                  <a:lnTo>
                    <a:pt x="10437" y="6389"/>
                  </a:lnTo>
                  <a:lnTo>
                    <a:pt x="10172" y="6085"/>
                  </a:lnTo>
                  <a:lnTo>
                    <a:pt x="9908" y="5780"/>
                  </a:lnTo>
                  <a:lnTo>
                    <a:pt x="9578" y="5527"/>
                  </a:lnTo>
                  <a:lnTo>
                    <a:pt x="9314" y="5223"/>
                  </a:lnTo>
                  <a:lnTo>
                    <a:pt x="9050" y="4918"/>
                  </a:lnTo>
                  <a:lnTo>
                    <a:pt x="8653" y="4614"/>
                  </a:lnTo>
                  <a:lnTo>
                    <a:pt x="8389" y="4361"/>
                  </a:lnTo>
                  <a:lnTo>
                    <a:pt x="8191" y="4056"/>
                  </a:lnTo>
                  <a:lnTo>
                    <a:pt x="7794" y="3752"/>
                  </a:lnTo>
                  <a:lnTo>
                    <a:pt x="7530" y="3397"/>
                  </a:lnTo>
                  <a:lnTo>
                    <a:pt x="7134" y="3194"/>
                  </a:lnTo>
                  <a:lnTo>
                    <a:pt x="6936" y="2890"/>
                  </a:lnTo>
                  <a:lnTo>
                    <a:pt x="6539" y="2637"/>
                  </a:lnTo>
                  <a:lnTo>
                    <a:pt x="6143" y="2332"/>
                  </a:lnTo>
                  <a:lnTo>
                    <a:pt x="5813" y="2130"/>
                  </a:lnTo>
                  <a:lnTo>
                    <a:pt x="5417" y="1825"/>
                  </a:lnTo>
                  <a:lnTo>
                    <a:pt x="5020" y="1673"/>
                  </a:lnTo>
                  <a:lnTo>
                    <a:pt x="4624" y="1470"/>
                  </a:lnTo>
                  <a:lnTo>
                    <a:pt x="4294" y="1268"/>
                  </a:lnTo>
                  <a:lnTo>
                    <a:pt x="3897" y="963"/>
                  </a:lnTo>
                  <a:lnTo>
                    <a:pt x="3501" y="862"/>
                  </a:lnTo>
                  <a:lnTo>
                    <a:pt x="3171" y="710"/>
                  </a:lnTo>
                  <a:lnTo>
                    <a:pt x="2774" y="507"/>
                  </a:lnTo>
                  <a:lnTo>
                    <a:pt x="2246" y="406"/>
                  </a:lnTo>
                  <a:lnTo>
                    <a:pt x="1916" y="304"/>
                  </a:lnTo>
                  <a:lnTo>
                    <a:pt x="1387" y="203"/>
                  </a:lnTo>
                  <a:lnTo>
                    <a:pt x="991" y="101"/>
                  </a:lnTo>
                  <a:lnTo>
                    <a:pt x="528" y="0"/>
                  </a:lnTo>
                  <a:lnTo>
                    <a:pt x="132" y="0"/>
                  </a:lnTo>
                  <a:lnTo>
                    <a:pt x="0" y="101"/>
                  </a:lnTo>
                  <a:lnTo>
                    <a:pt x="0" y="304"/>
                  </a:lnTo>
                  <a:lnTo>
                    <a:pt x="0" y="30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16" name="Shape 1016"/>
            <p:cNvSpPr/>
            <p:nvPr/>
          </p:nvSpPr>
          <p:spPr>
            <a:xfrm>
              <a:off x="0" y="847607"/>
              <a:ext cx="187961" cy="255714"/>
            </a:xfrm>
            <a:custGeom>
              <a:avLst/>
              <a:gdLst/>
              <a:ahLst/>
              <a:cxnLst>
                <a:cxn ang="0">
                  <a:pos x="wd2" y="hd2"/>
                </a:cxn>
                <a:cxn ang="5400000">
                  <a:pos x="wd2" y="hd2"/>
                </a:cxn>
                <a:cxn ang="10800000">
                  <a:pos x="wd2" y="hd2"/>
                </a:cxn>
                <a:cxn ang="16200000">
                  <a:pos x="wd2" y="hd2"/>
                </a:cxn>
              </a:cxnLst>
              <a:rect l="0" t="0" r="r" b="b"/>
              <a:pathLst>
                <a:path w="21600" h="21600" extrusionOk="0">
                  <a:moveTo>
                    <a:pt x="0" y="694"/>
                  </a:moveTo>
                  <a:lnTo>
                    <a:pt x="189" y="1018"/>
                  </a:lnTo>
                  <a:lnTo>
                    <a:pt x="441" y="1388"/>
                  </a:lnTo>
                  <a:lnTo>
                    <a:pt x="819" y="1758"/>
                  </a:lnTo>
                  <a:lnTo>
                    <a:pt x="1071" y="2081"/>
                  </a:lnTo>
                  <a:lnTo>
                    <a:pt x="1259" y="2451"/>
                  </a:lnTo>
                  <a:lnTo>
                    <a:pt x="1511" y="2775"/>
                  </a:lnTo>
                  <a:lnTo>
                    <a:pt x="1763" y="3145"/>
                  </a:lnTo>
                  <a:lnTo>
                    <a:pt x="2141" y="3515"/>
                  </a:lnTo>
                  <a:lnTo>
                    <a:pt x="2393" y="3746"/>
                  </a:lnTo>
                  <a:lnTo>
                    <a:pt x="2582" y="4209"/>
                  </a:lnTo>
                  <a:lnTo>
                    <a:pt x="2960" y="4440"/>
                  </a:lnTo>
                  <a:lnTo>
                    <a:pt x="3212" y="4810"/>
                  </a:lnTo>
                  <a:lnTo>
                    <a:pt x="3464" y="5180"/>
                  </a:lnTo>
                  <a:lnTo>
                    <a:pt x="3652" y="5504"/>
                  </a:lnTo>
                  <a:lnTo>
                    <a:pt x="3904" y="5874"/>
                  </a:lnTo>
                  <a:lnTo>
                    <a:pt x="4282" y="6198"/>
                  </a:lnTo>
                  <a:lnTo>
                    <a:pt x="4408" y="6568"/>
                  </a:lnTo>
                  <a:lnTo>
                    <a:pt x="4786" y="6845"/>
                  </a:lnTo>
                  <a:lnTo>
                    <a:pt x="4975" y="7169"/>
                  </a:lnTo>
                  <a:lnTo>
                    <a:pt x="5227" y="7539"/>
                  </a:lnTo>
                  <a:lnTo>
                    <a:pt x="5479" y="7909"/>
                  </a:lnTo>
                  <a:lnTo>
                    <a:pt x="5857" y="8233"/>
                  </a:lnTo>
                  <a:lnTo>
                    <a:pt x="6045" y="8603"/>
                  </a:lnTo>
                  <a:lnTo>
                    <a:pt x="6297" y="8927"/>
                  </a:lnTo>
                  <a:lnTo>
                    <a:pt x="6549" y="9204"/>
                  </a:lnTo>
                  <a:lnTo>
                    <a:pt x="6801" y="9574"/>
                  </a:lnTo>
                  <a:lnTo>
                    <a:pt x="7179" y="9898"/>
                  </a:lnTo>
                  <a:lnTo>
                    <a:pt x="7368" y="10268"/>
                  </a:lnTo>
                  <a:lnTo>
                    <a:pt x="7620" y="10546"/>
                  </a:lnTo>
                  <a:lnTo>
                    <a:pt x="7998" y="10962"/>
                  </a:lnTo>
                  <a:lnTo>
                    <a:pt x="8250" y="11239"/>
                  </a:lnTo>
                  <a:lnTo>
                    <a:pt x="8438" y="11563"/>
                  </a:lnTo>
                  <a:lnTo>
                    <a:pt x="8816" y="11933"/>
                  </a:lnTo>
                  <a:lnTo>
                    <a:pt x="9068" y="12211"/>
                  </a:lnTo>
                  <a:lnTo>
                    <a:pt x="9320" y="12534"/>
                  </a:lnTo>
                  <a:lnTo>
                    <a:pt x="9572" y="12904"/>
                  </a:lnTo>
                  <a:lnTo>
                    <a:pt x="9761" y="13182"/>
                  </a:lnTo>
                  <a:lnTo>
                    <a:pt x="10139" y="13506"/>
                  </a:lnTo>
                  <a:lnTo>
                    <a:pt x="10517" y="13876"/>
                  </a:lnTo>
                  <a:lnTo>
                    <a:pt x="10769" y="14107"/>
                  </a:lnTo>
                  <a:lnTo>
                    <a:pt x="10957" y="14477"/>
                  </a:lnTo>
                  <a:lnTo>
                    <a:pt x="11335" y="14755"/>
                  </a:lnTo>
                  <a:lnTo>
                    <a:pt x="11713" y="15078"/>
                  </a:lnTo>
                  <a:lnTo>
                    <a:pt x="11965" y="15448"/>
                  </a:lnTo>
                  <a:lnTo>
                    <a:pt x="12280" y="15726"/>
                  </a:lnTo>
                  <a:lnTo>
                    <a:pt x="12658" y="16050"/>
                  </a:lnTo>
                  <a:lnTo>
                    <a:pt x="13036" y="16420"/>
                  </a:lnTo>
                  <a:lnTo>
                    <a:pt x="13224" y="16697"/>
                  </a:lnTo>
                  <a:lnTo>
                    <a:pt x="13602" y="17021"/>
                  </a:lnTo>
                  <a:lnTo>
                    <a:pt x="13980" y="17299"/>
                  </a:lnTo>
                  <a:lnTo>
                    <a:pt x="14358" y="17576"/>
                  </a:lnTo>
                  <a:lnTo>
                    <a:pt x="14673" y="17900"/>
                  </a:lnTo>
                  <a:lnTo>
                    <a:pt x="15051" y="18177"/>
                  </a:lnTo>
                  <a:lnTo>
                    <a:pt x="15429" y="18501"/>
                  </a:lnTo>
                  <a:lnTo>
                    <a:pt x="15743" y="18779"/>
                  </a:lnTo>
                  <a:lnTo>
                    <a:pt x="16121" y="19056"/>
                  </a:lnTo>
                  <a:lnTo>
                    <a:pt x="16499" y="19334"/>
                  </a:lnTo>
                  <a:lnTo>
                    <a:pt x="16814" y="19657"/>
                  </a:lnTo>
                  <a:lnTo>
                    <a:pt x="17318" y="19935"/>
                  </a:lnTo>
                  <a:lnTo>
                    <a:pt x="17696" y="20212"/>
                  </a:lnTo>
                  <a:lnTo>
                    <a:pt x="18010" y="20536"/>
                  </a:lnTo>
                  <a:lnTo>
                    <a:pt x="18514" y="20814"/>
                  </a:lnTo>
                  <a:lnTo>
                    <a:pt x="19018" y="21091"/>
                  </a:lnTo>
                  <a:lnTo>
                    <a:pt x="19333" y="21415"/>
                  </a:lnTo>
                  <a:lnTo>
                    <a:pt x="19837" y="21600"/>
                  </a:lnTo>
                  <a:lnTo>
                    <a:pt x="20341" y="21600"/>
                  </a:lnTo>
                  <a:lnTo>
                    <a:pt x="20655" y="21600"/>
                  </a:lnTo>
                  <a:lnTo>
                    <a:pt x="21159" y="21415"/>
                  </a:lnTo>
                  <a:lnTo>
                    <a:pt x="21411" y="21137"/>
                  </a:lnTo>
                  <a:lnTo>
                    <a:pt x="21600" y="20906"/>
                  </a:lnTo>
                  <a:lnTo>
                    <a:pt x="21600" y="20721"/>
                  </a:lnTo>
                  <a:lnTo>
                    <a:pt x="21600" y="20536"/>
                  </a:lnTo>
                  <a:lnTo>
                    <a:pt x="21600" y="20351"/>
                  </a:lnTo>
                  <a:lnTo>
                    <a:pt x="21537" y="20212"/>
                  </a:lnTo>
                  <a:lnTo>
                    <a:pt x="21411" y="19935"/>
                  </a:lnTo>
                  <a:lnTo>
                    <a:pt x="21285" y="19750"/>
                  </a:lnTo>
                  <a:lnTo>
                    <a:pt x="21159" y="19565"/>
                  </a:lnTo>
                  <a:lnTo>
                    <a:pt x="21033" y="19472"/>
                  </a:lnTo>
                  <a:lnTo>
                    <a:pt x="20781" y="19056"/>
                  </a:lnTo>
                  <a:lnTo>
                    <a:pt x="20529" y="18779"/>
                  </a:lnTo>
                  <a:lnTo>
                    <a:pt x="20341" y="18455"/>
                  </a:lnTo>
                  <a:lnTo>
                    <a:pt x="20089" y="18085"/>
                  </a:lnTo>
                  <a:lnTo>
                    <a:pt x="19711" y="17807"/>
                  </a:lnTo>
                  <a:lnTo>
                    <a:pt x="19459" y="17484"/>
                  </a:lnTo>
                  <a:lnTo>
                    <a:pt x="19144" y="17206"/>
                  </a:lnTo>
                  <a:lnTo>
                    <a:pt x="18892" y="16836"/>
                  </a:lnTo>
                  <a:lnTo>
                    <a:pt x="18514" y="16512"/>
                  </a:lnTo>
                  <a:lnTo>
                    <a:pt x="18136" y="16235"/>
                  </a:lnTo>
                  <a:lnTo>
                    <a:pt x="17822" y="15865"/>
                  </a:lnTo>
                  <a:lnTo>
                    <a:pt x="17570" y="15633"/>
                  </a:lnTo>
                  <a:lnTo>
                    <a:pt x="17192" y="15356"/>
                  </a:lnTo>
                  <a:lnTo>
                    <a:pt x="16940" y="14986"/>
                  </a:lnTo>
                  <a:lnTo>
                    <a:pt x="16499" y="14755"/>
                  </a:lnTo>
                  <a:lnTo>
                    <a:pt x="16247" y="14385"/>
                  </a:lnTo>
                  <a:lnTo>
                    <a:pt x="15869" y="14107"/>
                  </a:lnTo>
                  <a:lnTo>
                    <a:pt x="15555" y="13876"/>
                  </a:lnTo>
                  <a:lnTo>
                    <a:pt x="15177" y="13506"/>
                  </a:lnTo>
                  <a:lnTo>
                    <a:pt x="14799" y="13228"/>
                  </a:lnTo>
                  <a:lnTo>
                    <a:pt x="14421" y="12904"/>
                  </a:lnTo>
                  <a:lnTo>
                    <a:pt x="14232" y="12627"/>
                  </a:lnTo>
                  <a:lnTo>
                    <a:pt x="13854" y="12303"/>
                  </a:lnTo>
                  <a:lnTo>
                    <a:pt x="13476" y="12026"/>
                  </a:lnTo>
                  <a:lnTo>
                    <a:pt x="13162" y="11656"/>
                  </a:lnTo>
                  <a:lnTo>
                    <a:pt x="12910" y="11424"/>
                  </a:lnTo>
                  <a:lnTo>
                    <a:pt x="12532" y="11054"/>
                  </a:lnTo>
                  <a:lnTo>
                    <a:pt x="12154" y="10777"/>
                  </a:lnTo>
                  <a:lnTo>
                    <a:pt x="11965" y="10546"/>
                  </a:lnTo>
                  <a:lnTo>
                    <a:pt x="11713" y="10176"/>
                  </a:lnTo>
                  <a:lnTo>
                    <a:pt x="11461" y="9991"/>
                  </a:lnTo>
                  <a:lnTo>
                    <a:pt x="11335" y="9806"/>
                  </a:lnTo>
                  <a:lnTo>
                    <a:pt x="11209" y="9667"/>
                  </a:lnTo>
                  <a:lnTo>
                    <a:pt x="10957" y="9482"/>
                  </a:lnTo>
                  <a:lnTo>
                    <a:pt x="10769" y="9112"/>
                  </a:lnTo>
                  <a:lnTo>
                    <a:pt x="10391" y="8834"/>
                  </a:lnTo>
                  <a:lnTo>
                    <a:pt x="10013" y="8510"/>
                  </a:lnTo>
                  <a:lnTo>
                    <a:pt x="9761" y="8140"/>
                  </a:lnTo>
                  <a:lnTo>
                    <a:pt x="9446" y="7817"/>
                  </a:lnTo>
                  <a:lnTo>
                    <a:pt x="9194" y="7447"/>
                  </a:lnTo>
                  <a:lnTo>
                    <a:pt x="8816" y="7077"/>
                  </a:lnTo>
                  <a:lnTo>
                    <a:pt x="8564" y="6845"/>
                  </a:lnTo>
                  <a:lnTo>
                    <a:pt x="8250" y="6475"/>
                  </a:lnTo>
                  <a:lnTo>
                    <a:pt x="7998" y="6152"/>
                  </a:lnTo>
                  <a:lnTo>
                    <a:pt x="7620" y="5874"/>
                  </a:lnTo>
                  <a:lnTo>
                    <a:pt x="7242" y="5504"/>
                  </a:lnTo>
                  <a:lnTo>
                    <a:pt x="7053" y="5180"/>
                  </a:lnTo>
                  <a:lnTo>
                    <a:pt x="6675" y="4903"/>
                  </a:lnTo>
                  <a:lnTo>
                    <a:pt x="6297" y="4533"/>
                  </a:lnTo>
                  <a:lnTo>
                    <a:pt x="5983" y="4209"/>
                  </a:lnTo>
                  <a:lnTo>
                    <a:pt x="5605" y="3931"/>
                  </a:lnTo>
                  <a:lnTo>
                    <a:pt x="5353" y="3561"/>
                  </a:lnTo>
                  <a:lnTo>
                    <a:pt x="4975" y="3330"/>
                  </a:lnTo>
                  <a:lnTo>
                    <a:pt x="4660" y="2960"/>
                  </a:lnTo>
                  <a:lnTo>
                    <a:pt x="4282" y="2683"/>
                  </a:lnTo>
                  <a:lnTo>
                    <a:pt x="3904" y="2359"/>
                  </a:lnTo>
                  <a:lnTo>
                    <a:pt x="3590" y="1989"/>
                  </a:lnTo>
                  <a:lnTo>
                    <a:pt x="3212" y="1758"/>
                  </a:lnTo>
                  <a:lnTo>
                    <a:pt x="2834" y="1388"/>
                  </a:lnTo>
                  <a:lnTo>
                    <a:pt x="2456" y="1110"/>
                  </a:lnTo>
                  <a:lnTo>
                    <a:pt x="2141" y="786"/>
                  </a:lnTo>
                  <a:lnTo>
                    <a:pt x="1763" y="509"/>
                  </a:lnTo>
                  <a:lnTo>
                    <a:pt x="1385" y="231"/>
                  </a:lnTo>
                  <a:lnTo>
                    <a:pt x="1071" y="0"/>
                  </a:lnTo>
                  <a:lnTo>
                    <a:pt x="945" y="0"/>
                  </a:lnTo>
                  <a:lnTo>
                    <a:pt x="945" y="46"/>
                  </a:lnTo>
                  <a:lnTo>
                    <a:pt x="0" y="694"/>
                  </a:lnTo>
                  <a:lnTo>
                    <a:pt x="0" y="69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17" name="Shape 1017"/>
            <p:cNvSpPr/>
            <p:nvPr/>
          </p:nvSpPr>
          <p:spPr>
            <a:xfrm>
              <a:off x="167151" y="214666"/>
              <a:ext cx="954009" cy="887347"/>
            </a:xfrm>
            <a:custGeom>
              <a:avLst/>
              <a:gdLst/>
              <a:ahLst/>
              <a:cxnLst>
                <a:cxn ang="0">
                  <a:pos x="wd2" y="hd2"/>
                </a:cxn>
                <a:cxn ang="5400000">
                  <a:pos x="wd2" y="hd2"/>
                </a:cxn>
                <a:cxn ang="10800000">
                  <a:pos x="wd2" y="hd2"/>
                </a:cxn>
                <a:cxn ang="16200000">
                  <a:pos x="wd2" y="hd2"/>
                </a:cxn>
              </a:cxnLst>
              <a:rect l="0" t="0" r="r" b="b"/>
              <a:pathLst>
                <a:path w="21600" h="21600" extrusionOk="0">
                  <a:moveTo>
                    <a:pt x="21179" y="0"/>
                  </a:moveTo>
                  <a:lnTo>
                    <a:pt x="0" y="21148"/>
                  </a:lnTo>
                  <a:lnTo>
                    <a:pt x="0" y="21175"/>
                  </a:lnTo>
                  <a:lnTo>
                    <a:pt x="37" y="21254"/>
                  </a:lnTo>
                  <a:lnTo>
                    <a:pt x="62" y="21321"/>
                  </a:lnTo>
                  <a:lnTo>
                    <a:pt x="136" y="21401"/>
                  </a:lnTo>
                  <a:lnTo>
                    <a:pt x="186" y="21480"/>
                  </a:lnTo>
                  <a:lnTo>
                    <a:pt x="235" y="21547"/>
                  </a:lnTo>
                  <a:lnTo>
                    <a:pt x="272" y="21573"/>
                  </a:lnTo>
                  <a:lnTo>
                    <a:pt x="297" y="21600"/>
                  </a:lnTo>
                  <a:lnTo>
                    <a:pt x="21600" y="558"/>
                  </a:lnTo>
                  <a:lnTo>
                    <a:pt x="21575" y="505"/>
                  </a:lnTo>
                  <a:lnTo>
                    <a:pt x="21551" y="465"/>
                  </a:lnTo>
                  <a:lnTo>
                    <a:pt x="21476" y="359"/>
                  </a:lnTo>
                  <a:lnTo>
                    <a:pt x="21414" y="253"/>
                  </a:lnTo>
                  <a:lnTo>
                    <a:pt x="21315" y="160"/>
                  </a:lnTo>
                  <a:lnTo>
                    <a:pt x="21241" y="80"/>
                  </a:lnTo>
                  <a:lnTo>
                    <a:pt x="21192" y="27"/>
                  </a:lnTo>
                  <a:lnTo>
                    <a:pt x="21179" y="0"/>
                  </a:lnTo>
                  <a:lnTo>
                    <a:pt x="21179"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18" name="Shape 1018"/>
            <p:cNvSpPr/>
            <p:nvPr/>
          </p:nvSpPr>
          <p:spPr>
            <a:xfrm>
              <a:off x="11620" y="0"/>
              <a:ext cx="943081" cy="853471"/>
            </a:xfrm>
            <a:custGeom>
              <a:avLst/>
              <a:gdLst/>
              <a:ahLst/>
              <a:cxnLst>
                <a:cxn ang="0">
                  <a:pos x="wd2" y="hd2"/>
                </a:cxn>
                <a:cxn ang="5400000">
                  <a:pos x="wd2" y="hd2"/>
                </a:cxn>
                <a:cxn ang="10800000">
                  <a:pos x="wd2" y="hd2"/>
                </a:cxn>
                <a:cxn ang="16200000">
                  <a:pos x="wd2" y="hd2"/>
                </a:cxn>
              </a:cxnLst>
              <a:rect l="0" t="0" r="r" b="b"/>
              <a:pathLst>
                <a:path w="21600" h="21600" extrusionOk="0">
                  <a:moveTo>
                    <a:pt x="21412" y="55"/>
                  </a:moveTo>
                  <a:lnTo>
                    <a:pt x="19511" y="1687"/>
                  </a:lnTo>
                  <a:lnTo>
                    <a:pt x="11307" y="9984"/>
                  </a:lnTo>
                  <a:lnTo>
                    <a:pt x="0" y="21448"/>
                  </a:lnTo>
                  <a:lnTo>
                    <a:pt x="25" y="21503"/>
                  </a:lnTo>
                  <a:lnTo>
                    <a:pt x="63" y="21517"/>
                  </a:lnTo>
                  <a:lnTo>
                    <a:pt x="138" y="21572"/>
                  </a:lnTo>
                  <a:lnTo>
                    <a:pt x="213" y="21600"/>
                  </a:lnTo>
                  <a:lnTo>
                    <a:pt x="5466" y="16553"/>
                  </a:lnTo>
                  <a:lnTo>
                    <a:pt x="8718" y="20231"/>
                  </a:lnTo>
                  <a:lnTo>
                    <a:pt x="9118" y="19788"/>
                  </a:lnTo>
                  <a:lnTo>
                    <a:pt x="5866" y="16193"/>
                  </a:lnTo>
                  <a:lnTo>
                    <a:pt x="10881" y="11436"/>
                  </a:lnTo>
                  <a:lnTo>
                    <a:pt x="13733" y="15004"/>
                  </a:lnTo>
                  <a:lnTo>
                    <a:pt x="14046" y="14686"/>
                  </a:lnTo>
                  <a:lnTo>
                    <a:pt x="11206" y="11063"/>
                  </a:lnTo>
                  <a:lnTo>
                    <a:pt x="11257" y="10980"/>
                  </a:lnTo>
                  <a:lnTo>
                    <a:pt x="11332" y="10911"/>
                  </a:lnTo>
                  <a:lnTo>
                    <a:pt x="11407" y="10828"/>
                  </a:lnTo>
                  <a:lnTo>
                    <a:pt x="11469" y="10745"/>
                  </a:lnTo>
                  <a:lnTo>
                    <a:pt x="11544" y="10676"/>
                  </a:lnTo>
                  <a:lnTo>
                    <a:pt x="11619" y="10593"/>
                  </a:lnTo>
                  <a:lnTo>
                    <a:pt x="11682" y="10510"/>
                  </a:lnTo>
                  <a:lnTo>
                    <a:pt x="11757" y="10454"/>
                  </a:lnTo>
                  <a:lnTo>
                    <a:pt x="11832" y="10385"/>
                  </a:lnTo>
                  <a:lnTo>
                    <a:pt x="11907" y="10302"/>
                  </a:lnTo>
                  <a:lnTo>
                    <a:pt x="11969" y="10219"/>
                  </a:lnTo>
                  <a:lnTo>
                    <a:pt x="12044" y="10150"/>
                  </a:lnTo>
                  <a:lnTo>
                    <a:pt x="12120" y="10067"/>
                  </a:lnTo>
                  <a:lnTo>
                    <a:pt x="12182" y="9984"/>
                  </a:lnTo>
                  <a:lnTo>
                    <a:pt x="12257" y="9901"/>
                  </a:lnTo>
                  <a:lnTo>
                    <a:pt x="12332" y="9832"/>
                  </a:lnTo>
                  <a:lnTo>
                    <a:pt x="12395" y="9749"/>
                  </a:lnTo>
                  <a:lnTo>
                    <a:pt x="12470" y="9666"/>
                  </a:lnTo>
                  <a:lnTo>
                    <a:pt x="12545" y="9597"/>
                  </a:lnTo>
                  <a:lnTo>
                    <a:pt x="12620" y="9542"/>
                  </a:lnTo>
                  <a:lnTo>
                    <a:pt x="12657" y="9431"/>
                  </a:lnTo>
                  <a:lnTo>
                    <a:pt x="12732" y="9362"/>
                  </a:lnTo>
                  <a:lnTo>
                    <a:pt x="12807" y="9279"/>
                  </a:lnTo>
                  <a:lnTo>
                    <a:pt x="12895" y="9224"/>
                  </a:lnTo>
                  <a:lnTo>
                    <a:pt x="12970" y="9113"/>
                  </a:lnTo>
                  <a:lnTo>
                    <a:pt x="13045" y="9071"/>
                  </a:lnTo>
                  <a:lnTo>
                    <a:pt x="13120" y="8961"/>
                  </a:lnTo>
                  <a:lnTo>
                    <a:pt x="13183" y="8906"/>
                  </a:lnTo>
                  <a:lnTo>
                    <a:pt x="13258" y="8836"/>
                  </a:lnTo>
                  <a:lnTo>
                    <a:pt x="13333" y="8753"/>
                  </a:lnTo>
                  <a:lnTo>
                    <a:pt x="13395" y="8670"/>
                  </a:lnTo>
                  <a:lnTo>
                    <a:pt x="13470" y="8587"/>
                  </a:lnTo>
                  <a:lnTo>
                    <a:pt x="13545" y="8518"/>
                  </a:lnTo>
                  <a:lnTo>
                    <a:pt x="13608" y="8463"/>
                  </a:lnTo>
                  <a:lnTo>
                    <a:pt x="13658" y="8352"/>
                  </a:lnTo>
                  <a:lnTo>
                    <a:pt x="13758" y="8311"/>
                  </a:lnTo>
                  <a:lnTo>
                    <a:pt x="13833" y="8228"/>
                  </a:lnTo>
                  <a:lnTo>
                    <a:pt x="13896" y="8145"/>
                  </a:lnTo>
                  <a:lnTo>
                    <a:pt x="13971" y="8062"/>
                  </a:lnTo>
                  <a:lnTo>
                    <a:pt x="14046" y="7993"/>
                  </a:lnTo>
                  <a:lnTo>
                    <a:pt x="14108" y="7910"/>
                  </a:lnTo>
                  <a:lnTo>
                    <a:pt x="14183" y="7827"/>
                  </a:lnTo>
                  <a:lnTo>
                    <a:pt x="14258" y="7758"/>
                  </a:lnTo>
                  <a:lnTo>
                    <a:pt x="14321" y="7675"/>
                  </a:lnTo>
                  <a:lnTo>
                    <a:pt x="14396" y="7592"/>
                  </a:lnTo>
                  <a:lnTo>
                    <a:pt x="14471" y="7536"/>
                  </a:lnTo>
                  <a:lnTo>
                    <a:pt x="14546" y="7467"/>
                  </a:lnTo>
                  <a:lnTo>
                    <a:pt x="14608" y="7384"/>
                  </a:lnTo>
                  <a:lnTo>
                    <a:pt x="14683" y="7301"/>
                  </a:lnTo>
                  <a:lnTo>
                    <a:pt x="14759" y="7232"/>
                  </a:lnTo>
                  <a:lnTo>
                    <a:pt x="14821" y="7149"/>
                  </a:lnTo>
                  <a:lnTo>
                    <a:pt x="14896" y="7066"/>
                  </a:lnTo>
                  <a:lnTo>
                    <a:pt x="14971" y="6997"/>
                  </a:lnTo>
                  <a:lnTo>
                    <a:pt x="15034" y="6914"/>
                  </a:lnTo>
                  <a:lnTo>
                    <a:pt x="15109" y="6831"/>
                  </a:lnTo>
                  <a:lnTo>
                    <a:pt x="15209" y="6776"/>
                  </a:lnTo>
                  <a:lnTo>
                    <a:pt x="15259" y="6679"/>
                  </a:lnTo>
                  <a:lnTo>
                    <a:pt x="15321" y="6624"/>
                  </a:lnTo>
                  <a:lnTo>
                    <a:pt x="15396" y="6541"/>
                  </a:lnTo>
                  <a:lnTo>
                    <a:pt x="15496" y="6458"/>
                  </a:lnTo>
                  <a:lnTo>
                    <a:pt x="15559" y="6389"/>
                  </a:lnTo>
                  <a:lnTo>
                    <a:pt x="15634" y="6306"/>
                  </a:lnTo>
                  <a:lnTo>
                    <a:pt x="15709" y="6250"/>
                  </a:lnTo>
                  <a:lnTo>
                    <a:pt x="15772" y="6181"/>
                  </a:lnTo>
                  <a:lnTo>
                    <a:pt x="19224" y="10150"/>
                  </a:lnTo>
                  <a:lnTo>
                    <a:pt x="19511" y="9721"/>
                  </a:lnTo>
                  <a:lnTo>
                    <a:pt x="16109" y="5836"/>
                  </a:lnTo>
                  <a:lnTo>
                    <a:pt x="16184" y="5753"/>
                  </a:lnTo>
                  <a:lnTo>
                    <a:pt x="16247" y="5656"/>
                  </a:lnTo>
                  <a:lnTo>
                    <a:pt x="16347" y="5573"/>
                  </a:lnTo>
                  <a:lnTo>
                    <a:pt x="16422" y="5490"/>
                  </a:lnTo>
                  <a:lnTo>
                    <a:pt x="16485" y="5393"/>
                  </a:lnTo>
                  <a:lnTo>
                    <a:pt x="16585" y="5310"/>
                  </a:lnTo>
                  <a:lnTo>
                    <a:pt x="16660" y="5227"/>
                  </a:lnTo>
                  <a:lnTo>
                    <a:pt x="16747" y="5130"/>
                  </a:lnTo>
                  <a:lnTo>
                    <a:pt x="16822" y="5047"/>
                  </a:lnTo>
                  <a:lnTo>
                    <a:pt x="16922" y="4964"/>
                  </a:lnTo>
                  <a:lnTo>
                    <a:pt x="16985" y="4868"/>
                  </a:lnTo>
                  <a:lnTo>
                    <a:pt x="17085" y="4785"/>
                  </a:lnTo>
                  <a:lnTo>
                    <a:pt x="17160" y="4702"/>
                  </a:lnTo>
                  <a:lnTo>
                    <a:pt x="17247" y="4619"/>
                  </a:lnTo>
                  <a:lnTo>
                    <a:pt x="17323" y="4550"/>
                  </a:lnTo>
                  <a:lnTo>
                    <a:pt x="17410" y="4467"/>
                  </a:lnTo>
                  <a:lnTo>
                    <a:pt x="17485" y="4356"/>
                  </a:lnTo>
                  <a:lnTo>
                    <a:pt x="17585" y="4287"/>
                  </a:lnTo>
                  <a:lnTo>
                    <a:pt x="17648" y="4204"/>
                  </a:lnTo>
                  <a:lnTo>
                    <a:pt x="17748" y="4093"/>
                  </a:lnTo>
                  <a:lnTo>
                    <a:pt x="17823" y="4024"/>
                  </a:lnTo>
                  <a:lnTo>
                    <a:pt x="17910" y="3941"/>
                  </a:lnTo>
                  <a:lnTo>
                    <a:pt x="17985" y="3858"/>
                  </a:lnTo>
                  <a:lnTo>
                    <a:pt x="18085" y="3789"/>
                  </a:lnTo>
                  <a:lnTo>
                    <a:pt x="18148" y="3678"/>
                  </a:lnTo>
                  <a:lnTo>
                    <a:pt x="18248" y="3595"/>
                  </a:lnTo>
                  <a:lnTo>
                    <a:pt x="18348" y="3526"/>
                  </a:lnTo>
                  <a:lnTo>
                    <a:pt x="18411" y="3443"/>
                  </a:lnTo>
                  <a:lnTo>
                    <a:pt x="18511" y="3360"/>
                  </a:lnTo>
                  <a:lnTo>
                    <a:pt x="18586" y="3291"/>
                  </a:lnTo>
                  <a:lnTo>
                    <a:pt x="18673" y="3181"/>
                  </a:lnTo>
                  <a:lnTo>
                    <a:pt x="18773" y="3098"/>
                  </a:lnTo>
                  <a:lnTo>
                    <a:pt x="18836" y="3028"/>
                  </a:lnTo>
                  <a:lnTo>
                    <a:pt x="18936" y="2945"/>
                  </a:lnTo>
                  <a:lnTo>
                    <a:pt x="19011" y="2835"/>
                  </a:lnTo>
                  <a:lnTo>
                    <a:pt x="19099" y="2766"/>
                  </a:lnTo>
                  <a:lnTo>
                    <a:pt x="19199" y="2683"/>
                  </a:lnTo>
                  <a:lnTo>
                    <a:pt x="19274" y="2600"/>
                  </a:lnTo>
                  <a:lnTo>
                    <a:pt x="19361" y="2517"/>
                  </a:lnTo>
                  <a:lnTo>
                    <a:pt x="19461" y="2448"/>
                  </a:lnTo>
                  <a:lnTo>
                    <a:pt x="19536" y="2365"/>
                  </a:lnTo>
                  <a:lnTo>
                    <a:pt x="19624" y="2282"/>
                  </a:lnTo>
                  <a:lnTo>
                    <a:pt x="19699" y="2213"/>
                  </a:lnTo>
                  <a:lnTo>
                    <a:pt x="19786" y="2130"/>
                  </a:lnTo>
                  <a:lnTo>
                    <a:pt x="19861" y="2019"/>
                  </a:lnTo>
                  <a:lnTo>
                    <a:pt x="19962" y="1950"/>
                  </a:lnTo>
                  <a:lnTo>
                    <a:pt x="20049" y="1894"/>
                  </a:lnTo>
                  <a:lnTo>
                    <a:pt x="20149" y="1812"/>
                  </a:lnTo>
                  <a:lnTo>
                    <a:pt x="20224" y="1715"/>
                  </a:lnTo>
                  <a:lnTo>
                    <a:pt x="20312" y="1632"/>
                  </a:lnTo>
                  <a:lnTo>
                    <a:pt x="20387" y="1549"/>
                  </a:lnTo>
                  <a:lnTo>
                    <a:pt x="20487" y="1466"/>
                  </a:lnTo>
                  <a:lnTo>
                    <a:pt x="20574" y="1397"/>
                  </a:lnTo>
                  <a:lnTo>
                    <a:pt x="20649" y="1314"/>
                  </a:lnTo>
                  <a:lnTo>
                    <a:pt x="20737" y="1231"/>
                  </a:lnTo>
                  <a:lnTo>
                    <a:pt x="20837" y="1162"/>
                  </a:lnTo>
                  <a:lnTo>
                    <a:pt x="20912" y="1079"/>
                  </a:lnTo>
                  <a:lnTo>
                    <a:pt x="21025" y="996"/>
                  </a:lnTo>
                  <a:lnTo>
                    <a:pt x="21100" y="927"/>
                  </a:lnTo>
                  <a:lnTo>
                    <a:pt x="21200" y="844"/>
                  </a:lnTo>
                  <a:lnTo>
                    <a:pt x="21287" y="761"/>
                  </a:lnTo>
                  <a:lnTo>
                    <a:pt x="21362" y="678"/>
                  </a:lnTo>
                  <a:lnTo>
                    <a:pt x="21450" y="608"/>
                  </a:lnTo>
                  <a:lnTo>
                    <a:pt x="21550" y="553"/>
                  </a:lnTo>
                  <a:lnTo>
                    <a:pt x="21575" y="470"/>
                  </a:lnTo>
                  <a:lnTo>
                    <a:pt x="21600" y="373"/>
                  </a:lnTo>
                  <a:lnTo>
                    <a:pt x="21575" y="318"/>
                  </a:lnTo>
                  <a:lnTo>
                    <a:pt x="21575" y="263"/>
                  </a:lnTo>
                  <a:lnTo>
                    <a:pt x="21575" y="207"/>
                  </a:lnTo>
                  <a:lnTo>
                    <a:pt x="21575" y="180"/>
                  </a:lnTo>
                  <a:lnTo>
                    <a:pt x="21525" y="83"/>
                  </a:lnTo>
                  <a:lnTo>
                    <a:pt x="21475" y="28"/>
                  </a:lnTo>
                  <a:lnTo>
                    <a:pt x="21450" y="0"/>
                  </a:lnTo>
                  <a:lnTo>
                    <a:pt x="21412" y="55"/>
                  </a:lnTo>
                  <a:lnTo>
                    <a:pt x="21412" y="55"/>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019" name="Shape 1019"/>
            <p:cNvSpPr/>
            <p:nvPr/>
          </p:nvSpPr>
          <p:spPr>
            <a:xfrm>
              <a:off x="58310" y="805111"/>
              <a:ext cx="85239" cy="89609"/>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20" name="Shape 1020"/>
            <p:cNvSpPr/>
            <p:nvPr/>
          </p:nvSpPr>
          <p:spPr>
            <a:xfrm>
              <a:off x="103242" y="764812"/>
              <a:ext cx="83053" cy="90702"/>
            </a:xfrm>
            <a:custGeom>
              <a:avLst/>
              <a:gdLst/>
              <a:ahLst/>
              <a:cxnLst>
                <a:cxn ang="0">
                  <a:pos x="wd2" y="hd2"/>
                </a:cxn>
                <a:cxn ang="5400000">
                  <a:pos x="wd2" y="hd2"/>
                </a:cxn>
                <a:cxn ang="10800000">
                  <a:pos x="wd2" y="hd2"/>
                </a:cxn>
                <a:cxn ang="16200000">
                  <a:pos x="wd2" y="hd2"/>
                </a:cxn>
              </a:cxnLst>
              <a:rect l="0" t="0" r="r" b="b"/>
              <a:pathLst>
                <a:path w="21600" h="21600" extrusionOk="0">
                  <a:moveTo>
                    <a:pt x="3126" y="0"/>
                  </a:moveTo>
                  <a:lnTo>
                    <a:pt x="0" y="4034"/>
                  </a:lnTo>
                  <a:lnTo>
                    <a:pt x="18616" y="21600"/>
                  </a:lnTo>
                  <a:lnTo>
                    <a:pt x="21600" y="18607"/>
                  </a:lnTo>
                  <a:lnTo>
                    <a:pt x="3126" y="0"/>
                  </a:lnTo>
                  <a:lnTo>
                    <a:pt x="312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21" name="Shape 1021"/>
            <p:cNvSpPr/>
            <p:nvPr/>
          </p:nvSpPr>
          <p:spPr>
            <a:xfrm>
              <a:off x="152577" y="715800"/>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820"/>
                  </a:lnTo>
                  <a:lnTo>
                    <a:pt x="18655" y="21600"/>
                  </a:lnTo>
                  <a:lnTo>
                    <a:pt x="21600" y="18834"/>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22" name="Shape 1022"/>
            <p:cNvSpPr/>
            <p:nvPr/>
          </p:nvSpPr>
          <p:spPr>
            <a:xfrm>
              <a:off x="193155" y="667856"/>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23" name="Shape 1023"/>
            <p:cNvSpPr/>
            <p:nvPr/>
          </p:nvSpPr>
          <p:spPr>
            <a:xfrm>
              <a:off x="288450" y="600395"/>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773"/>
                  </a:lnTo>
                  <a:lnTo>
                    <a:pt x="1893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24" name="Shape 1024"/>
            <p:cNvSpPr/>
            <p:nvPr/>
          </p:nvSpPr>
          <p:spPr>
            <a:xfrm>
              <a:off x="332288" y="561195"/>
              <a:ext cx="84146" cy="89610"/>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556"/>
                  </a:lnTo>
                  <a:lnTo>
                    <a:pt x="18935" y="21600"/>
                  </a:lnTo>
                  <a:lnTo>
                    <a:pt x="21600" y="18834"/>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25" name="Shape 1025"/>
            <p:cNvSpPr/>
            <p:nvPr/>
          </p:nvSpPr>
          <p:spPr>
            <a:xfrm>
              <a:off x="382721" y="509992"/>
              <a:ext cx="83053" cy="89609"/>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710"/>
                  </a:lnTo>
                  <a:lnTo>
                    <a:pt x="18900" y="21600"/>
                  </a:lnTo>
                  <a:lnTo>
                    <a:pt x="21600" y="19082"/>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26" name="Shape 1026"/>
            <p:cNvSpPr/>
            <p:nvPr/>
          </p:nvSpPr>
          <p:spPr>
            <a:xfrm>
              <a:off x="435330" y="460986"/>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927"/>
                  </a:lnTo>
                  <a:lnTo>
                    <a:pt x="18655" y="21600"/>
                  </a:lnTo>
                  <a:lnTo>
                    <a:pt x="21600" y="18851"/>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27" name="Shape 1027"/>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028" name="Shape 1028"/>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029" name="Shape 1029"/>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030" name="Shape 1030"/>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031" name="Shape 1031"/>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032" name="Shape 1032"/>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033" name="Shape 1033"/>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034" name="Shape 1034"/>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035" name="Shape 1035"/>
            <p:cNvSpPr/>
            <p:nvPr/>
          </p:nvSpPr>
          <p:spPr>
            <a:xfrm>
              <a:off x="746554" y="188777"/>
              <a:ext cx="83053" cy="90703"/>
            </a:xfrm>
            <a:custGeom>
              <a:avLst/>
              <a:gdLst/>
              <a:ahLst/>
              <a:cxnLst>
                <a:cxn ang="0">
                  <a:pos x="wd2" y="hd2"/>
                </a:cxn>
                <a:cxn ang="5400000">
                  <a:pos x="wd2" y="hd2"/>
                </a:cxn>
                <a:cxn ang="10800000">
                  <a:pos x="wd2" y="hd2"/>
                </a:cxn>
                <a:cxn ang="16200000">
                  <a:pos x="wd2" y="hd2"/>
                </a:cxn>
              </a:cxnLst>
              <a:rect l="0" t="0" r="r" b="b"/>
              <a:pathLst>
                <a:path w="21600" h="21600" extrusionOk="0">
                  <a:moveTo>
                    <a:pt x="3268" y="0"/>
                  </a:moveTo>
                  <a:lnTo>
                    <a:pt x="0" y="3927"/>
                  </a:lnTo>
                  <a:lnTo>
                    <a:pt x="18616" y="21600"/>
                  </a:lnTo>
                  <a:lnTo>
                    <a:pt x="21600" y="18851"/>
                  </a:lnTo>
                  <a:lnTo>
                    <a:pt x="3268" y="0"/>
                  </a:lnTo>
                  <a:lnTo>
                    <a:pt x="3268"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36" name="Shape 1036"/>
            <p:cNvSpPr/>
            <p:nvPr/>
          </p:nvSpPr>
          <p:spPr>
            <a:xfrm>
              <a:off x="788207" y="1495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9184"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37" name="Shape 1037"/>
            <p:cNvSpPr/>
            <p:nvPr/>
          </p:nvSpPr>
          <p:spPr>
            <a:xfrm>
              <a:off x="838640" y="983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8616"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038" name="Shape 1038"/>
            <p:cNvSpPr/>
            <p:nvPr/>
          </p:nvSpPr>
          <p:spPr>
            <a:xfrm>
              <a:off x="892343" y="49365"/>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4034"/>
                  </a:lnTo>
                  <a:lnTo>
                    <a:pt x="1865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1042" name="Group 1042"/>
          <p:cNvGrpSpPr/>
          <p:nvPr/>
        </p:nvGrpSpPr>
        <p:grpSpPr>
          <a:xfrm>
            <a:off x="3610910" y="6798226"/>
            <a:ext cx="1035597" cy="647701"/>
            <a:chOff x="0" y="0"/>
            <a:chExt cx="1035595" cy="647700"/>
          </a:xfrm>
        </p:grpSpPr>
        <p:sp>
          <p:nvSpPr>
            <p:cNvPr id="1040" name="Shape 1040"/>
            <p:cNvSpPr/>
            <p:nvPr/>
          </p:nvSpPr>
          <p:spPr>
            <a:xfrm>
              <a:off x="456986" y="0"/>
              <a:ext cx="578610"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041" name="Shape 1041"/>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pic>
        <p:nvPicPr>
          <p:cNvPr id="1043" name="image8.png"/>
          <p:cNvPicPr/>
          <p:nvPr/>
        </p:nvPicPr>
        <p:blipFill>
          <a:blip r:embed="rId10">
            <a:extLst/>
          </a:blip>
          <a:stretch>
            <a:fillRect/>
          </a:stretch>
        </p:blipFill>
        <p:spPr>
          <a:xfrm>
            <a:off x="5422900" y="8890000"/>
            <a:ext cx="1979463" cy="660805"/>
          </a:xfrm>
          <a:prstGeom prst="rect">
            <a:avLst/>
          </a:prstGeom>
          <a:ln w="12700">
            <a:round/>
          </a:ln>
        </p:spPr>
      </p:pic>
      <p:sp>
        <p:nvSpPr>
          <p:cNvPr id="1044" name="Shape 1044"/>
          <p:cNvSpPr/>
          <p:nvPr/>
        </p:nvSpPr>
        <p:spPr>
          <a:xfrm>
            <a:off x="3213819" y="8890827"/>
            <a:ext cx="1596530"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Materials</a:t>
            </a:r>
          </a:p>
        </p:txBody>
      </p:sp>
      <p:sp>
        <p:nvSpPr>
          <p:cNvPr id="1045" name="Shape 1045"/>
          <p:cNvSpPr/>
          <p:nvPr/>
        </p:nvSpPr>
        <p:spPr>
          <a:xfrm>
            <a:off x="7574150" y="8967808"/>
            <a:ext cx="3028406" cy="4445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24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2400" b="1">
                <a:solidFill>
                  <a:srgbClr val="1D4871"/>
                </a:solidFill>
                <a:uFill>
                  <a:solidFill>
                    <a:srgbClr val="1D4871"/>
                  </a:solidFill>
                </a:uFill>
              </a:rPr>
              <a:t>w/ Targeted Properties</a:t>
            </a:r>
          </a:p>
        </p:txBody>
      </p:sp>
      <p:grpSp>
        <p:nvGrpSpPr>
          <p:cNvPr id="1049" name="Group 1049"/>
          <p:cNvGrpSpPr/>
          <p:nvPr/>
        </p:nvGrpSpPr>
        <p:grpSpPr>
          <a:xfrm>
            <a:off x="4528213" y="718599"/>
            <a:ext cx="3828177" cy="1602378"/>
            <a:chOff x="0" y="0"/>
            <a:chExt cx="3828176" cy="1602376"/>
          </a:xfrm>
        </p:grpSpPr>
        <p:sp>
          <p:nvSpPr>
            <p:cNvPr id="1046" name="Shape 1046"/>
            <p:cNvSpPr/>
            <p:nvPr/>
          </p:nvSpPr>
          <p:spPr>
            <a:xfrm>
              <a:off x="51737" y="0"/>
              <a:ext cx="3774221" cy="545939"/>
            </a:xfrm>
            <a:custGeom>
              <a:avLst/>
              <a:gdLst/>
              <a:ahLst/>
              <a:cxnLst>
                <a:cxn ang="0">
                  <a:pos x="wd2" y="hd2"/>
                </a:cxn>
                <a:cxn ang="5400000">
                  <a:pos x="wd2" y="hd2"/>
                </a:cxn>
                <a:cxn ang="10800000">
                  <a:pos x="wd2" y="hd2"/>
                </a:cxn>
                <a:cxn ang="16200000">
                  <a:pos x="wd2" y="hd2"/>
                </a:cxn>
              </a:cxnLst>
              <a:rect l="0" t="0" r="r" b="b"/>
              <a:pathLst>
                <a:path w="21600" h="19326" extrusionOk="0">
                  <a:moveTo>
                    <a:pt x="0" y="18523"/>
                  </a:moveTo>
                  <a:cubicBezTo>
                    <a:pt x="1213" y="11921"/>
                    <a:pt x="2427" y="5319"/>
                    <a:pt x="4288" y="5447"/>
                  </a:cubicBezTo>
                  <a:cubicBezTo>
                    <a:pt x="6148" y="5575"/>
                    <a:pt x="8872" y="20125"/>
                    <a:pt x="11164" y="19292"/>
                  </a:cubicBezTo>
                  <a:cubicBezTo>
                    <a:pt x="13456" y="18459"/>
                    <a:pt x="16301" y="2371"/>
                    <a:pt x="18040" y="448"/>
                  </a:cubicBezTo>
                  <a:cubicBezTo>
                    <a:pt x="19780" y="-1475"/>
                    <a:pt x="20690" y="3140"/>
                    <a:pt x="21600" y="7755"/>
                  </a:cubicBezTo>
                </a:path>
              </a:pathLst>
            </a:custGeom>
            <a:noFill/>
            <a:ln w="76200" cap="flat">
              <a:solidFill>
                <a:srgbClr val="EB8104"/>
              </a:solidFill>
              <a:prstDash val="dash"/>
              <a:round/>
              <a:headEnd type="triangle" w="med" len="med"/>
              <a:tailEnd type="triangle" w="med" len="med"/>
            </a:ln>
            <a:effectLst/>
          </p:spPr>
          <p:txBody>
            <a:bodyPr wrap="square" lIns="0" tIns="0" rIns="0" bIns="0" numCol="1" anchor="t">
              <a:noAutofit/>
            </a:bodyPr>
            <a:lstStyle/>
            <a:p>
              <a:pPr lvl="0" defTabSz="647700">
                <a:defRPr sz="1400"/>
              </a:pPr>
              <a:endParaRPr/>
            </a:p>
          </p:txBody>
        </p:sp>
        <p:sp>
          <p:nvSpPr>
            <p:cNvPr id="1047" name="Shape 1047"/>
            <p:cNvSpPr/>
            <p:nvPr/>
          </p:nvSpPr>
          <p:spPr>
            <a:xfrm rot="780000">
              <a:off x="-28635" y="979663"/>
              <a:ext cx="3885446" cy="188107"/>
            </a:xfrm>
            <a:custGeom>
              <a:avLst/>
              <a:gdLst/>
              <a:ahLst/>
              <a:cxnLst>
                <a:cxn ang="0">
                  <a:pos x="wd2" y="hd2"/>
                </a:cxn>
                <a:cxn ang="5400000">
                  <a:pos x="wd2" y="hd2"/>
                </a:cxn>
                <a:cxn ang="10800000">
                  <a:pos x="wd2" y="hd2"/>
                </a:cxn>
                <a:cxn ang="16200000">
                  <a:pos x="wd2" y="hd2"/>
                </a:cxn>
              </a:cxnLst>
              <a:rect l="0" t="0" r="r" b="b"/>
              <a:pathLst>
                <a:path w="21600" h="19326" extrusionOk="0">
                  <a:moveTo>
                    <a:pt x="0" y="18523"/>
                  </a:moveTo>
                  <a:cubicBezTo>
                    <a:pt x="1213" y="11921"/>
                    <a:pt x="2427" y="5319"/>
                    <a:pt x="4288" y="5447"/>
                  </a:cubicBezTo>
                  <a:cubicBezTo>
                    <a:pt x="6148" y="5575"/>
                    <a:pt x="8872" y="20125"/>
                    <a:pt x="11164" y="19292"/>
                  </a:cubicBezTo>
                  <a:cubicBezTo>
                    <a:pt x="13456" y="18459"/>
                    <a:pt x="16301" y="2371"/>
                    <a:pt x="18040" y="448"/>
                  </a:cubicBezTo>
                  <a:cubicBezTo>
                    <a:pt x="19780" y="-1475"/>
                    <a:pt x="20690" y="3140"/>
                    <a:pt x="21600" y="7755"/>
                  </a:cubicBezTo>
                </a:path>
              </a:pathLst>
            </a:custGeom>
            <a:noFill/>
            <a:ln w="76200" cap="flat">
              <a:solidFill>
                <a:srgbClr val="EB8104"/>
              </a:solidFill>
              <a:prstDash val="dash"/>
              <a:round/>
              <a:headEnd type="triangle" w="med" len="med"/>
              <a:tailEnd type="triangle" w="med" len="med"/>
            </a:ln>
            <a:effectLst/>
          </p:spPr>
          <p:txBody>
            <a:bodyPr wrap="square" lIns="0" tIns="0" rIns="0" bIns="0" numCol="1" anchor="t">
              <a:noAutofit/>
            </a:bodyPr>
            <a:lstStyle/>
            <a:p>
              <a:pPr lvl="0" defTabSz="647700">
                <a:defRPr sz="1400"/>
              </a:pPr>
              <a:endParaRPr/>
            </a:p>
          </p:txBody>
        </p:sp>
        <p:sp>
          <p:nvSpPr>
            <p:cNvPr id="1048" name="Shape 1048"/>
            <p:cNvSpPr/>
            <p:nvPr/>
          </p:nvSpPr>
          <p:spPr>
            <a:xfrm rot="10800000">
              <a:off x="37586" y="797081"/>
              <a:ext cx="3774221" cy="545939"/>
            </a:xfrm>
            <a:custGeom>
              <a:avLst/>
              <a:gdLst/>
              <a:ahLst/>
              <a:cxnLst>
                <a:cxn ang="0">
                  <a:pos x="wd2" y="hd2"/>
                </a:cxn>
                <a:cxn ang="5400000">
                  <a:pos x="wd2" y="hd2"/>
                </a:cxn>
                <a:cxn ang="10800000">
                  <a:pos x="wd2" y="hd2"/>
                </a:cxn>
                <a:cxn ang="16200000">
                  <a:pos x="wd2" y="hd2"/>
                </a:cxn>
              </a:cxnLst>
              <a:rect l="0" t="0" r="r" b="b"/>
              <a:pathLst>
                <a:path w="21600" h="19326" extrusionOk="0">
                  <a:moveTo>
                    <a:pt x="0" y="18523"/>
                  </a:moveTo>
                  <a:cubicBezTo>
                    <a:pt x="1213" y="11921"/>
                    <a:pt x="2427" y="5319"/>
                    <a:pt x="4288" y="5447"/>
                  </a:cubicBezTo>
                  <a:cubicBezTo>
                    <a:pt x="6148" y="5575"/>
                    <a:pt x="8872" y="20125"/>
                    <a:pt x="11164" y="19292"/>
                  </a:cubicBezTo>
                  <a:cubicBezTo>
                    <a:pt x="13456" y="18459"/>
                    <a:pt x="16301" y="2371"/>
                    <a:pt x="18040" y="448"/>
                  </a:cubicBezTo>
                  <a:cubicBezTo>
                    <a:pt x="19780" y="-1475"/>
                    <a:pt x="20690" y="3140"/>
                    <a:pt x="21600" y="7755"/>
                  </a:cubicBezTo>
                </a:path>
              </a:pathLst>
            </a:custGeom>
            <a:noFill/>
            <a:ln w="76200" cap="flat">
              <a:solidFill>
                <a:srgbClr val="EB8104"/>
              </a:solidFill>
              <a:prstDash val="dash"/>
              <a:round/>
              <a:headEnd type="triangle" w="med" len="med"/>
              <a:tailEnd type="triangle" w="med" len="med"/>
            </a:ln>
            <a:effectLst/>
          </p:spPr>
          <p:txBody>
            <a:bodyPr wrap="square" lIns="0" tIns="0" rIns="0" bIns="0" numCol="1" anchor="t">
              <a:noAutofit/>
            </a:bodyPr>
            <a:lstStyle/>
            <a:p>
              <a:pPr lvl="0" defTabSz="647700">
                <a:defRPr sz="1400"/>
              </a:pPr>
              <a:endParaRPr/>
            </a:p>
          </p:txBody>
        </p:sp>
      </p:grpSp>
      <p:grpSp>
        <p:nvGrpSpPr>
          <p:cNvPr id="1053" name="Group 1053"/>
          <p:cNvGrpSpPr/>
          <p:nvPr/>
        </p:nvGrpSpPr>
        <p:grpSpPr>
          <a:xfrm rot="4500000">
            <a:off x="2101520" y="3286173"/>
            <a:ext cx="2310748" cy="1430587"/>
            <a:chOff x="0" y="0"/>
            <a:chExt cx="2310746" cy="1430585"/>
          </a:xfrm>
        </p:grpSpPr>
        <p:sp>
          <p:nvSpPr>
            <p:cNvPr id="1050" name="Shape 1050"/>
            <p:cNvSpPr/>
            <p:nvPr/>
          </p:nvSpPr>
          <p:spPr>
            <a:xfrm>
              <a:off x="33896" y="0"/>
              <a:ext cx="2261457" cy="545939"/>
            </a:xfrm>
            <a:custGeom>
              <a:avLst/>
              <a:gdLst/>
              <a:ahLst/>
              <a:cxnLst>
                <a:cxn ang="0">
                  <a:pos x="wd2" y="hd2"/>
                </a:cxn>
                <a:cxn ang="5400000">
                  <a:pos x="wd2" y="hd2"/>
                </a:cxn>
                <a:cxn ang="10800000">
                  <a:pos x="wd2" y="hd2"/>
                </a:cxn>
                <a:cxn ang="16200000">
                  <a:pos x="wd2" y="hd2"/>
                </a:cxn>
              </a:cxnLst>
              <a:rect l="0" t="0" r="r" b="b"/>
              <a:pathLst>
                <a:path w="21600" h="19326" extrusionOk="0">
                  <a:moveTo>
                    <a:pt x="0" y="18523"/>
                  </a:moveTo>
                  <a:cubicBezTo>
                    <a:pt x="1213" y="11921"/>
                    <a:pt x="2427" y="5319"/>
                    <a:pt x="4288" y="5447"/>
                  </a:cubicBezTo>
                  <a:cubicBezTo>
                    <a:pt x="6148" y="5575"/>
                    <a:pt x="8872" y="20125"/>
                    <a:pt x="11164" y="19292"/>
                  </a:cubicBezTo>
                  <a:cubicBezTo>
                    <a:pt x="13456" y="18459"/>
                    <a:pt x="16301" y="2371"/>
                    <a:pt x="18040" y="448"/>
                  </a:cubicBezTo>
                  <a:cubicBezTo>
                    <a:pt x="19780" y="-1475"/>
                    <a:pt x="20690" y="3140"/>
                    <a:pt x="21600" y="7755"/>
                  </a:cubicBezTo>
                </a:path>
              </a:pathLst>
            </a:custGeom>
            <a:noFill/>
            <a:ln w="76200" cap="flat">
              <a:solidFill>
                <a:srgbClr val="EB8104"/>
              </a:solidFill>
              <a:prstDash val="sysDash"/>
              <a:round/>
              <a:headEnd type="triangle" w="med" len="med"/>
              <a:tailEnd type="triangle" w="med" len="med"/>
            </a:ln>
            <a:effectLst/>
          </p:spPr>
          <p:txBody>
            <a:bodyPr wrap="square" lIns="0" tIns="0" rIns="0" bIns="0" numCol="1" anchor="t">
              <a:noAutofit/>
            </a:bodyPr>
            <a:lstStyle/>
            <a:p>
              <a:pPr lvl="0" defTabSz="647700">
                <a:defRPr sz="1400"/>
              </a:pPr>
              <a:endParaRPr/>
            </a:p>
          </p:txBody>
        </p:sp>
        <p:sp>
          <p:nvSpPr>
            <p:cNvPr id="1051" name="Shape 1051"/>
            <p:cNvSpPr/>
            <p:nvPr/>
          </p:nvSpPr>
          <p:spPr>
            <a:xfrm rot="780000">
              <a:off x="-8678" y="983035"/>
              <a:ext cx="2328102" cy="188108"/>
            </a:xfrm>
            <a:custGeom>
              <a:avLst/>
              <a:gdLst/>
              <a:ahLst/>
              <a:cxnLst>
                <a:cxn ang="0">
                  <a:pos x="wd2" y="hd2"/>
                </a:cxn>
                <a:cxn ang="5400000">
                  <a:pos x="wd2" y="hd2"/>
                </a:cxn>
                <a:cxn ang="10800000">
                  <a:pos x="wd2" y="hd2"/>
                </a:cxn>
                <a:cxn ang="16200000">
                  <a:pos x="wd2" y="hd2"/>
                </a:cxn>
              </a:cxnLst>
              <a:rect l="0" t="0" r="r" b="b"/>
              <a:pathLst>
                <a:path w="21600" h="19326" extrusionOk="0">
                  <a:moveTo>
                    <a:pt x="0" y="18523"/>
                  </a:moveTo>
                  <a:cubicBezTo>
                    <a:pt x="1213" y="11921"/>
                    <a:pt x="2427" y="5319"/>
                    <a:pt x="4288" y="5447"/>
                  </a:cubicBezTo>
                  <a:cubicBezTo>
                    <a:pt x="6148" y="5575"/>
                    <a:pt x="8872" y="20125"/>
                    <a:pt x="11164" y="19292"/>
                  </a:cubicBezTo>
                  <a:cubicBezTo>
                    <a:pt x="13456" y="18459"/>
                    <a:pt x="16301" y="2371"/>
                    <a:pt x="18040" y="448"/>
                  </a:cubicBezTo>
                  <a:cubicBezTo>
                    <a:pt x="19780" y="-1475"/>
                    <a:pt x="20690" y="3140"/>
                    <a:pt x="21600" y="7755"/>
                  </a:cubicBezTo>
                </a:path>
              </a:pathLst>
            </a:custGeom>
            <a:noFill/>
            <a:ln w="76200" cap="flat">
              <a:solidFill>
                <a:srgbClr val="EB8104"/>
              </a:solidFill>
              <a:prstDash val="sysDash"/>
              <a:round/>
              <a:headEnd type="triangle" w="med" len="med"/>
              <a:tailEnd type="triangle" w="med" len="med"/>
            </a:ln>
            <a:effectLst/>
          </p:spPr>
          <p:txBody>
            <a:bodyPr wrap="square" lIns="0" tIns="0" rIns="0" bIns="0" numCol="1" anchor="t">
              <a:noAutofit/>
            </a:bodyPr>
            <a:lstStyle/>
            <a:p>
              <a:pPr lvl="0" defTabSz="647700">
                <a:defRPr sz="1400"/>
              </a:pPr>
              <a:endParaRPr/>
            </a:p>
          </p:txBody>
        </p:sp>
        <p:sp>
          <p:nvSpPr>
            <p:cNvPr id="1052" name="Shape 1052"/>
            <p:cNvSpPr/>
            <p:nvPr/>
          </p:nvSpPr>
          <p:spPr>
            <a:xfrm rot="10800000">
              <a:off x="10660" y="641724"/>
              <a:ext cx="2261457" cy="545939"/>
            </a:xfrm>
            <a:custGeom>
              <a:avLst/>
              <a:gdLst/>
              <a:ahLst/>
              <a:cxnLst>
                <a:cxn ang="0">
                  <a:pos x="wd2" y="hd2"/>
                </a:cxn>
                <a:cxn ang="5400000">
                  <a:pos x="wd2" y="hd2"/>
                </a:cxn>
                <a:cxn ang="10800000">
                  <a:pos x="wd2" y="hd2"/>
                </a:cxn>
                <a:cxn ang="16200000">
                  <a:pos x="wd2" y="hd2"/>
                </a:cxn>
              </a:cxnLst>
              <a:rect l="0" t="0" r="r" b="b"/>
              <a:pathLst>
                <a:path w="21600" h="19326" extrusionOk="0">
                  <a:moveTo>
                    <a:pt x="0" y="18523"/>
                  </a:moveTo>
                  <a:cubicBezTo>
                    <a:pt x="1213" y="11921"/>
                    <a:pt x="2427" y="5319"/>
                    <a:pt x="4288" y="5447"/>
                  </a:cubicBezTo>
                  <a:cubicBezTo>
                    <a:pt x="6148" y="5575"/>
                    <a:pt x="8872" y="20125"/>
                    <a:pt x="11164" y="19292"/>
                  </a:cubicBezTo>
                  <a:cubicBezTo>
                    <a:pt x="13456" y="18459"/>
                    <a:pt x="16301" y="2371"/>
                    <a:pt x="18040" y="448"/>
                  </a:cubicBezTo>
                  <a:cubicBezTo>
                    <a:pt x="19780" y="-1475"/>
                    <a:pt x="20690" y="3140"/>
                    <a:pt x="21600" y="7755"/>
                  </a:cubicBezTo>
                </a:path>
              </a:pathLst>
            </a:custGeom>
            <a:noFill/>
            <a:ln w="76200" cap="flat">
              <a:solidFill>
                <a:srgbClr val="EB8104"/>
              </a:solidFill>
              <a:prstDash val="sysDash"/>
              <a:round/>
              <a:headEnd type="triangle" w="med" len="med"/>
              <a:tailEnd type="triangle" w="med" len="med"/>
            </a:ln>
            <a:effectLst/>
          </p:spPr>
          <p:txBody>
            <a:bodyPr wrap="square" lIns="0" tIns="0" rIns="0" bIns="0" numCol="1" anchor="t">
              <a:noAutofit/>
            </a:bodyPr>
            <a:lstStyle/>
            <a:p>
              <a:pPr lvl="0" defTabSz="647700">
                <a:defRPr sz="1400"/>
              </a:pPr>
              <a:endParaRPr/>
            </a:p>
          </p:txBody>
        </p:sp>
      </p:grpSp>
      <p:grpSp>
        <p:nvGrpSpPr>
          <p:cNvPr id="1057" name="Group 1057"/>
          <p:cNvGrpSpPr/>
          <p:nvPr/>
        </p:nvGrpSpPr>
        <p:grpSpPr>
          <a:xfrm rot="18060000">
            <a:off x="7979592" y="3301122"/>
            <a:ext cx="2310748" cy="1430645"/>
            <a:chOff x="0" y="0"/>
            <a:chExt cx="2310746" cy="1430644"/>
          </a:xfrm>
        </p:grpSpPr>
        <p:sp>
          <p:nvSpPr>
            <p:cNvPr id="1054" name="Shape 1054"/>
            <p:cNvSpPr/>
            <p:nvPr/>
          </p:nvSpPr>
          <p:spPr>
            <a:xfrm>
              <a:off x="35879" y="0"/>
              <a:ext cx="2261457" cy="545939"/>
            </a:xfrm>
            <a:custGeom>
              <a:avLst/>
              <a:gdLst/>
              <a:ahLst/>
              <a:cxnLst>
                <a:cxn ang="0">
                  <a:pos x="wd2" y="hd2"/>
                </a:cxn>
                <a:cxn ang="5400000">
                  <a:pos x="wd2" y="hd2"/>
                </a:cxn>
                <a:cxn ang="10800000">
                  <a:pos x="wd2" y="hd2"/>
                </a:cxn>
                <a:cxn ang="16200000">
                  <a:pos x="wd2" y="hd2"/>
                </a:cxn>
              </a:cxnLst>
              <a:rect l="0" t="0" r="r" b="b"/>
              <a:pathLst>
                <a:path w="21600" h="19326" extrusionOk="0">
                  <a:moveTo>
                    <a:pt x="0" y="18523"/>
                  </a:moveTo>
                  <a:cubicBezTo>
                    <a:pt x="1213" y="11921"/>
                    <a:pt x="2427" y="5319"/>
                    <a:pt x="4288" y="5447"/>
                  </a:cubicBezTo>
                  <a:cubicBezTo>
                    <a:pt x="6148" y="5575"/>
                    <a:pt x="8872" y="20125"/>
                    <a:pt x="11164" y="19292"/>
                  </a:cubicBezTo>
                  <a:cubicBezTo>
                    <a:pt x="13456" y="18459"/>
                    <a:pt x="16301" y="2371"/>
                    <a:pt x="18040" y="448"/>
                  </a:cubicBezTo>
                  <a:cubicBezTo>
                    <a:pt x="19780" y="-1475"/>
                    <a:pt x="20690" y="3140"/>
                    <a:pt x="21600" y="7755"/>
                  </a:cubicBezTo>
                </a:path>
              </a:pathLst>
            </a:custGeom>
            <a:noFill/>
            <a:ln w="76200" cap="flat">
              <a:solidFill>
                <a:srgbClr val="EB8104"/>
              </a:solidFill>
              <a:prstDash val="sysDash"/>
              <a:round/>
              <a:headEnd type="triangle" w="med" len="med"/>
              <a:tailEnd type="triangle" w="med" len="med"/>
            </a:ln>
            <a:effectLst/>
          </p:spPr>
          <p:txBody>
            <a:bodyPr wrap="square" lIns="0" tIns="0" rIns="0" bIns="0" numCol="1" anchor="t">
              <a:noAutofit/>
            </a:bodyPr>
            <a:lstStyle/>
            <a:p>
              <a:pPr lvl="0" defTabSz="647700">
                <a:defRPr sz="1400"/>
              </a:pPr>
              <a:endParaRPr/>
            </a:p>
          </p:txBody>
        </p:sp>
        <p:sp>
          <p:nvSpPr>
            <p:cNvPr id="1055" name="Shape 1055"/>
            <p:cNvSpPr/>
            <p:nvPr/>
          </p:nvSpPr>
          <p:spPr>
            <a:xfrm rot="780000">
              <a:off x="-8678" y="983094"/>
              <a:ext cx="2328102" cy="188107"/>
            </a:xfrm>
            <a:custGeom>
              <a:avLst/>
              <a:gdLst/>
              <a:ahLst/>
              <a:cxnLst>
                <a:cxn ang="0">
                  <a:pos x="wd2" y="hd2"/>
                </a:cxn>
                <a:cxn ang="5400000">
                  <a:pos x="wd2" y="hd2"/>
                </a:cxn>
                <a:cxn ang="10800000">
                  <a:pos x="wd2" y="hd2"/>
                </a:cxn>
                <a:cxn ang="16200000">
                  <a:pos x="wd2" y="hd2"/>
                </a:cxn>
              </a:cxnLst>
              <a:rect l="0" t="0" r="r" b="b"/>
              <a:pathLst>
                <a:path w="21600" h="19326" extrusionOk="0">
                  <a:moveTo>
                    <a:pt x="0" y="18523"/>
                  </a:moveTo>
                  <a:cubicBezTo>
                    <a:pt x="1213" y="11921"/>
                    <a:pt x="2427" y="5319"/>
                    <a:pt x="4288" y="5447"/>
                  </a:cubicBezTo>
                  <a:cubicBezTo>
                    <a:pt x="6148" y="5575"/>
                    <a:pt x="8872" y="20125"/>
                    <a:pt x="11164" y="19292"/>
                  </a:cubicBezTo>
                  <a:cubicBezTo>
                    <a:pt x="13456" y="18459"/>
                    <a:pt x="16301" y="2371"/>
                    <a:pt x="18040" y="448"/>
                  </a:cubicBezTo>
                  <a:cubicBezTo>
                    <a:pt x="19780" y="-1475"/>
                    <a:pt x="20690" y="3140"/>
                    <a:pt x="21600" y="7755"/>
                  </a:cubicBezTo>
                </a:path>
              </a:pathLst>
            </a:custGeom>
            <a:noFill/>
            <a:ln w="76200" cap="flat">
              <a:solidFill>
                <a:srgbClr val="EB8104"/>
              </a:solidFill>
              <a:prstDash val="sysDash"/>
              <a:round/>
              <a:headEnd type="triangle" w="med" len="med"/>
              <a:tailEnd type="triangle" w="med" len="med"/>
            </a:ln>
            <a:effectLst/>
          </p:spPr>
          <p:txBody>
            <a:bodyPr wrap="square" lIns="0" tIns="0" rIns="0" bIns="0" numCol="1" anchor="t">
              <a:noAutofit/>
            </a:bodyPr>
            <a:lstStyle/>
            <a:p>
              <a:pPr lvl="0" defTabSz="647700">
                <a:defRPr sz="1400"/>
              </a:pPr>
              <a:endParaRPr/>
            </a:p>
          </p:txBody>
        </p:sp>
        <p:sp>
          <p:nvSpPr>
            <p:cNvPr id="1056" name="Shape 1056"/>
            <p:cNvSpPr/>
            <p:nvPr/>
          </p:nvSpPr>
          <p:spPr>
            <a:xfrm rot="10800000">
              <a:off x="12205" y="641708"/>
              <a:ext cx="2261457" cy="545940"/>
            </a:xfrm>
            <a:custGeom>
              <a:avLst/>
              <a:gdLst/>
              <a:ahLst/>
              <a:cxnLst>
                <a:cxn ang="0">
                  <a:pos x="wd2" y="hd2"/>
                </a:cxn>
                <a:cxn ang="5400000">
                  <a:pos x="wd2" y="hd2"/>
                </a:cxn>
                <a:cxn ang="10800000">
                  <a:pos x="wd2" y="hd2"/>
                </a:cxn>
                <a:cxn ang="16200000">
                  <a:pos x="wd2" y="hd2"/>
                </a:cxn>
              </a:cxnLst>
              <a:rect l="0" t="0" r="r" b="b"/>
              <a:pathLst>
                <a:path w="21600" h="19326" extrusionOk="0">
                  <a:moveTo>
                    <a:pt x="0" y="18523"/>
                  </a:moveTo>
                  <a:cubicBezTo>
                    <a:pt x="1213" y="11921"/>
                    <a:pt x="2427" y="5319"/>
                    <a:pt x="4288" y="5447"/>
                  </a:cubicBezTo>
                  <a:cubicBezTo>
                    <a:pt x="6148" y="5575"/>
                    <a:pt x="8872" y="20125"/>
                    <a:pt x="11164" y="19292"/>
                  </a:cubicBezTo>
                  <a:cubicBezTo>
                    <a:pt x="13456" y="18459"/>
                    <a:pt x="16301" y="2371"/>
                    <a:pt x="18040" y="448"/>
                  </a:cubicBezTo>
                  <a:cubicBezTo>
                    <a:pt x="19780" y="-1475"/>
                    <a:pt x="20690" y="3140"/>
                    <a:pt x="21600" y="7755"/>
                  </a:cubicBezTo>
                </a:path>
              </a:pathLst>
            </a:custGeom>
            <a:noFill/>
            <a:ln w="76200" cap="flat">
              <a:solidFill>
                <a:srgbClr val="EB8104"/>
              </a:solidFill>
              <a:prstDash val="sysDash"/>
              <a:round/>
              <a:headEnd type="triangle" w="med" len="med"/>
              <a:tailEnd type="triangle" w="med" len="med"/>
            </a:ln>
            <a:effectLst/>
          </p:spPr>
          <p:txBody>
            <a:bodyPr wrap="square" lIns="0" tIns="0" rIns="0" bIns="0" numCol="1" anchor="t">
              <a:noAutofit/>
            </a:bodyPr>
            <a:lstStyle/>
            <a:p>
              <a:pPr lvl="0" defTabSz="647700">
                <a:defRPr sz="1400"/>
              </a:pPr>
              <a:endParaRPr/>
            </a:p>
          </p:txBody>
        </p:sp>
      </p:grpSp>
      <p:sp>
        <p:nvSpPr>
          <p:cNvPr id="1058" name="Shape 1058"/>
          <p:cNvSpPr/>
          <p:nvPr/>
        </p:nvSpPr>
        <p:spPr>
          <a:xfrm>
            <a:off x="4229100" y="2705100"/>
            <a:ext cx="4140200" cy="1485900"/>
          </a:xfrm>
          <a:prstGeom prst="rect">
            <a:avLst/>
          </a:prstGeom>
          <a:ln w="12700">
            <a:round/>
          </a:ln>
          <a:extLst>
            <a:ext uri="{C572A759-6A51-4108-AA02-DFA0A04FC94B}">
              <ma14:wrappingTextBoxFlag xmlns:ma14="http://schemas.microsoft.com/office/mac/drawingml/2011/main" val="1"/>
            </a:ext>
          </a:extLst>
        </p:spPr>
        <p:txBody>
          <a:bodyPr lIns="38100" tIns="38100" rIns="38100" bIns="38100">
            <a:spAutoFit/>
          </a:bodyPr>
          <a:lstStyle>
            <a:lvl1pPr algn="ctr" defTabSz="1295400">
              <a:buClr>
                <a:srgbClr val="000000"/>
              </a:buClr>
              <a:defRPr sz="3000" b="1">
                <a:uFill>
                  <a:solidFill/>
                </a:uFill>
                <a:latin typeface="Calibri"/>
                <a:ea typeface="Calibri"/>
                <a:cs typeface="Calibri"/>
                <a:sym typeface="Calibri"/>
              </a:defRPr>
            </a:lvl1pPr>
          </a:lstStyle>
          <a:p>
            <a:pPr lvl="0">
              <a:defRPr sz="1800" b="0">
                <a:uFillTx/>
              </a:defRPr>
            </a:pPr>
            <a:r>
              <a:rPr sz="3000" b="1">
                <a:uFill>
                  <a:solidFill/>
                </a:uFill>
              </a:rPr>
              <a:t>Today’s Approach to Computational Materials Design</a:t>
            </a:r>
          </a:p>
        </p:txBody>
      </p:sp>
    </p:spTree>
  </p:cSld>
  <p:clrMapOvr>
    <a:masterClrMapping/>
  </p:clrMapOvr>
  <p:transition xmlns:p14="http://schemas.microsoft.com/office/powerpoint/2010/main" spd="med">
    <p:wip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 name="Group 1064"/>
          <p:cNvGrpSpPr/>
          <p:nvPr/>
        </p:nvGrpSpPr>
        <p:grpSpPr>
          <a:xfrm>
            <a:off x="8341437" y="274328"/>
            <a:ext cx="3928498" cy="2605596"/>
            <a:chOff x="0" y="0"/>
            <a:chExt cx="3928496" cy="2605595"/>
          </a:xfrm>
        </p:grpSpPr>
        <p:sp>
          <p:nvSpPr>
            <p:cNvPr id="1062" name="Shape 1062"/>
            <p:cNvSpPr/>
            <p:nvPr/>
          </p:nvSpPr>
          <p:spPr>
            <a:xfrm>
              <a:off x="0" y="-1"/>
              <a:ext cx="3928497" cy="2605597"/>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3"/>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063" name="Shape 1063"/>
            <p:cNvSpPr/>
            <p:nvPr/>
          </p:nvSpPr>
          <p:spPr>
            <a:xfrm>
              <a:off x="199465" y="132685"/>
              <a:ext cx="3599831" cy="2215470"/>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067" name="Group 1067"/>
          <p:cNvGrpSpPr/>
          <p:nvPr/>
        </p:nvGrpSpPr>
        <p:grpSpPr>
          <a:xfrm rot="10800000">
            <a:off x="323201" y="382909"/>
            <a:ext cx="4015115" cy="2672465"/>
            <a:chOff x="0" y="0"/>
            <a:chExt cx="4015113" cy="2672463"/>
          </a:xfrm>
        </p:grpSpPr>
        <p:sp>
          <p:nvSpPr>
            <p:cNvPr id="1065" name="Shape 1065"/>
            <p:cNvSpPr/>
            <p:nvPr/>
          </p:nvSpPr>
          <p:spPr>
            <a:xfrm>
              <a:off x="-1" y="-1"/>
              <a:ext cx="4015115" cy="2672465"/>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4"/>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066" name="Shape 1066"/>
            <p:cNvSpPr/>
            <p:nvPr/>
          </p:nvSpPr>
          <p:spPr>
            <a:xfrm>
              <a:off x="203862" y="136090"/>
              <a:ext cx="3679201" cy="2272326"/>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119" name="Group 1119"/>
          <p:cNvGrpSpPr/>
          <p:nvPr/>
        </p:nvGrpSpPr>
        <p:grpSpPr>
          <a:xfrm>
            <a:off x="5630723" y="2378381"/>
            <a:ext cx="1498601" cy="1718602"/>
            <a:chOff x="0" y="0"/>
            <a:chExt cx="1498600" cy="1718601"/>
          </a:xfrm>
        </p:grpSpPr>
        <p:sp>
          <p:nvSpPr>
            <p:cNvPr id="1068" name="Shape 1068"/>
            <p:cNvSpPr/>
            <p:nvPr/>
          </p:nvSpPr>
          <p:spPr>
            <a:xfrm>
              <a:off x="119930" y="410161"/>
              <a:ext cx="1254472" cy="1427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69" name="Shape 1069"/>
            <p:cNvSpPr/>
            <p:nvPr/>
          </p:nvSpPr>
          <p:spPr>
            <a:xfrm>
              <a:off x="0" y="0"/>
              <a:ext cx="1498600" cy="447341"/>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5"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0" name="Shape 1070"/>
            <p:cNvSpPr/>
            <p:nvPr/>
          </p:nvSpPr>
          <p:spPr>
            <a:xfrm>
              <a:off x="88748" y="422154"/>
              <a:ext cx="1320434" cy="17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1" name="Shape 1071"/>
            <p:cNvSpPr/>
            <p:nvPr/>
          </p:nvSpPr>
          <p:spPr>
            <a:xfrm>
              <a:off x="1003816" y="557676"/>
              <a:ext cx="337005" cy="17509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2" name="Shape 1072"/>
            <p:cNvSpPr/>
            <p:nvPr/>
          </p:nvSpPr>
          <p:spPr>
            <a:xfrm>
              <a:off x="146315" y="560074"/>
              <a:ext cx="321414" cy="16310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3" name="Shape 1073"/>
            <p:cNvSpPr/>
            <p:nvPr/>
          </p:nvSpPr>
          <p:spPr>
            <a:xfrm>
              <a:off x="575666" y="549280"/>
              <a:ext cx="341802" cy="1715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4" name="Shape 1074"/>
            <p:cNvSpPr/>
            <p:nvPr/>
          </p:nvSpPr>
          <p:spPr>
            <a:xfrm>
              <a:off x="1030202" y="1399586"/>
              <a:ext cx="345400" cy="122330"/>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5" name="Shape 1075"/>
            <p:cNvSpPr/>
            <p:nvPr/>
          </p:nvSpPr>
          <p:spPr>
            <a:xfrm>
              <a:off x="140318" y="1397188"/>
              <a:ext cx="347799" cy="124728"/>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6" name="Shape 1076"/>
            <p:cNvSpPr/>
            <p:nvPr/>
          </p:nvSpPr>
          <p:spPr>
            <a:xfrm>
              <a:off x="570869" y="1416376"/>
              <a:ext cx="347799" cy="111536"/>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7" name="Shape 1077"/>
            <p:cNvSpPr/>
            <p:nvPr/>
          </p:nvSpPr>
          <p:spPr>
            <a:xfrm>
              <a:off x="1060184" y="669618"/>
              <a:ext cx="244658" cy="760359"/>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8" name="Shape 1078"/>
            <p:cNvSpPr/>
            <p:nvPr/>
          </p:nvSpPr>
          <p:spPr>
            <a:xfrm>
              <a:off x="209877" y="687200"/>
              <a:ext cx="213477" cy="748367"/>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5"/>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79" name="Shape 1079"/>
            <p:cNvSpPr/>
            <p:nvPr/>
          </p:nvSpPr>
          <p:spPr>
            <a:xfrm>
              <a:off x="641627" y="688400"/>
              <a:ext cx="213477" cy="751964"/>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80" name="Shape 1080"/>
            <p:cNvSpPr/>
            <p:nvPr/>
          </p:nvSpPr>
          <p:spPr>
            <a:xfrm>
              <a:off x="46176" y="1496729"/>
              <a:ext cx="1452357" cy="221873"/>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5" y="9199"/>
                  </a:lnTo>
                  <a:lnTo>
                    <a:pt x="21315"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81" name="Shape 1081"/>
            <p:cNvSpPr/>
            <p:nvPr/>
          </p:nvSpPr>
          <p:spPr>
            <a:xfrm>
              <a:off x="184692" y="83951"/>
              <a:ext cx="1143001" cy="299826"/>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82" name="Shape 1082"/>
            <p:cNvSpPr/>
            <p:nvPr/>
          </p:nvSpPr>
          <p:spPr>
            <a:xfrm>
              <a:off x="387374" y="151112"/>
              <a:ext cx="717185" cy="188291"/>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83" name="Shape 1083"/>
            <p:cNvSpPr/>
            <p:nvPr/>
          </p:nvSpPr>
          <p:spPr>
            <a:xfrm>
              <a:off x="1066180" y="596053"/>
              <a:ext cx="209879" cy="94746"/>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84" name="Shape 1084"/>
            <p:cNvSpPr/>
            <p:nvPr/>
          </p:nvSpPr>
          <p:spPr>
            <a:xfrm>
              <a:off x="203881" y="586459"/>
              <a:ext cx="200285" cy="923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85" name="Shape 1085"/>
            <p:cNvSpPr/>
            <p:nvPr/>
          </p:nvSpPr>
          <p:spPr>
            <a:xfrm>
              <a:off x="641627" y="591256"/>
              <a:ext cx="203882" cy="983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86" name="Shape 1086"/>
            <p:cNvSpPr/>
            <p:nvPr/>
          </p:nvSpPr>
          <p:spPr>
            <a:xfrm>
              <a:off x="1136939" y="737571"/>
              <a:ext cx="95945" cy="647701"/>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87" name="Shape 1087"/>
            <p:cNvSpPr/>
            <p:nvPr/>
          </p:nvSpPr>
          <p:spPr>
            <a:xfrm>
              <a:off x="271042" y="723179"/>
              <a:ext cx="88749" cy="681205"/>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88" name="Shape 1088"/>
            <p:cNvSpPr/>
            <p:nvPr/>
          </p:nvSpPr>
          <p:spPr>
            <a:xfrm>
              <a:off x="705190" y="732774"/>
              <a:ext cx="89949" cy="676408"/>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89" name="Shape 1089"/>
            <p:cNvSpPr/>
            <p:nvPr/>
          </p:nvSpPr>
          <p:spPr>
            <a:xfrm>
              <a:off x="100742" y="1558618"/>
              <a:ext cx="1295248" cy="92347"/>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90" name="Shape 1090"/>
            <p:cNvSpPr/>
            <p:nvPr/>
          </p:nvSpPr>
          <p:spPr>
            <a:xfrm>
              <a:off x="148714" y="1580681"/>
              <a:ext cx="1171720" cy="479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91" name="Shape 1091"/>
            <p:cNvSpPr/>
            <p:nvPr/>
          </p:nvSpPr>
          <p:spPr>
            <a:xfrm>
              <a:off x="291431" y="290231"/>
              <a:ext cx="154711" cy="74358"/>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92" name="Shape 1092"/>
            <p:cNvSpPr/>
            <p:nvPr/>
          </p:nvSpPr>
          <p:spPr>
            <a:xfrm>
              <a:off x="666812" y="117531"/>
              <a:ext cx="164306" cy="61166"/>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93" name="Shape 1093"/>
            <p:cNvSpPr/>
            <p:nvPr/>
          </p:nvSpPr>
          <p:spPr>
            <a:xfrm>
              <a:off x="1057785" y="272241"/>
              <a:ext cx="159508" cy="85152"/>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94" name="Shape 1094"/>
            <p:cNvSpPr/>
            <p:nvPr/>
          </p:nvSpPr>
          <p:spPr>
            <a:xfrm>
              <a:off x="596053" y="196685"/>
              <a:ext cx="206282" cy="97145"/>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95" name="Shape 1095"/>
            <p:cNvSpPr/>
            <p:nvPr/>
          </p:nvSpPr>
          <p:spPr>
            <a:xfrm>
              <a:off x="677606" y="223070"/>
              <a:ext cx="12701" cy="7521"/>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96" name="Shape 1096"/>
            <p:cNvSpPr/>
            <p:nvPr/>
          </p:nvSpPr>
          <p:spPr>
            <a:xfrm>
              <a:off x="603250" y="247056"/>
              <a:ext cx="12700" cy="12701"/>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97" name="Shape 1097"/>
            <p:cNvSpPr/>
            <p:nvPr/>
          </p:nvSpPr>
          <p:spPr>
            <a:xfrm>
              <a:off x="579263" y="293829"/>
              <a:ext cx="12701" cy="10010"/>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098" name="Shape 1098"/>
            <p:cNvSpPr/>
            <p:nvPr/>
          </p:nvSpPr>
          <p:spPr>
            <a:xfrm>
              <a:off x="207479" y="470126"/>
              <a:ext cx="1085370" cy="32382"/>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099" name="Shape 1099"/>
            <p:cNvSpPr/>
            <p:nvPr/>
          </p:nvSpPr>
          <p:spPr>
            <a:xfrm>
              <a:off x="1176476" y="816725"/>
              <a:ext cx="26385" cy="512103"/>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100" name="Shape 1100"/>
            <p:cNvSpPr/>
            <p:nvPr/>
          </p:nvSpPr>
          <p:spPr>
            <a:xfrm>
              <a:off x="302224" y="829917"/>
              <a:ext cx="27585" cy="510904"/>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101" name="Shape 1101"/>
            <p:cNvSpPr/>
            <p:nvPr/>
          </p:nvSpPr>
          <p:spPr>
            <a:xfrm>
              <a:off x="742369" y="844309"/>
              <a:ext cx="26385" cy="512103"/>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1"/>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102" name="Shape 1102"/>
            <p:cNvSpPr/>
            <p:nvPr/>
          </p:nvSpPr>
          <p:spPr>
            <a:xfrm>
              <a:off x="1078173" y="1441562"/>
              <a:ext cx="178697" cy="49172"/>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03" name="Shape 1103"/>
            <p:cNvSpPr/>
            <p:nvPr/>
          </p:nvSpPr>
          <p:spPr>
            <a:xfrm>
              <a:off x="197884" y="1435565"/>
              <a:ext cx="189491" cy="47973"/>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04" name="Shape 1104"/>
            <p:cNvSpPr/>
            <p:nvPr/>
          </p:nvSpPr>
          <p:spPr>
            <a:xfrm>
              <a:off x="633232" y="1443960"/>
              <a:ext cx="165505" cy="47973"/>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05" name="Shape 1105"/>
            <p:cNvSpPr/>
            <p:nvPr/>
          </p:nvSpPr>
          <p:spPr>
            <a:xfrm>
              <a:off x="243458" y="609245"/>
              <a:ext cx="117533" cy="467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106" name="Shape 1106"/>
            <p:cNvSpPr/>
            <p:nvPr/>
          </p:nvSpPr>
          <p:spPr>
            <a:xfrm>
              <a:off x="677606" y="612843"/>
              <a:ext cx="129526" cy="56369"/>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107" name="Shape 1107"/>
            <p:cNvSpPr/>
            <p:nvPr/>
          </p:nvSpPr>
          <p:spPr>
            <a:xfrm>
              <a:off x="235063" y="1455953"/>
              <a:ext cx="12701" cy="10010"/>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08" name="Shape 1108"/>
            <p:cNvSpPr/>
            <p:nvPr/>
          </p:nvSpPr>
          <p:spPr>
            <a:xfrm>
              <a:off x="665614" y="1465548"/>
              <a:ext cx="12701" cy="10010"/>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09" name="Shape 1109"/>
            <p:cNvSpPr/>
            <p:nvPr/>
          </p:nvSpPr>
          <p:spPr>
            <a:xfrm>
              <a:off x="1100276" y="1461950"/>
              <a:ext cx="12701" cy="10010"/>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10" name="Shape 1110"/>
            <p:cNvSpPr/>
            <p:nvPr/>
          </p:nvSpPr>
          <p:spPr>
            <a:xfrm>
              <a:off x="884376" y="642826"/>
              <a:ext cx="139701" cy="826321"/>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111" name="Shape 1111"/>
            <p:cNvSpPr/>
            <p:nvPr/>
          </p:nvSpPr>
          <p:spPr>
            <a:xfrm>
              <a:off x="452137" y="632032"/>
              <a:ext cx="148715" cy="826321"/>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112" name="Shape 1112"/>
            <p:cNvSpPr/>
            <p:nvPr/>
          </p:nvSpPr>
          <p:spPr>
            <a:xfrm>
              <a:off x="900676" y="9150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13" name="Shape 1113"/>
            <p:cNvSpPr/>
            <p:nvPr/>
          </p:nvSpPr>
          <p:spPr>
            <a:xfrm>
              <a:off x="458133" y="8131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14" name="Shape 1114"/>
            <p:cNvSpPr/>
            <p:nvPr/>
          </p:nvSpPr>
          <p:spPr>
            <a:xfrm>
              <a:off x="910271" y="82032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15" name="Shape 1115"/>
            <p:cNvSpPr/>
            <p:nvPr/>
          </p:nvSpPr>
          <p:spPr>
            <a:xfrm>
              <a:off x="898277" y="8682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16" name="Shape 1116"/>
            <p:cNvSpPr/>
            <p:nvPr/>
          </p:nvSpPr>
          <p:spPr>
            <a:xfrm>
              <a:off x="459333" y="8610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17" name="Shape 1117"/>
            <p:cNvSpPr/>
            <p:nvPr/>
          </p:nvSpPr>
          <p:spPr>
            <a:xfrm>
              <a:off x="461731" y="9198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18" name="Shape 1118"/>
            <p:cNvSpPr/>
            <p:nvPr/>
          </p:nvSpPr>
          <p:spPr>
            <a:xfrm>
              <a:off x="1093765" y="582861"/>
              <a:ext cx="136722" cy="551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sp>
        <p:nvSpPr>
          <p:cNvPr id="1120" name="Shape 1120"/>
          <p:cNvSpPr/>
          <p:nvPr/>
        </p:nvSpPr>
        <p:spPr>
          <a:xfrm>
            <a:off x="2460299" y="752263"/>
            <a:ext cx="837321"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Data</a:t>
            </a:r>
          </a:p>
        </p:txBody>
      </p:sp>
      <p:sp>
        <p:nvSpPr>
          <p:cNvPr id="1121" name="Shape 1121"/>
          <p:cNvSpPr/>
          <p:nvPr/>
        </p:nvSpPr>
        <p:spPr>
          <a:xfrm>
            <a:off x="5176392" y="1625600"/>
            <a:ext cx="2059757" cy="5461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Repositories</a:t>
            </a:r>
          </a:p>
        </p:txBody>
      </p:sp>
      <p:sp>
        <p:nvSpPr>
          <p:cNvPr id="1122" name="Shape 1122"/>
          <p:cNvSpPr/>
          <p:nvPr/>
        </p:nvSpPr>
        <p:spPr>
          <a:xfrm>
            <a:off x="8991600" y="752263"/>
            <a:ext cx="1268549"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Models</a:t>
            </a:r>
          </a:p>
        </p:txBody>
      </p:sp>
      <p:grpSp>
        <p:nvGrpSpPr>
          <p:cNvPr id="1127" name="Group 1127"/>
          <p:cNvGrpSpPr/>
          <p:nvPr/>
        </p:nvGrpSpPr>
        <p:grpSpPr>
          <a:xfrm>
            <a:off x="1514968" y="1447800"/>
            <a:ext cx="1295965" cy="1268872"/>
            <a:chOff x="0" y="0"/>
            <a:chExt cx="1295963" cy="1268871"/>
          </a:xfrm>
        </p:grpSpPr>
        <p:sp>
          <p:nvSpPr>
            <p:cNvPr id="1123" name="Shape 1123"/>
            <p:cNvSpPr/>
            <p:nvPr/>
          </p:nvSpPr>
          <p:spPr>
            <a:xfrm>
              <a:off x="0" y="0"/>
              <a:ext cx="1295964" cy="1268872"/>
            </a:xfrm>
            <a:custGeom>
              <a:avLst/>
              <a:gdLst/>
              <a:ahLst/>
              <a:cxnLst>
                <a:cxn ang="0">
                  <a:pos x="wd2" y="hd2"/>
                </a:cxn>
                <a:cxn ang="5400000">
                  <a:pos x="wd2" y="hd2"/>
                </a:cxn>
                <a:cxn ang="10800000">
                  <a:pos x="wd2" y="hd2"/>
                </a:cxn>
                <a:cxn ang="16200000">
                  <a:pos x="wd2" y="hd2"/>
                </a:cxn>
              </a:cxnLst>
              <a:rect l="0" t="0" r="r" b="b"/>
              <a:pathLst>
                <a:path w="21600" h="21600" extrusionOk="0">
                  <a:moveTo>
                    <a:pt x="21487" y="14528"/>
                  </a:moveTo>
                  <a:lnTo>
                    <a:pt x="21468" y="14528"/>
                  </a:lnTo>
                  <a:lnTo>
                    <a:pt x="21468" y="14509"/>
                  </a:lnTo>
                  <a:lnTo>
                    <a:pt x="21393" y="14355"/>
                  </a:lnTo>
                  <a:lnTo>
                    <a:pt x="21186" y="14048"/>
                  </a:lnTo>
                  <a:lnTo>
                    <a:pt x="20922" y="13606"/>
                  </a:lnTo>
                  <a:lnTo>
                    <a:pt x="20602" y="13029"/>
                  </a:lnTo>
                  <a:lnTo>
                    <a:pt x="20206" y="12376"/>
                  </a:lnTo>
                  <a:lnTo>
                    <a:pt x="19773" y="11646"/>
                  </a:lnTo>
                  <a:lnTo>
                    <a:pt x="19321" y="10877"/>
                  </a:lnTo>
                  <a:lnTo>
                    <a:pt x="18869" y="10070"/>
                  </a:lnTo>
                  <a:lnTo>
                    <a:pt x="18380" y="9282"/>
                  </a:lnTo>
                  <a:lnTo>
                    <a:pt x="17928" y="8513"/>
                  </a:lnTo>
                  <a:lnTo>
                    <a:pt x="17495" y="7783"/>
                  </a:lnTo>
                  <a:lnTo>
                    <a:pt x="17080" y="7091"/>
                  </a:lnTo>
                  <a:lnTo>
                    <a:pt x="16741" y="6515"/>
                  </a:lnTo>
                  <a:lnTo>
                    <a:pt x="16459" y="6015"/>
                  </a:lnTo>
                  <a:lnTo>
                    <a:pt x="16233" y="5688"/>
                  </a:lnTo>
                  <a:lnTo>
                    <a:pt x="16139" y="5496"/>
                  </a:lnTo>
                  <a:lnTo>
                    <a:pt x="15969" y="5285"/>
                  </a:lnTo>
                  <a:lnTo>
                    <a:pt x="15800" y="5169"/>
                  </a:lnTo>
                  <a:lnTo>
                    <a:pt x="15630" y="5073"/>
                  </a:lnTo>
                  <a:lnTo>
                    <a:pt x="15461" y="4996"/>
                  </a:lnTo>
                  <a:lnTo>
                    <a:pt x="15291" y="4977"/>
                  </a:lnTo>
                  <a:lnTo>
                    <a:pt x="15141" y="4996"/>
                  </a:lnTo>
                  <a:lnTo>
                    <a:pt x="14971" y="5035"/>
                  </a:lnTo>
                  <a:lnTo>
                    <a:pt x="14877" y="5073"/>
                  </a:lnTo>
                  <a:lnTo>
                    <a:pt x="14858" y="5073"/>
                  </a:lnTo>
                  <a:lnTo>
                    <a:pt x="14858" y="5073"/>
                  </a:lnTo>
                  <a:lnTo>
                    <a:pt x="14331" y="5419"/>
                  </a:lnTo>
                  <a:lnTo>
                    <a:pt x="14331" y="3594"/>
                  </a:lnTo>
                  <a:lnTo>
                    <a:pt x="14331" y="3401"/>
                  </a:lnTo>
                  <a:lnTo>
                    <a:pt x="14180" y="3344"/>
                  </a:lnTo>
                  <a:lnTo>
                    <a:pt x="9811" y="1326"/>
                  </a:lnTo>
                  <a:lnTo>
                    <a:pt x="9811" y="1883"/>
                  </a:lnTo>
                  <a:lnTo>
                    <a:pt x="11525" y="2671"/>
                  </a:lnTo>
                  <a:lnTo>
                    <a:pt x="9887" y="3728"/>
                  </a:lnTo>
                  <a:lnTo>
                    <a:pt x="6648" y="2018"/>
                  </a:lnTo>
                  <a:lnTo>
                    <a:pt x="8079" y="1076"/>
                  </a:lnTo>
                  <a:lnTo>
                    <a:pt x="9811" y="1883"/>
                  </a:lnTo>
                  <a:lnTo>
                    <a:pt x="9811" y="1326"/>
                  </a:lnTo>
                  <a:lnTo>
                    <a:pt x="6987" y="38"/>
                  </a:lnTo>
                  <a:lnTo>
                    <a:pt x="6874" y="0"/>
                  </a:lnTo>
                  <a:lnTo>
                    <a:pt x="6779" y="38"/>
                  </a:lnTo>
                  <a:lnTo>
                    <a:pt x="4312" y="1249"/>
                  </a:lnTo>
                  <a:lnTo>
                    <a:pt x="4802" y="1557"/>
                  </a:lnTo>
                  <a:lnTo>
                    <a:pt x="6874" y="557"/>
                  </a:lnTo>
                  <a:lnTo>
                    <a:pt x="7815" y="980"/>
                  </a:lnTo>
                  <a:lnTo>
                    <a:pt x="6346" y="1922"/>
                  </a:lnTo>
                  <a:lnTo>
                    <a:pt x="6139" y="2037"/>
                  </a:lnTo>
                  <a:lnTo>
                    <a:pt x="6346" y="2152"/>
                  </a:lnTo>
                  <a:lnTo>
                    <a:pt x="9830" y="3978"/>
                  </a:lnTo>
                  <a:lnTo>
                    <a:pt x="9905" y="4016"/>
                  </a:lnTo>
                  <a:lnTo>
                    <a:pt x="9943" y="3978"/>
                  </a:lnTo>
                  <a:lnTo>
                    <a:pt x="11807" y="2806"/>
                  </a:lnTo>
                  <a:lnTo>
                    <a:pt x="13540" y="3613"/>
                  </a:lnTo>
                  <a:lnTo>
                    <a:pt x="7778" y="7302"/>
                  </a:lnTo>
                  <a:lnTo>
                    <a:pt x="6855" y="6822"/>
                  </a:lnTo>
                  <a:lnTo>
                    <a:pt x="7702" y="6361"/>
                  </a:lnTo>
                  <a:lnTo>
                    <a:pt x="7702" y="6073"/>
                  </a:lnTo>
                  <a:lnTo>
                    <a:pt x="6591" y="6668"/>
                  </a:lnTo>
                  <a:lnTo>
                    <a:pt x="1525" y="3959"/>
                  </a:lnTo>
                  <a:lnTo>
                    <a:pt x="4708" y="2460"/>
                  </a:lnTo>
                  <a:lnTo>
                    <a:pt x="5706" y="3017"/>
                  </a:lnTo>
                  <a:lnTo>
                    <a:pt x="5988" y="2863"/>
                  </a:lnTo>
                  <a:lnTo>
                    <a:pt x="4783" y="2210"/>
                  </a:lnTo>
                  <a:lnTo>
                    <a:pt x="4708" y="2172"/>
                  </a:lnTo>
                  <a:lnTo>
                    <a:pt x="4670" y="2210"/>
                  </a:lnTo>
                  <a:lnTo>
                    <a:pt x="1243" y="3824"/>
                  </a:lnTo>
                  <a:lnTo>
                    <a:pt x="716" y="3536"/>
                  </a:lnTo>
                  <a:lnTo>
                    <a:pt x="4802" y="1557"/>
                  </a:lnTo>
                  <a:lnTo>
                    <a:pt x="4312" y="1249"/>
                  </a:lnTo>
                  <a:lnTo>
                    <a:pt x="132" y="3248"/>
                  </a:lnTo>
                  <a:lnTo>
                    <a:pt x="0" y="3344"/>
                  </a:lnTo>
                  <a:lnTo>
                    <a:pt x="0" y="3498"/>
                  </a:lnTo>
                  <a:lnTo>
                    <a:pt x="0" y="12395"/>
                  </a:lnTo>
                  <a:lnTo>
                    <a:pt x="0" y="12549"/>
                  </a:lnTo>
                  <a:lnTo>
                    <a:pt x="132" y="12645"/>
                  </a:lnTo>
                  <a:lnTo>
                    <a:pt x="2674" y="13932"/>
                  </a:lnTo>
                  <a:lnTo>
                    <a:pt x="2674" y="13356"/>
                  </a:lnTo>
                  <a:lnTo>
                    <a:pt x="471" y="12241"/>
                  </a:lnTo>
                  <a:lnTo>
                    <a:pt x="471" y="11703"/>
                  </a:lnTo>
                  <a:lnTo>
                    <a:pt x="2674" y="12895"/>
                  </a:lnTo>
                  <a:lnTo>
                    <a:pt x="2674" y="12606"/>
                  </a:lnTo>
                  <a:lnTo>
                    <a:pt x="471" y="11415"/>
                  </a:lnTo>
                  <a:lnTo>
                    <a:pt x="471" y="11165"/>
                  </a:lnTo>
                  <a:lnTo>
                    <a:pt x="2674" y="12337"/>
                  </a:lnTo>
                  <a:lnTo>
                    <a:pt x="2674" y="12068"/>
                  </a:lnTo>
                  <a:lnTo>
                    <a:pt x="471" y="10877"/>
                  </a:lnTo>
                  <a:lnTo>
                    <a:pt x="471" y="10608"/>
                  </a:lnTo>
                  <a:lnTo>
                    <a:pt x="2674" y="11799"/>
                  </a:lnTo>
                  <a:lnTo>
                    <a:pt x="2674" y="11511"/>
                  </a:lnTo>
                  <a:lnTo>
                    <a:pt x="471" y="10320"/>
                  </a:lnTo>
                  <a:lnTo>
                    <a:pt x="471" y="10070"/>
                  </a:lnTo>
                  <a:lnTo>
                    <a:pt x="2674" y="11242"/>
                  </a:lnTo>
                  <a:lnTo>
                    <a:pt x="2674" y="10954"/>
                  </a:lnTo>
                  <a:lnTo>
                    <a:pt x="471" y="9781"/>
                  </a:lnTo>
                  <a:lnTo>
                    <a:pt x="471" y="9532"/>
                  </a:lnTo>
                  <a:lnTo>
                    <a:pt x="2674" y="10723"/>
                  </a:lnTo>
                  <a:lnTo>
                    <a:pt x="2674" y="10435"/>
                  </a:lnTo>
                  <a:lnTo>
                    <a:pt x="471" y="9243"/>
                  </a:lnTo>
                  <a:lnTo>
                    <a:pt x="471" y="8974"/>
                  </a:lnTo>
                  <a:lnTo>
                    <a:pt x="2674" y="10166"/>
                  </a:lnTo>
                  <a:lnTo>
                    <a:pt x="2674" y="9878"/>
                  </a:lnTo>
                  <a:lnTo>
                    <a:pt x="471" y="8705"/>
                  </a:lnTo>
                  <a:lnTo>
                    <a:pt x="471" y="8436"/>
                  </a:lnTo>
                  <a:lnTo>
                    <a:pt x="2674" y="9628"/>
                  </a:lnTo>
                  <a:lnTo>
                    <a:pt x="2674" y="9340"/>
                  </a:lnTo>
                  <a:lnTo>
                    <a:pt x="471" y="8148"/>
                  </a:lnTo>
                  <a:lnTo>
                    <a:pt x="471" y="7879"/>
                  </a:lnTo>
                  <a:lnTo>
                    <a:pt x="2674" y="9090"/>
                  </a:lnTo>
                  <a:lnTo>
                    <a:pt x="2674" y="8801"/>
                  </a:lnTo>
                  <a:lnTo>
                    <a:pt x="471" y="7591"/>
                  </a:lnTo>
                  <a:lnTo>
                    <a:pt x="471" y="7360"/>
                  </a:lnTo>
                  <a:lnTo>
                    <a:pt x="2674" y="8532"/>
                  </a:lnTo>
                  <a:lnTo>
                    <a:pt x="2674" y="8263"/>
                  </a:lnTo>
                  <a:lnTo>
                    <a:pt x="471" y="7072"/>
                  </a:lnTo>
                  <a:lnTo>
                    <a:pt x="471" y="6803"/>
                  </a:lnTo>
                  <a:lnTo>
                    <a:pt x="2674" y="7994"/>
                  </a:lnTo>
                  <a:lnTo>
                    <a:pt x="2674" y="7706"/>
                  </a:lnTo>
                  <a:lnTo>
                    <a:pt x="471" y="6515"/>
                  </a:lnTo>
                  <a:lnTo>
                    <a:pt x="471" y="6265"/>
                  </a:lnTo>
                  <a:lnTo>
                    <a:pt x="2674" y="7437"/>
                  </a:lnTo>
                  <a:lnTo>
                    <a:pt x="2674" y="7149"/>
                  </a:lnTo>
                  <a:lnTo>
                    <a:pt x="471" y="5977"/>
                  </a:lnTo>
                  <a:lnTo>
                    <a:pt x="471" y="5707"/>
                  </a:lnTo>
                  <a:lnTo>
                    <a:pt x="2674" y="6918"/>
                  </a:lnTo>
                  <a:lnTo>
                    <a:pt x="2674" y="6630"/>
                  </a:lnTo>
                  <a:lnTo>
                    <a:pt x="471" y="5419"/>
                  </a:lnTo>
                  <a:lnTo>
                    <a:pt x="471" y="5169"/>
                  </a:lnTo>
                  <a:lnTo>
                    <a:pt x="2674" y="6361"/>
                  </a:lnTo>
                  <a:lnTo>
                    <a:pt x="2674" y="6073"/>
                  </a:lnTo>
                  <a:lnTo>
                    <a:pt x="471" y="4900"/>
                  </a:lnTo>
                  <a:lnTo>
                    <a:pt x="471" y="4631"/>
                  </a:lnTo>
                  <a:lnTo>
                    <a:pt x="2674" y="5823"/>
                  </a:lnTo>
                  <a:lnTo>
                    <a:pt x="2674" y="5535"/>
                  </a:lnTo>
                  <a:lnTo>
                    <a:pt x="471" y="4343"/>
                  </a:lnTo>
                  <a:lnTo>
                    <a:pt x="471" y="3978"/>
                  </a:lnTo>
                  <a:lnTo>
                    <a:pt x="7552" y="7744"/>
                  </a:lnTo>
                  <a:lnTo>
                    <a:pt x="7552" y="8186"/>
                  </a:lnTo>
                  <a:lnTo>
                    <a:pt x="2674" y="5535"/>
                  </a:lnTo>
                  <a:lnTo>
                    <a:pt x="2674" y="5823"/>
                  </a:lnTo>
                  <a:lnTo>
                    <a:pt x="7552" y="8475"/>
                  </a:lnTo>
                  <a:lnTo>
                    <a:pt x="7552" y="8744"/>
                  </a:lnTo>
                  <a:lnTo>
                    <a:pt x="2674" y="6073"/>
                  </a:lnTo>
                  <a:lnTo>
                    <a:pt x="2674" y="6361"/>
                  </a:lnTo>
                  <a:lnTo>
                    <a:pt x="7552" y="9032"/>
                  </a:lnTo>
                  <a:lnTo>
                    <a:pt x="7552" y="9282"/>
                  </a:lnTo>
                  <a:lnTo>
                    <a:pt x="2674" y="6630"/>
                  </a:lnTo>
                  <a:lnTo>
                    <a:pt x="2674" y="6918"/>
                  </a:lnTo>
                  <a:lnTo>
                    <a:pt x="7495" y="9551"/>
                  </a:lnTo>
                  <a:lnTo>
                    <a:pt x="7439" y="9570"/>
                  </a:lnTo>
                  <a:lnTo>
                    <a:pt x="7382" y="9609"/>
                  </a:lnTo>
                  <a:lnTo>
                    <a:pt x="7326" y="9628"/>
                  </a:lnTo>
                  <a:lnTo>
                    <a:pt x="7269" y="9685"/>
                  </a:lnTo>
                  <a:lnTo>
                    <a:pt x="2674" y="7149"/>
                  </a:lnTo>
                  <a:lnTo>
                    <a:pt x="2674" y="7437"/>
                  </a:lnTo>
                  <a:lnTo>
                    <a:pt x="7043" y="9839"/>
                  </a:lnTo>
                  <a:lnTo>
                    <a:pt x="6968" y="9858"/>
                  </a:lnTo>
                  <a:lnTo>
                    <a:pt x="6930" y="9897"/>
                  </a:lnTo>
                  <a:lnTo>
                    <a:pt x="6855" y="9916"/>
                  </a:lnTo>
                  <a:lnTo>
                    <a:pt x="6798" y="9974"/>
                  </a:lnTo>
                  <a:lnTo>
                    <a:pt x="2674" y="7706"/>
                  </a:lnTo>
                  <a:lnTo>
                    <a:pt x="2674" y="7994"/>
                  </a:lnTo>
                  <a:lnTo>
                    <a:pt x="6553" y="10127"/>
                  </a:lnTo>
                  <a:lnTo>
                    <a:pt x="6497" y="10147"/>
                  </a:lnTo>
                  <a:lnTo>
                    <a:pt x="6440" y="10185"/>
                  </a:lnTo>
                  <a:lnTo>
                    <a:pt x="6384" y="10204"/>
                  </a:lnTo>
                  <a:lnTo>
                    <a:pt x="6346" y="10262"/>
                  </a:lnTo>
                  <a:lnTo>
                    <a:pt x="2674" y="8263"/>
                  </a:lnTo>
                  <a:lnTo>
                    <a:pt x="2674" y="8532"/>
                  </a:lnTo>
                  <a:lnTo>
                    <a:pt x="6083" y="10416"/>
                  </a:lnTo>
                  <a:lnTo>
                    <a:pt x="6026" y="10435"/>
                  </a:lnTo>
                  <a:lnTo>
                    <a:pt x="5988" y="10473"/>
                  </a:lnTo>
                  <a:lnTo>
                    <a:pt x="5951" y="10493"/>
                  </a:lnTo>
                  <a:lnTo>
                    <a:pt x="5913" y="10512"/>
                  </a:lnTo>
                  <a:lnTo>
                    <a:pt x="5876" y="10512"/>
                  </a:lnTo>
                  <a:lnTo>
                    <a:pt x="5876" y="10512"/>
                  </a:lnTo>
                  <a:lnTo>
                    <a:pt x="5876" y="10550"/>
                  </a:lnTo>
                  <a:lnTo>
                    <a:pt x="5857" y="10550"/>
                  </a:lnTo>
                  <a:lnTo>
                    <a:pt x="2674" y="8801"/>
                  </a:lnTo>
                  <a:lnTo>
                    <a:pt x="2674" y="9090"/>
                  </a:lnTo>
                  <a:lnTo>
                    <a:pt x="5650" y="10723"/>
                  </a:lnTo>
                  <a:lnTo>
                    <a:pt x="5593" y="10762"/>
                  </a:lnTo>
                  <a:lnTo>
                    <a:pt x="5555" y="10781"/>
                  </a:lnTo>
                  <a:lnTo>
                    <a:pt x="5518" y="10838"/>
                  </a:lnTo>
                  <a:lnTo>
                    <a:pt x="5480" y="10877"/>
                  </a:lnTo>
                  <a:lnTo>
                    <a:pt x="2674" y="9340"/>
                  </a:lnTo>
                  <a:lnTo>
                    <a:pt x="2674" y="9628"/>
                  </a:lnTo>
                  <a:lnTo>
                    <a:pt x="5311" y="11069"/>
                  </a:lnTo>
                  <a:lnTo>
                    <a:pt x="5292" y="11127"/>
                  </a:lnTo>
                  <a:lnTo>
                    <a:pt x="5254" y="11165"/>
                  </a:lnTo>
                  <a:lnTo>
                    <a:pt x="5235" y="11223"/>
                  </a:lnTo>
                  <a:lnTo>
                    <a:pt x="5216" y="11280"/>
                  </a:lnTo>
                  <a:lnTo>
                    <a:pt x="2674" y="9878"/>
                  </a:lnTo>
                  <a:lnTo>
                    <a:pt x="2674" y="10166"/>
                  </a:lnTo>
                  <a:lnTo>
                    <a:pt x="5141" y="11530"/>
                  </a:lnTo>
                  <a:lnTo>
                    <a:pt x="5141" y="11607"/>
                  </a:lnTo>
                  <a:lnTo>
                    <a:pt x="5160" y="11665"/>
                  </a:lnTo>
                  <a:lnTo>
                    <a:pt x="5160" y="11742"/>
                  </a:lnTo>
                  <a:lnTo>
                    <a:pt x="5198" y="11799"/>
                  </a:lnTo>
                  <a:lnTo>
                    <a:pt x="2674" y="10435"/>
                  </a:lnTo>
                  <a:lnTo>
                    <a:pt x="2674" y="10723"/>
                  </a:lnTo>
                  <a:lnTo>
                    <a:pt x="5367" y="12184"/>
                  </a:lnTo>
                  <a:lnTo>
                    <a:pt x="5386" y="12222"/>
                  </a:lnTo>
                  <a:lnTo>
                    <a:pt x="5424" y="12260"/>
                  </a:lnTo>
                  <a:lnTo>
                    <a:pt x="5442" y="12299"/>
                  </a:lnTo>
                  <a:lnTo>
                    <a:pt x="5480" y="12318"/>
                  </a:lnTo>
                  <a:lnTo>
                    <a:pt x="5631" y="12606"/>
                  </a:lnTo>
                  <a:lnTo>
                    <a:pt x="2674" y="10954"/>
                  </a:lnTo>
                  <a:lnTo>
                    <a:pt x="2674" y="11242"/>
                  </a:lnTo>
                  <a:lnTo>
                    <a:pt x="5876" y="13029"/>
                  </a:lnTo>
                  <a:lnTo>
                    <a:pt x="6120" y="13394"/>
                  </a:lnTo>
                  <a:lnTo>
                    <a:pt x="2674" y="11511"/>
                  </a:lnTo>
                  <a:lnTo>
                    <a:pt x="2674" y="11799"/>
                  </a:lnTo>
                  <a:lnTo>
                    <a:pt x="6365" y="13836"/>
                  </a:lnTo>
                  <a:lnTo>
                    <a:pt x="6591" y="14221"/>
                  </a:lnTo>
                  <a:lnTo>
                    <a:pt x="2674" y="12068"/>
                  </a:lnTo>
                  <a:lnTo>
                    <a:pt x="2674" y="12337"/>
                  </a:lnTo>
                  <a:lnTo>
                    <a:pt x="6855" y="14643"/>
                  </a:lnTo>
                  <a:lnTo>
                    <a:pt x="7081" y="15047"/>
                  </a:lnTo>
                  <a:lnTo>
                    <a:pt x="2674" y="12606"/>
                  </a:lnTo>
                  <a:lnTo>
                    <a:pt x="2674" y="12895"/>
                  </a:lnTo>
                  <a:lnTo>
                    <a:pt x="7344" y="15451"/>
                  </a:lnTo>
                  <a:lnTo>
                    <a:pt x="7570" y="15854"/>
                  </a:lnTo>
                  <a:lnTo>
                    <a:pt x="2674" y="13356"/>
                  </a:lnTo>
                  <a:lnTo>
                    <a:pt x="2674" y="13932"/>
                  </a:lnTo>
                  <a:lnTo>
                    <a:pt x="8079" y="16680"/>
                  </a:lnTo>
                  <a:lnTo>
                    <a:pt x="8267" y="16988"/>
                  </a:lnTo>
                  <a:lnTo>
                    <a:pt x="8568" y="17468"/>
                  </a:lnTo>
                  <a:lnTo>
                    <a:pt x="8945" y="18122"/>
                  </a:lnTo>
                  <a:lnTo>
                    <a:pt x="9397" y="18833"/>
                  </a:lnTo>
                  <a:lnTo>
                    <a:pt x="9830" y="19563"/>
                  </a:lnTo>
                  <a:lnTo>
                    <a:pt x="10263" y="20216"/>
                  </a:lnTo>
                  <a:lnTo>
                    <a:pt x="10640" y="20774"/>
                  </a:lnTo>
                  <a:lnTo>
                    <a:pt x="10922" y="21158"/>
                  </a:lnTo>
                  <a:lnTo>
                    <a:pt x="10998" y="21235"/>
                  </a:lnTo>
                  <a:lnTo>
                    <a:pt x="11092" y="21331"/>
                  </a:lnTo>
                  <a:lnTo>
                    <a:pt x="11186" y="21389"/>
                  </a:lnTo>
                  <a:lnTo>
                    <a:pt x="11280" y="21465"/>
                  </a:lnTo>
                  <a:lnTo>
                    <a:pt x="11374" y="21504"/>
                  </a:lnTo>
                  <a:lnTo>
                    <a:pt x="11487" y="21542"/>
                  </a:lnTo>
                  <a:lnTo>
                    <a:pt x="11600" y="21581"/>
                  </a:lnTo>
                  <a:lnTo>
                    <a:pt x="11695" y="21600"/>
                  </a:lnTo>
                  <a:lnTo>
                    <a:pt x="11883" y="21600"/>
                  </a:lnTo>
                  <a:lnTo>
                    <a:pt x="12052" y="21581"/>
                  </a:lnTo>
                  <a:lnTo>
                    <a:pt x="12203" y="21523"/>
                  </a:lnTo>
                  <a:lnTo>
                    <a:pt x="12354" y="21465"/>
                  </a:lnTo>
                  <a:lnTo>
                    <a:pt x="12467" y="21389"/>
                  </a:lnTo>
                  <a:lnTo>
                    <a:pt x="12561" y="21331"/>
                  </a:lnTo>
                  <a:lnTo>
                    <a:pt x="12655" y="21293"/>
                  </a:lnTo>
                  <a:lnTo>
                    <a:pt x="12693" y="21235"/>
                  </a:lnTo>
                  <a:lnTo>
                    <a:pt x="12749" y="21216"/>
                  </a:lnTo>
                  <a:lnTo>
                    <a:pt x="12843" y="21158"/>
                  </a:lnTo>
                  <a:lnTo>
                    <a:pt x="12975" y="21081"/>
                  </a:lnTo>
                  <a:lnTo>
                    <a:pt x="13126" y="20966"/>
                  </a:lnTo>
                  <a:lnTo>
                    <a:pt x="13126" y="20370"/>
                  </a:lnTo>
                  <a:lnTo>
                    <a:pt x="12975" y="20466"/>
                  </a:lnTo>
                  <a:lnTo>
                    <a:pt x="12843" y="20562"/>
                  </a:lnTo>
                  <a:lnTo>
                    <a:pt x="12749" y="20620"/>
                  </a:lnTo>
                  <a:lnTo>
                    <a:pt x="12636" y="20678"/>
                  </a:lnTo>
                  <a:lnTo>
                    <a:pt x="12354" y="20197"/>
                  </a:lnTo>
                  <a:lnTo>
                    <a:pt x="14293" y="19025"/>
                  </a:lnTo>
                  <a:lnTo>
                    <a:pt x="14293" y="18717"/>
                  </a:lnTo>
                  <a:lnTo>
                    <a:pt x="12222" y="20005"/>
                  </a:lnTo>
                  <a:lnTo>
                    <a:pt x="9341" y="15278"/>
                  </a:lnTo>
                  <a:lnTo>
                    <a:pt x="9284" y="15201"/>
                  </a:lnTo>
                  <a:lnTo>
                    <a:pt x="9265" y="14989"/>
                  </a:lnTo>
                  <a:lnTo>
                    <a:pt x="9322" y="14778"/>
                  </a:lnTo>
                  <a:lnTo>
                    <a:pt x="9529" y="14567"/>
                  </a:lnTo>
                  <a:lnTo>
                    <a:pt x="9623" y="14528"/>
                  </a:lnTo>
                  <a:lnTo>
                    <a:pt x="9755" y="14432"/>
                  </a:lnTo>
                  <a:lnTo>
                    <a:pt x="9943" y="14336"/>
                  </a:lnTo>
                  <a:lnTo>
                    <a:pt x="10169" y="14201"/>
                  </a:lnTo>
                  <a:lnTo>
                    <a:pt x="10414" y="14048"/>
                  </a:lnTo>
                  <a:lnTo>
                    <a:pt x="10696" y="13894"/>
                  </a:lnTo>
                  <a:lnTo>
                    <a:pt x="10998" y="13683"/>
                  </a:lnTo>
                  <a:lnTo>
                    <a:pt x="11356" y="13490"/>
                  </a:lnTo>
                  <a:lnTo>
                    <a:pt x="11356" y="13202"/>
                  </a:lnTo>
                  <a:lnTo>
                    <a:pt x="10998" y="13414"/>
                  </a:lnTo>
                  <a:lnTo>
                    <a:pt x="10659" y="13625"/>
                  </a:lnTo>
                  <a:lnTo>
                    <a:pt x="10357" y="13798"/>
                  </a:lnTo>
                  <a:lnTo>
                    <a:pt x="10075" y="13971"/>
                  </a:lnTo>
                  <a:lnTo>
                    <a:pt x="9830" y="14105"/>
                  </a:lnTo>
                  <a:lnTo>
                    <a:pt x="9661" y="14221"/>
                  </a:lnTo>
                  <a:lnTo>
                    <a:pt x="9510" y="14317"/>
                  </a:lnTo>
                  <a:lnTo>
                    <a:pt x="9416" y="14355"/>
                  </a:lnTo>
                  <a:lnTo>
                    <a:pt x="9133" y="14605"/>
                  </a:lnTo>
                  <a:lnTo>
                    <a:pt x="9039" y="14874"/>
                  </a:lnTo>
                  <a:lnTo>
                    <a:pt x="9058" y="15162"/>
                  </a:lnTo>
                  <a:lnTo>
                    <a:pt x="9115" y="15393"/>
                  </a:lnTo>
                  <a:lnTo>
                    <a:pt x="9246" y="15585"/>
                  </a:lnTo>
                  <a:lnTo>
                    <a:pt x="9548" y="16123"/>
                  </a:lnTo>
                  <a:lnTo>
                    <a:pt x="10037" y="16873"/>
                  </a:lnTo>
                  <a:lnTo>
                    <a:pt x="10565" y="17757"/>
                  </a:lnTo>
                  <a:lnTo>
                    <a:pt x="11130" y="18717"/>
                  </a:lnTo>
                  <a:lnTo>
                    <a:pt x="11676" y="19601"/>
                  </a:lnTo>
                  <a:lnTo>
                    <a:pt x="12128" y="20332"/>
                  </a:lnTo>
                  <a:lnTo>
                    <a:pt x="12448" y="20812"/>
                  </a:lnTo>
                  <a:lnTo>
                    <a:pt x="12448" y="20812"/>
                  </a:lnTo>
                  <a:lnTo>
                    <a:pt x="12448" y="20812"/>
                  </a:lnTo>
                  <a:lnTo>
                    <a:pt x="12410" y="20812"/>
                  </a:lnTo>
                  <a:lnTo>
                    <a:pt x="12410" y="20812"/>
                  </a:lnTo>
                  <a:lnTo>
                    <a:pt x="12410" y="20851"/>
                  </a:lnTo>
                  <a:lnTo>
                    <a:pt x="12391" y="20851"/>
                  </a:lnTo>
                  <a:lnTo>
                    <a:pt x="12372" y="20870"/>
                  </a:lnTo>
                  <a:lnTo>
                    <a:pt x="12335" y="20889"/>
                  </a:lnTo>
                  <a:lnTo>
                    <a:pt x="12259" y="20927"/>
                  </a:lnTo>
                  <a:lnTo>
                    <a:pt x="12203" y="20966"/>
                  </a:lnTo>
                  <a:lnTo>
                    <a:pt x="12090" y="21023"/>
                  </a:lnTo>
                  <a:lnTo>
                    <a:pt x="11977" y="21062"/>
                  </a:lnTo>
                  <a:lnTo>
                    <a:pt x="11845" y="21081"/>
                  </a:lnTo>
                  <a:lnTo>
                    <a:pt x="11732" y="21081"/>
                  </a:lnTo>
                  <a:lnTo>
                    <a:pt x="11619" y="21062"/>
                  </a:lnTo>
                  <a:lnTo>
                    <a:pt x="11506" y="21023"/>
                  </a:lnTo>
                  <a:lnTo>
                    <a:pt x="11412" y="20947"/>
                  </a:lnTo>
                  <a:lnTo>
                    <a:pt x="11318" y="20851"/>
                  </a:lnTo>
                  <a:lnTo>
                    <a:pt x="11167" y="20620"/>
                  </a:lnTo>
                  <a:lnTo>
                    <a:pt x="10904" y="20236"/>
                  </a:lnTo>
                  <a:lnTo>
                    <a:pt x="10565" y="19755"/>
                  </a:lnTo>
                  <a:lnTo>
                    <a:pt x="10188" y="19140"/>
                  </a:lnTo>
                  <a:lnTo>
                    <a:pt x="9755" y="18448"/>
                  </a:lnTo>
                  <a:lnTo>
                    <a:pt x="9284" y="17699"/>
                  </a:lnTo>
                  <a:lnTo>
                    <a:pt x="8794" y="16892"/>
                  </a:lnTo>
                  <a:lnTo>
                    <a:pt x="8324" y="16104"/>
                  </a:lnTo>
                  <a:lnTo>
                    <a:pt x="7815" y="15297"/>
                  </a:lnTo>
                  <a:lnTo>
                    <a:pt x="7363" y="14528"/>
                  </a:lnTo>
                  <a:lnTo>
                    <a:pt x="6930" y="13817"/>
                  </a:lnTo>
                  <a:lnTo>
                    <a:pt x="6535" y="13183"/>
                  </a:lnTo>
                  <a:lnTo>
                    <a:pt x="6214" y="12645"/>
                  </a:lnTo>
                  <a:lnTo>
                    <a:pt x="5951" y="12222"/>
                  </a:lnTo>
                  <a:lnTo>
                    <a:pt x="5800" y="11953"/>
                  </a:lnTo>
                  <a:lnTo>
                    <a:pt x="5725" y="11857"/>
                  </a:lnTo>
                  <a:lnTo>
                    <a:pt x="5650" y="11511"/>
                  </a:lnTo>
                  <a:lnTo>
                    <a:pt x="5668" y="11473"/>
                  </a:lnTo>
                  <a:lnTo>
                    <a:pt x="5687" y="11415"/>
                  </a:lnTo>
                  <a:lnTo>
                    <a:pt x="5706" y="11357"/>
                  </a:lnTo>
                  <a:lnTo>
                    <a:pt x="5763" y="11319"/>
                  </a:lnTo>
                  <a:lnTo>
                    <a:pt x="5932" y="11127"/>
                  </a:lnTo>
                  <a:lnTo>
                    <a:pt x="6007" y="11050"/>
                  </a:lnTo>
                  <a:lnTo>
                    <a:pt x="6233" y="10915"/>
                  </a:lnTo>
                  <a:lnTo>
                    <a:pt x="6516" y="10742"/>
                  </a:lnTo>
                  <a:lnTo>
                    <a:pt x="6855" y="10550"/>
                  </a:lnTo>
                  <a:lnTo>
                    <a:pt x="7194" y="10339"/>
                  </a:lnTo>
                  <a:lnTo>
                    <a:pt x="7476" y="10166"/>
                  </a:lnTo>
                  <a:lnTo>
                    <a:pt x="7665" y="10031"/>
                  </a:lnTo>
                  <a:lnTo>
                    <a:pt x="7759" y="9993"/>
                  </a:lnTo>
                  <a:lnTo>
                    <a:pt x="7872" y="10223"/>
                  </a:lnTo>
                  <a:lnTo>
                    <a:pt x="8060" y="10569"/>
                  </a:lnTo>
                  <a:lnTo>
                    <a:pt x="8267" y="10935"/>
                  </a:lnTo>
                  <a:lnTo>
                    <a:pt x="8531" y="11377"/>
                  </a:lnTo>
                  <a:lnTo>
                    <a:pt x="8776" y="11799"/>
                  </a:lnTo>
                  <a:lnTo>
                    <a:pt x="9002" y="12203"/>
                  </a:lnTo>
                  <a:lnTo>
                    <a:pt x="9228" y="12530"/>
                  </a:lnTo>
                  <a:lnTo>
                    <a:pt x="9416" y="12779"/>
                  </a:lnTo>
                  <a:lnTo>
                    <a:pt x="9491" y="12875"/>
                  </a:lnTo>
                  <a:lnTo>
                    <a:pt x="9548" y="12933"/>
                  </a:lnTo>
                  <a:lnTo>
                    <a:pt x="9623" y="13010"/>
                  </a:lnTo>
                  <a:lnTo>
                    <a:pt x="9680" y="13048"/>
                  </a:lnTo>
                  <a:lnTo>
                    <a:pt x="9680" y="12722"/>
                  </a:lnTo>
                  <a:lnTo>
                    <a:pt x="9661" y="12683"/>
                  </a:lnTo>
                  <a:lnTo>
                    <a:pt x="9661" y="12664"/>
                  </a:lnTo>
                  <a:lnTo>
                    <a:pt x="9642" y="12645"/>
                  </a:lnTo>
                  <a:lnTo>
                    <a:pt x="9623" y="12626"/>
                  </a:lnTo>
                  <a:lnTo>
                    <a:pt x="9416" y="12376"/>
                  </a:lnTo>
                  <a:lnTo>
                    <a:pt x="9209" y="12049"/>
                  </a:lnTo>
                  <a:lnTo>
                    <a:pt x="8964" y="11646"/>
                  </a:lnTo>
                  <a:lnTo>
                    <a:pt x="8719" y="11204"/>
                  </a:lnTo>
                  <a:lnTo>
                    <a:pt x="8474" y="10781"/>
                  </a:lnTo>
                  <a:lnTo>
                    <a:pt x="8248" y="10416"/>
                  </a:lnTo>
                  <a:lnTo>
                    <a:pt x="8079" y="10070"/>
                  </a:lnTo>
                  <a:lnTo>
                    <a:pt x="7947" y="9858"/>
                  </a:lnTo>
                  <a:lnTo>
                    <a:pt x="8342" y="9609"/>
                  </a:lnTo>
                  <a:lnTo>
                    <a:pt x="8776" y="9378"/>
                  </a:lnTo>
                  <a:lnTo>
                    <a:pt x="9209" y="9109"/>
                  </a:lnTo>
                  <a:lnTo>
                    <a:pt x="9642" y="8840"/>
                  </a:lnTo>
                  <a:lnTo>
                    <a:pt x="10075" y="8571"/>
                  </a:lnTo>
                  <a:lnTo>
                    <a:pt x="10527" y="8302"/>
                  </a:lnTo>
                  <a:lnTo>
                    <a:pt x="10960" y="8033"/>
                  </a:lnTo>
                  <a:lnTo>
                    <a:pt x="11393" y="7783"/>
                  </a:lnTo>
                  <a:lnTo>
                    <a:pt x="11393" y="7206"/>
                  </a:lnTo>
                  <a:lnTo>
                    <a:pt x="10979" y="7437"/>
                  </a:lnTo>
                  <a:lnTo>
                    <a:pt x="10565" y="7706"/>
                  </a:lnTo>
                  <a:lnTo>
                    <a:pt x="10131" y="7956"/>
                  </a:lnTo>
                  <a:lnTo>
                    <a:pt x="9717" y="8225"/>
                  </a:lnTo>
                  <a:lnTo>
                    <a:pt x="9284" y="8475"/>
                  </a:lnTo>
                  <a:lnTo>
                    <a:pt x="8851" y="8725"/>
                  </a:lnTo>
                  <a:lnTo>
                    <a:pt x="8437" y="8974"/>
                  </a:lnTo>
                  <a:lnTo>
                    <a:pt x="8041" y="9205"/>
                  </a:lnTo>
                  <a:lnTo>
                    <a:pt x="8041" y="8917"/>
                  </a:lnTo>
                  <a:lnTo>
                    <a:pt x="11393" y="6860"/>
                  </a:lnTo>
                  <a:lnTo>
                    <a:pt x="11393" y="6572"/>
                  </a:lnTo>
                  <a:lnTo>
                    <a:pt x="8041" y="8628"/>
                  </a:lnTo>
                  <a:lnTo>
                    <a:pt x="8041" y="8379"/>
                  </a:lnTo>
                  <a:lnTo>
                    <a:pt x="11393" y="6188"/>
                  </a:lnTo>
                  <a:lnTo>
                    <a:pt x="11393" y="5861"/>
                  </a:lnTo>
                  <a:lnTo>
                    <a:pt x="8041" y="8071"/>
                  </a:lnTo>
                  <a:lnTo>
                    <a:pt x="8041" y="7725"/>
                  </a:lnTo>
                  <a:lnTo>
                    <a:pt x="13822" y="4036"/>
                  </a:lnTo>
                  <a:lnTo>
                    <a:pt x="13822" y="4305"/>
                  </a:lnTo>
                  <a:lnTo>
                    <a:pt x="11393" y="5861"/>
                  </a:lnTo>
                  <a:lnTo>
                    <a:pt x="11393" y="6188"/>
                  </a:lnTo>
                  <a:lnTo>
                    <a:pt x="13822" y="4612"/>
                  </a:lnTo>
                  <a:lnTo>
                    <a:pt x="13822" y="5112"/>
                  </a:lnTo>
                  <a:lnTo>
                    <a:pt x="11393" y="6572"/>
                  </a:lnTo>
                  <a:lnTo>
                    <a:pt x="11393" y="6860"/>
                  </a:lnTo>
                  <a:lnTo>
                    <a:pt x="13822" y="5400"/>
                  </a:lnTo>
                  <a:lnTo>
                    <a:pt x="13822" y="5727"/>
                  </a:lnTo>
                  <a:lnTo>
                    <a:pt x="13672" y="5823"/>
                  </a:lnTo>
                  <a:lnTo>
                    <a:pt x="13484" y="5957"/>
                  </a:lnTo>
                  <a:lnTo>
                    <a:pt x="13220" y="6111"/>
                  </a:lnTo>
                  <a:lnTo>
                    <a:pt x="12919" y="6284"/>
                  </a:lnTo>
                  <a:lnTo>
                    <a:pt x="12598" y="6495"/>
                  </a:lnTo>
                  <a:lnTo>
                    <a:pt x="12222" y="6707"/>
                  </a:lnTo>
                  <a:lnTo>
                    <a:pt x="11807" y="6957"/>
                  </a:lnTo>
                  <a:lnTo>
                    <a:pt x="11393" y="7206"/>
                  </a:lnTo>
                  <a:lnTo>
                    <a:pt x="11393" y="7783"/>
                  </a:lnTo>
                  <a:lnTo>
                    <a:pt x="11657" y="7610"/>
                  </a:lnTo>
                  <a:lnTo>
                    <a:pt x="11920" y="7456"/>
                  </a:lnTo>
                  <a:lnTo>
                    <a:pt x="12165" y="7322"/>
                  </a:lnTo>
                  <a:lnTo>
                    <a:pt x="12391" y="7168"/>
                  </a:lnTo>
                  <a:lnTo>
                    <a:pt x="12617" y="7033"/>
                  </a:lnTo>
                  <a:lnTo>
                    <a:pt x="12824" y="6918"/>
                  </a:lnTo>
                  <a:lnTo>
                    <a:pt x="13032" y="6803"/>
                  </a:lnTo>
                  <a:lnTo>
                    <a:pt x="13220" y="6688"/>
                  </a:lnTo>
                  <a:lnTo>
                    <a:pt x="15103" y="9685"/>
                  </a:lnTo>
                  <a:lnTo>
                    <a:pt x="15141" y="9705"/>
                  </a:lnTo>
                  <a:lnTo>
                    <a:pt x="15160" y="9762"/>
                  </a:lnTo>
                  <a:lnTo>
                    <a:pt x="15160" y="9897"/>
                  </a:lnTo>
                  <a:lnTo>
                    <a:pt x="15141" y="10031"/>
                  </a:lnTo>
                  <a:lnTo>
                    <a:pt x="15084" y="10127"/>
                  </a:lnTo>
                  <a:lnTo>
                    <a:pt x="15028" y="10204"/>
                  </a:lnTo>
                  <a:lnTo>
                    <a:pt x="14915" y="10300"/>
                  </a:lnTo>
                  <a:lnTo>
                    <a:pt x="14802" y="10358"/>
                  </a:lnTo>
                  <a:lnTo>
                    <a:pt x="14651" y="10454"/>
                  </a:lnTo>
                  <a:lnTo>
                    <a:pt x="14444" y="10569"/>
                  </a:lnTo>
                  <a:lnTo>
                    <a:pt x="14161" y="10723"/>
                  </a:lnTo>
                  <a:lnTo>
                    <a:pt x="13860" y="10896"/>
                  </a:lnTo>
                  <a:lnTo>
                    <a:pt x="13484" y="11088"/>
                  </a:lnTo>
                  <a:lnTo>
                    <a:pt x="13107" y="11319"/>
                  </a:lnTo>
                  <a:lnTo>
                    <a:pt x="12730" y="11530"/>
                  </a:lnTo>
                  <a:lnTo>
                    <a:pt x="12335" y="11761"/>
                  </a:lnTo>
                  <a:lnTo>
                    <a:pt x="11939" y="11991"/>
                  </a:lnTo>
                  <a:lnTo>
                    <a:pt x="11563" y="12203"/>
                  </a:lnTo>
                  <a:lnTo>
                    <a:pt x="11224" y="12395"/>
                  </a:lnTo>
                  <a:lnTo>
                    <a:pt x="10922" y="12587"/>
                  </a:lnTo>
                  <a:lnTo>
                    <a:pt x="10659" y="12741"/>
                  </a:lnTo>
                  <a:lnTo>
                    <a:pt x="10452" y="12837"/>
                  </a:lnTo>
                  <a:lnTo>
                    <a:pt x="10282" y="12933"/>
                  </a:lnTo>
                  <a:lnTo>
                    <a:pt x="10226" y="12972"/>
                  </a:lnTo>
                  <a:lnTo>
                    <a:pt x="10226" y="12972"/>
                  </a:lnTo>
                  <a:lnTo>
                    <a:pt x="10226" y="12972"/>
                  </a:lnTo>
                  <a:lnTo>
                    <a:pt x="10188" y="13010"/>
                  </a:lnTo>
                  <a:lnTo>
                    <a:pt x="10094" y="12972"/>
                  </a:lnTo>
                  <a:lnTo>
                    <a:pt x="9924" y="12914"/>
                  </a:lnTo>
                  <a:lnTo>
                    <a:pt x="9680" y="12722"/>
                  </a:lnTo>
                  <a:lnTo>
                    <a:pt x="9680" y="13048"/>
                  </a:lnTo>
                  <a:lnTo>
                    <a:pt x="9811" y="13125"/>
                  </a:lnTo>
                  <a:lnTo>
                    <a:pt x="9943" y="13202"/>
                  </a:lnTo>
                  <a:lnTo>
                    <a:pt x="10056" y="13241"/>
                  </a:lnTo>
                  <a:lnTo>
                    <a:pt x="10131" y="13241"/>
                  </a:lnTo>
                  <a:lnTo>
                    <a:pt x="10226" y="13241"/>
                  </a:lnTo>
                  <a:lnTo>
                    <a:pt x="10282" y="13221"/>
                  </a:lnTo>
                  <a:lnTo>
                    <a:pt x="10339" y="13221"/>
                  </a:lnTo>
                  <a:lnTo>
                    <a:pt x="10357" y="13202"/>
                  </a:lnTo>
                  <a:lnTo>
                    <a:pt x="10414" y="13164"/>
                  </a:lnTo>
                  <a:lnTo>
                    <a:pt x="10546" y="13087"/>
                  </a:lnTo>
                  <a:lnTo>
                    <a:pt x="10753" y="12952"/>
                  </a:lnTo>
                  <a:lnTo>
                    <a:pt x="10998" y="12799"/>
                  </a:lnTo>
                  <a:lnTo>
                    <a:pt x="11318" y="12626"/>
                  </a:lnTo>
                  <a:lnTo>
                    <a:pt x="11657" y="12433"/>
                  </a:lnTo>
                  <a:lnTo>
                    <a:pt x="12033" y="12222"/>
                  </a:lnTo>
                  <a:lnTo>
                    <a:pt x="12410" y="12011"/>
                  </a:lnTo>
                  <a:lnTo>
                    <a:pt x="12806" y="11761"/>
                  </a:lnTo>
                  <a:lnTo>
                    <a:pt x="13201" y="11530"/>
                  </a:lnTo>
                  <a:lnTo>
                    <a:pt x="13597" y="11338"/>
                  </a:lnTo>
                  <a:lnTo>
                    <a:pt x="13935" y="11146"/>
                  </a:lnTo>
                  <a:lnTo>
                    <a:pt x="14256" y="10954"/>
                  </a:lnTo>
                  <a:lnTo>
                    <a:pt x="14538" y="10800"/>
                  </a:lnTo>
                  <a:lnTo>
                    <a:pt x="14764" y="10704"/>
                  </a:lnTo>
                  <a:lnTo>
                    <a:pt x="14915" y="10608"/>
                  </a:lnTo>
                  <a:lnTo>
                    <a:pt x="15084" y="10493"/>
                  </a:lnTo>
                  <a:lnTo>
                    <a:pt x="15216" y="10396"/>
                  </a:lnTo>
                  <a:lnTo>
                    <a:pt x="15310" y="10262"/>
                  </a:lnTo>
                  <a:lnTo>
                    <a:pt x="15367" y="10108"/>
                  </a:lnTo>
                  <a:lnTo>
                    <a:pt x="15386" y="9897"/>
                  </a:lnTo>
                  <a:lnTo>
                    <a:pt x="15386" y="9724"/>
                  </a:lnTo>
                  <a:lnTo>
                    <a:pt x="15348" y="9589"/>
                  </a:lnTo>
                  <a:lnTo>
                    <a:pt x="15329" y="9551"/>
                  </a:lnTo>
                  <a:lnTo>
                    <a:pt x="15254" y="9436"/>
                  </a:lnTo>
                  <a:lnTo>
                    <a:pt x="15065" y="9147"/>
                  </a:lnTo>
                  <a:lnTo>
                    <a:pt x="14802" y="8725"/>
                  </a:lnTo>
                  <a:lnTo>
                    <a:pt x="14482" y="8225"/>
                  </a:lnTo>
                  <a:lnTo>
                    <a:pt x="14161" y="7706"/>
                  </a:lnTo>
                  <a:lnTo>
                    <a:pt x="13860" y="7226"/>
                  </a:lnTo>
                  <a:lnTo>
                    <a:pt x="13597" y="6822"/>
                  </a:lnTo>
                  <a:lnTo>
                    <a:pt x="13446" y="6553"/>
                  </a:lnTo>
                  <a:lnTo>
                    <a:pt x="13540" y="6495"/>
                  </a:lnTo>
                  <a:lnTo>
                    <a:pt x="13653" y="6419"/>
                  </a:lnTo>
                  <a:lnTo>
                    <a:pt x="13747" y="6361"/>
                  </a:lnTo>
                  <a:lnTo>
                    <a:pt x="13822" y="6303"/>
                  </a:lnTo>
                  <a:lnTo>
                    <a:pt x="13822" y="6342"/>
                  </a:lnTo>
                  <a:lnTo>
                    <a:pt x="14199" y="6092"/>
                  </a:lnTo>
                  <a:lnTo>
                    <a:pt x="15084" y="5515"/>
                  </a:lnTo>
                  <a:lnTo>
                    <a:pt x="15197" y="5496"/>
                  </a:lnTo>
                  <a:lnTo>
                    <a:pt x="15348" y="5496"/>
                  </a:lnTo>
                  <a:lnTo>
                    <a:pt x="15517" y="5554"/>
                  </a:lnTo>
                  <a:lnTo>
                    <a:pt x="15725" y="5765"/>
                  </a:lnTo>
                  <a:lnTo>
                    <a:pt x="15819" y="5957"/>
                  </a:lnTo>
                  <a:lnTo>
                    <a:pt x="16045" y="6284"/>
                  </a:lnTo>
                  <a:lnTo>
                    <a:pt x="16327" y="6764"/>
                  </a:lnTo>
                  <a:lnTo>
                    <a:pt x="16647" y="7360"/>
                  </a:lnTo>
                  <a:lnTo>
                    <a:pt x="17043" y="8014"/>
                  </a:lnTo>
                  <a:lnTo>
                    <a:pt x="17476" y="8744"/>
                  </a:lnTo>
                  <a:lnTo>
                    <a:pt x="17928" y="9493"/>
                  </a:lnTo>
                  <a:lnTo>
                    <a:pt x="18417" y="10300"/>
                  </a:lnTo>
                  <a:lnTo>
                    <a:pt x="18888" y="11088"/>
                  </a:lnTo>
                  <a:lnTo>
                    <a:pt x="19321" y="11876"/>
                  </a:lnTo>
                  <a:lnTo>
                    <a:pt x="19754" y="12587"/>
                  </a:lnTo>
                  <a:lnTo>
                    <a:pt x="20150" y="13241"/>
                  </a:lnTo>
                  <a:lnTo>
                    <a:pt x="20470" y="13798"/>
                  </a:lnTo>
                  <a:lnTo>
                    <a:pt x="20753" y="14259"/>
                  </a:lnTo>
                  <a:lnTo>
                    <a:pt x="20922" y="14567"/>
                  </a:lnTo>
                  <a:lnTo>
                    <a:pt x="21035" y="14759"/>
                  </a:lnTo>
                  <a:lnTo>
                    <a:pt x="21073" y="14932"/>
                  </a:lnTo>
                  <a:lnTo>
                    <a:pt x="21110" y="15220"/>
                  </a:lnTo>
                  <a:lnTo>
                    <a:pt x="21016" y="15527"/>
                  </a:lnTo>
                  <a:lnTo>
                    <a:pt x="20715" y="15816"/>
                  </a:lnTo>
                  <a:lnTo>
                    <a:pt x="20432" y="15354"/>
                  </a:lnTo>
                  <a:lnTo>
                    <a:pt x="20037" y="14663"/>
                  </a:lnTo>
                  <a:lnTo>
                    <a:pt x="19566" y="13856"/>
                  </a:lnTo>
                  <a:lnTo>
                    <a:pt x="19058" y="13010"/>
                  </a:lnTo>
                  <a:lnTo>
                    <a:pt x="18587" y="12164"/>
                  </a:lnTo>
                  <a:lnTo>
                    <a:pt x="18154" y="11415"/>
                  </a:lnTo>
                  <a:lnTo>
                    <a:pt x="17815" y="10838"/>
                  </a:lnTo>
                  <a:lnTo>
                    <a:pt x="17627" y="10493"/>
                  </a:lnTo>
                  <a:lnTo>
                    <a:pt x="17495" y="10320"/>
                  </a:lnTo>
                  <a:lnTo>
                    <a:pt x="17363" y="10185"/>
                  </a:lnTo>
                  <a:lnTo>
                    <a:pt x="17212" y="10108"/>
                  </a:lnTo>
                  <a:lnTo>
                    <a:pt x="17080" y="10031"/>
                  </a:lnTo>
                  <a:lnTo>
                    <a:pt x="16930" y="10012"/>
                  </a:lnTo>
                  <a:lnTo>
                    <a:pt x="16798" y="10012"/>
                  </a:lnTo>
                  <a:lnTo>
                    <a:pt x="16666" y="10012"/>
                  </a:lnTo>
                  <a:lnTo>
                    <a:pt x="16591" y="10031"/>
                  </a:lnTo>
                  <a:lnTo>
                    <a:pt x="16572" y="10031"/>
                  </a:lnTo>
                  <a:lnTo>
                    <a:pt x="16572" y="10031"/>
                  </a:lnTo>
                  <a:lnTo>
                    <a:pt x="16515" y="10051"/>
                  </a:lnTo>
                  <a:lnTo>
                    <a:pt x="16421" y="10127"/>
                  </a:lnTo>
                  <a:lnTo>
                    <a:pt x="16233" y="10223"/>
                  </a:lnTo>
                  <a:lnTo>
                    <a:pt x="16026" y="10358"/>
                  </a:lnTo>
                  <a:lnTo>
                    <a:pt x="15762" y="10512"/>
                  </a:lnTo>
                  <a:lnTo>
                    <a:pt x="15442" y="10723"/>
                  </a:lnTo>
                  <a:lnTo>
                    <a:pt x="15084" y="10915"/>
                  </a:lnTo>
                  <a:lnTo>
                    <a:pt x="14726" y="11146"/>
                  </a:lnTo>
                  <a:lnTo>
                    <a:pt x="14331" y="11377"/>
                  </a:lnTo>
                  <a:lnTo>
                    <a:pt x="13917" y="11646"/>
                  </a:lnTo>
                  <a:lnTo>
                    <a:pt x="13484" y="11915"/>
                  </a:lnTo>
                  <a:lnTo>
                    <a:pt x="13050" y="12164"/>
                  </a:lnTo>
                  <a:lnTo>
                    <a:pt x="12617" y="12433"/>
                  </a:lnTo>
                  <a:lnTo>
                    <a:pt x="12184" y="12683"/>
                  </a:lnTo>
                  <a:lnTo>
                    <a:pt x="11770" y="12952"/>
                  </a:lnTo>
                  <a:lnTo>
                    <a:pt x="11356" y="13202"/>
                  </a:lnTo>
                  <a:lnTo>
                    <a:pt x="11356" y="13490"/>
                  </a:lnTo>
                  <a:lnTo>
                    <a:pt x="11751" y="13241"/>
                  </a:lnTo>
                  <a:lnTo>
                    <a:pt x="12165" y="13010"/>
                  </a:lnTo>
                  <a:lnTo>
                    <a:pt x="12561" y="12741"/>
                  </a:lnTo>
                  <a:lnTo>
                    <a:pt x="13013" y="12491"/>
                  </a:lnTo>
                  <a:lnTo>
                    <a:pt x="13446" y="12222"/>
                  </a:lnTo>
                  <a:lnTo>
                    <a:pt x="13860" y="11953"/>
                  </a:lnTo>
                  <a:lnTo>
                    <a:pt x="14256" y="11722"/>
                  </a:lnTo>
                  <a:lnTo>
                    <a:pt x="14670" y="11473"/>
                  </a:lnTo>
                  <a:lnTo>
                    <a:pt x="15047" y="11242"/>
                  </a:lnTo>
                  <a:lnTo>
                    <a:pt x="15423" y="11031"/>
                  </a:lnTo>
                  <a:lnTo>
                    <a:pt x="15725" y="10838"/>
                  </a:lnTo>
                  <a:lnTo>
                    <a:pt x="16007" y="10685"/>
                  </a:lnTo>
                  <a:lnTo>
                    <a:pt x="16252" y="10512"/>
                  </a:lnTo>
                  <a:lnTo>
                    <a:pt x="16459" y="10416"/>
                  </a:lnTo>
                  <a:lnTo>
                    <a:pt x="16591" y="10320"/>
                  </a:lnTo>
                  <a:lnTo>
                    <a:pt x="16666" y="10281"/>
                  </a:lnTo>
                  <a:lnTo>
                    <a:pt x="16723" y="10281"/>
                  </a:lnTo>
                  <a:lnTo>
                    <a:pt x="16779" y="10262"/>
                  </a:lnTo>
                  <a:lnTo>
                    <a:pt x="16873" y="10262"/>
                  </a:lnTo>
                  <a:lnTo>
                    <a:pt x="16986" y="10281"/>
                  </a:lnTo>
                  <a:lnTo>
                    <a:pt x="17080" y="10320"/>
                  </a:lnTo>
                  <a:lnTo>
                    <a:pt x="17193" y="10396"/>
                  </a:lnTo>
                  <a:lnTo>
                    <a:pt x="17306" y="10493"/>
                  </a:lnTo>
                  <a:lnTo>
                    <a:pt x="17419" y="10627"/>
                  </a:lnTo>
                  <a:lnTo>
                    <a:pt x="17570" y="10896"/>
                  </a:lnTo>
                  <a:lnTo>
                    <a:pt x="17796" y="11319"/>
                  </a:lnTo>
                  <a:lnTo>
                    <a:pt x="18135" y="11876"/>
                  </a:lnTo>
                  <a:lnTo>
                    <a:pt x="18493" y="12510"/>
                  </a:lnTo>
                  <a:lnTo>
                    <a:pt x="18888" y="13202"/>
                  </a:lnTo>
                  <a:lnTo>
                    <a:pt x="19303" y="13913"/>
                  </a:lnTo>
                  <a:lnTo>
                    <a:pt x="19698" y="14567"/>
                  </a:lnTo>
                  <a:lnTo>
                    <a:pt x="20037" y="15162"/>
                  </a:lnTo>
                  <a:lnTo>
                    <a:pt x="14293" y="18717"/>
                  </a:lnTo>
                  <a:lnTo>
                    <a:pt x="14293" y="19025"/>
                  </a:lnTo>
                  <a:lnTo>
                    <a:pt x="20169" y="15393"/>
                  </a:lnTo>
                  <a:lnTo>
                    <a:pt x="20263" y="15547"/>
                  </a:lnTo>
                  <a:lnTo>
                    <a:pt x="20338" y="15681"/>
                  </a:lnTo>
                  <a:lnTo>
                    <a:pt x="20432" y="15816"/>
                  </a:lnTo>
                  <a:lnTo>
                    <a:pt x="20489" y="15931"/>
                  </a:lnTo>
                  <a:lnTo>
                    <a:pt x="20263" y="16065"/>
                  </a:lnTo>
                  <a:lnTo>
                    <a:pt x="19924" y="16238"/>
                  </a:lnTo>
                  <a:lnTo>
                    <a:pt x="19566" y="16450"/>
                  </a:lnTo>
                  <a:lnTo>
                    <a:pt x="19133" y="16700"/>
                  </a:lnTo>
                  <a:lnTo>
                    <a:pt x="18643" y="16988"/>
                  </a:lnTo>
                  <a:lnTo>
                    <a:pt x="18154" y="17295"/>
                  </a:lnTo>
                  <a:lnTo>
                    <a:pt x="17608" y="17622"/>
                  </a:lnTo>
                  <a:lnTo>
                    <a:pt x="17062" y="17968"/>
                  </a:lnTo>
                  <a:lnTo>
                    <a:pt x="16497" y="18295"/>
                  </a:lnTo>
                  <a:lnTo>
                    <a:pt x="15932" y="18641"/>
                  </a:lnTo>
                  <a:lnTo>
                    <a:pt x="15386" y="18986"/>
                  </a:lnTo>
                  <a:lnTo>
                    <a:pt x="14877" y="19313"/>
                  </a:lnTo>
                  <a:lnTo>
                    <a:pt x="14369" y="19601"/>
                  </a:lnTo>
                  <a:lnTo>
                    <a:pt x="13917" y="19890"/>
                  </a:lnTo>
                  <a:lnTo>
                    <a:pt x="13502" y="20159"/>
                  </a:lnTo>
                  <a:lnTo>
                    <a:pt x="13126" y="20370"/>
                  </a:lnTo>
                  <a:lnTo>
                    <a:pt x="13126" y="20966"/>
                  </a:lnTo>
                  <a:lnTo>
                    <a:pt x="13484" y="20754"/>
                  </a:lnTo>
                  <a:lnTo>
                    <a:pt x="13898" y="20505"/>
                  </a:lnTo>
                  <a:lnTo>
                    <a:pt x="14369" y="20197"/>
                  </a:lnTo>
                  <a:lnTo>
                    <a:pt x="14896" y="19870"/>
                  </a:lnTo>
                  <a:lnTo>
                    <a:pt x="15461" y="19544"/>
                  </a:lnTo>
                  <a:lnTo>
                    <a:pt x="16063" y="19159"/>
                  </a:lnTo>
                  <a:lnTo>
                    <a:pt x="16666" y="18775"/>
                  </a:lnTo>
                  <a:lnTo>
                    <a:pt x="17288" y="18410"/>
                  </a:lnTo>
                  <a:lnTo>
                    <a:pt x="17890" y="18045"/>
                  </a:lnTo>
                  <a:lnTo>
                    <a:pt x="18455" y="17699"/>
                  </a:lnTo>
                  <a:lnTo>
                    <a:pt x="19020" y="17372"/>
                  </a:lnTo>
                  <a:lnTo>
                    <a:pt x="19510" y="17046"/>
                  </a:lnTo>
                  <a:lnTo>
                    <a:pt x="19943" y="16796"/>
                  </a:lnTo>
                  <a:lnTo>
                    <a:pt x="20319" y="16584"/>
                  </a:lnTo>
                  <a:lnTo>
                    <a:pt x="20621" y="16431"/>
                  </a:lnTo>
                  <a:lnTo>
                    <a:pt x="20828" y="16315"/>
                  </a:lnTo>
                  <a:lnTo>
                    <a:pt x="21129" y="16142"/>
                  </a:lnTo>
                  <a:lnTo>
                    <a:pt x="21336" y="15950"/>
                  </a:lnTo>
                  <a:lnTo>
                    <a:pt x="21468" y="15700"/>
                  </a:lnTo>
                  <a:lnTo>
                    <a:pt x="21562" y="15431"/>
                  </a:lnTo>
                  <a:lnTo>
                    <a:pt x="21600" y="15201"/>
                  </a:lnTo>
                  <a:lnTo>
                    <a:pt x="21581" y="14951"/>
                  </a:lnTo>
                  <a:lnTo>
                    <a:pt x="21562" y="14701"/>
                  </a:lnTo>
                  <a:lnTo>
                    <a:pt x="21487" y="14528"/>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124" name="Shape 1124"/>
            <p:cNvSpPr/>
            <p:nvPr/>
          </p:nvSpPr>
          <p:spPr>
            <a:xfrm>
              <a:off x="343181" y="164347"/>
              <a:ext cx="259646" cy="205459"/>
            </a:xfrm>
            <a:custGeom>
              <a:avLst/>
              <a:gdLst/>
              <a:ahLst/>
              <a:cxnLst>
                <a:cxn ang="0">
                  <a:pos x="wd2" y="hd2"/>
                </a:cxn>
                <a:cxn ang="5400000">
                  <a:pos x="wd2" y="hd2"/>
                </a:cxn>
                <a:cxn ang="10800000">
                  <a:pos x="wd2" y="hd2"/>
                </a:cxn>
                <a:cxn ang="16200000">
                  <a:pos x="wd2" y="hd2"/>
                </a:cxn>
              </a:cxnLst>
              <a:rect l="0" t="0" r="r" b="b"/>
              <a:pathLst>
                <a:path w="21600" h="21600" extrusionOk="0">
                  <a:moveTo>
                    <a:pt x="21600" y="13530"/>
                  </a:moveTo>
                  <a:lnTo>
                    <a:pt x="20483" y="12818"/>
                  </a:lnTo>
                  <a:lnTo>
                    <a:pt x="1397" y="0"/>
                  </a:lnTo>
                  <a:lnTo>
                    <a:pt x="0" y="949"/>
                  </a:lnTo>
                  <a:lnTo>
                    <a:pt x="18993" y="13530"/>
                  </a:lnTo>
                  <a:lnTo>
                    <a:pt x="9869" y="19820"/>
                  </a:lnTo>
                  <a:lnTo>
                    <a:pt x="9869" y="21600"/>
                  </a:lnTo>
                  <a:lnTo>
                    <a:pt x="20483" y="14242"/>
                  </a:lnTo>
                  <a:lnTo>
                    <a:pt x="21600" y="1353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125" name="Shape 1125"/>
            <p:cNvSpPr/>
            <p:nvPr/>
          </p:nvSpPr>
          <p:spPr>
            <a:xfrm>
              <a:off x="636692" y="180151"/>
              <a:ext cx="130952" cy="92570"/>
            </a:xfrm>
            <a:custGeom>
              <a:avLst/>
              <a:gdLst/>
              <a:ahLst/>
              <a:cxnLst>
                <a:cxn ang="0">
                  <a:pos x="wd2" y="hd2"/>
                </a:cxn>
                <a:cxn ang="5400000">
                  <a:pos x="wd2" y="hd2"/>
                </a:cxn>
                <a:cxn ang="10800000">
                  <a:pos x="wd2" y="hd2"/>
                </a:cxn>
                <a:cxn ang="16200000">
                  <a:pos x="wd2" y="hd2"/>
                </a:cxn>
              </a:cxnLst>
              <a:rect l="0" t="0" r="r" b="b"/>
              <a:pathLst>
                <a:path w="21600" h="21600" extrusionOk="0">
                  <a:moveTo>
                    <a:pt x="6145" y="21067"/>
                  </a:moveTo>
                  <a:lnTo>
                    <a:pt x="6890" y="21600"/>
                  </a:lnTo>
                  <a:lnTo>
                    <a:pt x="7262" y="21333"/>
                  </a:lnTo>
                  <a:lnTo>
                    <a:pt x="7262" y="17067"/>
                  </a:lnTo>
                  <a:lnTo>
                    <a:pt x="7076" y="17333"/>
                  </a:lnTo>
                  <a:lnTo>
                    <a:pt x="4097" y="14400"/>
                  </a:lnTo>
                  <a:lnTo>
                    <a:pt x="7448" y="10933"/>
                  </a:lnTo>
                  <a:lnTo>
                    <a:pt x="10986" y="13333"/>
                  </a:lnTo>
                  <a:lnTo>
                    <a:pt x="7262" y="17067"/>
                  </a:lnTo>
                  <a:lnTo>
                    <a:pt x="7262" y="21333"/>
                  </a:lnTo>
                  <a:lnTo>
                    <a:pt x="7634" y="21067"/>
                  </a:lnTo>
                  <a:lnTo>
                    <a:pt x="12662" y="15733"/>
                  </a:lnTo>
                  <a:lnTo>
                    <a:pt x="12662" y="10933"/>
                  </a:lnTo>
                  <a:lnTo>
                    <a:pt x="9869" y="8800"/>
                  </a:lnTo>
                  <a:lnTo>
                    <a:pt x="14338" y="4267"/>
                  </a:lnTo>
                  <a:lnTo>
                    <a:pt x="17317" y="6933"/>
                  </a:lnTo>
                  <a:lnTo>
                    <a:pt x="13034" y="11200"/>
                  </a:lnTo>
                  <a:lnTo>
                    <a:pt x="12662" y="10933"/>
                  </a:lnTo>
                  <a:lnTo>
                    <a:pt x="12662" y="15733"/>
                  </a:lnTo>
                  <a:lnTo>
                    <a:pt x="20110" y="8267"/>
                  </a:lnTo>
                  <a:lnTo>
                    <a:pt x="21600" y="6667"/>
                  </a:lnTo>
                  <a:lnTo>
                    <a:pt x="20110" y="5333"/>
                  </a:lnTo>
                  <a:lnTo>
                    <a:pt x="14897" y="533"/>
                  </a:lnTo>
                  <a:lnTo>
                    <a:pt x="14152" y="0"/>
                  </a:lnTo>
                  <a:lnTo>
                    <a:pt x="13407" y="800"/>
                  </a:lnTo>
                  <a:lnTo>
                    <a:pt x="1490" y="12800"/>
                  </a:lnTo>
                  <a:lnTo>
                    <a:pt x="0" y="14400"/>
                  </a:lnTo>
                  <a:lnTo>
                    <a:pt x="1303" y="15733"/>
                  </a:lnTo>
                  <a:lnTo>
                    <a:pt x="6145" y="2106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126" name="Shape 1126"/>
            <p:cNvSpPr/>
            <p:nvPr/>
          </p:nvSpPr>
          <p:spPr>
            <a:xfrm>
              <a:off x="848923" y="351743"/>
              <a:ext cx="149015" cy="177801"/>
            </a:xfrm>
            <a:custGeom>
              <a:avLst/>
              <a:gdLst/>
              <a:ahLst/>
              <a:cxnLst>
                <a:cxn ang="0">
                  <a:pos x="wd2" y="hd2"/>
                </a:cxn>
                <a:cxn ang="5400000">
                  <a:pos x="wd2" y="hd2"/>
                </a:cxn>
                <a:cxn ang="10800000">
                  <a:pos x="wd2" y="hd2"/>
                </a:cxn>
                <a:cxn ang="16200000">
                  <a:pos x="wd2" y="hd2"/>
                </a:cxn>
              </a:cxnLst>
              <a:rect l="0" t="0" r="r" b="b"/>
              <a:pathLst>
                <a:path w="21600" h="21600" extrusionOk="0">
                  <a:moveTo>
                    <a:pt x="21600" y="15623"/>
                  </a:moveTo>
                  <a:lnTo>
                    <a:pt x="21436" y="15487"/>
                  </a:lnTo>
                  <a:lnTo>
                    <a:pt x="9818" y="543"/>
                  </a:lnTo>
                  <a:lnTo>
                    <a:pt x="9491" y="408"/>
                  </a:lnTo>
                  <a:lnTo>
                    <a:pt x="9164" y="272"/>
                  </a:lnTo>
                  <a:lnTo>
                    <a:pt x="9000" y="272"/>
                  </a:lnTo>
                  <a:lnTo>
                    <a:pt x="8509" y="136"/>
                  </a:lnTo>
                  <a:lnTo>
                    <a:pt x="7691" y="136"/>
                  </a:lnTo>
                  <a:lnTo>
                    <a:pt x="6709" y="0"/>
                  </a:lnTo>
                  <a:lnTo>
                    <a:pt x="5564" y="0"/>
                  </a:lnTo>
                  <a:lnTo>
                    <a:pt x="4418" y="136"/>
                  </a:lnTo>
                  <a:lnTo>
                    <a:pt x="3273" y="272"/>
                  </a:lnTo>
                  <a:lnTo>
                    <a:pt x="2127" y="679"/>
                  </a:lnTo>
                  <a:lnTo>
                    <a:pt x="491" y="2174"/>
                  </a:lnTo>
                  <a:lnTo>
                    <a:pt x="0" y="3804"/>
                  </a:lnTo>
                  <a:lnTo>
                    <a:pt x="0" y="5434"/>
                  </a:lnTo>
                  <a:lnTo>
                    <a:pt x="0" y="6113"/>
                  </a:lnTo>
                  <a:lnTo>
                    <a:pt x="0" y="6249"/>
                  </a:lnTo>
                  <a:lnTo>
                    <a:pt x="164" y="6385"/>
                  </a:lnTo>
                  <a:lnTo>
                    <a:pt x="4582" y="11955"/>
                  </a:lnTo>
                  <a:lnTo>
                    <a:pt x="4582" y="8694"/>
                  </a:lnTo>
                  <a:lnTo>
                    <a:pt x="1964" y="5570"/>
                  </a:lnTo>
                  <a:lnTo>
                    <a:pt x="1964" y="5026"/>
                  </a:lnTo>
                  <a:lnTo>
                    <a:pt x="2127" y="3804"/>
                  </a:lnTo>
                  <a:lnTo>
                    <a:pt x="2618" y="2989"/>
                  </a:lnTo>
                  <a:lnTo>
                    <a:pt x="3273" y="2174"/>
                  </a:lnTo>
                  <a:lnTo>
                    <a:pt x="4582" y="1766"/>
                  </a:lnTo>
                  <a:lnTo>
                    <a:pt x="6218" y="1630"/>
                  </a:lnTo>
                  <a:lnTo>
                    <a:pt x="7364" y="1766"/>
                  </a:lnTo>
                  <a:lnTo>
                    <a:pt x="8182" y="2038"/>
                  </a:lnTo>
                  <a:lnTo>
                    <a:pt x="12273" y="6928"/>
                  </a:lnTo>
                  <a:lnTo>
                    <a:pt x="5727" y="10460"/>
                  </a:lnTo>
                  <a:lnTo>
                    <a:pt x="4582" y="8694"/>
                  </a:lnTo>
                  <a:lnTo>
                    <a:pt x="4582" y="11955"/>
                  </a:lnTo>
                  <a:lnTo>
                    <a:pt x="11455" y="20921"/>
                  </a:lnTo>
                  <a:lnTo>
                    <a:pt x="11618" y="21057"/>
                  </a:lnTo>
                  <a:lnTo>
                    <a:pt x="11945" y="21192"/>
                  </a:lnTo>
                  <a:lnTo>
                    <a:pt x="12273" y="21192"/>
                  </a:lnTo>
                  <a:lnTo>
                    <a:pt x="12927" y="21464"/>
                  </a:lnTo>
                  <a:lnTo>
                    <a:pt x="13909" y="21600"/>
                  </a:lnTo>
                  <a:lnTo>
                    <a:pt x="15218" y="21600"/>
                  </a:lnTo>
                  <a:lnTo>
                    <a:pt x="15218" y="19834"/>
                  </a:lnTo>
                  <a:lnTo>
                    <a:pt x="14400" y="19834"/>
                  </a:lnTo>
                  <a:lnTo>
                    <a:pt x="13909" y="19698"/>
                  </a:lnTo>
                  <a:lnTo>
                    <a:pt x="13582" y="19698"/>
                  </a:lnTo>
                  <a:lnTo>
                    <a:pt x="13091" y="19698"/>
                  </a:lnTo>
                  <a:lnTo>
                    <a:pt x="6873" y="11819"/>
                  </a:lnTo>
                  <a:lnTo>
                    <a:pt x="13418" y="8423"/>
                  </a:lnTo>
                  <a:lnTo>
                    <a:pt x="19636" y="16166"/>
                  </a:lnTo>
                  <a:lnTo>
                    <a:pt x="19309" y="16845"/>
                  </a:lnTo>
                  <a:lnTo>
                    <a:pt x="18982" y="17796"/>
                  </a:lnTo>
                  <a:lnTo>
                    <a:pt x="18491" y="18611"/>
                  </a:lnTo>
                  <a:lnTo>
                    <a:pt x="17345" y="19426"/>
                  </a:lnTo>
                  <a:lnTo>
                    <a:pt x="16691" y="19562"/>
                  </a:lnTo>
                  <a:lnTo>
                    <a:pt x="16200" y="19562"/>
                  </a:lnTo>
                  <a:lnTo>
                    <a:pt x="15545" y="19698"/>
                  </a:lnTo>
                  <a:lnTo>
                    <a:pt x="15218" y="19834"/>
                  </a:lnTo>
                  <a:lnTo>
                    <a:pt x="15218" y="21600"/>
                  </a:lnTo>
                  <a:lnTo>
                    <a:pt x="16036" y="21600"/>
                  </a:lnTo>
                  <a:lnTo>
                    <a:pt x="16691" y="21464"/>
                  </a:lnTo>
                  <a:lnTo>
                    <a:pt x="17509" y="21192"/>
                  </a:lnTo>
                  <a:lnTo>
                    <a:pt x="18164" y="20921"/>
                  </a:lnTo>
                  <a:lnTo>
                    <a:pt x="20127" y="19562"/>
                  </a:lnTo>
                  <a:lnTo>
                    <a:pt x="21273" y="17932"/>
                  </a:lnTo>
                  <a:lnTo>
                    <a:pt x="21600" y="16574"/>
                  </a:lnTo>
                  <a:lnTo>
                    <a:pt x="21600" y="15894"/>
                  </a:lnTo>
                  <a:lnTo>
                    <a:pt x="21600" y="15623"/>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1193" name="Group 1193"/>
          <p:cNvGrpSpPr/>
          <p:nvPr/>
        </p:nvGrpSpPr>
        <p:grpSpPr>
          <a:xfrm>
            <a:off x="515258" y="127000"/>
            <a:ext cx="1513723" cy="1482643"/>
            <a:chOff x="0" y="0"/>
            <a:chExt cx="1513722" cy="1482642"/>
          </a:xfrm>
        </p:grpSpPr>
        <p:sp>
          <p:nvSpPr>
            <p:cNvPr id="1128" name="Shape 1128"/>
            <p:cNvSpPr/>
            <p:nvPr/>
          </p:nvSpPr>
          <p:spPr>
            <a:xfrm>
              <a:off x="665209" y="183267"/>
              <a:ext cx="464168" cy="662255"/>
            </a:xfrm>
            <a:custGeom>
              <a:avLst/>
              <a:gdLst/>
              <a:ahLst/>
              <a:cxnLst>
                <a:cxn ang="0">
                  <a:pos x="wd2" y="hd2"/>
                </a:cxn>
                <a:cxn ang="5400000">
                  <a:pos x="wd2" y="hd2"/>
                </a:cxn>
                <a:cxn ang="10800000">
                  <a:pos x="wd2" y="hd2"/>
                </a:cxn>
                <a:cxn ang="16200000">
                  <a:pos x="wd2" y="hd2"/>
                </a:cxn>
              </a:cxnLst>
              <a:rect l="0" t="0" r="r" b="b"/>
              <a:pathLst>
                <a:path w="21600" h="21600" extrusionOk="0">
                  <a:moveTo>
                    <a:pt x="6432" y="1278"/>
                  </a:moveTo>
                  <a:lnTo>
                    <a:pt x="10078" y="0"/>
                  </a:lnTo>
                  <a:lnTo>
                    <a:pt x="14343" y="1374"/>
                  </a:lnTo>
                  <a:lnTo>
                    <a:pt x="20327" y="6822"/>
                  </a:lnTo>
                  <a:lnTo>
                    <a:pt x="20431" y="6943"/>
                  </a:lnTo>
                  <a:lnTo>
                    <a:pt x="20706" y="7208"/>
                  </a:lnTo>
                  <a:lnTo>
                    <a:pt x="20981" y="7690"/>
                  </a:lnTo>
                  <a:lnTo>
                    <a:pt x="21290" y="8317"/>
                  </a:lnTo>
                  <a:lnTo>
                    <a:pt x="21531" y="9088"/>
                  </a:lnTo>
                  <a:lnTo>
                    <a:pt x="21600" y="10029"/>
                  </a:lnTo>
                  <a:lnTo>
                    <a:pt x="21462" y="11113"/>
                  </a:lnTo>
                  <a:lnTo>
                    <a:pt x="20981" y="12343"/>
                  </a:lnTo>
                  <a:lnTo>
                    <a:pt x="20431" y="13428"/>
                  </a:lnTo>
                  <a:lnTo>
                    <a:pt x="19674" y="14754"/>
                  </a:lnTo>
                  <a:lnTo>
                    <a:pt x="18848" y="16224"/>
                  </a:lnTo>
                  <a:lnTo>
                    <a:pt x="17989" y="17719"/>
                  </a:lnTo>
                  <a:lnTo>
                    <a:pt x="17232" y="19117"/>
                  </a:lnTo>
                  <a:lnTo>
                    <a:pt x="16613" y="20322"/>
                  </a:lnTo>
                  <a:lnTo>
                    <a:pt x="16200" y="21142"/>
                  </a:lnTo>
                  <a:lnTo>
                    <a:pt x="16097" y="21552"/>
                  </a:lnTo>
                  <a:lnTo>
                    <a:pt x="16062" y="21600"/>
                  </a:lnTo>
                  <a:lnTo>
                    <a:pt x="15856" y="21528"/>
                  </a:lnTo>
                  <a:lnTo>
                    <a:pt x="15546" y="21383"/>
                  </a:lnTo>
                  <a:lnTo>
                    <a:pt x="15134" y="21190"/>
                  </a:lnTo>
                  <a:lnTo>
                    <a:pt x="14618" y="20973"/>
                  </a:lnTo>
                  <a:lnTo>
                    <a:pt x="14068" y="20708"/>
                  </a:lnTo>
                  <a:lnTo>
                    <a:pt x="13483" y="20395"/>
                  </a:lnTo>
                  <a:lnTo>
                    <a:pt x="12864" y="20057"/>
                  </a:lnTo>
                  <a:lnTo>
                    <a:pt x="12210" y="19768"/>
                  </a:lnTo>
                  <a:lnTo>
                    <a:pt x="11591" y="19430"/>
                  </a:lnTo>
                  <a:lnTo>
                    <a:pt x="11041" y="19117"/>
                  </a:lnTo>
                  <a:lnTo>
                    <a:pt x="10525" y="18852"/>
                  </a:lnTo>
                  <a:lnTo>
                    <a:pt x="10078" y="18611"/>
                  </a:lnTo>
                  <a:lnTo>
                    <a:pt x="9699" y="18442"/>
                  </a:lnTo>
                  <a:lnTo>
                    <a:pt x="9527" y="18321"/>
                  </a:lnTo>
                  <a:lnTo>
                    <a:pt x="9424" y="18273"/>
                  </a:lnTo>
                  <a:lnTo>
                    <a:pt x="3405" y="20371"/>
                  </a:lnTo>
                  <a:lnTo>
                    <a:pt x="172" y="12512"/>
                  </a:lnTo>
                  <a:lnTo>
                    <a:pt x="0" y="8413"/>
                  </a:lnTo>
                  <a:lnTo>
                    <a:pt x="34" y="8317"/>
                  </a:lnTo>
                  <a:lnTo>
                    <a:pt x="206" y="8100"/>
                  </a:lnTo>
                  <a:lnTo>
                    <a:pt x="447" y="7762"/>
                  </a:lnTo>
                  <a:lnTo>
                    <a:pt x="757" y="7329"/>
                  </a:lnTo>
                  <a:lnTo>
                    <a:pt x="1169" y="6822"/>
                  </a:lnTo>
                  <a:lnTo>
                    <a:pt x="1548" y="6244"/>
                  </a:lnTo>
                  <a:lnTo>
                    <a:pt x="2029" y="5593"/>
                  </a:lnTo>
                  <a:lnTo>
                    <a:pt x="2545" y="4966"/>
                  </a:lnTo>
                  <a:lnTo>
                    <a:pt x="3061" y="4291"/>
                  </a:lnTo>
                  <a:lnTo>
                    <a:pt x="3611" y="3664"/>
                  </a:lnTo>
                  <a:lnTo>
                    <a:pt x="4127" y="3038"/>
                  </a:lnTo>
                  <a:lnTo>
                    <a:pt x="4678" y="2507"/>
                  </a:lnTo>
                  <a:lnTo>
                    <a:pt x="5159" y="2049"/>
                  </a:lnTo>
                  <a:lnTo>
                    <a:pt x="5641" y="1663"/>
                  </a:lnTo>
                  <a:lnTo>
                    <a:pt x="6054" y="1398"/>
                  </a:lnTo>
                  <a:lnTo>
                    <a:pt x="6432" y="1278"/>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29" name="Shape 1129"/>
            <p:cNvSpPr/>
            <p:nvPr/>
          </p:nvSpPr>
          <p:spPr>
            <a:xfrm>
              <a:off x="447907" y="113789"/>
              <a:ext cx="347389" cy="337040"/>
            </a:xfrm>
            <a:custGeom>
              <a:avLst/>
              <a:gdLst/>
              <a:ahLst/>
              <a:cxnLst>
                <a:cxn ang="0">
                  <a:pos x="wd2" y="hd2"/>
                </a:cxn>
                <a:cxn ang="5400000">
                  <a:pos x="wd2" y="hd2"/>
                </a:cxn>
                <a:cxn ang="10800000">
                  <a:pos x="wd2" y="hd2"/>
                </a:cxn>
                <a:cxn ang="16200000">
                  <a:pos x="wd2" y="hd2"/>
                </a:cxn>
              </a:cxnLst>
              <a:rect l="0" t="0" r="r" b="b"/>
              <a:pathLst>
                <a:path w="21600" h="21600" extrusionOk="0">
                  <a:moveTo>
                    <a:pt x="21600" y="7073"/>
                  </a:moveTo>
                  <a:lnTo>
                    <a:pt x="19854" y="7406"/>
                  </a:lnTo>
                  <a:lnTo>
                    <a:pt x="18383" y="6836"/>
                  </a:lnTo>
                  <a:lnTo>
                    <a:pt x="17923" y="6171"/>
                  </a:lnTo>
                  <a:lnTo>
                    <a:pt x="17786" y="6076"/>
                  </a:lnTo>
                  <a:lnTo>
                    <a:pt x="17510" y="5744"/>
                  </a:lnTo>
                  <a:lnTo>
                    <a:pt x="17234" y="5317"/>
                  </a:lnTo>
                  <a:lnTo>
                    <a:pt x="17188" y="4842"/>
                  </a:lnTo>
                  <a:lnTo>
                    <a:pt x="17096" y="4557"/>
                  </a:lnTo>
                  <a:lnTo>
                    <a:pt x="16958" y="4178"/>
                  </a:lnTo>
                  <a:lnTo>
                    <a:pt x="16637" y="3798"/>
                  </a:lnTo>
                  <a:lnTo>
                    <a:pt x="16315" y="3418"/>
                  </a:lnTo>
                  <a:lnTo>
                    <a:pt x="15947" y="3038"/>
                  </a:lnTo>
                  <a:lnTo>
                    <a:pt x="15534" y="2658"/>
                  </a:lnTo>
                  <a:lnTo>
                    <a:pt x="15212" y="2326"/>
                  </a:lnTo>
                  <a:lnTo>
                    <a:pt x="14890" y="2089"/>
                  </a:lnTo>
                  <a:lnTo>
                    <a:pt x="14614" y="1899"/>
                  </a:lnTo>
                  <a:lnTo>
                    <a:pt x="14247" y="1709"/>
                  </a:lnTo>
                  <a:lnTo>
                    <a:pt x="13879" y="1567"/>
                  </a:lnTo>
                  <a:lnTo>
                    <a:pt x="13511" y="1377"/>
                  </a:lnTo>
                  <a:lnTo>
                    <a:pt x="12684" y="1187"/>
                  </a:lnTo>
                  <a:lnTo>
                    <a:pt x="11857" y="949"/>
                  </a:lnTo>
                  <a:lnTo>
                    <a:pt x="11168" y="712"/>
                  </a:lnTo>
                  <a:lnTo>
                    <a:pt x="10570" y="570"/>
                  </a:lnTo>
                  <a:lnTo>
                    <a:pt x="10019" y="380"/>
                  </a:lnTo>
                  <a:lnTo>
                    <a:pt x="9651" y="332"/>
                  </a:lnTo>
                  <a:lnTo>
                    <a:pt x="9421" y="237"/>
                  </a:lnTo>
                  <a:lnTo>
                    <a:pt x="9329" y="237"/>
                  </a:lnTo>
                  <a:lnTo>
                    <a:pt x="9237" y="190"/>
                  </a:lnTo>
                  <a:lnTo>
                    <a:pt x="8962" y="142"/>
                  </a:lnTo>
                  <a:lnTo>
                    <a:pt x="8548" y="95"/>
                  </a:lnTo>
                  <a:lnTo>
                    <a:pt x="7997" y="0"/>
                  </a:lnTo>
                  <a:lnTo>
                    <a:pt x="7307" y="95"/>
                  </a:lnTo>
                  <a:lnTo>
                    <a:pt x="6618" y="237"/>
                  </a:lnTo>
                  <a:lnTo>
                    <a:pt x="5883" y="522"/>
                  </a:lnTo>
                  <a:lnTo>
                    <a:pt x="5101" y="1044"/>
                  </a:lnTo>
                  <a:lnTo>
                    <a:pt x="4182" y="1804"/>
                  </a:lnTo>
                  <a:lnTo>
                    <a:pt x="3401" y="2564"/>
                  </a:lnTo>
                  <a:lnTo>
                    <a:pt x="2620" y="3371"/>
                  </a:lnTo>
                  <a:lnTo>
                    <a:pt x="1930" y="4130"/>
                  </a:lnTo>
                  <a:lnTo>
                    <a:pt x="1333" y="4842"/>
                  </a:lnTo>
                  <a:lnTo>
                    <a:pt x="873" y="5554"/>
                  </a:lnTo>
                  <a:lnTo>
                    <a:pt x="506" y="6266"/>
                  </a:lnTo>
                  <a:lnTo>
                    <a:pt x="276" y="6836"/>
                  </a:lnTo>
                  <a:lnTo>
                    <a:pt x="138" y="7785"/>
                  </a:lnTo>
                  <a:lnTo>
                    <a:pt x="46" y="8450"/>
                  </a:lnTo>
                  <a:lnTo>
                    <a:pt x="0" y="8925"/>
                  </a:lnTo>
                  <a:lnTo>
                    <a:pt x="0" y="9115"/>
                  </a:lnTo>
                  <a:lnTo>
                    <a:pt x="138" y="9589"/>
                  </a:lnTo>
                  <a:lnTo>
                    <a:pt x="368" y="10681"/>
                  </a:lnTo>
                  <a:lnTo>
                    <a:pt x="827" y="11916"/>
                  </a:lnTo>
                  <a:lnTo>
                    <a:pt x="1333" y="12818"/>
                  </a:lnTo>
                  <a:lnTo>
                    <a:pt x="1654" y="13102"/>
                  </a:lnTo>
                  <a:lnTo>
                    <a:pt x="1976" y="13340"/>
                  </a:lnTo>
                  <a:lnTo>
                    <a:pt x="2252" y="13577"/>
                  </a:lnTo>
                  <a:lnTo>
                    <a:pt x="2574" y="13815"/>
                  </a:lnTo>
                  <a:lnTo>
                    <a:pt x="2757" y="13957"/>
                  </a:lnTo>
                  <a:lnTo>
                    <a:pt x="2987" y="14099"/>
                  </a:lnTo>
                  <a:lnTo>
                    <a:pt x="3079" y="14194"/>
                  </a:lnTo>
                  <a:lnTo>
                    <a:pt x="3125" y="14242"/>
                  </a:lnTo>
                  <a:lnTo>
                    <a:pt x="4688" y="15808"/>
                  </a:lnTo>
                  <a:lnTo>
                    <a:pt x="4734" y="15808"/>
                  </a:lnTo>
                  <a:lnTo>
                    <a:pt x="4826" y="15808"/>
                  </a:lnTo>
                  <a:lnTo>
                    <a:pt x="5055" y="15808"/>
                  </a:lnTo>
                  <a:lnTo>
                    <a:pt x="5285" y="15856"/>
                  </a:lnTo>
                  <a:lnTo>
                    <a:pt x="5561" y="15903"/>
                  </a:lnTo>
                  <a:lnTo>
                    <a:pt x="5837" y="16046"/>
                  </a:lnTo>
                  <a:lnTo>
                    <a:pt x="6112" y="16188"/>
                  </a:lnTo>
                  <a:lnTo>
                    <a:pt x="6296" y="16425"/>
                  </a:lnTo>
                  <a:lnTo>
                    <a:pt x="6526" y="16758"/>
                  </a:lnTo>
                  <a:lnTo>
                    <a:pt x="6664" y="17233"/>
                  </a:lnTo>
                  <a:lnTo>
                    <a:pt x="6848" y="17802"/>
                  </a:lnTo>
                  <a:lnTo>
                    <a:pt x="7077" y="18324"/>
                  </a:lnTo>
                  <a:lnTo>
                    <a:pt x="7307" y="18894"/>
                  </a:lnTo>
                  <a:lnTo>
                    <a:pt x="7629" y="19274"/>
                  </a:lnTo>
                  <a:lnTo>
                    <a:pt x="7997" y="19606"/>
                  </a:lnTo>
                  <a:lnTo>
                    <a:pt x="8410" y="19654"/>
                  </a:lnTo>
                  <a:lnTo>
                    <a:pt x="8548" y="19654"/>
                  </a:lnTo>
                  <a:lnTo>
                    <a:pt x="8824" y="19654"/>
                  </a:lnTo>
                  <a:lnTo>
                    <a:pt x="9283" y="19416"/>
                  </a:lnTo>
                  <a:lnTo>
                    <a:pt x="9789" y="18894"/>
                  </a:lnTo>
                  <a:lnTo>
                    <a:pt x="10019" y="18894"/>
                  </a:lnTo>
                  <a:lnTo>
                    <a:pt x="10386" y="19036"/>
                  </a:lnTo>
                  <a:lnTo>
                    <a:pt x="10846" y="19416"/>
                  </a:lnTo>
                  <a:lnTo>
                    <a:pt x="11443" y="19796"/>
                  </a:lnTo>
                  <a:lnTo>
                    <a:pt x="12041" y="20223"/>
                  </a:lnTo>
                  <a:lnTo>
                    <a:pt x="12638" y="20698"/>
                  </a:lnTo>
                  <a:lnTo>
                    <a:pt x="13098" y="20935"/>
                  </a:lnTo>
                  <a:lnTo>
                    <a:pt x="13466" y="21078"/>
                  </a:lnTo>
                  <a:lnTo>
                    <a:pt x="13695" y="21078"/>
                  </a:lnTo>
                  <a:lnTo>
                    <a:pt x="13971" y="21030"/>
                  </a:lnTo>
                  <a:lnTo>
                    <a:pt x="14293" y="20888"/>
                  </a:lnTo>
                  <a:lnTo>
                    <a:pt x="14614" y="20793"/>
                  </a:lnTo>
                  <a:lnTo>
                    <a:pt x="14936" y="20745"/>
                  </a:lnTo>
                  <a:lnTo>
                    <a:pt x="15212" y="20603"/>
                  </a:lnTo>
                  <a:lnTo>
                    <a:pt x="15350" y="20556"/>
                  </a:lnTo>
                  <a:lnTo>
                    <a:pt x="15442" y="20556"/>
                  </a:lnTo>
                  <a:lnTo>
                    <a:pt x="17004" y="18514"/>
                  </a:lnTo>
                  <a:lnTo>
                    <a:pt x="17786" y="18942"/>
                  </a:lnTo>
                  <a:lnTo>
                    <a:pt x="18245" y="21600"/>
                  </a:lnTo>
                  <a:lnTo>
                    <a:pt x="21600" y="7073"/>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30" name="Shape 1130"/>
            <p:cNvSpPr/>
            <p:nvPr/>
          </p:nvSpPr>
          <p:spPr>
            <a:xfrm>
              <a:off x="577993" y="138920"/>
              <a:ext cx="150783" cy="153738"/>
            </a:xfrm>
            <a:custGeom>
              <a:avLst/>
              <a:gdLst/>
              <a:ahLst/>
              <a:cxnLst>
                <a:cxn ang="0">
                  <a:pos x="wd2" y="hd2"/>
                </a:cxn>
                <a:cxn ang="5400000">
                  <a:pos x="wd2" y="hd2"/>
                </a:cxn>
                <a:cxn ang="10800000">
                  <a:pos x="wd2" y="hd2"/>
                </a:cxn>
                <a:cxn ang="16200000">
                  <a:pos x="wd2" y="hd2"/>
                </a:cxn>
              </a:cxnLst>
              <a:rect l="0" t="0" r="r" b="b"/>
              <a:pathLst>
                <a:path w="21600" h="21600" extrusionOk="0">
                  <a:moveTo>
                    <a:pt x="847" y="9856"/>
                  </a:moveTo>
                  <a:lnTo>
                    <a:pt x="318" y="11429"/>
                  </a:lnTo>
                  <a:lnTo>
                    <a:pt x="0" y="13107"/>
                  </a:lnTo>
                  <a:lnTo>
                    <a:pt x="212" y="14680"/>
                  </a:lnTo>
                  <a:lnTo>
                    <a:pt x="424" y="15518"/>
                  </a:lnTo>
                  <a:lnTo>
                    <a:pt x="4447" y="17825"/>
                  </a:lnTo>
                  <a:lnTo>
                    <a:pt x="8259" y="21600"/>
                  </a:lnTo>
                  <a:lnTo>
                    <a:pt x="9635" y="19293"/>
                  </a:lnTo>
                  <a:lnTo>
                    <a:pt x="9212" y="18874"/>
                  </a:lnTo>
                  <a:lnTo>
                    <a:pt x="8259" y="17720"/>
                  </a:lnTo>
                  <a:lnTo>
                    <a:pt x="7412" y="16252"/>
                  </a:lnTo>
                  <a:lnTo>
                    <a:pt x="7094" y="15099"/>
                  </a:lnTo>
                  <a:lnTo>
                    <a:pt x="7412" y="13946"/>
                  </a:lnTo>
                  <a:lnTo>
                    <a:pt x="7624" y="13002"/>
                  </a:lnTo>
                  <a:lnTo>
                    <a:pt x="8259" y="12268"/>
                  </a:lnTo>
                  <a:lnTo>
                    <a:pt x="9424" y="11744"/>
                  </a:lnTo>
                  <a:lnTo>
                    <a:pt x="10165" y="11429"/>
                  </a:lnTo>
                  <a:lnTo>
                    <a:pt x="11012" y="11219"/>
                  </a:lnTo>
                  <a:lnTo>
                    <a:pt x="11965" y="11010"/>
                  </a:lnTo>
                  <a:lnTo>
                    <a:pt x="12812" y="10905"/>
                  </a:lnTo>
                  <a:lnTo>
                    <a:pt x="13553" y="11010"/>
                  </a:lnTo>
                  <a:lnTo>
                    <a:pt x="14294" y="11115"/>
                  </a:lnTo>
                  <a:lnTo>
                    <a:pt x="14929" y="11744"/>
                  </a:lnTo>
                  <a:lnTo>
                    <a:pt x="15247" y="12478"/>
                  </a:lnTo>
                  <a:lnTo>
                    <a:pt x="15671" y="13946"/>
                  </a:lnTo>
                  <a:lnTo>
                    <a:pt x="16200" y="15099"/>
                  </a:lnTo>
                  <a:lnTo>
                    <a:pt x="16624" y="15518"/>
                  </a:lnTo>
                  <a:lnTo>
                    <a:pt x="17259" y="15414"/>
                  </a:lnTo>
                  <a:lnTo>
                    <a:pt x="17788" y="15099"/>
                  </a:lnTo>
                  <a:lnTo>
                    <a:pt x="18318" y="14365"/>
                  </a:lnTo>
                  <a:lnTo>
                    <a:pt x="19059" y="13631"/>
                  </a:lnTo>
                  <a:lnTo>
                    <a:pt x="19800" y="12792"/>
                  </a:lnTo>
                  <a:lnTo>
                    <a:pt x="20541" y="11953"/>
                  </a:lnTo>
                  <a:lnTo>
                    <a:pt x="21176" y="11219"/>
                  </a:lnTo>
                  <a:lnTo>
                    <a:pt x="21494" y="10695"/>
                  </a:lnTo>
                  <a:lnTo>
                    <a:pt x="21600" y="10590"/>
                  </a:lnTo>
                  <a:lnTo>
                    <a:pt x="21388" y="10381"/>
                  </a:lnTo>
                  <a:lnTo>
                    <a:pt x="20647" y="9647"/>
                  </a:lnTo>
                  <a:lnTo>
                    <a:pt x="20012" y="8808"/>
                  </a:lnTo>
                  <a:lnTo>
                    <a:pt x="19694" y="7759"/>
                  </a:lnTo>
                  <a:lnTo>
                    <a:pt x="19482" y="7025"/>
                  </a:lnTo>
                  <a:lnTo>
                    <a:pt x="18953" y="6291"/>
                  </a:lnTo>
                  <a:lnTo>
                    <a:pt x="18212" y="5348"/>
                  </a:lnTo>
                  <a:lnTo>
                    <a:pt x="17365" y="4299"/>
                  </a:lnTo>
                  <a:lnTo>
                    <a:pt x="16412" y="3460"/>
                  </a:lnTo>
                  <a:lnTo>
                    <a:pt x="15247" y="2621"/>
                  </a:lnTo>
                  <a:lnTo>
                    <a:pt x="14294" y="1887"/>
                  </a:lnTo>
                  <a:lnTo>
                    <a:pt x="13341" y="1468"/>
                  </a:lnTo>
                  <a:lnTo>
                    <a:pt x="12282" y="944"/>
                  </a:lnTo>
                  <a:lnTo>
                    <a:pt x="11118" y="524"/>
                  </a:lnTo>
                  <a:lnTo>
                    <a:pt x="10165" y="210"/>
                  </a:lnTo>
                  <a:lnTo>
                    <a:pt x="9212" y="0"/>
                  </a:lnTo>
                  <a:lnTo>
                    <a:pt x="8365" y="0"/>
                  </a:lnTo>
                  <a:lnTo>
                    <a:pt x="7624" y="0"/>
                  </a:lnTo>
                  <a:lnTo>
                    <a:pt x="6988" y="210"/>
                  </a:lnTo>
                  <a:lnTo>
                    <a:pt x="6353" y="524"/>
                  </a:lnTo>
                  <a:lnTo>
                    <a:pt x="5400" y="1363"/>
                  </a:lnTo>
                  <a:lnTo>
                    <a:pt x="4659" y="2307"/>
                  </a:lnTo>
                  <a:lnTo>
                    <a:pt x="3918" y="3460"/>
                  </a:lnTo>
                  <a:lnTo>
                    <a:pt x="3388" y="4823"/>
                  </a:lnTo>
                  <a:lnTo>
                    <a:pt x="2859" y="6291"/>
                  </a:lnTo>
                  <a:lnTo>
                    <a:pt x="2224" y="7550"/>
                  </a:lnTo>
                  <a:lnTo>
                    <a:pt x="1588" y="8808"/>
                  </a:lnTo>
                  <a:lnTo>
                    <a:pt x="847" y="9856"/>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31" name="Shape 1131"/>
            <p:cNvSpPr/>
            <p:nvPr/>
          </p:nvSpPr>
          <p:spPr>
            <a:xfrm>
              <a:off x="727296" y="239441"/>
              <a:ext cx="57653" cy="146346"/>
            </a:xfrm>
            <a:custGeom>
              <a:avLst/>
              <a:gdLst/>
              <a:ahLst/>
              <a:cxnLst>
                <a:cxn ang="0">
                  <a:pos x="wd2" y="hd2"/>
                </a:cxn>
                <a:cxn ang="5400000">
                  <a:pos x="wd2" y="hd2"/>
                </a:cxn>
                <a:cxn ang="10800000">
                  <a:pos x="wd2" y="hd2"/>
                </a:cxn>
                <a:cxn ang="16200000">
                  <a:pos x="wd2" y="hd2"/>
                </a:cxn>
              </a:cxnLst>
              <a:rect l="0" t="0" r="r" b="b"/>
              <a:pathLst>
                <a:path w="21600" h="21600" extrusionOk="0">
                  <a:moveTo>
                    <a:pt x="12462" y="21600"/>
                  </a:moveTo>
                  <a:lnTo>
                    <a:pt x="0" y="12873"/>
                  </a:lnTo>
                  <a:lnTo>
                    <a:pt x="6092" y="327"/>
                  </a:lnTo>
                  <a:lnTo>
                    <a:pt x="21600" y="0"/>
                  </a:lnTo>
                  <a:lnTo>
                    <a:pt x="12462"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32" name="Shape 1132"/>
            <p:cNvSpPr/>
            <p:nvPr/>
          </p:nvSpPr>
          <p:spPr>
            <a:xfrm>
              <a:off x="690339" y="242396"/>
              <a:ext cx="31045" cy="84261"/>
            </a:xfrm>
            <a:custGeom>
              <a:avLst/>
              <a:gdLst/>
              <a:ahLst/>
              <a:cxnLst>
                <a:cxn ang="0">
                  <a:pos x="wd2" y="hd2"/>
                </a:cxn>
                <a:cxn ang="5400000">
                  <a:pos x="wd2" y="hd2"/>
                </a:cxn>
                <a:cxn ang="10800000">
                  <a:pos x="wd2" y="hd2"/>
                </a:cxn>
                <a:cxn ang="16200000">
                  <a:pos x="wd2" y="hd2"/>
                </a:cxn>
              </a:cxnLst>
              <a:rect l="0" t="0" r="r" b="b"/>
              <a:pathLst>
                <a:path w="21600" h="21600" extrusionOk="0">
                  <a:moveTo>
                    <a:pt x="0" y="6881"/>
                  </a:moveTo>
                  <a:lnTo>
                    <a:pt x="6322" y="14336"/>
                  </a:lnTo>
                  <a:lnTo>
                    <a:pt x="6322" y="21600"/>
                  </a:lnTo>
                  <a:lnTo>
                    <a:pt x="8429" y="20071"/>
                  </a:lnTo>
                  <a:lnTo>
                    <a:pt x="12644" y="16057"/>
                  </a:lnTo>
                  <a:lnTo>
                    <a:pt x="16859" y="11087"/>
                  </a:lnTo>
                  <a:lnTo>
                    <a:pt x="20020" y="6117"/>
                  </a:lnTo>
                  <a:lnTo>
                    <a:pt x="21073" y="2867"/>
                  </a:lnTo>
                  <a:lnTo>
                    <a:pt x="21600" y="956"/>
                  </a:lnTo>
                  <a:lnTo>
                    <a:pt x="21600" y="191"/>
                  </a:lnTo>
                  <a:lnTo>
                    <a:pt x="21600" y="0"/>
                  </a:lnTo>
                  <a:lnTo>
                    <a:pt x="21073" y="573"/>
                  </a:lnTo>
                  <a:lnTo>
                    <a:pt x="20020" y="1338"/>
                  </a:lnTo>
                  <a:lnTo>
                    <a:pt x="17912" y="2485"/>
                  </a:lnTo>
                  <a:lnTo>
                    <a:pt x="15805" y="3823"/>
                  </a:lnTo>
                  <a:lnTo>
                    <a:pt x="12644" y="5161"/>
                  </a:lnTo>
                  <a:lnTo>
                    <a:pt x="8956" y="6117"/>
                  </a:lnTo>
                  <a:lnTo>
                    <a:pt x="4741" y="6881"/>
                  </a:lnTo>
                  <a:lnTo>
                    <a:pt x="0" y="6881"/>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133" name="Shape 1133"/>
            <p:cNvSpPr/>
            <p:nvPr/>
          </p:nvSpPr>
          <p:spPr>
            <a:xfrm>
              <a:off x="560254" y="313352"/>
              <a:ext cx="19218" cy="280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00" y="1662"/>
                  </a:lnTo>
                  <a:lnTo>
                    <a:pt x="16000" y="6092"/>
                  </a:lnTo>
                  <a:lnTo>
                    <a:pt x="11200" y="11631"/>
                  </a:lnTo>
                  <a:lnTo>
                    <a:pt x="8800" y="13292"/>
                  </a:lnTo>
                  <a:lnTo>
                    <a:pt x="6400" y="13292"/>
                  </a:lnTo>
                  <a:lnTo>
                    <a:pt x="5600" y="12185"/>
                  </a:lnTo>
                  <a:lnTo>
                    <a:pt x="4800" y="10523"/>
                  </a:lnTo>
                  <a:lnTo>
                    <a:pt x="2400" y="9415"/>
                  </a:lnTo>
                  <a:lnTo>
                    <a:pt x="0" y="10523"/>
                  </a:lnTo>
                  <a:lnTo>
                    <a:pt x="1600" y="13846"/>
                  </a:lnTo>
                  <a:lnTo>
                    <a:pt x="2400" y="17723"/>
                  </a:lnTo>
                  <a:lnTo>
                    <a:pt x="2400" y="21046"/>
                  </a:lnTo>
                  <a:lnTo>
                    <a:pt x="3200" y="21600"/>
                  </a:lnTo>
                  <a:lnTo>
                    <a:pt x="9600" y="17723"/>
                  </a:lnTo>
                  <a:lnTo>
                    <a:pt x="16000" y="10523"/>
                  </a:lnTo>
                  <a:lnTo>
                    <a:pt x="21600"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134" name="Shape 1134"/>
            <p:cNvSpPr/>
            <p:nvPr/>
          </p:nvSpPr>
          <p:spPr>
            <a:xfrm>
              <a:off x="668165" y="298570"/>
              <a:ext cx="34001" cy="122694"/>
            </a:xfrm>
            <a:custGeom>
              <a:avLst/>
              <a:gdLst/>
              <a:ahLst/>
              <a:cxnLst>
                <a:cxn ang="0">
                  <a:pos x="wd2" y="hd2"/>
                </a:cxn>
                <a:cxn ang="5400000">
                  <a:pos x="wd2" y="hd2"/>
                </a:cxn>
                <a:cxn ang="10800000">
                  <a:pos x="wd2" y="hd2"/>
                </a:cxn>
                <a:cxn ang="16200000">
                  <a:pos x="wd2" y="hd2"/>
                </a:cxn>
              </a:cxnLst>
              <a:rect l="0" t="0" r="r" b="b"/>
              <a:pathLst>
                <a:path w="21600" h="21600" extrusionOk="0">
                  <a:moveTo>
                    <a:pt x="480" y="20949"/>
                  </a:moveTo>
                  <a:lnTo>
                    <a:pt x="960" y="21210"/>
                  </a:lnTo>
                  <a:lnTo>
                    <a:pt x="2400" y="21470"/>
                  </a:lnTo>
                  <a:lnTo>
                    <a:pt x="5280" y="21600"/>
                  </a:lnTo>
                  <a:lnTo>
                    <a:pt x="9120" y="21210"/>
                  </a:lnTo>
                  <a:lnTo>
                    <a:pt x="13920" y="20169"/>
                  </a:lnTo>
                  <a:lnTo>
                    <a:pt x="17760" y="18867"/>
                  </a:lnTo>
                  <a:lnTo>
                    <a:pt x="20160" y="17696"/>
                  </a:lnTo>
                  <a:lnTo>
                    <a:pt x="21600" y="16655"/>
                  </a:lnTo>
                  <a:lnTo>
                    <a:pt x="21120" y="15614"/>
                  </a:lnTo>
                  <a:lnTo>
                    <a:pt x="21120" y="14573"/>
                  </a:lnTo>
                  <a:lnTo>
                    <a:pt x="19200" y="13402"/>
                  </a:lnTo>
                  <a:lnTo>
                    <a:pt x="16800" y="12361"/>
                  </a:lnTo>
                  <a:lnTo>
                    <a:pt x="14880" y="11320"/>
                  </a:lnTo>
                  <a:lnTo>
                    <a:pt x="14400" y="10280"/>
                  </a:lnTo>
                  <a:lnTo>
                    <a:pt x="14400" y="9108"/>
                  </a:lnTo>
                  <a:lnTo>
                    <a:pt x="12960" y="8067"/>
                  </a:lnTo>
                  <a:lnTo>
                    <a:pt x="12480" y="6636"/>
                  </a:lnTo>
                  <a:lnTo>
                    <a:pt x="12000" y="4684"/>
                  </a:lnTo>
                  <a:lnTo>
                    <a:pt x="11040" y="2863"/>
                  </a:lnTo>
                  <a:lnTo>
                    <a:pt x="8640" y="2082"/>
                  </a:lnTo>
                  <a:lnTo>
                    <a:pt x="5280" y="1822"/>
                  </a:lnTo>
                  <a:lnTo>
                    <a:pt x="2400" y="1041"/>
                  </a:lnTo>
                  <a:lnTo>
                    <a:pt x="480" y="390"/>
                  </a:lnTo>
                  <a:lnTo>
                    <a:pt x="0" y="0"/>
                  </a:lnTo>
                  <a:lnTo>
                    <a:pt x="1920" y="781"/>
                  </a:lnTo>
                  <a:lnTo>
                    <a:pt x="5760" y="2472"/>
                  </a:lnTo>
                  <a:lnTo>
                    <a:pt x="8640" y="4684"/>
                  </a:lnTo>
                  <a:lnTo>
                    <a:pt x="7200" y="6766"/>
                  </a:lnTo>
                  <a:lnTo>
                    <a:pt x="5280" y="7937"/>
                  </a:lnTo>
                  <a:lnTo>
                    <a:pt x="6720" y="8718"/>
                  </a:lnTo>
                  <a:lnTo>
                    <a:pt x="8640" y="8978"/>
                  </a:lnTo>
                  <a:lnTo>
                    <a:pt x="8160" y="8978"/>
                  </a:lnTo>
                  <a:lnTo>
                    <a:pt x="7680" y="9108"/>
                  </a:lnTo>
                  <a:lnTo>
                    <a:pt x="9120" y="9889"/>
                  </a:lnTo>
                  <a:lnTo>
                    <a:pt x="11520" y="10930"/>
                  </a:lnTo>
                  <a:lnTo>
                    <a:pt x="12960" y="12361"/>
                  </a:lnTo>
                  <a:lnTo>
                    <a:pt x="12960" y="13272"/>
                  </a:lnTo>
                  <a:lnTo>
                    <a:pt x="11040" y="13663"/>
                  </a:lnTo>
                  <a:lnTo>
                    <a:pt x="8160" y="13663"/>
                  </a:lnTo>
                  <a:lnTo>
                    <a:pt x="7200" y="13663"/>
                  </a:lnTo>
                  <a:lnTo>
                    <a:pt x="8640" y="13923"/>
                  </a:lnTo>
                  <a:lnTo>
                    <a:pt x="12000" y="14704"/>
                  </a:lnTo>
                  <a:lnTo>
                    <a:pt x="15360" y="15745"/>
                  </a:lnTo>
                  <a:lnTo>
                    <a:pt x="16320" y="16786"/>
                  </a:lnTo>
                  <a:lnTo>
                    <a:pt x="14880" y="17957"/>
                  </a:lnTo>
                  <a:lnTo>
                    <a:pt x="12000" y="19258"/>
                  </a:lnTo>
                  <a:lnTo>
                    <a:pt x="7680" y="20429"/>
                  </a:lnTo>
                  <a:lnTo>
                    <a:pt x="480" y="20949"/>
                  </a:lnTo>
                  <a:close/>
                </a:path>
              </a:pathLst>
            </a:custGeom>
            <a:solidFill>
              <a:srgbClr val="CBCBCB"/>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35" name="Shape 1135"/>
            <p:cNvSpPr/>
            <p:nvPr/>
          </p:nvSpPr>
          <p:spPr>
            <a:xfrm>
              <a:off x="557297" y="671087"/>
              <a:ext cx="202521" cy="156694"/>
            </a:xfrm>
            <a:custGeom>
              <a:avLst/>
              <a:gdLst/>
              <a:ahLst/>
              <a:cxnLst>
                <a:cxn ang="0">
                  <a:pos x="wd2" y="hd2"/>
                </a:cxn>
                <a:cxn ang="5400000">
                  <a:pos x="wd2" y="hd2"/>
                </a:cxn>
                <a:cxn ang="10800000">
                  <a:pos x="wd2" y="hd2"/>
                </a:cxn>
                <a:cxn ang="16200000">
                  <a:pos x="wd2" y="hd2"/>
                </a:cxn>
              </a:cxnLst>
              <a:rect l="0" t="0" r="r" b="b"/>
              <a:pathLst>
                <a:path w="21600" h="21600" extrusionOk="0">
                  <a:moveTo>
                    <a:pt x="0" y="8023"/>
                  </a:moveTo>
                  <a:lnTo>
                    <a:pt x="2374" y="2674"/>
                  </a:lnTo>
                  <a:lnTo>
                    <a:pt x="9495" y="4731"/>
                  </a:lnTo>
                  <a:lnTo>
                    <a:pt x="16615" y="0"/>
                  </a:lnTo>
                  <a:lnTo>
                    <a:pt x="21600" y="15737"/>
                  </a:lnTo>
                  <a:lnTo>
                    <a:pt x="18435" y="19851"/>
                  </a:lnTo>
                  <a:lnTo>
                    <a:pt x="11868" y="21600"/>
                  </a:lnTo>
                  <a:lnTo>
                    <a:pt x="11631" y="21291"/>
                  </a:lnTo>
                  <a:lnTo>
                    <a:pt x="11314" y="20571"/>
                  </a:lnTo>
                  <a:lnTo>
                    <a:pt x="10681" y="19337"/>
                  </a:lnTo>
                  <a:lnTo>
                    <a:pt x="9969" y="18103"/>
                  </a:lnTo>
                  <a:lnTo>
                    <a:pt x="9099" y="16663"/>
                  </a:lnTo>
                  <a:lnTo>
                    <a:pt x="8308" y="15429"/>
                  </a:lnTo>
                  <a:lnTo>
                    <a:pt x="7596" y="14606"/>
                  </a:lnTo>
                  <a:lnTo>
                    <a:pt x="7042" y="14194"/>
                  </a:lnTo>
                  <a:lnTo>
                    <a:pt x="6488" y="14091"/>
                  </a:lnTo>
                  <a:lnTo>
                    <a:pt x="5855" y="13680"/>
                  </a:lnTo>
                  <a:lnTo>
                    <a:pt x="5222" y="13474"/>
                  </a:lnTo>
                  <a:lnTo>
                    <a:pt x="4668" y="13063"/>
                  </a:lnTo>
                  <a:lnTo>
                    <a:pt x="4114" y="12754"/>
                  </a:lnTo>
                  <a:lnTo>
                    <a:pt x="3640" y="12446"/>
                  </a:lnTo>
                  <a:lnTo>
                    <a:pt x="3402" y="12240"/>
                  </a:lnTo>
                  <a:lnTo>
                    <a:pt x="3244" y="12137"/>
                  </a:lnTo>
                  <a:lnTo>
                    <a:pt x="3165" y="12034"/>
                  </a:lnTo>
                  <a:lnTo>
                    <a:pt x="2927" y="11520"/>
                  </a:lnTo>
                  <a:lnTo>
                    <a:pt x="2611" y="10903"/>
                  </a:lnTo>
                  <a:lnTo>
                    <a:pt x="2215" y="10183"/>
                  </a:lnTo>
                  <a:lnTo>
                    <a:pt x="1662" y="9463"/>
                  </a:lnTo>
                  <a:lnTo>
                    <a:pt x="1108" y="8743"/>
                  </a:lnTo>
                  <a:lnTo>
                    <a:pt x="554" y="8229"/>
                  </a:lnTo>
                  <a:lnTo>
                    <a:pt x="0" y="8023"/>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136" name="Shape 1136"/>
            <p:cNvSpPr/>
            <p:nvPr/>
          </p:nvSpPr>
          <p:spPr>
            <a:xfrm>
              <a:off x="801207" y="205440"/>
              <a:ext cx="245390" cy="405040"/>
            </a:xfrm>
            <a:custGeom>
              <a:avLst/>
              <a:gdLst/>
              <a:ahLst/>
              <a:cxnLst>
                <a:cxn ang="0">
                  <a:pos x="wd2" y="hd2"/>
                </a:cxn>
                <a:cxn ang="5400000">
                  <a:pos x="wd2" y="hd2"/>
                </a:cxn>
                <a:cxn ang="10800000">
                  <a:pos x="wd2" y="hd2"/>
                </a:cxn>
                <a:cxn ang="16200000">
                  <a:pos x="wd2" y="hd2"/>
                </a:cxn>
              </a:cxnLst>
              <a:rect l="0" t="0" r="r" b="b"/>
              <a:pathLst>
                <a:path w="21600" h="21600" extrusionOk="0">
                  <a:moveTo>
                    <a:pt x="196" y="10662"/>
                  </a:moveTo>
                  <a:lnTo>
                    <a:pt x="131" y="9403"/>
                  </a:lnTo>
                  <a:lnTo>
                    <a:pt x="0" y="6570"/>
                  </a:lnTo>
                  <a:lnTo>
                    <a:pt x="0" y="3659"/>
                  </a:lnTo>
                  <a:lnTo>
                    <a:pt x="326" y="2164"/>
                  </a:lnTo>
                  <a:lnTo>
                    <a:pt x="783" y="1967"/>
                  </a:lnTo>
                  <a:lnTo>
                    <a:pt x="1631" y="1652"/>
                  </a:lnTo>
                  <a:lnTo>
                    <a:pt x="2676" y="1298"/>
                  </a:lnTo>
                  <a:lnTo>
                    <a:pt x="3785" y="944"/>
                  </a:lnTo>
                  <a:lnTo>
                    <a:pt x="4829" y="590"/>
                  </a:lnTo>
                  <a:lnTo>
                    <a:pt x="5743" y="236"/>
                  </a:lnTo>
                  <a:lnTo>
                    <a:pt x="6460" y="79"/>
                  </a:lnTo>
                  <a:lnTo>
                    <a:pt x="6656" y="0"/>
                  </a:lnTo>
                  <a:lnTo>
                    <a:pt x="5482" y="3738"/>
                  </a:lnTo>
                  <a:lnTo>
                    <a:pt x="11159" y="1338"/>
                  </a:lnTo>
                  <a:lnTo>
                    <a:pt x="13704" y="2164"/>
                  </a:lnTo>
                  <a:lnTo>
                    <a:pt x="13573" y="2243"/>
                  </a:lnTo>
                  <a:lnTo>
                    <a:pt x="13117" y="2439"/>
                  </a:lnTo>
                  <a:lnTo>
                    <a:pt x="12464" y="2793"/>
                  </a:lnTo>
                  <a:lnTo>
                    <a:pt x="11681" y="3344"/>
                  </a:lnTo>
                  <a:lnTo>
                    <a:pt x="10898" y="3974"/>
                  </a:lnTo>
                  <a:lnTo>
                    <a:pt x="10115" y="4800"/>
                  </a:lnTo>
                  <a:lnTo>
                    <a:pt x="9527" y="5744"/>
                  </a:lnTo>
                  <a:lnTo>
                    <a:pt x="9071" y="6807"/>
                  </a:lnTo>
                  <a:lnTo>
                    <a:pt x="8614" y="8774"/>
                  </a:lnTo>
                  <a:lnTo>
                    <a:pt x="8614" y="9561"/>
                  </a:lnTo>
                  <a:lnTo>
                    <a:pt x="9005" y="9482"/>
                  </a:lnTo>
                  <a:lnTo>
                    <a:pt x="9527" y="9128"/>
                  </a:lnTo>
                  <a:lnTo>
                    <a:pt x="9789" y="8774"/>
                  </a:lnTo>
                  <a:lnTo>
                    <a:pt x="10245" y="8184"/>
                  </a:lnTo>
                  <a:lnTo>
                    <a:pt x="10702" y="7357"/>
                  </a:lnTo>
                  <a:lnTo>
                    <a:pt x="11355" y="6452"/>
                  </a:lnTo>
                  <a:lnTo>
                    <a:pt x="12007" y="5508"/>
                  </a:lnTo>
                  <a:lnTo>
                    <a:pt x="12725" y="4682"/>
                  </a:lnTo>
                  <a:lnTo>
                    <a:pt x="13573" y="4013"/>
                  </a:lnTo>
                  <a:lnTo>
                    <a:pt x="14487" y="3580"/>
                  </a:lnTo>
                  <a:lnTo>
                    <a:pt x="15205" y="3462"/>
                  </a:lnTo>
                  <a:lnTo>
                    <a:pt x="15792" y="3698"/>
                  </a:lnTo>
                  <a:lnTo>
                    <a:pt x="16053" y="4210"/>
                  </a:lnTo>
                  <a:lnTo>
                    <a:pt x="16314" y="4800"/>
                  </a:lnTo>
                  <a:lnTo>
                    <a:pt x="16379" y="5469"/>
                  </a:lnTo>
                  <a:lnTo>
                    <a:pt x="16379" y="6059"/>
                  </a:lnTo>
                  <a:lnTo>
                    <a:pt x="16379" y="6452"/>
                  </a:lnTo>
                  <a:lnTo>
                    <a:pt x="16379" y="6649"/>
                  </a:lnTo>
                  <a:lnTo>
                    <a:pt x="16184" y="6767"/>
                  </a:lnTo>
                  <a:lnTo>
                    <a:pt x="15662" y="7239"/>
                  </a:lnTo>
                  <a:lnTo>
                    <a:pt x="15009" y="7869"/>
                  </a:lnTo>
                  <a:lnTo>
                    <a:pt x="14226" y="8577"/>
                  </a:lnTo>
                  <a:lnTo>
                    <a:pt x="13378" y="9403"/>
                  </a:lnTo>
                  <a:lnTo>
                    <a:pt x="12529" y="10190"/>
                  </a:lnTo>
                  <a:lnTo>
                    <a:pt x="11877" y="10859"/>
                  </a:lnTo>
                  <a:lnTo>
                    <a:pt x="11420" y="11410"/>
                  </a:lnTo>
                  <a:lnTo>
                    <a:pt x="11616" y="11449"/>
                  </a:lnTo>
                  <a:lnTo>
                    <a:pt x="12595" y="11134"/>
                  </a:lnTo>
                  <a:lnTo>
                    <a:pt x="14030" y="10505"/>
                  </a:lnTo>
                  <a:lnTo>
                    <a:pt x="15662" y="9757"/>
                  </a:lnTo>
                  <a:lnTo>
                    <a:pt x="17424" y="9010"/>
                  </a:lnTo>
                  <a:lnTo>
                    <a:pt x="18859" y="8262"/>
                  </a:lnTo>
                  <a:lnTo>
                    <a:pt x="19969" y="7790"/>
                  </a:lnTo>
                  <a:lnTo>
                    <a:pt x="20360" y="7593"/>
                  </a:lnTo>
                  <a:lnTo>
                    <a:pt x="20425" y="7830"/>
                  </a:lnTo>
                  <a:lnTo>
                    <a:pt x="20752" y="8459"/>
                  </a:lnTo>
                  <a:lnTo>
                    <a:pt x="21078" y="9403"/>
                  </a:lnTo>
                  <a:lnTo>
                    <a:pt x="21404" y="10505"/>
                  </a:lnTo>
                  <a:lnTo>
                    <a:pt x="21600" y="11685"/>
                  </a:lnTo>
                  <a:lnTo>
                    <a:pt x="21600" y="12787"/>
                  </a:lnTo>
                  <a:lnTo>
                    <a:pt x="21339" y="13770"/>
                  </a:lnTo>
                  <a:lnTo>
                    <a:pt x="20621" y="14479"/>
                  </a:lnTo>
                  <a:lnTo>
                    <a:pt x="20817" y="14439"/>
                  </a:lnTo>
                  <a:lnTo>
                    <a:pt x="20882" y="14518"/>
                  </a:lnTo>
                  <a:lnTo>
                    <a:pt x="20752" y="14793"/>
                  </a:lnTo>
                  <a:lnTo>
                    <a:pt x="20491" y="15148"/>
                  </a:lnTo>
                  <a:lnTo>
                    <a:pt x="20099" y="15620"/>
                  </a:lnTo>
                  <a:lnTo>
                    <a:pt x="19642" y="16170"/>
                  </a:lnTo>
                  <a:lnTo>
                    <a:pt x="19055" y="16761"/>
                  </a:lnTo>
                  <a:lnTo>
                    <a:pt x="18337" y="17430"/>
                  </a:lnTo>
                  <a:lnTo>
                    <a:pt x="17489" y="18059"/>
                  </a:lnTo>
                  <a:lnTo>
                    <a:pt x="16510" y="18728"/>
                  </a:lnTo>
                  <a:lnTo>
                    <a:pt x="15401" y="19357"/>
                  </a:lnTo>
                  <a:lnTo>
                    <a:pt x="14161" y="19948"/>
                  </a:lnTo>
                  <a:lnTo>
                    <a:pt x="12856" y="20498"/>
                  </a:lnTo>
                  <a:lnTo>
                    <a:pt x="11355" y="21010"/>
                  </a:lnTo>
                  <a:lnTo>
                    <a:pt x="9723" y="21364"/>
                  </a:lnTo>
                  <a:lnTo>
                    <a:pt x="8092" y="21600"/>
                  </a:lnTo>
                  <a:lnTo>
                    <a:pt x="7309" y="21443"/>
                  </a:lnTo>
                  <a:lnTo>
                    <a:pt x="6917" y="20970"/>
                  </a:lnTo>
                  <a:lnTo>
                    <a:pt x="6526" y="20262"/>
                  </a:lnTo>
                  <a:lnTo>
                    <a:pt x="6330" y="19436"/>
                  </a:lnTo>
                  <a:lnTo>
                    <a:pt x="6265" y="18570"/>
                  </a:lnTo>
                  <a:lnTo>
                    <a:pt x="6265" y="17784"/>
                  </a:lnTo>
                  <a:lnTo>
                    <a:pt x="6265" y="17272"/>
                  </a:lnTo>
                  <a:lnTo>
                    <a:pt x="6265" y="17075"/>
                  </a:lnTo>
                  <a:lnTo>
                    <a:pt x="6917" y="13967"/>
                  </a:lnTo>
                  <a:lnTo>
                    <a:pt x="3850" y="13652"/>
                  </a:lnTo>
                  <a:lnTo>
                    <a:pt x="5351" y="9718"/>
                  </a:lnTo>
                  <a:lnTo>
                    <a:pt x="3132" y="7790"/>
                  </a:lnTo>
                  <a:lnTo>
                    <a:pt x="196" y="1066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37" name="Shape 1137"/>
            <p:cNvSpPr/>
            <p:nvPr/>
          </p:nvSpPr>
          <p:spPr>
            <a:xfrm>
              <a:off x="753904" y="396134"/>
              <a:ext cx="127131" cy="3473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621" y="8981"/>
                  </a:lnTo>
                  <a:lnTo>
                    <a:pt x="11986" y="21600"/>
                  </a:lnTo>
                  <a:lnTo>
                    <a:pt x="12236" y="21554"/>
                  </a:lnTo>
                  <a:lnTo>
                    <a:pt x="13235" y="21416"/>
                  </a:lnTo>
                  <a:lnTo>
                    <a:pt x="14483" y="21186"/>
                  </a:lnTo>
                  <a:lnTo>
                    <a:pt x="16106" y="20863"/>
                  </a:lnTo>
                  <a:lnTo>
                    <a:pt x="17729" y="20495"/>
                  </a:lnTo>
                  <a:lnTo>
                    <a:pt x="19103" y="20080"/>
                  </a:lnTo>
                  <a:lnTo>
                    <a:pt x="20476" y="19620"/>
                  </a:lnTo>
                  <a:lnTo>
                    <a:pt x="21101" y="19113"/>
                  </a:lnTo>
                  <a:lnTo>
                    <a:pt x="21600" y="18054"/>
                  </a:lnTo>
                  <a:lnTo>
                    <a:pt x="21350" y="16948"/>
                  </a:lnTo>
                  <a:lnTo>
                    <a:pt x="20851" y="16119"/>
                  </a:lnTo>
                  <a:lnTo>
                    <a:pt x="20601" y="15797"/>
                  </a:lnTo>
                  <a:lnTo>
                    <a:pt x="19977" y="14738"/>
                  </a:lnTo>
                  <a:lnTo>
                    <a:pt x="18603" y="12343"/>
                  </a:lnTo>
                  <a:lnTo>
                    <a:pt x="17355" y="9580"/>
                  </a:lnTo>
                  <a:lnTo>
                    <a:pt x="17230" y="7507"/>
                  </a:lnTo>
                  <a:lnTo>
                    <a:pt x="17230" y="6862"/>
                  </a:lnTo>
                  <a:lnTo>
                    <a:pt x="16980" y="6264"/>
                  </a:lnTo>
                  <a:lnTo>
                    <a:pt x="16231" y="5711"/>
                  </a:lnTo>
                  <a:lnTo>
                    <a:pt x="15482" y="5250"/>
                  </a:lnTo>
                  <a:lnTo>
                    <a:pt x="14733" y="4790"/>
                  </a:lnTo>
                  <a:lnTo>
                    <a:pt x="13859" y="4559"/>
                  </a:lnTo>
                  <a:lnTo>
                    <a:pt x="13235" y="4329"/>
                  </a:lnTo>
                  <a:lnTo>
                    <a:pt x="13110" y="4283"/>
                  </a:lnTo>
                  <a:lnTo>
                    <a:pt x="13609" y="507"/>
                  </a:lnTo>
                  <a:lnTo>
                    <a:pt x="7866" y="5342"/>
                  </a:lnTo>
                  <a:lnTo>
                    <a:pt x="4745" y="92"/>
                  </a:lnTo>
                  <a:lnTo>
                    <a:pt x="4370" y="3684"/>
                  </a:lnTo>
                  <a:lnTo>
                    <a:pt x="0" y="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38" name="Shape 1138"/>
            <p:cNvSpPr/>
            <p:nvPr/>
          </p:nvSpPr>
          <p:spPr>
            <a:xfrm>
              <a:off x="663731" y="663695"/>
              <a:ext cx="125651" cy="152260"/>
            </a:xfrm>
            <a:custGeom>
              <a:avLst/>
              <a:gdLst/>
              <a:ahLst/>
              <a:cxnLst>
                <a:cxn ang="0">
                  <a:pos x="wd2" y="hd2"/>
                </a:cxn>
                <a:cxn ang="5400000">
                  <a:pos x="wd2" y="hd2"/>
                </a:cxn>
                <a:cxn ang="10800000">
                  <a:pos x="wd2" y="hd2"/>
                </a:cxn>
                <a:cxn ang="16200000">
                  <a:pos x="wd2" y="hd2"/>
                </a:cxn>
              </a:cxnLst>
              <a:rect l="0" t="0" r="r" b="b"/>
              <a:pathLst>
                <a:path w="21600" h="21600" extrusionOk="0">
                  <a:moveTo>
                    <a:pt x="17743" y="419"/>
                  </a:moveTo>
                  <a:lnTo>
                    <a:pt x="8229" y="210"/>
                  </a:lnTo>
                  <a:lnTo>
                    <a:pt x="13371" y="4718"/>
                  </a:lnTo>
                  <a:lnTo>
                    <a:pt x="0" y="7445"/>
                  </a:lnTo>
                  <a:lnTo>
                    <a:pt x="2571" y="12897"/>
                  </a:lnTo>
                  <a:lnTo>
                    <a:pt x="8100" y="21600"/>
                  </a:lnTo>
                  <a:lnTo>
                    <a:pt x="20314" y="14994"/>
                  </a:lnTo>
                  <a:lnTo>
                    <a:pt x="20443" y="14470"/>
                  </a:lnTo>
                  <a:lnTo>
                    <a:pt x="20829" y="13002"/>
                  </a:lnTo>
                  <a:lnTo>
                    <a:pt x="21343" y="11010"/>
                  </a:lnTo>
                  <a:lnTo>
                    <a:pt x="21600" y="8598"/>
                  </a:lnTo>
                  <a:lnTo>
                    <a:pt x="21600" y="6082"/>
                  </a:lnTo>
                  <a:lnTo>
                    <a:pt x="21343" y="3460"/>
                  </a:lnTo>
                  <a:lnTo>
                    <a:pt x="20314" y="1468"/>
                  </a:lnTo>
                  <a:lnTo>
                    <a:pt x="18643" y="0"/>
                  </a:lnTo>
                  <a:lnTo>
                    <a:pt x="17743" y="419"/>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39" name="Shape 1139"/>
            <p:cNvSpPr/>
            <p:nvPr/>
          </p:nvSpPr>
          <p:spPr>
            <a:xfrm>
              <a:off x="682948" y="453785"/>
              <a:ext cx="109391" cy="271998"/>
            </a:xfrm>
            <a:custGeom>
              <a:avLst/>
              <a:gdLst/>
              <a:ahLst/>
              <a:cxnLst>
                <a:cxn ang="0">
                  <a:pos x="wd2" y="hd2"/>
                </a:cxn>
                <a:cxn ang="5400000">
                  <a:pos x="wd2" y="hd2"/>
                </a:cxn>
                <a:cxn ang="10800000">
                  <a:pos x="wd2" y="hd2"/>
                </a:cxn>
                <a:cxn ang="16200000">
                  <a:pos x="wd2" y="hd2"/>
                </a:cxn>
              </a:cxnLst>
              <a:rect l="0" t="0" r="r" b="b"/>
              <a:pathLst>
                <a:path w="21600" h="21600" extrusionOk="0">
                  <a:moveTo>
                    <a:pt x="12096" y="3119"/>
                  </a:moveTo>
                  <a:lnTo>
                    <a:pt x="6768" y="0"/>
                  </a:lnTo>
                  <a:lnTo>
                    <a:pt x="3456" y="2001"/>
                  </a:lnTo>
                  <a:lnTo>
                    <a:pt x="10512" y="8593"/>
                  </a:lnTo>
                  <a:lnTo>
                    <a:pt x="0" y="4650"/>
                  </a:lnTo>
                  <a:lnTo>
                    <a:pt x="288" y="7592"/>
                  </a:lnTo>
                  <a:lnTo>
                    <a:pt x="7776" y="10417"/>
                  </a:lnTo>
                  <a:lnTo>
                    <a:pt x="1728" y="10888"/>
                  </a:lnTo>
                  <a:lnTo>
                    <a:pt x="5184" y="13949"/>
                  </a:lnTo>
                  <a:lnTo>
                    <a:pt x="21600" y="21600"/>
                  </a:lnTo>
                  <a:lnTo>
                    <a:pt x="12096" y="3119"/>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40" name="Shape 1140"/>
            <p:cNvSpPr/>
            <p:nvPr/>
          </p:nvSpPr>
          <p:spPr>
            <a:xfrm>
              <a:off x="533646" y="322221"/>
              <a:ext cx="47304" cy="50261"/>
            </a:xfrm>
            <a:custGeom>
              <a:avLst/>
              <a:gdLst/>
              <a:ahLst/>
              <a:cxnLst>
                <a:cxn ang="0">
                  <a:pos x="wd2" y="hd2"/>
                </a:cxn>
                <a:cxn ang="5400000">
                  <a:pos x="wd2" y="hd2"/>
                </a:cxn>
                <a:cxn ang="10800000">
                  <a:pos x="wd2" y="hd2"/>
                </a:cxn>
                <a:cxn ang="16200000">
                  <a:pos x="wd2" y="hd2"/>
                </a:cxn>
              </a:cxnLst>
              <a:rect l="0" t="0" r="r" b="b"/>
              <a:pathLst>
                <a:path w="21600" h="21600" extrusionOk="0">
                  <a:moveTo>
                    <a:pt x="8571" y="18054"/>
                  </a:moveTo>
                  <a:lnTo>
                    <a:pt x="10971" y="18699"/>
                  </a:lnTo>
                  <a:lnTo>
                    <a:pt x="13371" y="19343"/>
                  </a:lnTo>
                  <a:lnTo>
                    <a:pt x="15429" y="20310"/>
                  </a:lnTo>
                  <a:lnTo>
                    <a:pt x="16800" y="20955"/>
                  </a:lnTo>
                  <a:lnTo>
                    <a:pt x="18514" y="21278"/>
                  </a:lnTo>
                  <a:lnTo>
                    <a:pt x="19543" y="21600"/>
                  </a:lnTo>
                  <a:lnTo>
                    <a:pt x="20571" y="21600"/>
                  </a:lnTo>
                  <a:lnTo>
                    <a:pt x="21257" y="20955"/>
                  </a:lnTo>
                  <a:lnTo>
                    <a:pt x="21600" y="18376"/>
                  </a:lnTo>
                  <a:lnTo>
                    <a:pt x="21257" y="14507"/>
                  </a:lnTo>
                  <a:lnTo>
                    <a:pt x="18857" y="10316"/>
                  </a:lnTo>
                  <a:lnTo>
                    <a:pt x="14743" y="6770"/>
                  </a:lnTo>
                  <a:lnTo>
                    <a:pt x="11314" y="3869"/>
                  </a:lnTo>
                  <a:lnTo>
                    <a:pt x="8914" y="1612"/>
                  </a:lnTo>
                  <a:lnTo>
                    <a:pt x="7886" y="0"/>
                  </a:lnTo>
                  <a:lnTo>
                    <a:pt x="6514" y="645"/>
                  </a:lnTo>
                  <a:lnTo>
                    <a:pt x="5486" y="1612"/>
                  </a:lnTo>
                  <a:lnTo>
                    <a:pt x="3771" y="3546"/>
                  </a:lnTo>
                  <a:lnTo>
                    <a:pt x="1714" y="5803"/>
                  </a:lnTo>
                  <a:lnTo>
                    <a:pt x="343" y="8382"/>
                  </a:lnTo>
                  <a:lnTo>
                    <a:pt x="0" y="11284"/>
                  </a:lnTo>
                  <a:lnTo>
                    <a:pt x="686" y="13863"/>
                  </a:lnTo>
                  <a:lnTo>
                    <a:pt x="3429" y="16119"/>
                  </a:lnTo>
                  <a:lnTo>
                    <a:pt x="8571" y="1805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41" name="Shape 1141"/>
            <p:cNvSpPr/>
            <p:nvPr/>
          </p:nvSpPr>
          <p:spPr>
            <a:xfrm>
              <a:off x="545471" y="239441"/>
              <a:ext cx="88696" cy="109391"/>
            </a:xfrm>
            <a:custGeom>
              <a:avLst/>
              <a:gdLst/>
              <a:ahLst/>
              <a:cxnLst>
                <a:cxn ang="0">
                  <a:pos x="wd2" y="hd2"/>
                </a:cxn>
                <a:cxn ang="5400000">
                  <a:pos x="wd2" y="hd2"/>
                </a:cxn>
                <a:cxn ang="10800000">
                  <a:pos x="wd2" y="hd2"/>
                </a:cxn>
                <a:cxn ang="16200000">
                  <a:pos x="wd2" y="hd2"/>
                </a:cxn>
              </a:cxnLst>
              <a:rect l="0" t="0" r="r" b="b"/>
              <a:pathLst>
                <a:path w="21600" h="21600" extrusionOk="0">
                  <a:moveTo>
                    <a:pt x="0" y="20860"/>
                  </a:moveTo>
                  <a:lnTo>
                    <a:pt x="183" y="20712"/>
                  </a:lnTo>
                  <a:lnTo>
                    <a:pt x="549" y="20121"/>
                  </a:lnTo>
                  <a:lnTo>
                    <a:pt x="732" y="19233"/>
                  </a:lnTo>
                  <a:lnTo>
                    <a:pt x="1098" y="18197"/>
                  </a:lnTo>
                  <a:lnTo>
                    <a:pt x="1831" y="17162"/>
                  </a:lnTo>
                  <a:lnTo>
                    <a:pt x="4027" y="14942"/>
                  </a:lnTo>
                  <a:lnTo>
                    <a:pt x="7139" y="12132"/>
                  </a:lnTo>
                  <a:lnTo>
                    <a:pt x="10800" y="9025"/>
                  </a:lnTo>
                  <a:lnTo>
                    <a:pt x="14278" y="5770"/>
                  </a:lnTo>
                  <a:lnTo>
                    <a:pt x="17756" y="3107"/>
                  </a:lnTo>
                  <a:lnTo>
                    <a:pt x="19953" y="1036"/>
                  </a:lnTo>
                  <a:lnTo>
                    <a:pt x="21234" y="0"/>
                  </a:lnTo>
                  <a:lnTo>
                    <a:pt x="21600" y="148"/>
                  </a:lnTo>
                  <a:lnTo>
                    <a:pt x="21600" y="1036"/>
                  </a:lnTo>
                  <a:lnTo>
                    <a:pt x="21600" y="2219"/>
                  </a:lnTo>
                  <a:lnTo>
                    <a:pt x="21417" y="2663"/>
                  </a:lnTo>
                  <a:lnTo>
                    <a:pt x="2197" y="21600"/>
                  </a:lnTo>
                  <a:lnTo>
                    <a:pt x="366" y="21600"/>
                  </a:lnTo>
                  <a:lnTo>
                    <a:pt x="0" y="2086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42" name="Shape 1142"/>
            <p:cNvSpPr/>
            <p:nvPr/>
          </p:nvSpPr>
          <p:spPr>
            <a:xfrm>
              <a:off x="541037" y="342900"/>
              <a:ext cx="29566" cy="23652"/>
            </a:xfrm>
            <a:custGeom>
              <a:avLst/>
              <a:gdLst/>
              <a:ahLst/>
              <a:cxnLst>
                <a:cxn ang="0">
                  <a:pos x="wd2" y="hd2"/>
                </a:cxn>
                <a:cxn ang="5400000">
                  <a:pos x="wd2" y="hd2"/>
                </a:cxn>
                <a:cxn ang="10800000">
                  <a:pos x="wd2" y="hd2"/>
                </a:cxn>
                <a:cxn ang="16200000">
                  <a:pos x="wd2" y="hd2"/>
                </a:cxn>
              </a:cxnLst>
              <a:rect l="0" t="0" r="r" b="b"/>
              <a:pathLst>
                <a:path w="21600" h="21600" extrusionOk="0">
                  <a:moveTo>
                    <a:pt x="13846" y="5574"/>
                  </a:moveTo>
                  <a:lnTo>
                    <a:pt x="17169" y="10452"/>
                  </a:lnTo>
                  <a:lnTo>
                    <a:pt x="19938" y="14632"/>
                  </a:lnTo>
                  <a:lnTo>
                    <a:pt x="21600" y="18813"/>
                  </a:lnTo>
                  <a:lnTo>
                    <a:pt x="21600" y="20903"/>
                  </a:lnTo>
                  <a:lnTo>
                    <a:pt x="20492" y="21600"/>
                  </a:lnTo>
                  <a:lnTo>
                    <a:pt x="17723" y="20903"/>
                  </a:lnTo>
                  <a:lnTo>
                    <a:pt x="13846" y="19510"/>
                  </a:lnTo>
                  <a:lnTo>
                    <a:pt x="9415" y="16723"/>
                  </a:lnTo>
                  <a:lnTo>
                    <a:pt x="4985" y="13935"/>
                  </a:lnTo>
                  <a:lnTo>
                    <a:pt x="1662" y="10452"/>
                  </a:lnTo>
                  <a:lnTo>
                    <a:pt x="554" y="6968"/>
                  </a:lnTo>
                  <a:lnTo>
                    <a:pt x="0" y="5574"/>
                  </a:lnTo>
                  <a:lnTo>
                    <a:pt x="1108" y="2787"/>
                  </a:lnTo>
                  <a:lnTo>
                    <a:pt x="3877" y="0"/>
                  </a:lnTo>
                  <a:lnTo>
                    <a:pt x="7754" y="0"/>
                  </a:lnTo>
                  <a:lnTo>
                    <a:pt x="13846" y="55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43" name="Shape 1143"/>
            <p:cNvSpPr/>
            <p:nvPr/>
          </p:nvSpPr>
          <p:spPr>
            <a:xfrm>
              <a:off x="0" y="422742"/>
              <a:ext cx="662254" cy="342901"/>
            </a:xfrm>
            <a:custGeom>
              <a:avLst/>
              <a:gdLst/>
              <a:ahLst/>
              <a:cxnLst>
                <a:cxn ang="0">
                  <a:pos x="wd2" y="hd2"/>
                </a:cxn>
                <a:cxn ang="5400000">
                  <a:pos x="wd2" y="hd2"/>
                </a:cxn>
                <a:cxn ang="10800000">
                  <a:pos x="wd2" y="hd2"/>
                </a:cxn>
                <a:cxn ang="16200000">
                  <a:pos x="wd2" y="hd2"/>
                </a:cxn>
              </a:cxnLst>
              <a:rect l="0" t="0" r="r" b="b"/>
              <a:pathLst>
                <a:path w="21600" h="21600" extrusionOk="0">
                  <a:moveTo>
                    <a:pt x="193" y="2426"/>
                  </a:moveTo>
                  <a:lnTo>
                    <a:pt x="17039" y="0"/>
                  </a:lnTo>
                  <a:lnTo>
                    <a:pt x="19187" y="3639"/>
                  </a:lnTo>
                  <a:lnTo>
                    <a:pt x="19162" y="6765"/>
                  </a:lnTo>
                  <a:lnTo>
                    <a:pt x="21600" y="11103"/>
                  </a:lnTo>
                  <a:lnTo>
                    <a:pt x="21455" y="16562"/>
                  </a:lnTo>
                  <a:lnTo>
                    <a:pt x="748" y="21600"/>
                  </a:lnTo>
                  <a:lnTo>
                    <a:pt x="0" y="10543"/>
                  </a:lnTo>
                  <a:lnTo>
                    <a:pt x="193" y="2426"/>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44" name="Shape 1144"/>
            <p:cNvSpPr/>
            <p:nvPr/>
          </p:nvSpPr>
          <p:spPr>
            <a:xfrm>
              <a:off x="25130" y="440482"/>
              <a:ext cx="538082" cy="88901"/>
            </a:xfrm>
            <a:custGeom>
              <a:avLst/>
              <a:gdLst/>
              <a:ahLst/>
              <a:cxnLst>
                <a:cxn ang="0">
                  <a:pos x="wd2" y="hd2"/>
                </a:cxn>
                <a:cxn ang="5400000">
                  <a:pos x="wd2" y="hd2"/>
                </a:cxn>
                <a:cxn ang="10800000">
                  <a:pos x="wd2" y="hd2"/>
                </a:cxn>
                <a:cxn ang="16200000">
                  <a:pos x="wd2" y="hd2"/>
                </a:cxn>
              </a:cxnLst>
              <a:rect l="0" t="0" r="r" b="b"/>
              <a:pathLst>
                <a:path w="21600" h="21600" extrusionOk="0">
                  <a:moveTo>
                    <a:pt x="356" y="21600"/>
                  </a:moveTo>
                  <a:lnTo>
                    <a:pt x="0" y="9180"/>
                  </a:lnTo>
                  <a:lnTo>
                    <a:pt x="19375" y="0"/>
                  </a:lnTo>
                  <a:lnTo>
                    <a:pt x="21600" y="10980"/>
                  </a:lnTo>
                  <a:lnTo>
                    <a:pt x="13530" y="14760"/>
                  </a:lnTo>
                  <a:lnTo>
                    <a:pt x="12373" y="7380"/>
                  </a:lnTo>
                  <a:lnTo>
                    <a:pt x="2255" y="12060"/>
                  </a:lnTo>
                  <a:lnTo>
                    <a:pt x="2581" y="20160"/>
                  </a:lnTo>
                  <a:lnTo>
                    <a:pt x="356"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45" name="Shape 1145"/>
            <p:cNvSpPr/>
            <p:nvPr/>
          </p:nvSpPr>
          <p:spPr>
            <a:xfrm>
              <a:off x="362170" y="498133"/>
              <a:ext cx="205478" cy="56175"/>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390" y="21600"/>
                  </a:lnTo>
                  <a:lnTo>
                    <a:pt x="21600" y="13465"/>
                  </a:lnTo>
                  <a:lnTo>
                    <a:pt x="21210" y="0"/>
                  </a:lnTo>
                  <a:lnTo>
                    <a:pt x="0"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46" name="Shape 1146"/>
            <p:cNvSpPr/>
            <p:nvPr/>
          </p:nvSpPr>
          <p:spPr>
            <a:xfrm>
              <a:off x="38434" y="538045"/>
              <a:ext cx="57653" cy="50261"/>
            </a:xfrm>
            <a:custGeom>
              <a:avLst/>
              <a:gdLst/>
              <a:ahLst/>
              <a:cxnLst>
                <a:cxn ang="0">
                  <a:pos x="wd2" y="hd2"/>
                </a:cxn>
                <a:cxn ang="5400000">
                  <a:pos x="wd2" y="hd2"/>
                </a:cxn>
                <a:cxn ang="10800000">
                  <a:pos x="wd2" y="hd2"/>
                </a:cxn>
                <a:cxn ang="16200000">
                  <a:pos x="wd2" y="hd2"/>
                </a:cxn>
              </a:cxnLst>
              <a:rect l="0" t="0" r="r" b="b"/>
              <a:pathLst>
                <a:path w="21600" h="21600" extrusionOk="0">
                  <a:moveTo>
                    <a:pt x="0" y="1271"/>
                  </a:moveTo>
                  <a:lnTo>
                    <a:pt x="19385" y="0"/>
                  </a:lnTo>
                  <a:lnTo>
                    <a:pt x="21600" y="20329"/>
                  </a:lnTo>
                  <a:lnTo>
                    <a:pt x="1108" y="21600"/>
                  </a:lnTo>
                  <a:lnTo>
                    <a:pt x="0" y="12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47" name="Shape 1147"/>
            <p:cNvSpPr/>
            <p:nvPr/>
          </p:nvSpPr>
          <p:spPr>
            <a:xfrm>
              <a:off x="131564" y="532133"/>
              <a:ext cx="223215" cy="53217"/>
            </a:xfrm>
            <a:custGeom>
              <a:avLst/>
              <a:gdLst/>
              <a:ahLst/>
              <a:cxnLst>
                <a:cxn ang="0">
                  <a:pos x="wd2" y="hd2"/>
                </a:cxn>
                <a:cxn ang="5400000">
                  <a:pos x="wd2" y="hd2"/>
                </a:cxn>
                <a:cxn ang="10800000">
                  <a:pos x="wd2" y="hd2"/>
                </a:cxn>
                <a:cxn ang="16200000">
                  <a:pos x="wd2" y="hd2"/>
                </a:cxn>
              </a:cxnLst>
              <a:rect l="0" t="0" r="r" b="b"/>
              <a:pathLst>
                <a:path w="21600" h="21600" extrusionOk="0">
                  <a:moveTo>
                    <a:pt x="0" y="5780"/>
                  </a:moveTo>
                  <a:lnTo>
                    <a:pt x="1645" y="21600"/>
                  </a:lnTo>
                  <a:lnTo>
                    <a:pt x="21600" y="13994"/>
                  </a:lnTo>
                  <a:lnTo>
                    <a:pt x="18954" y="0"/>
                  </a:lnTo>
                  <a:lnTo>
                    <a:pt x="0" y="57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48" name="Shape 1148"/>
            <p:cNvSpPr/>
            <p:nvPr/>
          </p:nvSpPr>
          <p:spPr>
            <a:xfrm>
              <a:off x="41390" y="597175"/>
              <a:ext cx="72435" cy="59132"/>
            </a:xfrm>
            <a:custGeom>
              <a:avLst/>
              <a:gdLst/>
              <a:ahLst/>
              <a:cxnLst>
                <a:cxn ang="0">
                  <a:pos x="wd2" y="hd2"/>
                </a:cxn>
                <a:cxn ang="5400000">
                  <a:pos x="wd2" y="hd2"/>
                </a:cxn>
                <a:cxn ang="10800000">
                  <a:pos x="wd2" y="hd2"/>
                </a:cxn>
                <a:cxn ang="16200000">
                  <a:pos x="wd2" y="hd2"/>
                </a:cxn>
              </a:cxnLst>
              <a:rect l="0" t="0" r="r" b="b"/>
              <a:pathLst>
                <a:path w="21600" h="21600" extrusionOk="0">
                  <a:moveTo>
                    <a:pt x="0" y="1080"/>
                  </a:moveTo>
                  <a:lnTo>
                    <a:pt x="2865" y="21600"/>
                  </a:lnTo>
                  <a:lnTo>
                    <a:pt x="21600" y="19980"/>
                  </a:lnTo>
                  <a:lnTo>
                    <a:pt x="16310" y="0"/>
                  </a:lnTo>
                  <a:lnTo>
                    <a:pt x="0" y="10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49" name="Shape 1149"/>
            <p:cNvSpPr/>
            <p:nvPr/>
          </p:nvSpPr>
          <p:spPr>
            <a:xfrm>
              <a:off x="54695" y="657783"/>
              <a:ext cx="65044" cy="76869"/>
            </a:xfrm>
            <a:custGeom>
              <a:avLst/>
              <a:gdLst/>
              <a:ahLst/>
              <a:cxnLst>
                <a:cxn ang="0">
                  <a:pos x="wd2" y="hd2"/>
                </a:cxn>
                <a:cxn ang="5400000">
                  <a:pos x="wd2" y="hd2"/>
                </a:cxn>
                <a:cxn ang="10800000">
                  <a:pos x="wd2" y="hd2"/>
                </a:cxn>
                <a:cxn ang="16200000">
                  <a:pos x="wd2" y="hd2"/>
                </a:cxn>
              </a:cxnLst>
              <a:rect l="0" t="0" r="r" b="b"/>
              <a:pathLst>
                <a:path w="21600" h="21600" extrusionOk="0">
                  <a:moveTo>
                    <a:pt x="0" y="1646"/>
                  </a:moveTo>
                  <a:lnTo>
                    <a:pt x="993" y="21600"/>
                  </a:lnTo>
                  <a:lnTo>
                    <a:pt x="21600" y="19749"/>
                  </a:lnTo>
                  <a:lnTo>
                    <a:pt x="20607" y="0"/>
                  </a:lnTo>
                  <a:lnTo>
                    <a:pt x="0" y="1646"/>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50" name="Shape 1150"/>
            <p:cNvSpPr/>
            <p:nvPr/>
          </p:nvSpPr>
          <p:spPr>
            <a:xfrm>
              <a:off x="419821" y="604566"/>
              <a:ext cx="212868" cy="82783"/>
            </a:xfrm>
            <a:custGeom>
              <a:avLst/>
              <a:gdLst/>
              <a:ahLst/>
              <a:cxnLst>
                <a:cxn ang="0">
                  <a:pos x="wd2" y="hd2"/>
                </a:cxn>
                <a:cxn ang="5400000">
                  <a:pos x="wd2" y="hd2"/>
                </a:cxn>
                <a:cxn ang="10800000">
                  <a:pos x="wd2" y="hd2"/>
                </a:cxn>
                <a:cxn ang="16200000">
                  <a:pos x="wd2" y="hd2"/>
                </a:cxn>
              </a:cxnLst>
              <a:rect l="0" t="0" r="r" b="b"/>
              <a:pathLst>
                <a:path w="21600" h="21600" extrusionOk="0">
                  <a:moveTo>
                    <a:pt x="0" y="5838"/>
                  </a:moveTo>
                  <a:lnTo>
                    <a:pt x="151" y="21600"/>
                  </a:lnTo>
                  <a:lnTo>
                    <a:pt x="21449" y="16151"/>
                  </a:lnTo>
                  <a:lnTo>
                    <a:pt x="21600" y="0"/>
                  </a:lnTo>
                  <a:lnTo>
                    <a:pt x="0" y="583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51" name="Shape 1151"/>
            <p:cNvSpPr/>
            <p:nvPr/>
          </p:nvSpPr>
          <p:spPr>
            <a:xfrm>
              <a:off x="19217" y="490742"/>
              <a:ext cx="26609" cy="235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173" y="4008"/>
                  </a:lnTo>
                  <a:lnTo>
                    <a:pt x="8757" y="9034"/>
                  </a:lnTo>
                  <a:lnTo>
                    <a:pt x="19849" y="15487"/>
                  </a:lnTo>
                  <a:lnTo>
                    <a:pt x="21600" y="21600"/>
                  </a:lnTo>
                  <a:lnTo>
                    <a:pt x="4086" y="917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52" name="Shape 1152"/>
            <p:cNvSpPr/>
            <p:nvPr/>
          </p:nvSpPr>
          <p:spPr>
            <a:xfrm>
              <a:off x="97564" y="481873"/>
              <a:ext cx="230607" cy="54695"/>
            </a:xfrm>
            <a:custGeom>
              <a:avLst/>
              <a:gdLst/>
              <a:ahLst/>
              <a:cxnLst>
                <a:cxn ang="0">
                  <a:pos x="wd2" y="hd2"/>
                </a:cxn>
                <a:cxn ang="5400000">
                  <a:pos x="wd2" y="hd2"/>
                </a:cxn>
                <a:cxn ang="10800000">
                  <a:pos x="wd2" y="hd2"/>
                </a:cxn>
                <a:cxn ang="16200000">
                  <a:pos x="wd2" y="hd2"/>
                </a:cxn>
              </a:cxnLst>
              <a:rect l="0" t="0" r="r" b="b"/>
              <a:pathLst>
                <a:path w="21600" h="21600" extrusionOk="0">
                  <a:moveTo>
                    <a:pt x="0" y="7297"/>
                  </a:moveTo>
                  <a:lnTo>
                    <a:pt x="2838" y="21600"/>
                  </a:lnTo>
                  <a:lnTo>
                    <a:pt x="21600" y="15470"/>
                  </a:lnTo>
                  <a:lnTo>
                    <a:pt x="21462" y="0"/>
                  </a:lnTo>
                  <a:lnTo>
                    <a:pt x="0" y="729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53" name="Shape 1153"/>
            <p:cNvSpPr/>
            <p:nvPr/>
          </p:nvSpPr>
          <p:spPr>
            <a:xfrm>
              <a:off x="384342" y="577958"/>
              <a:ext cx="237999" cy="42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59" y="21600"/>
                  </a:lnTo>
                  <a:lnTo>
                    <a:pt x="21600" y="7821"/>
                  </a:lnTo>
                  <a:lnTo>
                    <a:pt x="3230" y="17131"/>
                  </a:lnTo>
                  <a:lnTo>
                    <a:pt x="0" y="0"/>
                  </a:lnTo>
                  <a:close/>
                </a:path>
              </a:pathLst>
            </a:custGeom>
            <a:solidFill>
              <a:srgbClr val="E4DBBF"/>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54" name="Shape 1154"/>
            <p:cNvSpPr/>
            <p:nvPr/>
          </p:nvSpPr>
          <p:spPr>
            <a:xfrm>
              <a:off x="419821" y="575001"/>
              <a:ext cx="12701" cy="903"/>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7743" y="0"/>
                  </a:lnTo>
                  <a:lnTo>
                    <a:pt x="0" y="9257"/>
                  </a:lnTo>
                  <a:lnTo>
                    <a:pt x="3857"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1155" name="Shape 1155"/>
            <p:cNvSpPr/>
            <p:nvPr/>
          </p:nvSpPr>
          <p:spPr>
            <a:xfrm>
              <a:off x="443473" y="573524"/>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4400"/>
                  </a:moveTo>
                  <a:lnTo>
                    <a:pt x="19200" y="0"/>
                  </a:lnTo>
                  <a:lnTo>
                    <a:pt x="0" y="3600"/>
                  </a:lnTo>
                  <a:lnTo>
                    <a:pt x="3200" y="21600"/>
                  </a:lnTo>
                  <a:lnTo>
                    <a:pt x="21600" y="1440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1156" name="Shape 1156"/>
            <p:cNvSpPr/>
            <p:nvPr/>
          </p:nvSpPr>
          <p:spPr>
            <a:xfrm>
              <a:off x="511472" y="577958"/>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8400" y="0"/>
                  </a:lnTo>
                  <a:lnTo>
                    <a:pt x="0" y="6171"/>
                  </a:lnTo>
                  <a:lnTo>
                    <a:pt x="3200"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1157" name="Shape 1157"/>
            <p:cNvSpPr/>
            <p:nvPr/>
          </p:nvSpPr>
          <p:spPr>
            <a:xfrm>
              <a:off x="536603" y="576480"/>
              <a:ext cx="12701" cy="382"/>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lnTo>
                    <a:pt x="17743" y="0"/>
                  </a:lnTo>
                  <a:lnTo>
                    <a:pt x="0" y="4320"/>
                  </a:lnTo>
                  <a:lnTo>
                    <a:pt x="3857" y="21600"/>
                  </a:lnTo>
                  <a:lnTo>
                    <a:pt x="21600" y="1728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1158" name="Shape 1158"/>
            <p:cNvSpPr/>
            <p:nvPr/>
          </p:nvSpPr>
          <p:spPr>
            <a:xfrm>
              <a:off x="88694" y="467090"/>
              <a:ext cx="470082" cy="34001"/>
            </a:xfrm>
            <a:custGeom>
              <a:avLst/>
              <a:gdLst/>
              <a:ahLst/>
              <a:cxnLst>
                <a:cxn ang="0">
                  <a:pos x="wd2" y="hd2"/>
                </a:cxn>
                <a:cxn ang="5400000">
                  <a:pos x="wd2" y="hd2"/>
                </a:cxn>
                <a:cxn ang="10800000">
                  <a:pos x="wd2" y="hd2"/>
                </a:cxn>
                <a:cxn ang="16200000">
                  <a:pos x="wd2" y="hd2"/>
                </a:cxn>
              </a:cxnLst>
              <a:rect l="0" t="0" r="r" b="b"/>
              <a:pathLst>
                <a:path w="21600" h="21600" extrusionOk="0">
                  <a:moveTo>
                    <a:pt x="0" y="14880"/>
                  </a:moveTo>
                  <a:lnTo>
                    <a:pt x="11174" y="2880"/>
                  </a:lnTo>
                  <a:lnTo>
                    <a:pt x="12566" y="21600"/>
                  </a:lnTo>
                  <a:lnTo>
                    <a:pt x="21600" y="12480"/>
                  </a:lnTo>
                  <a:lnTo>
                    <a:pt x="21532" y="12480"/>
                  </a:lnTo>
                  <a:lnTo>
                    <a:pt x="21260" y="12960"/>
                  </a:lnTo>
                  <a:lnTo>
                    <a:pt x="20853" y="12960"/>
                  </a:lnTo>
                  <a:lnTo>
                    <a:pt x="20309" y="13440"/>
                  </a:lnTo>
                  <a:lnTo>
                    <a:pt x="19698" y="13920"/>
                  </a:lnTo>
                  <a:lnTo>
                    <a:pt x="18985" y="14400"/>
                  </a:lnTo>
                  <a:lnTo>
                    <a:pt x="18238" y="14880"/>
                  </a:lnTo>
                  <a:lnTo>
                    <a:pt x="17457" y="15360"/>
                  </a:lnTo>
                  <a:lnTo>
                    <a:pt x="16675" y="16320"/>
                  </a:lnTo>
                  <a:lnTo>
                    <a:pt x="15894" y="16800"/>
                  </a:lnTo>
                  <a:lnTo>
                    <a:pt x="15147" y="17280"/>
                  </a:lnTo>
                  <a:lnTo>
                    <a:pt x="14468" y="17760"/>
                  </a:lnTo>
                  <a:lnTo>
                    <a:pt x="13891" y="17760"/>
                  </a:lnTo>
                  <a:lnTo>
                    <a:pt x="13415" y="17760"/>
                  </a:lnTo>
                  <a:lnTo>
                    <a:pt x="13109" y="17760"/>
                  </a:lnTo>
                  <a:lnTo>
                    <a:pt x="12906" y="17280"/>
                  </a:lnTo>
                  <a:lnTo>
                    <a:pt x="12702" y="16320"/>
                  </a:lnTo>
                  <a:lnTo>
                    <a:pt x="12498" y="13440"/>
                  </a:lnTo>
                  <a:lnTo>
                    <a:pt x="12294" y="10560"/>
                  </a:lnTo>
                  <a:lnTo>
                    <a:pt x="12057" y="7680"/>
                  </a:lnTo>
                  <a:lnTo>
                    <a:pt x="11853" y="5280"/>
                  </a:lnTo>
                  <a:lnTo>
                    <a:pt x="11683" y="2400"/>
                  </a:lnTo>
                  <a:lnTo>
                    <a:pt x="11615" y="480"/>
                  </a:lnTo>
                  <a:lnTo>
                    <a:pt x="11581" y="0"/>
                  </a:lnTo>
                  <a:lnTo>
                    <a:pt x="0" y="148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59" name="Shape 1159"/>
            <p:cNvSpPr/>
            <p:nvPr/>
          </p:nvSpPr>
          <p:spPr>
            <a:xfrm>
              <a:off x="29565" y="483350"/>
              <a:ext cx="59131" cy="45827"/>
            </a:xfrm>
            <a:custGeom>
              <a:avLst/>
              <a:gdLst/>
              <a:ahLst/>
              <a:cxnLst>
                <a:cxn ang="0">
                  <a:pos x="wd2" y="hd2"/>
                </a:cxn>
                <a:cxn ang="5400000">
                  <a:pos x="wd2" y="hd2"/>
                </a:cxn>
                <a:cxn ang="10800000">
                  <a:pos x="wd2" y="hd2"/>
                </a:cxn>
                <a:cxn ang="16200000">
                  <a:pos x="wd2" y="hd2"/>
                </a:cxn>
              </a:cxnLst>
              <a:rect l="0" t="0" r="r" b="b"/>
              <a:pathLst>
                <a:path w="21600" h="21600" extrusionOk="0">
                  <a:moveTo>
                    <a:pt x="21600" y="20892"/>
                  </a:moveTo>
                  <a:lnTo>
                    <a:pt x="3467" y="21600"/>
                  </a:lnTo>
                  <a:lnTo>
                    <a:pt x="0" y="0"/>
                  </a:lnTo>
                  <a:lnTo>
                    <a:pt x="533" y="2833"/>
                  </a:lnTo>
                  <a:lnTo>
                    <a:pt x="1867" y="8498"/>
                  </a:lnTo>
                  <a:lnTo>
                    <a:pt x="3733" y="14872"/>
                  </a:lnTo>
                  <a:lnTo>
                    <a:pt x="5333" y="18059"/>
                  </a:lnTo>
                  <a:lnTo>
                    <a:pt x="6400" y="18413"/>
                  </a:lnTo>
                  <a:lnTo>
                    <a:pt x="8267" y="18767"/>
                  </a:lnTo>
                  <a:lnTo>
                    <a:pt x="11200" y="19121"/>
                  </a:lnTo>
                  <a:lnTo>
                    <a:pt x="13867" y="19475"/>
                  </a:lnTo>
                  <a:lnTo>
                    <a:pt x="17067" y="20184"/>
                  </a:lnTo>
                  <a:lnTo>
                    <a:pt x="19200" y="20538"/>
                  </a:lnTo>
                  <a:lnTo>
                    <a:pt x="21067" y="20892"/>
                  </a:lnTo>
                  <a:lnTo>
                    <a:pt x="21600" y="20892"/>
                  </a:lnTo>
                  <a:close/>
                </a:path>
              </a:pathLst>
            </a:custGeom>
            <a:solidFill>
              <a:srgbClr val="F0F4DB"/>
            </a:solidFill>
            <a:ln w="9525" cap="flat">
              <a:noFill/>
              <a:round/>
            </a:ln>
            <a:effectLst/>
          </p:spPr>
          <p:txBody>
            <a:bodyPr wrap="square" lIns="0" tIns="0" rIns="0" bIns="0" numCol="1" anchor="t">
              <a:noAutofit/>
            </a:bodyPr>
            <a:lstStyle/>
            <a:p>
              <a:pPr lvl="0" defTabSz="647700">
                <a:defRPr sz="1400"/>
              </a:pPr>
              <a:endParaRPr/>
            </a:p>
          </p:txBody>
        </p:sp>
        <p:sp>
          <p:nvSpPr>
            <p:cNvPr id="1160" name="Shape 1160"/>
            <p:cNvSpPr/>
            <p:nvPr/>
          </p:nvSpPr>
          <p:spPr>
            <a:xfrm>
              <a:off x="586862" y="359178"/>
              <a:ext cx="611994" cy="419101"/>
            </a:xfrm>
            <a:custGeom>
              <a:avLst/>
              <a:gdLst/>
              <a:ahLst/>
              <a:cxnLst>
                <a:cxn ang="0">
                  <a:pos x="wd2" y="hd2"/>
                </a:cxn>
                <a:cxn ang="5400000">
                  <a:pos x="wd2" y="hd2"/>
                </a:cxn>
                <a:cxn ang="10800000">
                  <a:pos x="wd2" y="hd2"/>
                </a:cxn>
                <a:cxn ang="16200000">
                  <a:pos x="wd2" y="hd2"/>
                </a:cxn>
              </a:cxnLst>
              <a:rect l="0" t="0" r="r" b="b"/>
              <a:pathLst>
                <a:path w="21600" h="21600" extrusionOk="0">
                  <a:moveTo>
                    <a:pt x="18991" y="0"/>
                  </a:moveTo>
                  <a:lnTo>
                    <a:pt x="16800" y="10938"/>
                  </a:lnTo>
                  <a:lnTo>
                    <a:pt x="14948" y="12315"/>
                  </a:lnTo>
                  <a:lnTo>
                    <a:pt x="9835" y="11921"/>
                  </a:lnTo>
                  <a:lnTo>
                    <a:pt x="8087" y="12826"/>
                  </a:lnTo>
                  <a:lnTo>
                    <a:pt x="4748" y="12039"/>
                  </a:lnTo>
                  <a:lnTo>
                    <a:pt x="2791" y="12472"/>
                  </a:lnTo>
                  <a:lnTo>
                    <a:pt x="1748" y="13928"/>
                  </a:lnTo>
                  <a:lnTo>
                    <a:pt x="652" y="16131"/>
                  </a:lnTo>
                  <a:lnTo>
                    <a:pt x="0" y="19515"/>
                  </a:lnTo>
                  <a:lnTo>
                    <a:pt x="0" y="19554"/>
                  </a:lnTo>
                  <a:lnTo>
                    <a:pt x="26" y="19633"/>
                  </a:lnTo>
                  <a:lnTo>
                    <a:pt x="130" y="19711"/>
                  </a:lnTo>
                  <a:lnTo>
                    <a:pt x="209" y="19790"/>
                  </a:lnTo>
                  <a:lnTo>
                    <a:pt x="365" y="19830"/>
                  </a:lnTo>
                  <a:lnTo>
                    <a:pt x="548" y="19908"/>
                  </a:lnTo>
                  <a:lnTo>
                    <a:pt x="809" y="19790"/>
                  </a:lnTo>
                  <a:lnTo>
                    <a:pt x="1122" y="19672"/>
                  </a:lnTo>
                  <a:lnTo>
                    <a:pt x="1435" y="19357"/>
                  </a:lnTo>
                  <a:lnTo>
                    <a:pt x="1722" y="18964"/>
                  </a:lnTo>
                  <a:lnTo>
                    <a:pt x="1878" y="18728"/>
                  </a:lnTo>
                  <a:lnTo>
                    <a:pt x="1930" y="18570"/>
                  </a:lnTo>
                  <a:lnTo>
                    <a:pt x="2009" y="18767"/>
                  </a:lnTo>
                  <a:lnTo>
                    <a:pt x="2217" y="19082"/>
                  </a:lnTo>
                  <a:lnTo>
                    <a:pt x="2504" y="19357"/>
                  </a:lnTo>
                  <a:lnTo>
                    <a:pt x="2791" y="19357"/>
                  </a:lnTo>
                  <a:lnTo>
                    <a:pt x="2922" y="19672"/>
                  </a:lnTo>
                  <a:lnTo>
                    <a:pt x="3104" y="19790"/>
                  </a:lnTo>
                  <a:lnTo>
                    <a:pt x="3261" y="19790"/>
                  </a:lnTo>
                  <a:lnTo>
                    <a:pt x="3313" y="19751"/>
                  </a:lnTo>
                  <a:lnTo>
                    <a:pt x="3365" y="19751"/>
                  </a:lnTo>
                  <a:lnTo>
                    <a:pt x="3496" y="19711"/>
                  </a:lnTo>
                  <a:lnTo>
                    <a:pt x="3704" y="19633"/>
                  </a:lnTo>
                  <a:lnTo>
                    <a:pt x="3965" y="19515"/>
                  </a:lnTo>
                  <a:lnTo>
                    <a:pt x="4278" y="19357"/>
                  </a:lnTo>
                  <a:lnTo>
                    <a:pt x="4591" y="19161"/>
                  </a:lnTo>
                  <a:lnTo>
                    <a:pt x="4930" y="18925"/>
                  </a:lnTo>
                  <a:lnTo>
                    <a:pt x="5243" y="18610"/>
                  </a:lnTo>
                  <a:lnTo>
                    <a:pt x="5348" y="18452"/>
                  </a:lnTo>
                  <a:lnTo>
                    <a:pt x="5452" y="18216"/>
                  </a:lnTo>
                  <a:lnTo>
                    <a:pt x="5530" y="18020"/>
                  </a:lnTo>
                  <a:lnTo>
                    <a:pt x="5661" y="17862"/>
                  </a:lnTo>
                  <a:lnTo>
                    <a:pt x="5870" y="17705"/>
                  </a:lnTo>
                  <a:lnTo>
                    <a:pt x="6130" y="17626"/>
                  </a:lnTo>
                  <a:lnTo>
                    <a:pt x="6443" y="17626"/>
                  </a:lnTo>
                  <a:lnTo>
                    <a:pt x="6730" y="17626"/>
                  </a:lnTo>
                  <a:lnTo>
                    <a:pt x="7017" y="17705"/>
                  </a:lnTo>
                  <a:lnTo>
                    <a:pt x="7226" y="17744"/>
                  </a:lnTo>
                  <a:lnTo>
                    <a:pt x="7357" y="17862"/>
                  </a:lnTo>
                  <a:lnTo>
                    <a:pt x="7435" y="17862"/>
                  </a:lnTo>
                  <a:lnTo>
                    <a:pt x="8974" y="21600"/>
                  </a:lnTo>
                  <a:lnTo>
                    <a:pt x="21600" y="16643"/>
                  </a:lnTo>
                  <a:lnTo>
                    <a:pt x="18991"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61" name="Shape 1161"/>
            <p:cNvSpPr/>
            <p:nvPr/>
          </p:nvSpPr>
          <p:spPr>
            <a:xfrm>
              <a:off x="841120" y="0"/>
              <a:ext cx="672603" cy="876599"/>
            </a:xfrm>
            <a:custGeom>
              <a:avLst/>
              <a:gdLst/>
              <a:ahLst/>
              <a:cxnLst>
                <a:cxn ang="0">
                  <a:pos x="wd2" y="hd2"/>
                </a:cxn>
                <a:cxn ang="5400000">
                  <a:pos x="wd2" y="hd2"/>
                </a:cxn>
                <a:cxn ang="10800000">
                  <a:pos x="wd2" y="hd2"/>
                </a:cxn>
                <a:cxn ang="16200000">
                  <a:pos x="wd2" y="hd2"/>
                </a:cxn>
              </a:cxnLst>
              <a:rect l="0" t="0" r="r" b="b"/>
              <a:pathLst>
                <a:path w="21600" h="21600" extrusionOk="0">
                  <a:moveTo>
                    <a:pt x="20032" y="20052"/>
                  </a:moveTo>
                  <a:lnTo>
                    <a:pt x="20626" y="18923"/>
                  </a:lnTo>
                  <a:lnTo>
                    <a:pt x="21600" y="18522"/>
                  </a:lnTo>
                  <a:lnTo>
                    <a:pt x="21030" y="12749"/>
                  </a:lnTo>
                  <a:lnTo>
                    <a:pt x="20341" y="11037"/>
                  </a:lnTo>
                  <a:lnTo>
                    <a:pt x="19628" y="9379"/>
                  </a:lnTo>
                  <a:lnTo>
                    <a:pt x="19604" y="9379"/>
                  </a:lnTo>
                  <a:lnTo>
                    <a:pt x="19556" y="9379"/>
                  </a:lnTo>
                  <a:lnTo>
                    <a:pt x="19438" y="9379"/>
                  </a:lnTo>
                  <a:lnTo>
                    <a:pt x="19295" y="9361"/>
                  </a:lnTo>
                  <a:lnTo>
                    <a:pt x="19105" y="9288"/>
                  </a:lnTo>
                  <a:lnTo>
                    <a:pt x="18891" y="9179"/>
                  </a:lnTo>
                  <a:lnTo>
                    <a:pt x="18653" y="9015"/>
                  </a:lnTo>
                  <a:lnTo>
                    <a:pt x="18345" y="8797"/>
                  </a:lnTo>
                  <a:lnTo>
                    <a:pt x="18178" y="8633"/>
                  </a:lnTo>
                  <a:lnTo>
                    <a:pt x="18012" y="8469"/>
                  </a:lnTo>
                  <a:lnTo>
                    <a:pt x="17822" y="8305"/>
                  </a:lnTo>
                  <a:lnTo>
                    <a:pt x="17655" y="8105"/>
                  </a:lnTo>
                  <a:lnTo>
                    <a:pt x="17465" y="7886"/>
                  </a:lnTo>
                  <a:lnTo>
                    <a:pt x="17299" y="7686"/>
                  </a:lnTo>
                  <a:lnTo>
                    <a:pt x="17133" y="7467"/>
                  </a:lnTo>
                  <a:lnTo>
                    <a:pt x="16966" y="7249"/>
                  </a:lnTo>
                  <a:lnTo>
                    <a:pt x="16562" y="6739"/>
                  </a:lnTo>
                  <a:lnTo>
                    <a:pt x="16087" y="6356"/>
                  </a:lnTo>
                  <a:lnTo>
                    <a:pt x="15659" y="6065"/>
                  </a:lnTo>
                  <a:lnTo>
                    <a:pt x="15208" y="5864"/>
                  </a:lnTo>
                  <a:lnTo>
                    <a:pt x="14851" y="5773"/>
                  </a:lnTo>
                  <a:lnTo>
                    <a:pt x="14566" y="5682"/>
                  </a:lnTo>
                  <a:lnTo>
                    <a:pt x="14376" y="5664"/>
                  </a:lnTo>
                  <a:lnTo>
                    <a:pt x="14281" y="5664"/>
                  </a:lnTo>
                  <a:lnTo>
                    <a:pt x="15113" y="4590"/>
                  </a:lnTo>
                  <a:lnTo>
                    <a:pt x="15018" y="4535"/>
                  </a:lnTo>
                  <a:lnTo>
                    <a:pt x="14851" y="4335"/>
                  </a:lnTo>
                  <a:lnTo>
                    <a:pt x="14638" y="4116"/>
                  </a:lnTo>
                  <a:lnTo>
                    <a:pt x="14424" y="3843"/>
                  </a:lnTo>
                  <a:lnTo>
                    <a:pt x="14091" y="3479"/>
                  </a:lnTo>
                  <a:lnTo>
                    <a:pt x="13758" y="3224"/>
                  </a:lnTo>
                  <a:lnTo>
                    <a:pt x="13450" y="3078"/>
                  </a:lnTo>
                  <a:lnTo>
                    <a:pt x="13164" y="3023"/>
                  </a:lnTo>
                  <a:lnTo>
                    <a:pt x="12903" y="3005"/>
                  </a:lnTo>
                  <a:lnTo>
                    <a:pt x="12689" y="3023"/>
                  </a:lnTo>
                  <a:lnTo>
                    <a:pt x="12594" y="3041"/>
                  </a:lnTo>
                  <a:lnTo>
                    <a:pt x="12547" y="3060"/>
                  </a:lnTo>
                  <a:lnTo>
                    <a:pt x="12499" y="3041"/>
                  </a:lnTo>
                  <a:lnTo>
                    <a:pt x="12380" y="3005"/>
                  </a:lnTo>
                  <a:lnTo>
                    <a:pt x="12214" y="2896"/>
                  </a:lnTo>
                  <a:lnTo>
                    <a:pt x="11976" y="2750"/>
                  </a:lnTo>
                  <a:lnTo>
                    <a:pt x="11715" y="2568"/>
                  </a:lnTo>
                  <a:lnTo>
                    <a:pt x="11406" y="2331"/>
                  </a:lnTo>
                  <a:lnTo>
                    <a:pt x="11073" y="2022"/>
                  </a:lnTo>
                  <a:lnTo>
                    <a:pt x="10764" y="1639"/>
                  </a:lnTo>
                  <a:lnTo>
                    <a:pt x="10313" y="1220"/>
                  </a:lnTo>
                  <a:lnTo>
                    <a:pt x="9719" y="856"/>
                  </a:lnTo>
                  <a:lnTo>
                    <a:pt x="9077" y="583"/>
                  </a:lnTo>
                  <a:lnTo>
                    <a:pt x="8436" y="364"/>
                  </a:lnTo>
                  <a:lnTo>
                    <a:pt x="7818" y="219"/>
                  </a:lnTo>
                  <a:lnTo>
                    <a:pt x="7295" y="109"/>
                  </a:lnTo>
                  <a:lnTo>
                    <a:pt x="6986" y="36"/>
                  </a:lnTo>
                  <a:lnTo>
                    <a:pt x="6844" y="18"/>
                  </a:lnTo>
                  <a:lnTo>
                    <a:pt x="6772" y="18"/>
                  </a:lnTo>
                  <a:lnTo>
                    <a:pt x="6630" y="0"/>
                  </a:lnTo>
                  <a:lnTo>
                    <a:pt x="6368" y="0"/>
                  </a:lnTo>
                  <a:lnTo>
                    <a:pt x="6036" y="18"/>
                  </a:lnTo>
                  <a:lnTo>
                    <a:pt x="5632" y="91"/>
                  </a:lnTo>
                  <a:lnTo>
                    <a:pt x="5133" y="182"/>
                  </a:lnTo>
                  <a:lnTo>
                    <a:pt x="4586" y="364"/>
                  </a:lnTo>
                  <a:lnTo>
                    <a:pt x="4016" y="601"/>
                  </a:lnTo>
                  <a:lnTo>
                    <a:pt x="3517" y="820"/>
                  </a:lnTo>
                  <a:lnTo>
                    <a:pt x="3089" y="1056"/>
                  </a:lnTo>
                  <a:lnTo>
                    <a:pt x="2638" y="1257"/>
                  </a:lnTo>
                  <a:lnTo>
                    <a:pt x="2257" y="1493"/>
                  </a:lnTo>
                  <a:lnTo>
                    <a:pt x="1877" y="1748"/>
                  </a:lnTo>
                  <a:lnTo>
                    <a:pt x="1521" y="2022"/>
                  </a:lnTo>
                  <a:lnTo>
                    <a:pt x="1164" y="2349"/>
                  </a:lnTo>
                  <a:lnTo>
                    <a:pt x="808" y="2750"/>
                  </a:lnTo>
                  <a:lnTo>
                    <a:pt x="665" y="2896"/>
                  </a:lnTo>
                  <a:lnTo>
                    <a:pt x="523" y="3041"/>
                  </a:lnTo>
                  <a:lnTo>
                    <a:pt x="356" y="3187"/>
                  </a:lnTo>
                  <a:lnTo>
                    <a:pt x="214" y="3333"/>
                  </a:lnTo>
                  <a:lnTo>
                    <a:pt x="95" y="3460"/>
                  </a:lnTo>
                  <a:lnTo>
                    <a:pt x="24" y="3588"/>
                  </a:lnTo>
                  <a:lnTo>
                    <a:pt x="0" y="3734"/>
                  </a:lnTo>
                  <a:lnTo>
                    <a:pt x="0" y="3861"/>
                  </a:lnTo>
                  <a:lnTo>
                    <a:pt x="48" y="4025"/>
                  </a:lnTo>
                  <a:lnTo>
                    <a:pt x="119" y="4262"/>
                  </a:lnTo>
                  <a:lnTo>
                    <a:pt x="261" y="4517"/>
                  </a:lnTo>
                  <a:lnTo>
                    <a:pt x="404" y="4790"/>
                  </a:lnTo>
                  <a:lnTo>
                    <a:pt x="570" y="5063"/>
                  </a:lnTo>
                  <a:lnTo>
                    <a:pt x="760" y="5336"/>
                  </a:lnTo>
                  <a:lnTo>
                    <a:pt x="974" y="5537"/>
                  </a:lnTo>
                  <a:lnTo>
                    <a:pt x="1188" y="5719"/>
                  </a:lnTo>
                  <a:lnTo>
                    <a:pt x="1331" y="5792"/>
                  </a:lnTo>
                  <a:lnTo>
                    <a:pt x="1473" y="5828"/>
                  </a:lnTo>
                  <a:lnTo>
                    <a:pt x="1663" y="5864"/>
                  </a:lnTo>
                  <a:lnTo>
                    <a:pt x="1830" y="5864"/>
                  </a:lnTo>
                  <a:lnTo>
                    <a:pt x="1972" y="5864"/>
                  </a:lnTo>
                  <a:lnTo>
                    <a:pt x="2091" y="5864"/>
                  </a:lnTo>
                  <a:lnTo>
                    <a:pt x="2186" y="5864"/>
                  </a:lnTo>
                  <a:lnTo>
                    <a:pt x="2210" y="5864"/>
                  </a:lnTo>
                  <a:lnTo>
                    <a:pt x="2614" y="6229"/>
                  </a:lnTo>
                  <a:lnTo>
                    <a:pt x="2709" y="6247"/>
                  </a:lnTo>
                  <a:lnTo>
                    <a:pt x="2875" y="6320"/>
                  </a:lnTo>
                  <a:lnTo>
                    <a:pt x="3113" y="6411"/>
                  </a:lnTo>
                  <a:lnTo>
                    <a:pt x="3398" y="6556"/>
                  </a:lnTo>
                  <a:lnTo>
                    <a:pt x="3683" y="6939"/>
                  </a:lnTo>
                  <a:lnTo>
                    <a:pt x="3754" y="7412"/>
                  </a:lnTo>
                  <a:lnTo>
                    <a:pt x="3754" y="7795"/>
                  </a:lnTo>
                  <a:lnTo>
                    <a:pt x="3826" y="7995"/>
                  </a:lnTo>
                  <a:lnTo>
                    <a:pt x="3850" y="7995"/>
                  </a:lnTo>
                  <a:lnTo>
                    <a:pt x="3897" y="8032"/>
                  </a:lnTo>
                  <a:lnTo>
                    <a:pt x="3992" y="8050"/>
                  </a:lnTo>
                  <a:lnTo>
                    <a:pt x="4111" y="8068"/>
                  </a:lnTo>
                  <a:lnTo>
                    <a:pt x="4206" y="8105"/>
                  </a:lnTo>
                  <a:lnTo>
                    <a:pt x="4372" y="8105"/>
                  </a:lnTo>
                  <a:lnTo>
                    <a:pt x="4539" y="8050"/>
                  </a:lnTo>
                  <a:lnTo>
                    <a:pt x="4705" y="7995"/>
                  </a:lnTo>
                  <a:lnTo>
                    <a:pt x="4752" y="7977"/>
                  </a:lnTo>
                  <a:lnTo>
                    <a:pt x="4776" y="7995"/>
                  </a:lnTo>
                  <a:lnTo>
                    <a:pt x="4824" y="8032"/>
                  </a:lnTo>
                  <a:lnTo>
                    <a:pt x="4871" y="8105"/>
                  </a:lnTo>
                  <a:lnTo>
                    <a:pt x="4943" y="8177"/>
                  </a:lnTo>
                  <a:lnTo>
                    <a:pt x="5061" y="8268"/>
                  </a:lnTo>
                  <a:lnTo>
                    <a:pt x="5251" y="8341"/>
                  </a:lnTo>
                  <a:lnTo>
                    <a:pt x="5513" y="8432"/>
                  </a:lnTo>
                  <a:lnTo>
                    <a:pt x="5584" y="8469"/>
                  </a:lnTo>
                  <a:lnTo>
                    <a:pt x="5655" y="8560"/>
                  </a:lnTo>
                  <a:lnTo>
                    <a:pt x="5774" y="8687"/>
                  </a:lnTo>
                  <a:lnTo>
                    <a:pt x="5941" y="8815"/>
                  </a:lnTo>
                  <a:lnTo>
                    <a:pt x="6083" y="8961"/>
                  </a:lnTo>
                  <a:lnTo>
                    <a:pt x="6226" y="9088"/>
                  </a:lnTo>
                  <a:lnTo>
                    <a:pt x="6392" y="9161"/>
                  </a:lnTo>
                  <a:lnTo>
                    <a:pt x="6558" y="9216"/>
                  </a:lnTo>
                  <a:lnTo>
                    <a:pt x="6772" y="9161"/>
                  </a:lnTo>
                  <a:lnTo>
                    <a:pt x="7057" y="9015"/>
                  </a:lnTo>
                  <a:lnTo>
                    <a:pt x="7390" y="8815"/>
                  </a:lnTo>
                  <a:lnTo>
                    <a:pt x="7723" y="8560"/>
                  </a:lnTo>
                  <a:lnTo>
                    <a:pt x="8008" y="8305"/>
                  </a:lnTo>
                  <a:lnTo>
                    <a:pt x="8269" y="8105"/>
                  </a:lnTo>
                  <a:lnTo>
                    <a:pt x="8459" y="7941"/>
                  </a:lnTo>
                  <a:lnTo>
                    <a:pt x="8507" y="7886"/>
                  </a:lnTo>
                  <a:lnTo>
                    <a:pt x="8626" y="7795"/>
                  </a:lnTo>
                  <a:lnTo>
                    <a:pt x="8863" y="7759"/>
                  </a:lnTo>
                  <a:lnTo>
                    <a:pt x="9053" y="8013"/>
                  </a:lnTo>
                  <a:lnTo>
                    <a:pt x="9101" y="8851"/>
                  </a:lnTo>
                  <a:lnTo>
                    <a:pt x="9077" y="9270"/>
                  </a:lnTo>
                  <a:lnTo>
                    <a:pt x="9077" y="9762"/>
                  </a:lnTo>
                  <a:lnTo>
                    <a:pt x="9077" y="10126"/>
                  </a:lnTo>
                  <a:lnTo>
                    <a:pt x="9077" y="10272"/>
                  </a:lnTo>
                  <a:lnTo>
                    <a:pt x="9552" y="14260"/>
                  </a:lnTo>
                  <a:lnTo>
                    <a:pt x="9790" y="15444"/>
                  </a:lnTo>
                  <a:lnTo>
                    <a:pt x="10004" y="15918"/>
                  </a:lnTo>
                  <a:lnTo>
                    <a:pt x="7794" y="16573"/>
                  </a:lnTo>
                  <a:lnTo>
                    <a:pt x="5394" y="17265"/>
                  </a:lnTo>
                  <a:lnTo>
                    <a:pt x="5275" y="17284"/>
                  </a:lnTo>
                  <a:lnTo>
                    <a:pt x="5014" y="17320"/>
                  </a:lnTo>
                  <a:lnTo>
                    <a:pt x="4586" y="17429"/>
                  </a:lnTo>
                  <a:lnTo>
                    <a:pt x="4135" y="17557"/>
                  </a:lnTo>
                  <a:lnTo>
                    <a:pt x="3612" y="17721"/>
                  </a:lnTo>
                  <a:lnTo>
                    <a:pt x="3137" y="17939"/>
                  </a:lnTo>
                  <a:lnTo>
                    <a:pt x="2733" y="18176"/>
                  </a:lnTo>
                  <a:lnTo>
                    <a:pt x="2448" y="18486"/>
                  </a:lnTo>
                  <a:lnTo>
                    <a:pt x="2495" y="18595"/>
                  </a:lnTo>
                  <a:lnTo>
                    <a:pt x="2566" y="18850"/>
                  </a:lnTo>
                  <a:lnTo>
                    <a:pt x="2733" y="19214"/>
                  </a:lnTo>
                  <a:lnTo>
                    <a:pt x="2899" y="19615"/>
                  </a:lnTo>
                  <a:lnTo>
                    <a:pt x="3065" y="20034"/>
                  </a:lnTo>
                  <a:lnTo>
                    <a:pt x="3232" y="20362"/>
                  </a:lnTo>
                  <a:lnTo>
                    <a:pt x="3327" y="20617"/>
                  </a:lnTo>
                  <a:lnTo>
                    <a:pt x="3350" y="20708"/>
                  </a:lnTo>
                  <a:lnTo>
                    <a:pt x="3398" y="20726"/>
                  </a:lnTo>
                  <a:lnTo>
                    <a:pt x="3517" y="20799"/>
                  </a:lnTo>
                  <a:lnTo>
                    <a:pt x="3683" y="20926"/>
                  </a:lnTo>
                  <a:lnTo>
                    <a:pt x="3873" y="21072"/>
                  </a:lnTo>
                  <a:lnTo>
                    <a:pt x="4135" y="21218"/>
                  </a:lnTo>
                  <a:lnTo>
                    <a:pt x="4372" y="21363"/>
                  </a:lnTo>
                  <a:lnTo>
                    <a:pt x="4610" y="21491"/>
                  </a:lnTo>
                  <a:lnTo>
                    <a:pt x="4871" y="21600"/>
                  </a:lnTo>
                  <a:lnTo>
                    <a:pt x="5038" y="21582"/>
                  </a:lnTo>
                  <a:lnTo>
                    <a:pt x="5299" y="21473"/>
                  </a:lnTo>
                  <a:lnTo>
                    <a:pt x="5655" y="21309"/>
                  </a:lnTo>
                  <a:lnTo>
                    <a:pt x="6083" y="21126"/>
                  </a:lnTo>
                  <a:lnTo>
                    <a:pt x="6558" y="20926"/>
                  </a:lnTo>
                  <a:lnTo>
                    <a:pt x="7129" y="20744"/>
                  </a:lnTo>
                  <a:lnTo>
                    <a:pt x="7770" y="20617"/>
                  </a:lnTo>
                  <a:lnTo>
                    <a:pt x="8459" y="20562"/>
                  </a:lnTo>
                  <a:lnTo>
                    <a:pt x="8602" y="20580"/>
                  </a:lnTo>
                  <a:lnTo>
                    <a:pt x="8792" y="20617"/>
                  </a:lnTo>
                  <a:lnTo>
                    <a:pt x="8982" y="20708"/>
                  </a:lnTo>
                  <a:lnTo>
                    <a:pt x="9196" y="20780"/>
                  </a:lnTo>
                  <a:lnTo>
                    <a:pt x="9386" y="20871"/>
                  </a:lnTo>
                  <a:lnTo>
                    <a:pt x="9576" y="20944"/>
                  </a:lnTo>
                  <a:lnTo>
                    <a:pt x="9766" y="21017"/>
                  </a:lnTo>
                  <a:lnTo>
                    <a:pt x="9909" y="21035"/>
                  </a:lnTo>
                  <a:lnTo>
                    <a:pt x="10147" y="21017"/>
                  </a:lnTo>
                  <a:lnTo>
                    <a:pt x="10408" y="20926"/>
                  </a:lnTo>
                  <a:lnTo>
                    <a:pt x="10622" y="20853"/>
                  </a:lnTo>
                  <a:lnTo>
                    <a:pt x="10859" y="20726"/>
                  </a:lnTo>
                  <a:lnTo>
                    <a:pt x="11050" y="20617"/>
                  </a:lnTo>
                  <a:lnTo>
                    <a:pt x="11287" y="20525"/>
                  </a:lnTo>
                  <a:lnTo>
                    <a:pt x="11501" y="20453"/>
                  </a:lnTo>
                  <a:lnTo>
                    <a:pt x="11715" y="20434"/>
                  </a:lnTo>
                  <a:lnTo>
                    <a:pt x="12119" y="20434"/>
                  </a:lnTo>
                  <a:lnTo>
                    <a:pt x="12547" y="20471"/>
                  </a:lnTo>
                  <a:lnTo>
                    <a:pt x="12903" y="20507"/>
                  </a:lnTo>
                  <a:lnTo>
                    <a:pt x="13212" y="20580"/>
                  </a:lnTo>
                  <a:lnTo>
                    <a:pt x="13497" y="20617"/>
                  </a:lnTo>
                  <a:lnTo>
                    <a:pt x="13687" y="20671"/>
                  </a:lnTo>
                  <a:lnTo>
                    <a:pt x="13830" y="20708"/>
                  </a:lnTo>
                  <a:lnTo>
                    <a:pt x="13877" y="20726"/>
                  </a:lnTo>
                  <a:lnTo>
                    <a:pt x="15160" y="20580"/>
                  </a:lnTo>
                  <a:lnTo>
                    <a:pt x="20032" y="20052"/>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62" name="Shape 1162"/>
            <p:cNvSpPr/>
            <p:nvPr/>
          </p:nvSpPr>
          <p:spPr>
            <a:xfrm>
              <a:off x="949032" y="187702"/>
              <a:ext cx="211390" cy="168520"/>
            </a:xfrm>
            <a:custGeom>
              <a:avLst/>
              <a:gdLst/>
              <a:ahLst/>
              <a:cxnLst>
                <a:cxn ang="0">
                  <a:pos x="wd2" y="hd2"/>
                </a:cxn>
                <a:cxn ang="5400000">
                  <a:pos x="wd2" y="hd2"/>
                </a:cxn>
                <a:cxn ang="10800000">
                  <a:pos x="wd2" y="hd2"/>
                </a:cxn>
                <a:cxn ang="16200000">
                  <a:pos x="wd2" y="hd2"/>
                </a:cxn>
              </a:cxnLst>
              <a:rect l="0" t="0" r="r" b="b"/>
              <a:pathLst>
                <a:path w="21600" h="21600" extrusionOk="0">
                  <a:moveTo>
                    <a:pt x="4817" y="7768"/>
                  </a:moveTo>
                  <a:lnTo>
                    <a:pt x="5118" y="7484"/>
                  </a:lnTo>
                  <a:lnTo>
                    <a:pt x="5268" y="6821"/>
                  </a:lnTo>
                  <a:lnTo>
                    <a:pt x="5569" y="5968"/>
                  </a:lnTo>
                  <a:lnTo>
                    <a:pt x="5795" y="4926"/>
                  </a:lnTo>
                  <a:lnTo>
                    <a:pt x="6171" y="4074"/>
                  </a:lnTo>
                  <a:lnTo>
                    <a:pt x="6698" y="3316"/>
                  </a:lnTo>
                  <a:lnTo>
                    <a:pt x="7451" y="2653"/>
                  </a:lnTo>
                  <a:lnTo>
                    <a:pt x="8580" y="2463"/>
                  </a:lnTo>
                  <a:lnTo>
                    <a:pt x="9031" y="2368"/>
                  </a:lnTo>
                  <a:lnTo>
                    <a:pt x="9182" y="1989"/>
                  </a:lnTo>
                  <a:lnTo>
                    <a:pt x="9257" y="1800"/>
                  </a:lnTo>
                  <a:lnTo>
                    <a:pt x="9257" y="1705"/>
                  </a:lnTo>
                  <a:lnTo>
                    <a:pt x="9709" y="0"/>
                  </a:lnTo>
                  <a:lnTo>
                    <a:pt x="9784" y="0"/>
                  </a:lnTo>
                  <a:lnTo>
                    <a:pt x="10085" y="189"/>
                  </a:lnTo>
                  <a:lnTo>
                    <a:pt x="10461" y="379"/>
                  </a:lnTo>
                  <a:lnTo>
                    <a:pt x="11063" y="568"/>
                  </a:lnTo>
                  <a:lnTo>
                    <a:pt x="11666" y="758"/>
                  </a:lnTo>
                  <a:lnTo>
                    <a:pt x="12418" y="1232"/>
                  </a:lnTo>
                  <a:lnTo>
                    <a:pt x="13171" y="1611"/>
                  </a:lnTo>
                  <a:lnTo>
                    <a:pt x="13848" y="2084"/>
                  </a:lnTo>
                  <a:lnTo>
                    <a:pt x="14450" y="2558"/>
                  </a:lnTo>
                  <a:lnTo>
                    <a:pt x="14977" y="2937"/>
                  </a:lnTo>
                  <a:lnTo>
                    <a:pt x="15429" y="3316"/>
                  </a:lnTo>
                  <a:lnTo>
                    <a:pt x="15805" y="3600"/>
                  </a:lnTo>
                  <a:lnTo>
                    <a:pt x="15579" y="3884"/>
                  </a:lnTo>
                  <a:lnTo>
                    <a:pt x="15278" y="4263"/>
                  </a:lnTo>
                  <a:lnTo>
                    <a:pt x="14902" y="4737"/>
                  </a:lnTo>
                  <a:lnTo>
                    <a:pt x="14826" y="4926"/>
                  </a:lnTo>
                  <a:lnTo>
                    <a:pt x="14977" y="5021"/>
                  </a:lnTo>
                  <a:lnTo>
                    <a:pt x="15278" y="4926"/>
                  </a:lnTo>
                  <a:lnTo>
                    <a:pt x="15504" y="4832"/>
                  </a:lnTo>
                  <a:lnTo>
                    <a:pt x="15880" y="4642"/>
                  </a:lnTo>
                  <a:lnTo>
                    <a:pt x="16181" y="4547"/>
                  </a:lnTo>
                  <a:lnTo>
                    <a:pt x="16633" y="4358"/>
                  </a:lnTo>
                  <a:lnTo>
                    <a:pt x="17084" y="4263"/>
                  </a:lnTo>
                  <a:lnTo>
                    <a:pt x="17536" y="4358"/>
                  </a:lnTo>
                  <a:lnTo>
                    <a:pt x="17912" y="4547"/>
                  </a:lnTo>
                  <a:lnTo>
                    <a:pt x="18439" y="4642"/>
                  </a:lnTo>
                  <a:lnTo>
                    <a:pt x="19192" y="4737"/>
                  </a:lnTo>
                  <a:lnTo>
                    <a:pt x="19869" y="4737"/>
                  </a:lnTo>
                  <a:lnTo>
                    <a:pt x="20546" y="4832"/>
                  </a:lnTo>
                  <a:lnTo>
                    <a:pt x="21073" y="4832"/>
                  </a:lnTo>
                  <a:lnTo>
                    <a:pt x="21449" y="4737"/>
                  </a:lnTo>
                  <a:lnTo>
                    <a:pt x="21600" y="4547"/>
                  </a:lnTo>
                  <a:lnTo>
                    <a:pt x="21299" y="5495"/>
                  </a:lnTo>
                  <a:lnTo>
                    <a:pt x="20772" y="7105"/>
                  </a:lnTo>
                  <a:lnTo>
                    <a:pt x="20170" y="9379"/>
                  </a:lnTo>
                  <a:lnTo>
                    <a:pt x="19718" y="12221"/>
                  </a:lnTo>
                  <a:lnTo>
                    <a:pt x="19869" y="10989"/>
                  </a:lnTo>
                  <a:lnTo>
                    <a:pt x="19794" y="11937"/>
                  </a:lnTo>
                  <a:lnTo>
                    <a:pt x="19417" y="14021"/>
                  </a:lnTo>
                  <a:lnTo>
                    <a:pt x="19041" y="16200"/>
                  </a:lnTo>
                  <a:lnTo>
                    <a:pt x="19041" y="15537"/>
                  </a:lnTo>
                  <a:lnTo>
                    <a:pt x="18891" y="14968"/>
                  </a:lnTo>
                  <a:lnTo>
                    <a:pt x="18590" y="14589"/>
                  </a:lnTo>
                  <a:lnTo>
                    <a:pt x="18138" y="14211"/>
                  </a:lnTo>
                  <a:lnTo>
                    <a:pt x="17611" y="14021"/>
                  </a:lnTo>
                  <a:lnTo>
                    <a:pt x="17009" y="14021"/>
                  </a:lnTo>
                  <a:lnTo>
                    <a:pt x="16332" y="14211"/>
                  </a:lnTo>
                  <a:lnTo>
                    <a:pt x="15654" y="14779"/>
                  </a:lnTo>
                  <a:lnTo>
                    <a:pt x="15203" y="15442"/>
                  </a:lnTo>
                  <a:lnTo>
                    <a:pt x="14826" y="16011"/>
                  </a:lnTo>
                  <a:lnTo>
                    <a:pt x="14601" y="16484"/>
                  </a:lnTo>
                  <a:lnTo>
                    <a:pt x="14375" y="16958"/>
                  </a:lnTo>
                  <a:lnTo>
                    <a:pt x="14149" y="17526"/>
                  </a:lnTo>
                  <a:lnTo>
                    <a:pt x="13848" y="17905"/>
                  </a:lnTo>
                  <a:lnTo>
                    <a:pt x="13547" y="18379"/>
                  </a:lnTo>
                  <a:lnTo>
                    <a:pt x="13095" y="18758"/>
                  </a:lnTo>
                  <a:lnTo>
                    <a:pt x="12493" y="19421"/>
                  </a:lnTo>
                  <a:lnTo>
                    <a:pt x="11891" y="20084"/>
                  </a:lnTo>
                  <a:lnTo>
                    <a:pt x="11289" y="20747"/>
                  </a:lnTo>
                  <a:lnTo>
                    <a:pt x="10762" y="21221"/>
                  </a:lnTo>
                  <a:lnTo>
                    <a:pt x="10236" y="21505"/>
                  </a:lnTo>
                  <a:lnTo>
                    <a:pt x="9709" y="21600"/>
                  </a:lnTo>
                  <a:lnTo>
                    <a:pt x="9257" y="21316"/>
                  </a:lnTo>
                  <a:lnTo>
                    <a:pt x="8730" y="20558"/>
                  </a:lnTo>
                  <a:lnTo>
                    <a:pt x="8203" y="19705"/>
                  </a:lnTo>
                  <a:lnTo>
                    <a:pt x="7827" y="19137"/>
                  </a:lnTo>
                  <a:lnTo>
                    <a:pt x="7300" y="18663"/>
                  </a:lnTo>
                  <a:lnTo>
                    <a:pt x="6924" y="18474"/>
                  </a:lnTo>
                  <a:lnTo>
                    <a:pt x="6472" y="18284"/>
                  </a:lnTo>
                  <a:lnTo>
                    <a:pt x="6171" y="18000"/>
                  </a:lnTo>
                  <a:lnTo>
                    <a:pt x="5946" y="17716"/>
                  </a:lnTo>
                  <a:lnTo>
                    <a:pt x="5795" y="17147"/>
                  </a:lnTo>
                  <a:lnTo>
                    <a:pt x="5569" y="16579"/>
                  </a:lnTo>
                  <a:lnTo>
                    <a:pt x="5193" y="16105"/>
                  </a:lnTo>
                  <a:lnTo>
                    <a:pt x="4666" y="15632"/>
                  </a:lnTo>
                  <a:lnTo>
                    <a:pt x="4064" y="15537"/>
                  </a:lnTo>
                  <a:lnTo>
                    <a:pt x="3613" y="15726"/>
                  </a:lnTo>
                  <a:lnTo>
                    <a:pt x="3387" y="16011"/>
                  </a:lnTo>
                  <a:lnTo>
                    <a:pt x="3010" y="16011"/>
                  </a:lnTo>
                  <a:lnTo>
                    <a:pt x="2484" y="15726"/>
                  </a:lnTo>
                  <a:lnTo>
                    <a:pt x="2333" y="15158"/>
                  </a:lnTo>
                  <a:lnTo>
                    <a:pt x="2258" y="14116"/>
                  </a:lnTo>
                  <a:lnTo>
                    <a:pt x="2258" y="12789"/>
                  </a:lnTo>
                  <a:lnTo>
                    <a:pt x="1957" y="11747"/>
                  </a:lnTo>
                  <a:lnTo>
                    <a:pt x="1656" y="10516"/>
                  </a:lnTo>
                  <a:lnTo>
                    <a:pt x="1355" y="9568"/>
                  </a:lnTo>
                  <a:lnTo>
                    <a:pt x="828" y="8621"/>
                  </a:lnTo>
                  <a:lnTo>
                    <a:pt x="0" y="7958"/>
                  </a:lnTo>
                  <a:lnTo>
                    <a:pt x="301" y="8147"/>
                  </a:lnTo>
                  <a:lnTo>
                    <a:pt x="677" y="8242"/>
                  </a:lnTo>
                  <a:lnTo>
                    <a:pt x="1204" y="8337"/>
                  </a:lnTo>
                  <a:lnTo>
                    <a:pt x="1806" y="8432"/>
                  </a:lnTo>
                  <a:lnTo>
                    <a:pt x="2408" y="8432"/>
                  </a:lnTo>
                  <a:lnTo>
                    <a:pt x="3236" y="8337"/>
                  </a:lnTo>
                  <a:lnTo>
                    <a:pt x="3989" y="8147"/>
                  </a:lnTo>
                  <a:lnTo>
                    <a:pt x="4817" y="776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63" name="Shape 1163"/>
            <p:cNvSpPr/>
            <p:nvPr/>
          </p:nvSpPr>
          <p:spPr>
            <a:xfrm>
              <a:off x="985988" y="240919"/>
              <a:ext cx="508516" cy="617906"/>
            </a:xfrm>
            <a:custGeom>
              <a:avLst/>
              <a:gdLst/>
              <a:ahLst/>
              <a:cxnLst>
                <a:cxn ang="0">
                  <a:pos x="wd2" y="hd2"/>
                </a:cxn>
                <a:cxn ang="5400000">
                  <a:pos x="wd2" y="hd2"/>
                </a:cxn>
                <a:cxn ang="10800000">
                  <a:pos x="wd2" y="hd2"/>
                </a:cxn>
                <a:cxn ang="16200000">
                  <a:pos x="wd2" y="hd2"/>
                </a:cxn>
              </a:cxnLst>
              <a:rect l="0" t="0" r="r" b="b"/>
              <a:pathLst>
                <a:path w="21600" h="21600" extrusionOk="0">
                  <a:moveTo>
                    <a:pt x="21474" y="14081"/>
                  </a:moveTo>
                  <a:lnTo>
                    <a:pt x="21317" y="13926"/>
                  </a:lnTo>
                  <a:lnTo>
                    <a:pt x="21192" y="13513"/>
                  </a:lnTo>
                  <a:lnTo>
                    <a:pt x="21003" y="12944"/>
                  </a:lnTo>
                  <a:lnTo>
                    <a:pt x="20815" y="12247"/>
                  </a:lnTo>
                  <a:lnTo>
                    <a:pt x="20721" y="11575"/>
                  </a:lnTo>
                  <a:lnTo>
                    <a:pt x="20595" y="10981"/>
                  </a:lnTo>
                  <a:lnTo>
                    <a:pt x="20564" y="10490"/>
                  </a:lnTo>
                  <a:lnTo>
                    <a:pt x="20595" y="10232"/>
                  </a:lnTo>
                  <a:lnTo>
                    <a:pt x="20564" y="10257"/>
                  </a:lnTo>
                  <a:lnTo>
                    <a:pt x="20344" y="10542"/>
                  </a:lnTo>
                  <a:lnTo>
                    <a:pt x="19999" y="10981"/>
                  </a:lnTo>
                  <a:lnTo>
                    <a:pt x="19591" y="11523"/>
                  </a:lnTo>
                  <a:lnTo>
                    <a:pt x="19151" y="12066"/>
                  </a:lnTo>
                  <a:lnTo>
                    <a:pt x="18743" y="12583"/>
                  </a:lnTo>
                  <a:lnTo>
                    <a:pt x="18492" y="12944"/>
                  </a:lnTo>
                  <a:lnTo>
                    <a:pt x="18398" y="13100"/>
                  </a:lnTo>
                  <a:lnTo>
                    <a:pt x="20156" y="6821"/>
                  </a:lnTo>
                  <a:lnTo>
                    <a:pt x="19779" y="6718"/>
                  </a:lnTo>
                  <a:lnTo>
                    <a:pt x="19371" y="7028"/>
                  </a:lnTo>
                  <a:lnTo>
                    <a:pt x="18931" y="7544"/>
                  </a:lnTo>
                  <a:lnTo>
                    <a:pt x="18555" y="8139"/>
                  </a:lnTo>
                  <a:lnTo>
                    <a:pt x="18178" y="8733"/>
                  </a:lnTo>
                  <a:lnTo>
                    <a:pt x="17927" y="9198"/>
                  </a:lnTo>
                  <a:lnTo>
                    <a:pt x="17738" y="9301"/>
                  </a:lnTo>
                  <a:lnTo>
                    <a:pt x="17676" y="8991"/>
                  </a:lnTo>
                  <a:lnTo>
                    <a:pt x="17738" y="7880"/>
                  </a:lnTo>
                  <a:lnTo>
                    <a:pt x="17895" y="6511"/>
                  </a:lnTo>
                  <a:lnTo>
                    <a:pt x="17864" y="5193"/>
                  </a:lnTo>
                  <a:lnTo>
                    <a:pt x="17550" y="4289"/>
                  </a:lnTo>
                  <a:lnTo>
                    <a:pt x="17267" y="4056"/>
                  </a:lnTo>
                  <a:lnTo>
                    <a:pt x="16985" y="3953"/>
                  </a:lnTo>
                  <a:lnTo>
                    <a:pt x="16671" y="3953"/>
                  </a:lnTo>
                  <a:lnTo>
                    <a:pt x="16357" y="4005"/>
                  </a:lnTo>
                  <a:lnTo>
                    <a:pt x="16074" y="4056"/>
                  </a:lnTo>
                  <a:lnTo>
                    <a:pt x="15823" y="4056"/>
                  </a:lnTo>
                  <a:lnTo>
                    <a:pt x="15635" y="3927"/>
                  </a:lnTo>
                  <a:lnTo>
                    <a:pt x="15509" y="3695"/>
                  </a:lnTo>
                  <a:lnTo>
                    <a:pt x="15415" y="3411"/>
                  </a:lnTo>
                  <a:lnTo>
                    <a:pt x="15352" y="3126"/>
                  </a:lnTo>
                  <a:lnTo>
                    <a:pt x="15290" y="2790"/>
                  </a:lnTo>
                  <a:lnTo>
                    <a:pt x="15101" y="2429"/>
                  </a:lnTo>
                  <a:lnTo>
                    <a:pt x="14819" y="2015"/>
                  </a:lnTo>
                  <a:lnTo>
                    <a:pt x="14348" y="1576"/>
                  </a:lnTo>
                  <a:lnTo>
                    <a:pt x="13688" y="1111"/>
                  </a:lnTo>
                  <a:lnTo>
                    <a:pt x="12778" y="594"/>
                  </a:lnTo>
                  <a:lnTo>
                    <a:pt x="12181" y="284"/>
                  </a:lnTo>
                  <a:lnTo>
                    <a:pt x="11616" y="129"/>
                  </a:lnTo>
                  <a:lnTo>
                    <a:pt x="11145" y="26"/>
                  </a:lnTo>
                  <a:lnTo>
                    <a:pt x="10769" y="0"/>
                  </a:lnTo>
                  <a:lnTo>
                    <a:pt x="10392" y="52"/>
                  </a:lnTo>
                  <a:lnTo>
                    <a:pt x="10109" y="129"/>
                  </a:lnTo>
                  <a:lnTo>
                    <a:pt x="9858" y="233"/>
                  </a:lnTo>
                  <a:lnTo>
                    <a:pt x="9670" y="362"/>
                  </a:lnTo>
                  <a:lnTo>
                    <a:pt x="9419" y="620"/>
                  </a:lnTo>
                  <a:lnTo>
                    <a:pt x="9073" y="1059"/>
                  </a:lnTo>
                  <a:lnTo>
                    <a:pt x="8665" y="1654"/>
                  </a:lnTo>
                  <a:lnTo>
                    <a:pt x="8226" y="2351"/>
                  </a:lnTo>
                  <a:lnTo>
                    <a:pt x="7755" y="3075"/>
                  </a:lnTo>
                  <a:lnTo>
                    <a:pt x="7315" y="3746"/>
                  </a:lnTo>
                  <a:lnTo>
                    <a:pt x="6938" y="4367"/>
                  </a:lnTo>
                  <a:lnTo>
                    <a:pt x="6562" y="4857"/>
                  </a:lnTo>
                  <a:lnTo>
                    <a:pt x="6373" y="5452"/>
                  </a:lnTo>
                  <a:lnTo>
                    <a:pt x="6373" y="6408"/>
                  </a:lnTo>
                  <a:lnTo>
                    <a:pt x="6562" y="7519"/>
                  </a:lnTo>
                  <a:lnTo>
                    <a:pt x="6781" y="8707"/>
                  </a:lnTo>
                  <a:lnTo>
                    <a:pt x="7064" y="9870"/>
                  </a:lnTo>
                  <a:lnTo>
                    <a:pt x="7315" y="10852"/>
                  </a:lnTo>
                  <a:lnTo>
                    <a:pt x="7535" y="11523"/>
                  </a:lnTo>
                  <a:lnTo>
                    <a:pt x="7598" y="11782"/>
                  </a:lnTo>
                  <a:lnTo>
                    <a:pt x="7566" y="11859"/>
                  </a:lnTo>
                  <a:lnTo>
                    <a:pt x="7503" y="12066"/>
                  </a:lnTo>
                  <a:lnTo>
                    <a:pt x="7472" y="12402"/>
                  </a:lnTo>
                  <a:lnTo>
                    <a:pt x="7535" y="12712"/>
                  </a:lnTo>
                  <a:lnTo>
                    <a:pt x="7755" y="12996"/>
                  </a:lnTo>
                  <a:lnTo>
                    <a:pt x="8288" y="13151"/>
                  </a:lnTo>
                  <a:lnTo>
                    <a:pt x="9136" y="13177"/>
                  </a:lnTo>
                  <a:lnTo>
                    <a:pt x="10360" y="12970"/>
                  </a:lnTo>
                  <a:lnTo>
                    <a:pt x="11051" y="12841"/>
                  </a:lnTo>
                  <a:lnTo>
                    <a:pt x="11145" y="12944"/>
                  </a:lnTo>
                  <a:lnTo>
                    <a:pt x="10831" y="13177"/>
                  </a:lnTo>
                  <a:lnTo>
                    <a:pt x="10298" y="13487"/>
                  </a:lnTo>
                  <a:lnTo>
                    <a:pt x="9638" y="13797"/>
                  </a:lnTo>
                  <a:lnTo>
                    <a:pt x="9105" y="14107"/>
                  </a:lnTo>
                  <a:lnTo>
                    <a:pt x="8728" y="14314"/>
                  </a:lnTo>
                  <a:lnTo>
                    <a:pt x="8822" y="14366"/>
                  </a:lnTo>
                  <a:lnTo>
                    <a:pt x="9638" y="14288"/>
                  </a:lnTo>
                  <a:lnTo>
                    <a:pt x="10047" y="14211"/>
                  </a:lnTo>
                  <a:lnTo>
                    <a:pt x="10078" y="14262"/>
                  </a:lnTo>
                  <a:lnTo>
                    <a:pt x="9795" y="14340"/>
                  </a:lnTo>
                  <a:lnTo>
                    <a:pt x="9262" y="14469"/>
                  </a:lnTo>
                  <a:lnTo>
                    <a:pt x="8508" y="14598"/>
                  </a:lnTo>
                  <a:lnTo>
                    <a:pt x="7598" y="14779"/>
                  </a:lnTo>
                  <a:lnTo>
                    <a:pt x="6562" y="14986"/>
                  </a:lnTo>
                  <a:lnTo>
                    <a:pt x="5463" y="15192"/>
                  </a:lnTo>
                  <a:lnTo>
                    <a:pt x="4395" y="15399"/>
                  </a:lnTo>
                  <a:lnTo>
                    <a:pt x="3297" y="15606"/>
                  </a:lnTo>
                  <a:lnTo>
                    <a:pt x="2323" y="15787"/>
                  </a:lnTo>
                  <a:lnTo>
                    <a:pt x="1476" y="15942"/>
                  </a:lnTo>
                  <a:lnTo>
                    <a:pt x="816" y="16071"/>
                  </a:lnTo>
                  <a:lnTo>
                    <a:pt x="345" y="16148"/>
                  </a:lnTo>
                  <a:lnTo>
                    <a:pt x="188" y="16174"/>
                  </a:lnTo>
                  <a:lnTo>
                    <a:pt x="220" y="16174"/>
                  </a:lnTo>
                  <a:lnTo>
                    <a:pt x="408" y="16226"/>
                  </a:lnTo>
                  <a:lnTo>
                    <a:pt x="628" y="16278"/>
                  </a:lnTo>
                  <a:lnTo>
                    <a:pt x="910" y="16329"/>
                  </a:lnTo>
                  <a:lnTo>
                    <a:pt x="1256" y="16458"/>
                  </a:lnTo>
                  <a:lnTo>
                    <a:pt x="1570" y="16639"/>
                  </a:lnTo>
                  <a:lnTo>
                    <a:pt x="1947" y="16846"/>
                  </a:lnTo>
                  <a:lnTo>
                    <a:pt x="2292" y="17104"/>
                  </a:lnTo>
                  <a:lnTo>
                    <a:pt x="2606" y="17724"/>
                  </a:lnTo>
                  <a:lnTo>
                    <a:pt x="2700" y="18629"/>
                  </a:lnTo>
                  <a:lnTo>
                    <a:pt x="2606" y="19611"/>
                  </a:lnTo>
                  <a:lnTo>
                    <a:pt x="2355" y="20515"/>
                  </a:lnTo>
                  <a:lnTo>
                    <a:pt x="1947" y="21238"/>
                  </a:lnTo>
                  <a:lnTo>
                    <a:pt x="1381" y="21600"/>
                  </a:lnTo>
                  <a:lnTo>
                    <a:pt x="722" y="21445"/>
                  </a:lnTo>
                  <a:lnTo>
                    <a:pt x="0" y="20618"/>
                  </a:lnTo>
                  <a:lnTo>
                    <a:pt x="188" y="20747"/>
                  </a:lnTo>
                  <a:lnTo>
                    <a:pt x="471" y="20696"/>
                  </a:lnTo>
                  <a:lnTo>
                    <a:pt x="879" y="20567"/>
                  </a:lnTo>
                  <a:lnTo>
                    <a:pt x="1287" y="20360"/>
                  </a:lnTo>
                  <a:lnTo>
                    <a:pt x="1664" y="20101"/>
                  </a:lnTo>
                  <a:lnTo>
                    <a:pt x="2009" y="19895"/>
                  </a:lnTo>
                  <a:lnTo>
                    <a:pt x="2260" y="19714"/>
                  </a:lnTo>
                  <a:lnTo>
                    <a:pt x="2323" y="19662"/>
                  </a:lnTo>
                  <a:lnTo>
                    <a:pt x="11240" y="19481"/>
                  </a:lnTo>
                  <a:lnTo>
                    <a:pt x="4678" y="17156"/>
                  </a:lnTo>
                  <a:lnTo>
                    <a:pt x="4741" y="17156"/>
                  </a:lnTo>
                  <a:lnTo>
                    <a:pt x="4960" y="17208"/>
                  </a:lnTo>
                  <a:lnTo>
                    <a:pt x="5337" y="17233"/>
                  </a:lnTo>
                  <a:lnTo>
                    <a:pt x="5808" y="17285"/>
                  </a:lnTo>
                  <a:lnTo>
                    <a:pt x="6342" y="17311"/>
                  </a:lnTo>
                  <a:lnTo>
                    <a:pt x="6970" y="17363"/>
                  </a:lnTo>
                  <a:lnTo>
                    <a:pt x="7660" y="17440"/>
                  </a:lnTo>
                  <a:lnTo>
                    <a:pt x="8383" y="17466"/>
                  </a:lnTo>
                  <a:lnTo>
                    <a:pt x="9105" y="17492"/>
                  </a:lnTo>
                  <a:lnTo>
                    <a:pt x="9827" y="17518"/>
                  </a:lnTo>
                  <a:lnTo>
                    <a:pt x="10549" y="17518"/>
                  </a:lnTo>
                  <a:lnTo>
                    <a:pt x="11240" y="17518"/>
                  </a:lnTo>
                  <a:lnTo>
                    <a:pt x="11836" y="17492"/>
                  </a:lnTo>
                  <a:lnTo>
                    <a:pt x="12433" y="17440"/>
                  </a:lnTo>
                  <a:lnTo>
                    <a:pt x="12903" y="17337"/>
                  </a:lnTo>
                  <a:lnTo>
                    <a:pt x="13249" y="17233"/>
                  </a:lnTo>
                  <a:lnTo>
                    <a:pt x="13469" y="17053"/>
                  </a:lnTo>
                  <a:lnTo>
                    <a:pt x="13343" y="16846"/>
                  </a:lnTo>
                  <a:lnTo>
                    <a:pt x="12872" y="16665"/>
                  </a:lnTo>
                  <a:lnTo>
                    <a:pt x="12181" y="16484"/>
                  </a:lnTo>
                  <a:lnTo>
                    <a:pt x="11397" y="16329"/>
                  </a:lnTo>
                  <a:lnTo>
                    <a:pt x="10643" y="16226"/>
                  </a:lnTo>
                  <a:lnTo>
                    <a:pt x="10015" y="16148"/>
                  </a:lnTo>
                  <a:lnTo>
                    <a:pt x="9544" y="16097"/>
                  </a:lnTo>
                  <a:lnTo>
                    <a:pt x="9136" y="15993"/>
                  </a:lnTo>
                  <a:lnTo>
                    <a:pt x="8885" y="15890"/>
                  </a:lnTo>
                  <a:lnTo>
                    <a:pt x="8822" y="15735"/>
                  </a:lnTo>
                  <a:lnTo>
                    <a:pt x="8822" y="15554"/>
                  </a:lnTo>
                  <a:lnTo>
                    <a:pt x="8885" y="15399"/>
                  </a:lnTo>
                  <a:lnTo>
                    <a:pt x="8979" y="15270"/>
                  </a:lnTo>
                  <a:lnTo>
                    <a:pt x="9105" y="15167"/>
                  </a:lnTo>
                  <a:lnTo>
                    <a:pt x="9136" y="15141"/>
                  </a:lnTo>
                  <a:lnTo>
                    <a:pt x="9199" y="15167"/>
                  </a:lnTo>
                  <a:lnTo>
                    <a:pt x="9419" y="15244"/>
                  </a:lnTo>
                  <a:lnTo>
                    <a:pt x="9795" y="15296"/>
                  </a:lnTo>
                  <a:lnTo>
                    <a:pt x="10266" y="15347"/>
                  </a:lnTo>
                  <a:lnTo>
                    <a:pt x="10831" y="15373"/>
                  </a:lnTo>
                  <a:lnTo>
                    <a:pt x="11491" y="15373"/>
                  </a:lnTo>
                  <a:lnTo>
                    <a:pt x="12244" y="15296"/>
                  </a:lnTo>
                  <a:lnTo>
                    <a:pt x="13029" y="15141"/>
                  </a:lnTo>
                  <a:lnTo>
                    <a:pt x="13155" y="15089"/>
                  </a:lnTo>
                  <a:lnTo>
                    <a:pt x="12998" y="14960"/>
                  </a:lnTo>
                  <a:lnTo>
                    <a:pt x="12652" y="14882"/>
                  </a:lnTo>
                  <a:lnTo>
                    <a:pt x="12181" y="14753"/>
                  </a:lnTo>
                  <a:lnTo>
                    <a:pt x="11710" y="14624"/>
                  </a:lnTo>
                  <a:lnTo>
                    <a:pt x="11271" y="14546"/>
                  </a:lnTo>
                  <a:lnTo>
                    <a:pt x="10988" y="14469"/>
                  </a:lnTo>
                  <a:lnTo>
                    <a:pt x="10957" y="14417"/>
                  </a:lnTo>
                  <a:lnTo>
                    <a:pt x="12056" y="13900"/>
                  </a:lnTo>
                  <a:lnTo>
                    <a:pt x="12903" y="13022"/>
                  </a:lnTo>
                  <a:lnTo>
                    <a:pt x="13469" y="11989"/>
                  </a:lnTo>
                  <a:lnTo>
                    <a:pt x="13751" y="10929"/>
                  </a:lnTo>
                  <a:lnTo>
                    <a:pt x="13845" y="9870"/>
                  </a:lnTo>
                  <a:lnTo>
                    <a:pt x="13751" y="9069"/>
                  </a:lnTo>
                  <a:lnTo>
                    <a:pt x="13500" y="8604"/>
                  </a:lnTo>
                  <a:lnTo>
                    <a:pt x="13123" y="8578"/>
                  </a:lnTo>
                  <a:lnTo>
                    <a:pt x="12464" y="8862"/>
                  </a:lnTo>
                  <a:lnTo>
                    <a:pt x="12181" y="8836"/>
                  </a:lnTo>
                  <a:lnTo>
                    <a:pt x="12181" y="8526"/>
                  </a:lnTo>
                  <a:lnTo>
                    <a:pt x="12338" y="8035"/>
                  </a:lnTo>
                  <a:lnTo>
                    <a:pt x="12684" y="7389"/>
                  </a:lnTo>
                  <a:lnTo>
                    <a:pt x="13092" y="6692"/>
                  </a:lnTo>
                  <a:lnTo>
                    <a:pt x="13437" y="6046"/>
                  </a:lnTo>
                  <a:lnTo>
                    <a:pt x="13688" y="5452"/>
                  </a:lnTo>
                  <a:lnTo>
                    <a:pt x="13877" y="4987"/>
                  </a:lnTo>
                  <a:lnTo>
                    <a:pt x="14097" y="4702"/>
                  </a:lnTo>
                  <a:lnTo>
                    <a:pt x="14348" y="4547"/>
                  </a:lnTo>
                  <a:lnTo>
                    <a:pt x="14567" y="4547"/>
                  </a:lnTo>
                  <a:lnTo>
                    <a:pt x="14787" y="4651"/>
                  </a:lnTo>
                  <a:lnTo>
                    <a:pt x="15007" y="4806"/>
                  </a:lnTo>
                  <a:lnTo>
                    <a:pt x="15164" y="5116"/>
                  </a:lnTo>
                  <a:lnTo>
                    <a:pt x="15290" y="5452"/>
                  </a:lnTo>
                  <a:lnTo>
                    <a:pt x="15415" y="6330"/>
                  </a:lnTo>
                  <a:lnTo>
                    <a:pt x="15541" y="7415"/>
                  </a:lnTo>
                  <a:lnTo>
                    <a:pt x="15509" y="8371"/>
                  </a:lnTo>
                  <a:lnTo>
                    <a:pt x="15321" y="9017"/>
                  </a:lnTo>
                  <a:lnTo>
                    <a:pt x="15164" y="9560"/>
                  </a:lnTo>
                  <a:lnTo>
                    <a:pt x="15258" y="10232"/>
                  </a:lnTo>
                  <a:lnTo>
                    <a:pt x="15384" y="10929"/>
                  </a:lnTo>
                  <a:lnTo>
                    <a:pt x="15509" y="11368"/>
                  </a:lnTo>
                  <a:lnTo>
                    <a:pt x="15478" y="11523"/>
                  </a:lnTo>
                  <a:lnTo>
                    <a:pt x="15415" y="12919"/>
                  </a:lnTo>
                  <a:lnTo>
                    <a:pt x="15478" y="14495"/>
                  </a:lnTo>
                  <a:lnTo>
                    <a:pt x="15478" y="15244"/>
                  </a:lnTo>
                  <a:lnTo>
                    <a:pt x="15603" y="15993"/>
                  </a:lnTo>
                  <a:lnTo>
                    <a:pt x="15572" y="16743"/>
                  </a:lnTo>
                  <a:lnTo>
                    <a:pt x="15478" y="17440"/>
                  </a:lnTo>
                  <a:lnTo>
                    <a:pt x="15290" y="18060"/>
                  </a:lnTo>
                  <a:lnTo>
                    <a:pt x="15038" y="18603"/>
                  </a:lnTo>
                  <a:lnTo>
                    <a:pt x="14850" y="18990"/>
                  </a:lnTo>
                  <a:lnTo>
                    <a:pt x="14693" y="19249"/>
                  </a:lnTo>
                  <a:lnTo>
                    <a:pt x="14630" y="19326"/>
                  </a:lnTo>
                  <a:lnTo>
                    <a:pt x="21600" y="17569"/>
                  </a:lnTo>
                  <a:lnTo>
                    <a:pt x="21474" y="1408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64" name="Shape 1164"/>
            <p:cNvSpPr/>
            <p:nvPr/>
          </p:nvSpPr>
          <p:spPr>
            <a:xfrm>
              <a:off x="960857" y="208396"/>
              <a:ext cx="32523" cy="295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6" y="0"/>
                  </a:lnTo>
                  <a:lnTo>
                    <a:pt x="15218" y="1080"/>
                  </a:lnTo>
                  <a:lnTo>
                    <a:pt x="10309" y="3240"/>
                  </a:lnTo>
                  <a:lnTo>
                    <a:pt x="4909" y="6480"/>
                  </a:lnTo>
                  <a:lnTo>
                    <a:pt x="982" y="12420"/>
                  </a:lnTo>
                  <a:lnTo>
                    <a:pt x="0" y="17280"/>
                  </a:lnTo>
                  <a:lnTo>
                    <a:pt x="0" y="20520"/>
                  </a:lnTo>
                  <a:lnTo>
                    <a:pt x="491" y="21600"/>
                  </a:lnTo>
                  <a:lnTo>
                    <a:pt x="982" y="20520"/>
                  </a:lnTo>
                  <a:lnTo>
                    <a:pt x="2945" y="17280"/>
                  </a:lnTo>
                  <a:lnTo>
                    <a:pt x="4418" y="14580"/>
                  </a:lnTo>
                  <a:lnTo>
                    <a:pt x="6382" y="11880"/>
                  </a:lnTo>
                  <a:lnTo>
                    <a:pt x="10800" y="7560"/>
                  </a:lnTo>
                  <a:lnTo>
                    <a:pt x="15709" y="3780"/>
                  </a:lnTo>
                  <a:lnTo>
                    <a:pt x="19636" y="1080"/>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65" name="Shape 1165"/>
            <p:cNvSpPr/>
            <p:nvPr/>
          </p:nvSpPr>
          <p:spPr>
            <a:xfrm>
              <a:off x="966771" y="233527"/>
              <a:ext cx="31045" cy="266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079" y="3703"/>
                  </a:lnTo>
                  <a:lnTo>
                    <a:pt x="13563" y="6789"/>
                  </a:lnTo>
                  <a:lnTo>
                    <a:pt x="10047" y="9874"/>
                  </a:lnTo>
                  <a:lnTo>
                    <a:pt x="7033" y="11726"/>
                  </a:lnTo>
                  <a:lnTo>
                    <a:pt x="5023" y="12343"/>
                  </a:lnTo>
                  <a:lnTo>
                    <a:pt x="3516" y="11726"/>
                  </a:lnTo>
                  <a:lnTo>
                    <a:pt x="2009" y="10491"/>
                  </a:lnTo>
                  <a:lnTo>
                    <a:pt x="1005" y="6789"/>
                  </a:lnTo>
                  <a:lnTo>
                    <a:pt x="1005" y="6171"/>
                  </a:lnTo>
                  <a:lnTo>
                    <a:pt x="1005" y="9874"/>
                  </a:lnTo>
                  <a:lnTo>
                    <a:pt x="1005" y="16046"/>
                  </a:lnTo>
                  <a:lnTo>
                    <a:pt x="0" y="20983"/>
                  </a:lnTo>
                  <a:lnTo>
                    <a:pt x="0" y="21600"/>
                  </a:lnTo>
                  <a:lnTo>
                    <a:pt x="1005" y="20983"/>
                  </a:lnTo>
                  <a:lnTo>
                    <a:pt x="3516" y="19749"/>
                  </a:lnTo>
                  <a:lnTo>
                    <a:pt x="6530" y="16663"/>
                  </a:lnTo>
                  <a:lnTo>
                    <a:pt x="10047" y="12960"/>
                  </a:lnTo>
                  <a:lnTo>
                    <a:pt x="14065" y="9257"/>
                  </a:lnTo>
                  <a:lnTo>
                    <a:pt x="18084" y="4937"/>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66" name="Shape 1166"/>
            <p:cNvSpPr/>
            <p:nvPr/>
          </p:nvSpPr>
          <p:spPr>
            <a:xfrm>
              <a:off x="1145639" y="214310"/>
              <a:ext cx="65044" cy="13747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891" y="6894"/>
                  </a:lnTo>
                  <a:lnTo>
                    <a:pt x="10555" y="0"/>
                  </a:lnTo>
                  <a:lnTo>
                    <a:pt x="11045" y="0"/>
                  </a:lnTo>
                  <a:lnTo>
                    <a:pt x="12764" y="115"/>
                  </a:lnTo>
                  <a:lnTo>
                    <a:pt x="15218" y="460"/>
                  </a:lnTo>
                  <a:lnTo>
                    <a:pt x="17673" y="689"/>
                  </a:lnTo>
                  <a:lnTo>
                    <a:pt x="19882" y="919"/>
                  </a:lnTo>
                  <a:lnTo>
                    <a:pt x="21355" y="1379"/>
                  </a:lnTo>
                  <a:lnTo>
                    <a:pt x="21600" y="1723"/>
                  </a:lnTo>
                  <a:lnTo>
                    <a:pt x="20127" y="2183"/>
                  </a:lnTo>
                  <a:lnTo>
                    <a:pt x="17918" y="3102"/>
                  </a:lnTo>
                  <a:lnTo>
                    <a:pt x="15218" y="5170"/>
                  </a:lnTo>
                  <a:lnTo>
                    <a:pt x="12273" y="7928"/>
                  </a:lnTo>
                  <a:lnTo>
                    <a:pt x="9082" y="11030"/>
                  </a:lnTo>
                  <a:lnTo>
                    <a:pt x="5891" y="14247"/>
                  </a:lnTo>
                  <a:lnTo>
                    <a:pt x="3436" y="17349"/>
                  </a:lnTo>
                  <a:lnTo>
                    <a:pt x="1227" y="19877"/>
                  </a:lnTo>
                  <a:lnTo>
                    <a:pt x="0"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67" name="Shape 1167"/>
            <p:cNvSpPr/>
            <p:nvPr/>
          </p:nvSpPr>
          <p:spPr>
            <a:xfrm>
              <a:off x="733208" y="767172"/>
              <a:ext cx="235041" cy="167042"/>
            </a:xfrm>
            <a:custGeom>
              <a:avLst/>
              <a:gdLst/>
              <a:ahLst/>
              <a:cxnLst>
                <a:cxn ang="0">
                  <a:pos x="wd2" y="hd2"/>
                </a:cxn>
                <a:cxn ang="5400000">
                  <a:pos x="wd2" y="hd2"/>
                </a:cxn>
                <a:cxn ang="10800000">
                  <a:pos x="wd2" y="hd2"/>
                </a:cxn>
                <a:cxn ang="16200000">
                  <a:pos x="wd2" y="hd2"/>
                </a:cxn>
              </a:cxnLst>
              <a:rect l="0" t="0" r="r" b="b"/>
              <a:pathLst>
                <a:path w="21600" h="21600" extrusionOk="0">
                  <a:moveTo>
                    <a:pt x="543" y="15292"/>
                  </a:moveTo>
                  <a:lnTo>
                    <a:pt x="136" y="14145"/>
                  </a:lnTo>
                  <a:lnTo>
                    <a:pt x="0" y="13381"/>
                  </a:lnTo>
                  <a:lnTo>
                    <a:pt x="0" y="12712"/>
                  </a:lnTo>
                  <a:lnTo>
                    <a:pt x="272" y="12329"/>
                  </a:lnTo>
                  <a:lnTo>
                    <a:pt x="611" y="11947"/>
                  </a:lnTo>
                  <a:lnTo>
                    <a:pt x="1155" y="11469"/>
                  </a:lnTo>
                  <a:lnTo>
                    <a:pt x="1834" y="11182"/>
                  </a:lnTo>
                  <a:lnTo>
                    <a:pt x="2445" y="10704"/>
                  </a:lnTo>
                  <a:lnTo>
                    <a:pt x="2581" y="10609"/>
                  </a:lnTo>
                  <a:lnTo>
                    <a:pt x="2717" y="10418"/>
                  </a:lnTo>
                  <a:lnTo>
                    <a:pt x="2989" y="10227"/>
                  </a:lnTo>
                  <a:lnTo>
                    <a:pt x="3057" y="10131"/>
                  </a:lnTo>
                  <a:lnTo>
                    <a:pt x="2717" y="9940"/>
                  </a:lnTo>
                  <a:lnTo>
                    <a:pt x="2649" y="9653"/>
                  </a:lnTo>
                  <a:lnTo>
                    <a:pt x="2649" y="9080"/>
                  </a:lnTo>
                  <a:lnTo>
                    <a:pt x="2513" y="8411"/>
                  </a:lnTo>
                  <a:lnTo>
                    <a:pt x="2513" y="8124"/>
                  </a:lnTo>
                  <a:lnTo>
                    <a:pt x="2717" y="7742"/>
                  </a:lnTo>
                  <a:lnTo>
                    <a:pt x="3125" y="7359"/>
                  </a:lnTo>
                  <a:lnTo>
                    <a:pt x="3736" y="6881"/>
                  </a:lnTo>
                  <a:lnTo>
                    <a:pt x="4415" y="6308"/>
                  </a:lnTo>
                  <a:lnTo>
                    <a:pt x="5162" y="5639"/>
                  </a:lnTo>
                  <a:lnTo>
                    <a:pt x="5909" y="4874"/>
                  </a:lnTo>
                  <a:lnTo>
                    <a:pt x="6657" y="4014"/>
                  </a:lnTo>
                  <a:lnTo>
                    <a:pt x="6996" y="3727"/>
                  </a:lnTo>
                  <a:lnTo>
                    <a:pt x="7268" y="3250"/>
                  </a:lnTo>
                  <a:lnTo>
                    <a:pt x="7608" y="2963"/>
                  </a:lnTo>
                  <a:lnTo>
                    <a:pt x="7947" y="2581"/>
                  </a:lnTo>
                  <a:lnTo>
                    <a:pt x="8287" y="2294"/>
                  </a:lnTo>
                  <a:lnTo>
                    <a:pt x="8626" y="1912"/>
                  </a:lnTo>
                  <a:lnTo>
                    <a:pt x="8830" y="1720"/>
                  </a:lnTo>
                  <a:lnTo>
                    <a:pt x="9170" y="1625"/>
                  </a:lnTo>
                  <a:lnTo>
                    <a:pt x="9374" y="1434"/>
                  </a:lnTo>
                  <a:lnTo>
                    <a:pt x="9849" y="956"/>
                  </a:lnTo>
                  <a:lnTo>
                    <a:pt x="10257" y="478"/>
                  </a:lnTo>
                  <a:lnTo>
                    <a:pt x="10596" y="287"/>
                  </a:lnTo>
                  <a:lnTo>
                    <a:pt x="11411" y="96"/>
                  </a:lnTo>
                  <a:lnTo>
                    <a:pt x="12770" y="0"/>
                  </a:lnTo>
                  <a:lnTo>
                    <a:pt x="14332" y="0"/>
                  </a:lnTo>
                  <a:lnTo>
                    <a:pt x="15894" y="96"/>
                  </a:lnTo>
                  <a:lnTo>
                    <a:pt x="17457" y="191"/>
                  </a:lnTo>
                  <a:lnTo>
                    <a:pt x="18747" y="382"/>
                  </a:lnTo>
                  <a:lnTo>
                    <a:pt x="19630" y="478"/>
                  </a:lnTo>
                  <a:lnTo>
                    <a:pt x="19970" y="478"/>
                  </a:lnTo>
                  <a:lnTo>
                    <a:pt x="20989" y="4683"/>
                  </a:lnTo>
                  <a:lnTo>
                    <a:pt x="21464" y="7646"/>
                  </a:lnTo>
                  <a:lnTo>
                    <a:pt x="21600" y="9462"/>
                  </a:lnTo>
                  <a:lnTo>
                    <a:pt x="21600" y="10131"/>
                  </a:lnTo>
                  <a:lnTo>
                    <a:pt x="19358" y="14145"/>
                  </a:lnTo>
                  <a:lnTo>
                    <a:pt x="14468" y="19306"/>
                  </a:lnTo>
                  <a:lnTo>
                    <a:pt x="12158" y="20740"/>
                  </a:lnTo>
                  <a:lnTo>
                    <a:pt x="12091" y="20835"/>
                  </a:lnTo>
                  <a:lnTo>
                    <a:pt x="11819" y="21027"/>
                  </a:lnTo>
                  <a:lnTo>
                    <a:pt x="11411" y="21218"/>
                  </a:lnTo>
                  <a:lnTo>
                    <a:pt x="11004" y="21313"/>
                  </a:lnTo>
                  <a:lnTo>
                    <a:pt x="10325" y="21504"/>
                  </a:lnTo>
                  <a:lnTo>
                    <a:pt x="9645" y="21600"/>
                  </a:lnTo>
                  <a:lnTo>
                    <a:pt x="9034" y="21600"/>
                  </a:lnTo>
                  <a:lnTo>
                    <a:pt x="8287" y="21504"/>
                  </a:lnTo>
                  <a:lnTo>
                    <a:pt x="7675" y="21409"/>
                  </a:lnTo>
                  <a:lnTo>
                    <a:pt x="7200" y="21218"/>
                  </a:lnTo>
                  <a:lnTo>
                    <a:pt x="6792" y="21027"/>
                  </a:lnTo>
                  <a:lnTo>
                    <a:pt x="6589" y="20644"/>
                  </a:lnTo>
                  <a:lnTo>
                    <a:pt x="6521" y="20453"/>
                  </a:lnTo>
                  <a:lnTo>
                    <a:pt x="6385" y="20071"/>
                  </a:lnTo>
                  <a:lnTo>
                    <a:pt x="6385" y="19784"/>
                  </a:lnTo>
                  <a:lnTo>
                    <a:pt x="6385" y="19402"/>
                  </a:lnTo>
                  <a:lnTo>
                    <a:pt x="5909" y="19402"/>
                  </a:lnTo>
                  <a:lnTo>
                    <a:pt x="5502" y="19306"/>
                  </a:lnTo>
                  <a:lnTo>
                    <a:pt x="5162" y="19115"/>
                  </a:lnTo>
                  <a:lnTo>
                    <a:pt x="5026" y="18733"/>
                  </a:lnTo>
                  <a:lnTo>
                    <a:pt x="4891" y="18446"/>
                  </a:lnTo>
                  <a:lnTo>
                    <a:pt x="4755" y="17968"/>
                  </a:lnTo>
                  <a:lnTo>
                    <a:pt x="4687" y="17681"/>
                  </a:lnTo>
                  <a:lnTo>
                    <a:pt x="4687" y="17204"/>
                  </a:lnTo>
                  <a:lnTo>
                    <a:pt x="4347" y="17490"/>
                  </a:lnTo>
                  <a:lnTo>
                    <a:pt x="3940" y="17586"/>
                  </a:lnTo>
                  <a:lnTo>
                    <a:pt x="3532" y="17586"/>
                  </a:lnTo>
                  <a:lnTo>
                    <a:pt x="3125" y="17586"/>
                  </a:lnTo>
                  <a:lnTo>
                    <a:pt x="2853" y="17490"/>
                  </a:lnTo>
                  <a:lnTo>
                    <a:pt x="2581" y="17395"/>
                  </a:lnTo>
                  <a:lnTo>
                    <a:pt x="2445" y="17108"/>
                  </a:lnTo>
                  <a:lnTo>
                    <a:pt x="2309" y="16917"/>
                  </a:lnTo>
                  <a:lnTo>
                    <a:pt x="2174" y="16726"/>
                  </a:lnTo>
                  <a:lnTo>
                    <a:pt x="2174" y="16343"/>
                  </a:lnTo>
                  <a:lnTo>
                    <a:pt x="2309" y="16057"/>
                  </a:lnTo>
                  <a:lnTo>
                    <a:pt x="2377" y="15674"/>
                  </a:lnTo>
                  <a:lnTo>
                    <a:pt x="1766" y="15674"/>
                  </a:lnTo>
                  <a:lnTo>
                    <a:pt x="1291" y="15674"/>
                  </a:lnTo>
                  <a:lnTo>
                    <a:pt x="815" y="15483"/>
                  </a:lnTo>
                  <a:lnTo>
                    <a:pt x="543" y="1529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168" name="Shape 1168"/>
            <p:cNvSpPr/>
            <p:nvPr/>
          </p:nvSpPr>
          <p:spPr>
            <a:xfrm>
              <a:off x="749469" y="778999"/>
              <a:ext cx="214347" cy="138957"/>
            </a:xfrm>
            <a:custGeom>
              <a:avLst/>
              <a:gdLst/>
              <a:ahLst/>
              <a:cxnLst>
                <a:cxn ang="0">
                  <a:pos x="wd2" y="hd2"/>
                </a:cxn>
                <a:cxn ang="5400000">
                  <a:pos x="wd2" y="hd2"/>
                </a:cxn>
                <a:cxn ang="10800000">
                  <a:pos x="wd2" y="hd2"/>
                </a:cxn>
                <a:cxn ang="16200000">
                  <a:pos x="wd2" y="hd2"/>
                </a:cxn>
              </a:cxnLst>
              <a:rect l="0" t="0" r="r" b="b"/>
              <a:pathLst>
                <a:path w="21600" h="21600" extrusionOk="0">
                  <a:moveTo>
                    <a:pt x="74" y="15097"/>
                  </a:moveTo>
                  <a:lnTo>
                    <a:pt x="0" y="14400"/>
                  </a:lnTo>
                  <a:lnTo>
                    <a:pt x="74" y="13935"/>
                  </a:lnTo>
                  <a:lnTo>
                    <a:pt x="444" y="13239"/>
                  </a:lnTo>
                  <a:lnTo>
                    <a:pt x="962" y="12542"/>
                  </a:lnTo>
                  <a:lnTo>
                    <a:pt x="1627" y="11845"/>
                  </a:lnTo>
                  <a:lnTo>
                    <a:pt x="2367" y="11032"/>
                  </a:lnTo>
                  <a:lnTo>
                    <a:pt x="3255" y="10452"/>
                  </a:lnTo>
                  <a:lnTo>
                    <a:pt x="4068" y="9755"/>
                  </a:lnTo>
                  <a:lnTo>
                    <a:pt x="4216" y="9639"/>
                  </a:lnTo>
                  <a:lnTo>
                    <a:pt x="4216" y="9639"/>
                  </a:lnTo>
                  <a:lnTo>
                    <a:pt x="4290" y="9639"/>
                  </a:lnTo>
                  <a:lnTo>
                    <a:pt x="4438" y="9639"/>
                  </a:lnTo>
                  <a:lnTo>
                    <a:pt x="3847" y="9755"/>
                  </a:lnTo>
                  <a:lnTo>
                    <a:pt x="3329" y="9639"/>
                  </a:lnTo>
                  <a:lnTo>
                    <a:pt x="2885" y="9290"/>
                  </a:lnTo>
                  <a:lnTo>
                    <a:pt x="2663" y="8826"/>
                  </a:lnTo>
                  <a:lnTo>
                    <a:pt x="2663" y="8361"/>
                  </a:lnTo>
                  <a:lnTo>
                    <a:pt x="2885" y="8013"/>
                  </a:lnTo>
                  <a:lnTo>
                    <a:pt x="3403" y="7432"/>
                  </a:lnTo>
                  <a:lnTo>
                    <a:pt x="4068" y="6968"/>
                  </a:lnTo>
                  <a:lnTo>
                    <a:pt x="4808" y="6271"/>
                  </a:lnTo>
                  <a:lnTo>
                    <a:pt x="5622" y="5574"/>
                  </a:lnTo>
                  <a:lnTo>
                    <a:pt x="6510" y="4645"/>
                  </a:lnTo>
                  <a:lnTo>
                    <a:pt x="7249" y="3716"/>
                  </a:lnTo>
                  <a:lnTo>
                    <a:pt x="7619" y="3368"/>
                  </a:lnTo>
                  <a:lnTo>
                    <a:pt x="7915" y="2903"/>
                  </a:lnTo>
                  <a:lnTo>
                    <a:pt x="8285" y="2555"/>
                  </a:lnTo>
                  <a:lnTo>
                    <a:pt x="8581" y="2090"/>
                  </a:lnTo>
                  <a:lnTo>
                    <a:pt x="8951" y="1858"/>
                  </a:lnTo>
                  <a:lnTo>
                    <a:pt x="9247" y="1510"/>
                  </a:lnTo>
                  <a:lnTo>
                    <a:pt x="9542" y="1161"/>
                  </a:lnTo>
                  <a:lnTo>
                    <a:pt x="9838" y="1045"/>
                  </a:lnTo>
                  <a:lnTo>
                    <a:pt x="9912" y="929"/>
                  </a:lnTo>
                  <a:lnTo>
                    <a:pt x="9986" y="929"/>
                  </a:lnTo>
                  <a:lnTo>
                    <a:pt x="9986" y="813"/>
                  </a:lnTo>
                  <a:lnTo>
                    <a:pt x="10060" y="813"/>
                  </a:lnTo>
                  <a:lnTo>
                    <a:pt x="11022" y="348"/>
                  </a:lnTo>
                  <a:lnTo>
                    <a:pt x="12353" y="116"/>
                  </a:lnTo>
                  <a:lnTo>
                    <a:pt x="13907" y="0"/>
                  </a:lnTo>
                  <a:lnTo>
                    <a:pt x="15608" y="0"/>
                  </a:lnTo>
                  <a:lnTo>
                    <a:pt x="17162" y="0"/>
                  </a:lnTo>
                  <a:lnTo>
                    <a:pt x="18493" y="116"/>
                  </a:lnTo>
                  <a:lnTo>
                    <a:pt x="19455" y="116"/>
                  </a:lnTo>
                  <a:lnTo>
                    <a:pt x="19751" y="116"/>
                  </a:lnTo>
                  <a:lnTo>
                    <a:pt x="20786" y="4297"/>
                  </a:lnTo>
                  <a:lnTo>
                    <a:pt x="21304" y="6968"/>
                  </a:lnTo>
                  <a:lnTo>
                    <a:pt x="21600" y="8129"/>
                  </a:lnTo>
                  <a:lnTo>
                    <a:pt x="21600" y="8594"/>
                  </a:lnTo>
                  <a:lnTo>
                    <a:pt x="19159" y="13123"/>
                  </a:lnTo>
                  <a:lnTo>
                    <a:pt x="14129" y="18929"/>
                  </a:lnTo>
                  <a:lnTo>
                    <a:pt x="11688" y="20555"/>
                  </a:lnTo>
                  <a:lnTo>
                    <a:pt x="11614" y="20671"/>
                  </a:lnTo>
                  <a:lnTo>
                    <a:pt x="11318" y="20787"/>
                  </a:lnTo>
                  <a:lnTo>
                    <a:pt x="11022" y="21135"/>
                  </a:lnTo>
                  <a:lnTo>
                    <a:pt x="10578" y="21252"/>
                  </a:lnTo>
                  <a:lnTo>
                    <a:pt x="9912" y="21484"/>
                  </a:lnTo>
                  <a:lnTo>
                    <a:pt x="9247" y="21484"/>
                  </a:lnTo>
                  <a:lnTo>
                    <a:pt x="8507" y="21600"/>
                  </a:lnTo>
                  <a:lnTo>
                    <a:pt x="7841" y="21484"/>
                  </a:lnTo>
                  <a:lnTo>
                    <a:pt x="7175" y="21484"/>
                  </a:lnTo>
                  <a:lnTo>
                    <a:pt x="6658" y="21252"/>
                  </a:lnTo>
                  <a:lnTo>
                    <a:pt x="6288" y="21019"/>
                  </a:lnTo>
                  <a:lnTo>
                    <a:pt x="6140" y="20671"/>
                  </a:lnTo>
                  <a:lnTo>
                    <a:pt x="5992" y="20439"/>
                  </a:lnTo>
                  <a:lnTo>
                    <a:pt x="5918" y="20090"/>
                  </a:lnTo>
                  <a:lnTo>
                    <a:pt x="5918" y="19742"/>
                  </a:lnTo>
                  <a:lnTo>
                    <a:pt x="5918" y="19394"/>
                  </a:lnTo>
                  <a:lnTo>
                    <a:pt x="5400" y="19394"/>
                  </a:lnTo>
                  <a:lnTo>
                    <a:pt x="5030" y="19394"/>
                  </a:lnTo>
                  <a:lnTo>
                    <a:pt x="4660" y="19161"/>
                  </a:lnTo>
                  <a:lnTo>
                    <a:pt x="4512" y="18697"/>
                  </a:lnTo>
                  <a:lnTo>
                    <a:pt x="4438" y="18465"/>
                  </a:lnTo>
                  <a:lnTo>
                    <a:pt x="4364" y="18000"/>
                  </a:lnTo>
                  <a:lnTo>
                    <a:pt x="4364" y="17652"/>
                  </a:lnTo>
                  <a:lnTo>
                    <a:pt x="4438" y="17071"/>
                  </a:lnTo>
                  <a:lnTo>
                    <a:pt x="3921" y="17419"/>
                  </a:lnTo>
                  <a:lnTo>
                    <a:pt x="3477" y="17535"/>
                  </a:lnTo>
                  <a:lnTo>
                    <a:pt x="3107" y="17535"/>
                  </a:lnTo>
                  <a:lnTo>
                    <a:pt x="2737" y="17535"/>
                  </a:lnTo>
                  <a:lnTo>
                    <a:pt x="2367" y="17535"/>
                  </a:lnTo>
                  <a:lnTo>
                    <a:pt x="2145" y="17419"/>
                  </a:lnTo>
                  <a:lnTo>
                    <a:pt x="1997" y="17071"/>
                  </a:lnTo>
                  <a:lnTo>
                    <a:pt x="1775" y="16839"/>
                  </a:lnTo>
                  <a:lnTo>
                    <a:pt x="1701" y="16606"/>
                  </a:lnTo>
                  <a:lnTo>
                    <a:pt x="1701" y="16142"/>
                  </a:lnTo>
                  <a:lnTo>
                    <a:pt x="1775" y="15910"/>
                  </a:lnTo>
                  <a:lnTo>
                    <a:pt x="1849" y="15445"/>
                  </a:lnTo>
                  <a:lnTo>
                    <a:pt x="1184" y="15677"/>
                  </a:lnTo>
                  <a:lnTo>
                    <a:pt x="666" y="15445"/>
                  </a:lnTo>
                  <a:lnTo>
                    <a:pt x="370" y="15329"/>
                  </a:lnTo>
                  <a:lnTo>
                    <a:pt x="74" y="15097"/>
                  </a:lnTo>
                  <a:close/>
                </a:path>
              </a:pathLst>
            </a:custGeom>
            <a:solidFill>
              <a:srgbClr val="E8E2DE"/>
            </a:solidFill>
            <a:ln w="9525" cap="flat">
              <a:noFill/>
              <a:round/>
            </a:ln>
            <a:effectLst/>
          </p:spPr>
          <p:txBody>
            <a:bodyPr wrap="square" lIns="0" tIns="0" rIns="0" bIns="0" numCol="1" anchor="t">
              <a:noAutofit/>
            </a:bodyPr>
            <a:lstStyle/>
            <a:p>
              <a:pPr lvl="0" defTabSz="647700">
                <a:defRPr sz="1400"/>
              </a:pPr>
              <a:endParaRPr/>
            </a:p>
          </p:txBody>
        </p:sp>
        <p:sp>
          <p:nvSpPr>
            <p:cNvPr id="1169" name="Shape 1169"/>
            <p:cNvSpPr/>
            <p:nvPr/>
          </p:nvSpPr>
          <p:spPr>
            <a:xfrm>
              <a:off x="764252" y="858824"/>
              <a:ext cx="143391" cy="59132"/>
            </a:xfrm>
            <a:custGeom>
              <a:avLst/>
              <a:gdLst/>
              <a:ahLst/>
              <a:cxnLst>
                <a:cxn ang="0">
                  <a:pos x="wd2" y="hd2"/>
                </a:cxn>
                <a:cxn ang="5400000">
                  <a:pos x="wd2" y="hd2"/>
                </a:cxn>
                <a:cxn ang="10800000">
                  <a:pos x="wd2" y="hd2"/>
                </a:cxn>
                <a:cxn ang="16200000">
                  <a:pos x="wd2" y="hd2"/>
                </a:cxn>
              </a:cxnLst>
              <a:rect l="0" t="0" r="r" b="b"/>
              <a:pathLst>
                <a:path w="21600" h="21600" extrusionOk="0">
                  <a:moveTo>
                    <a:pt x="222" y="7467"/>
                  </a:moveTo>
                  <a:lnTo>
                    <a:pt x="222" y="6933"/>
                  </a:lnTo>
                  <a:lnTo>
                    <a:pt x="775" y="6667"/>
                  </a:lnTo>
                  <a:lnTo>
                    <a:pt x="1551" y="5867"/>
                  </a:lnTo>
                  <a:lnTo>
                    <a:pt x="2437" y="4800"/>
                  </a:lnTo>
                  <a:lnTo>
                    <a:pt x="3434" y="3733"/>
                  </a:lnTo>
                  <a:lnTo>
                    <a:pt x="4431" y="2400"/>
                  </a:lnTo>
                  <a:lnTo>
                    <a:pt x="5317" y="1333"/>
                  </a:lnTo>
                  <a:lnTo>
                    <a:pt x="5871" y="0"/>
                  </a:lnTo>
                  <a:lnTo>
                    <a:pt x="6535" y="1333"/>
                  </a:lnTo>
                  <a:lnTo>
                    <a:pt x="7200" y="2667"/>
                  </a:lnTo>
                  <a:lnTo>
                    <a:pt x="8197" y="4000"/>
                  </a:lnTo>
                  <a:lnTo>
                    <a:pt x="8862" y="4267"/>
                  </a:lnTo>
                  <a:lnTo>
                    <a:pt x="9415" y="4533"/>
                  </a:lnTo>
                  <a:lnTo>
                    <a:pt x="9637" y="5867"/>
                  </a:lnTo>
                  <a:lnTo>
                    <a:pt x="10080" y="6667"/>
                  </a:lnTo>
                  <a:lnTo>
                    <a:pt x="10412" y="7467"/>
                  </a:lnTo>
                  <a:lnTo>
                    <a:pt x="10966" y="8267"/>
                  </a:lnTo>
                  <a:lnTo>
                    <a:pt x="11298" y="9867"/>
                  </a:lnTo>
                  <a:lnTo>
                    <a:pt x="11742" y="11467"/>
                  </a:lnTo>
                  <a:lnTo>
                    <a:pt x="12185" y="12267"/>
                  </a:lnTo>
                  <a:lnTo>
                    <a:pt x="12628" y="12533"/>
                  </a:lnTo>
                  <a:lnTo>
                    <a:pt x="13182" y="13067"/>
                  </a:lnTo>
                  <a:lnTo>
                    <a:pt x="13514" y="13867"/>
                  </a:lnTo>
                  <a:lnTo>
                    <a:pt x="13846" y="14400"/>
                  </a:lnTo>
                  <a:lnTo>
                    <a:pt x="14954" y="14667"/>
                  </a:lnTo>
                  <a:lnTo>
                    <a:pt x="16062" y="14133"/>
                  </a:lnTo>
                  <a:lnTo>
                    <a:pt x="17391" y="12533"/>
                  </a:lnTo>
                  <a:lnTo>
                    <a:pt x="18609" y="10667"/>
                  </a:lnTo>
                  <a:lnTo>
                    <a:pt x="19717" y="9067"/>
                  </a:lnTo>
                  <a:lnTo>
                    <a:pt x="20825" y="8267"/>
                  </a:lnTo>
                  <a:lnTo>
                    <a:pt x="21378" y="8533"/>
                  </a:lnTo>
                  <a:lnTo>
                    <a:pt x="21600" y="10133"/>
                  </a:lnTo>
                  <a:lnTo>
                    <a:pt x="18609" y="15467"/>
                  </a:lnTo>
                  <a:lnTo>
                    <a:pt x="15065" y="18933"/>
                  </a:lnTo>
                  <a:lnTo>
                    <a:pt x="14954" y="19200"/>
                  </a:lnTo>
                  <a:lnTo>
                    <a:pt x="14511" y="19733"/>
                  </a:lnTo>
                  <a:lnTo>
                    <a:pt x="13846" y="20267"/>
                  </a:lnTo>
                  <a:lnTo>
                    <a:pt x="13292" y="20533"/>
                  </a:lnTo>
                  <a:lnTo>
                    <a:pt x="12185" y="21067"/>
                  </a:lnTo>
                  <a:lnTo>
                    <a:pt x="11188" y="21067"/>
                  </a:lnTo>
                  <a:lnTo>
                    <a:pt x="10191" y="21600"/>
                  </a:lnTo>
                  <a:lnTo>
                    <a:pt x="9194" y="21067"/>
                  </a:lnTo>
                  <a:lnTo>
                    <a:pt x="8308" y="21067"/>
                  </a:lnTo>
                  <a:lnTo>
                    <a:pt x="7422" y="20533"/>
                  </a:lnTo>
                  <a:lnTo>
                    <a:pt x="6868" y="20000"/>
                  </a:lnTo>
                  <a:lnTo>
                    <a:pt x="6535" y="19200"/>
                  </a:lnTo>
                  <a:lnTo>
                    <a:pt x="6314" y="18667"/>
                  </a:lnTo>
                  <a:lnTo>
                    <a:pt x="6203" y="17867"/>
                  </a:lnTo>
                  <a:lnTo>
                    <a:pt x="6203" y="17067"/>
                  </a:lnTo>
                  <a:lnTo>
                    <a:pt x="6203" y="16267"/>
                  </a:lnTo>
                  <a:lnTo>
                    <a:pt x="5428" y="16267"/>
                  </a:lnTo>
                  <a:lnTo>
                    <a:pt x="4985" y="16000"/>
                  </a:lnTo>
                  <a:lnTo>
                    <a:pt x="4542" y="15733"/>
                  </a:lnTo>
                  <a:lnTo>
                    <a:pt x="4320" y="14667"/>
                  </a:lnTo>
                  <a:lnTo>
                    <a:pt x="4098" y="14133"/>
                  </a:lnTo>
                  <a:lnTo>
                    <a:pt x="3988" y="13067"/>
                  </a:lnTo>
                  <a:lnTo>
                    <a:pt x="3766" y="12000"/>
                  </a:lnTo>
                  <a:lnTo>
                    <a:pt x="3766" y="10667"/>
                  </a:lnTo>
                  <a:lnTo>
                    <a:pt x="2548" y="11733"/>
                  </a:lnTo>
                  <a:lnTo>
                    <a:pt x="1329" y="12000"/>
                  </a:lnTo>
                  <a:lnTo>
                    <a:pt x="665" y="11467"/>
                  </a:lnTo>
                  <a:lnTo>
                    <a:pt x="111" y="10400"/>
                  </a:lnTo>
                  <a:lnTo>
                    <a:pt x="0" y="9867"/>
                  </a:lnTo>
                  <a:lnTo>
                    <a:pt x="0" y="8800"/>
                  </a:lnTo>
                  <a:lnTo>
                    <a:pt x="111" y="8000"/>
                  </a:lnTo>
                  <a:lnTo>
                    <a:pt x="222" y="746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1170" name="Shape 1170"/>
            <p:cNvSpPr/>
            <p:nvPr/>
          </p:nvSpPr>
          <p:spPr>
            <a:xfrm>
              <a:off x="847034" y="790825"/>
              <a:ext cx="93131" cy="102000"/>
            </a:xfrm>
            <a:custGeom>
              <a:avLst/>
              <a:gdLst/>
              <a:ahLst/>
              <a:cxnLst>
                <a:cxn ang="0">
                  <a:pos x="wd2" y="hd2"/>
                </a:cxn>
                <a:cxn ang="5400000">
                  <a:pos x="wd2" y="hd2"/>
                </a:cxn>
                <a:cxn ang="10800000">
                  <a:pos x="wd2" y="hd2"/>
                </a:cxn>
                <a:cxn ang="16200000">
                  <a:pos x="wd2" y="hd2"/>
                </a:cxn>
              </a:cxnLst>
              <a:rect l="0" t="0" r="r" b="b"/>
              <a:pathLst>
                <a:path w="21600" h="21600" extrusionOk="0">
                  <a:moveTo>
                    <a:pt x="21600" y="313"/>
                  </a:moveTo>
                  <a:lnTo>
                    <a:pt x="21082" y="313"/>
                  </a:lnTo>
                  <a:lnTo>
                    <a:pt x="19526" y="157"/>
                  </a:lnTo>
                  <a:lnTo>
                    <a:pt x="17280" y="0"/>
                  </a:lnTo>
                  <a:lnTo>
                    <a:pt x="14515" y="0"/>
                  </a:lnTo>
                  <a:lnTo>
                    <a:pt x="11750" y="0"/>
                  </a:lnTo>
                  <a:lnTo>
                    <a:pt x="8640" y="0"/>
                  </a:lnTo>
                  <a:lnTo>
                    <a:pt x="6394" y="313"/>
                  </a:lnTo>
                  <a:lnTo>
                    <a:pt x="4320" y="939"/>
                  </a:lnTo>
                  <a:lnTo>
                    <a:pt x="2592" y="1878"/>
                  </a:lnTo>
                  <a:lnTo>
                    <a:pt x="2592" y="2974"/>
                  </a:lnTo>
                  <a:lnTo>
                    <a:pt x="2765" y="4696"/>
                  </a:lnTo>
                  <a:lnTo>
                    <a:pt x="1728" y="7513"/>
                  </a:lnTo>
                  <a:lnTo>
                    <a:pt x="691" y="9704"/>
                  </a:lnTo>
                  <a:lnTo>
                    <a:pt x="173" y="12365"/>
                  </a:lnTo>
                  <a:lnTo>
                    <a:pt x="0" y="15183"/>
                  </a:lnTo>
                  <a:lnTo>
                    <a:pt x="173" y="17843"/>
                  </a:lnTo>
                  <a:lnTo>
                    <a:pt x="1037" y="20035"/>
                  </a:lnTo>
                  <a:lnTo>
                    <a:pt x="1901" y="21443"/>
                  </a:lnTo>
                  <a:lnTo>
                    <a:pt x="3456" y="21600"/>
                  </a:lnTo>
                  <a:lnTo>
                    <a:pt x="5702" y="20504"/>
                  </a:lnTo>
                  <a:lnTo>
                    <a:pt x="8294" y="18157"/>
                  </a:lnTo>
                  <a:lnTo>
                    <a:pt x="10886" y="15183"/>
                  </a:lnTo>
                  <a:lnTo>
                    <a:pt x="13651" y="11896"/>
                  </a:lnTo>
                  <a:lnTo>
                    <a:pt x="16070" y="8452"/>
                  </a:lnTo>
                  <a:lnTo>
                    <a:pt x="18317" y="5322"/>
                  </a:lnTo>
                  <a:lnTo>
                    <a:pt x="20045" y="2661"/>
                  </a:lnTo>
                  <a:lnTo>
                    <a:pt x="21254" y="1096"/>
                  </a:lnTo>
                  <a:lnTo>
                    <a:pt x="21600" y="313"/>
                  </a:lnTo>
                  <a:close/>
                </a:path>
              </a:pathLst>
            </a:custGeom>
            <a:solidFill>
              <a:srgbClr val="E2E2EA"/>
            </a:solidFill>
            <a:ln w="9525" cap="flat">
              <a:noFill/>
              <a:round/>
            </a:ln>
            <a:effectLst/>
          </p:spPr>
          <p:txBody>
            <a:bodyPr wrap="square" lIns="0" tIns="0" rIns="0" bIns="0" numCol="1" anchor="t">
              <a:noAutofit/>
            </a:bodyPr>
            <a:lstStyle/>
            <a:p>
              <a:pPr lvl="0" defTabSz="647700">
                <a:defRPr sz="1400"/>
              </a:pPr>
              <a:endParaRPr/>
            </a:p>
          </p:txBody>
        </p:sp>
        <p:sp>
          <p:nvSpPr>
            <p:cNvPr id="1171" name="Shape 1171"/>
            <p:cNvSpPr/>
            <p:nvPr/>
          </p:nvSpPr>
          <p:spPr>
            <a:xfrm>
              <a:off x="1042161" y="464133"/>
              <a:ext cx="81305" cy="155217"/>
            </a:xfrm>
            <a:custGeom>
              <a:avLst/>
              <a:gdLst/>
              <a:ahLst/>
              <a:cxnLst>
                <a:cxn ang="0">
                  <a:pos x="wd2" y="hd2"/>
                </a:cxn>
                <a:cxn ang="5400000">
                  <a:pos x="wd2" y="hd2"/>
                </a:cxn>
                <a:cxn ang="10800000">
                  <a:pos x="wd2" y="hd2"/>
                </a:cxn>
                <a:cxn ang="16200000">
                  <a:pos x="wd2" y="hd2"/>
                </a:cxn>
              </a:cxnLst>
              <a:rect l="0" t="0" r="r" b="b"/>
              <a:pathLst>
                <a:path w="21600" h="21600" extrusionOk="0">
                  <a:moveTo>
                    <a:pt x="19800" y="0"/>
                  </a:moveTo>
                  <a:lnTo>
                    <a:pt x="21600" y="15058"/>
                  </a:lnTo>
                  <a:lnTo>
                    <a:pt x="15200" y="15265"/>
                  </a:lnTo>
                  <a:lnTo>
                    <a:pt x="20000" y="21600"/>
                  </a:lnTo>
                  <a:lnTo>
                    <a:pt x="0" y="18173"/>
                  </a:lnTo>
                  <a:lnTo>
                    <a:pt x="13400" y="13604"/>
                  </a:lnTo>
                  <a:lnTo>
                    <a:pt x="19800"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72" name="Shape 1172"/>
            <p:cNvSpPr/>
            <p:nvPr/>
          </p:nvSpPr>
          <p:spPr>
            <a:xfrm>
              <a:off x="858860" y="601610"/>
              <a:ext cx="214347" cy="81303"/>
            </a:xfrm>
            <a:custGeom>
              <a:avLst/>
              <a:gdLst/>
              <a:ahLst/>
              <a:cxnLst>
                <a:cxn ang="0">
                  <a:pos x="wd2" y="hd2"/>
                </a:cxn>
                <a:cxn ang="5400000">
                  <a:pos x="wd2" y="hd2"/>
                </a:cxn>
                <a:cxn ang="10800000">
                  <a:pos x="wd2" y="hd2"/>
                </a:cxn>
                <a:cxn ang="16200000">
                  <a:pos x="wd2" y="hd2"/>
                </a:cxn>
              </a:cxnLst>
              <a:rect l="0" t="0" r="r" b="b"/>
              <a:pathLst>
                <a:path w="21600" h="21600" extrusionOk="0">
                  <a:moveTo>
                    <a:pt x="21600" y="9535"/>
                  </a:moveTo>
                  <a:lnTo>
                    <a:pt x="13875" y="0"/>
                  </a:lnTo>
                  <a:lnTo>
                    <a:pt x="0" y="0"/>
                  </a:lnTo>
                  <a:lnTo>
                    <a:pt x="2250" y="21600"/>
                  </a:lnTo>
                  <a:lnTo>
                    <a:pt x="8925" y="17903"/>
                  </a:lnTo>
                  <a:lnTo>
                    <a:pt x="8025" y="5059"/>
                  </a:lnTo>
                  <a:lnTo>
                    <a:pt x="21600" y="9535"/>
                  </a:lnTo>
                  <a:close/>
                </a:path>
              </a:pathLst>
            </a:custGeom>
            <a:no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73" name="Shape 1173"/>
            <p:cNvSpPr/>
            <p:nvPr/>
          </p:nvSpPr>
          <p:spPr>
            <a:xfrm>
              <a:off x="600166" y="600132"/>
              <a:ext cx="239476" cy="118260"/>
            </a:xfrm>
            <a:custGeom>
              <a:avLst/>
              <a:gdLst/>
              <a:ahLst/>
              <a:cxnLst>
                <a:cxn ang="0">
                  <a:pos x="wd2" y="hd2"/>
                </a:cxn>
                <a:cxn ang="5400000">
                  <a:pos x="wd2" y="hd2"/>
                </a:cxn>
                <a:cxn ang="10800000">
                  <a:pos x="wd2" y="hd2"/>
                </a:cxn>
                <a:cxn ang="16200000">
                  <a:pos x="wd2" y="hd2"/>
                </a:cxn>
              </a:cxnLst>
              <a:rect l="0" t="0" r="r" b="b"/>
              <a:pathLst>
                <a:path w="21600" h="21600" extrusionOk="0">
                  <a:moveTo>
                    <a:pt x="20731" y="8640"/>
                  </a:moveTo>
                  <a:lnTo>
                    <a:pt x="21333" y="7965"/>
                  </a:lnTo>
                  <a:lnTo>
                    <a:pt x="21600" y="6210"/>
                  </a:lnTo>
                  <a:lnTo>
                    <a:pt x="21533" y="4185"/>
                  </a:lnTo>
                  <a:lnTo>
                    <a:pt x="20998" y="2295"/>
                  </a:lnTo>
                  <a:lnTo>
                    <a:pt x="20864" y="2160"/>
                  </a:lnTo>
                  <a:lnTo>
                    <a:pt x="20530" y="2160"/>
                  </a:lnTo>
                  <a:lnTo>
                    <a:pt x="20129" y="2295"/>
                  </a:lnTo>
                  <a:lnTo>
                    <a:pt x="19728" y="2295"/>
                  </a:lnTo>
                  <a:lnTo>
                    <a:pt x="19259" y="2430"/>
                  </a:lnTo>
                  <a:lnTo>
                    <a:pt x="18858" y="2565"/>
                  </a:lnTo>
                  <a:lnTo>
                    <a:pt x="18524" y="2565"/>
                  </a:lnTo>
                  <a:lnTo>
                    <a:pt x="18323" y="2430"/>
                  </a:lnTo>
                  <a:lnTo>
                    <a:pt x="10365" y="0"/>
                  </a:lnTo>
                  <a:lnTo>
                    <a:pt x="6420" y="1080"/>
                  </a:lnTo>
                  <a:lnTo>
                    <a:pt x="6219" y="1485"/>
                  </a:lnTo>
                  <a:lnTo>
                    <a:pt x="5684" y="2565"/>
                  </a:lnTo>
                  <a:lnTo>
                    <a:pt x="4815" y="4320"/>
                  </a:lnTo>
                  <a:lnTo>
                    <a:pt x="3879" y="6345"/>
                  </a:lnTo>
                  <a:lnTo>
                    <a:pt x="2876" y="8505"/>
                  </a:lnTo>
                  <a:lnTo>
                    <a:pt x="2073" y="10530"/>
                  </a:lnTo>
                  <a:lnTo>
                    <a:pt x="1538" y="12285"/>
                  </a:lnTo>
                  <a:lnTo>
                    <a:pt x="1271" y="13500"/>
                  </a:lnTo>
                  <a:lnTo>
                    <a:pt x="936" y="15660"/>
                  </a:lnTo>
                  <a:lnTo>
                    <a:pt x="535" y="18360"/>
                  </a:lnTo>
                  <a:lnTo>
                    <a:pt x="134" y="20655"/>
                  </a:lnTo>
                  <a:lnTo>
                    <a:pt x="0" y="21600"/>
                  </a:lnTo>
                  <a:lnTo>
                    <a:pt x="67" y="21600"/>
                  </a:lnTo>
                  <a:lnTo>
                    <a:pt x="267" y="21465"/>
                  </a:lnTo>
                  <a:lnTo>
                    <a:pt x="669" y="21330"/>
                  </a:lnTo>
                  <a:lnTo>
                    <a:pt x="1137" y="20790"/>
                  </a:lnTo>
                  <a:lnTo>
                    <a:pt x="1672" y="20250"/>
                  </a:lnTo>
                  <a:lnTo>
                    <a:pt x="2140" y="19170"/>
                  </a:lnTo>
                  <a:lnTo>
                    <a:pt x="2675" y="17685"/>
                  </a:lnTo>
                  <a:lnTo>
                    <a:pt x="3076" y="15660"/>
                  </a:lnTo>
                  <a:lnTo>
                    <a:pt x="3544" y="13635"/>
                  </a:lnTo>
                  <a:lnTo>
                    <a:pt x="3946" y="11745"/>
                  </a:lnTo>
                  <a:lnTo>
                    <a:pt x="4614" y="10260"/>
                  </a:lnTo>
                  <a:lnTo>
                    <a:pt x="5149" y="9045"/>
                  </a:lnTo>
                  <a:lnTo>
                    <a:pt x="5684" y="7965"/>
                  </a:lnTo>
                  <a:lnTo>
                    <a:pt x="6085" y="7290"/>
                  </a:lnTo>
                  <a:lnTo>
                    <a:pt x="6353" y="6885"/>
                  </a:lnTo>
                  <a:lnTo>
                    <a:pt x="6420" y="6615"/>
                  </a:lnTo>
                  <a:lnTo>
                    <a:pt x="7824" y="7695"/>
                  </a:lnTo>
                  <a:lnTo>
                    <a:pt x="4748" y="12555"/>
                  </a:lnTo>
                  <a:lnTo>
                    <a:pt x="4414" y="15660"/>
                  </a:lnTo>
                  <a:lnTo>
                    <a:pt x="4815" y="15525"/>
                  </a:lnTo>
                  <a:lnTo>
                    <a:pt x="5818" y="14850"/>
                  </a:lnTo>
                  <a:lnTo>
                    <a:pt x="7356" y="14040"/>
                  </a:lnTo>
                  <a:lnTo>
                    <a:pt x="9162" y="12825"/>
                  </a:lnTo>
                  <a:lnTo>
                    <a:pt x="10967" y="11610"/>
                  </a:lnTo>
                  <a:lnTo>
                    <a:pt x="12773" y="10260"/>
                  </a:lnTo>
                  <a:lnTo>
                    <a:pt x="14311" y="8910"/>
                  </a:lnTo>
                  <a:lnTo>
                    <a:pt x="15381" y="7560"/>
                  </a:lnTo>
                  <a:lnTo>
                    <a:pt x="15849" y="7290"/>
                  </a:lnTo>
                  <a:lnTo>
                    <a:pt x="16451" y="7290"/>
                  </a:lnTo>
                  <a:lnTo>
                    <a:pt x="17253" y="7425"/>
                  </a:lnTo>
                  <a:lnTo>
                    <a:pt x="17989" y="7695"/>
                  </a:lnTo>
                  <a:lnTo>
                    <a:pt x="18858" y="8235"/>
                  </a:lnTo>
                  <a:lnTo>
                    <a:pt x="19594" y="8505"/>
                  </a:lnTo>
                  <a:lnTo>
                    <a:pt x="20263" y="8640"/>
                  </a:lnTo>
                  <a:lnTo>
                    <a:pt x="20731" y="86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74" name="Shape 1174"/>
            <p:cNvSpPr/>
            <p:nvPr/>
          </p:nvSpPr>
          <p:spPr>
            <a:xfrm>
              <a:off x="656340" y="678478"/>
              <a:ext cx="60609" cy="36956"/>
            </a:xfrm>
            <a:custGeom>
              <a:avLst/>
              <a:gdLst/>
              <a:ahLst/>
              <a:cxnLst>
                <a:cxn ang="0">
                  <a:pos x="wd2" y="hd2"/>
                </a:cxn>
                <a:cxn ang="5400000">
                  <a:pos x="wd2" y="hd2"/>
                </a:cxn>
                <a:cxn ang="10800000">
                  <a:pos x="wd2" y="hd2"/>
                </a:cxn>
                <a:cxn ang="16200000">
                  <a:pos x="wd2" y="hd2"/>
                </a:cxn>
              </a:cxnLst>
              <a:rect l="0" t="0" r="r" b="b"/>
              <a:pathLst>
                <a:path w="21600" h="21600" extrusionOk="0">
                  <a:moveTo>
                    <a:pt x="1317" y="10350"/>
                  </a:moveTo>
                  <a:lnTo>
                    <a:pt x="2107" y="9900"/>
                  </a:lnTo>
                  <a:lnTo>
                    <a:pt x="4478" y="8100"/>
                  </a:lnTo>
                  <a:lnTo>
                    <a:pt x="7376" y="6300"/>
                  </a:lnTo>
                  <a:lnTo>
                    <a:pt x="11063" y="3600"/>
                  </a:lnTo>
                  <a:lnTo>
                    <a:pt x="14751" y="1350"/>
                  </a:lnTo>
                  <a:lnTo>
                    <a:pt x="17912" y="450"/>
                  </a:lnTo>
                  <a:lnTo>
                    <a:pt x="20546" y="0"/>
                  </a:lnTo>
                  <a:lnTo>
                    <a:pt x="21600" y="900"/>
                  </a:lnTo>
                  <a:lnTo>
                    <a:pt x="21600" y="3150"/>
                  </a:lnTo>
                  <a:lnTo>
                    <a:pt x="20546" y="5850"/>
                  </a:lnTo>
                  <a:lnTo>
                    <a:pt x="18702" y="8100"/>
                  </a:lnTo>
                  <a:lnTo>
                    <a:pt x="16595" y="11250"/>
                  </a:lnTo>
                  <a:lnTo>
                    <a:pt x="13961" y="13950"/>
                  </a:lnTo>
                  <a:lnTo>
                    <a:pt x="11854" y="16200"/>
                  </a:lnTo>
                  <a:lnTo>
                    <a:pt x="10537" y="17550"/>
                  </a:lnTo>
                  <a:lnTo>
                    <a:pt x="9746" y="18000"/>
                  </a:lnTo>
                  <a:lnTo>
                    <a:pt x="9220" y="18450"/>
                  </a:lnTo>
                  <a:lnTo>
                    <a:pt x="7639" y="19800"/>
                  </a:lnTo>
                  <a:lnTo>
                    <a:pt x="5795" y="20700"/>
                  </a:lnTo>
                  <a:lnTo>
                    <a:pt x="3688" y="21600"/>
                  </a:lnTo>
                  <a:lnTo>
                    <a:pt x="1580" y="21150"/>
                  </a:lnTo>
                  <a:lnTo>
                    <a:pt x="527" y="19800"/>
                  </a:lnTo>
                  <a:lnTo>
                    <a:pt x="0" y="16650"/>
                  </a:lnTo>
                  <a:lnTo>
                    <a:pt x="1317" y="10350"/>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1175" name="Shape 1175"/>
            <p:cNvSpPr/>
            <p:nvPr/>
          </p:nvSpPr>
          <p:spPr>
            <a:xfrm>
              <a:off x="656340" y="607522"/>
              <a:ext cx="96087" cy="62087"/>
            </a:xfrm>
            <a:custGeom>
              <a:avLst/>
              <a:gdLst/>
              <a:ahLst/>
              <a:cxnLst>
                <a:cxn ang="0">
                  <a:pos x="wd2" y="hd2"/>
                </a:cxn>
                <a:cxn ang="5400000">
                  <a:pos x="wd2" y="hd2"/>
                </a:cxn>
                <a:cxn ang="10800000">
                  <a:pos x="wd2" y="hd2"/>
                </a:cxn>
                <a:cxn ang="16200000">
                  <a:pos x="wd2" y="hd2"/>
                </a:cxn>
              </a:cxnLst>
              <a:rect l="0" t="0" r="r" b="b"/>
              <a:pathLst>
                <a:path w="21600" h="21600" extrusionOk="0">
                  <a:moveTo>
                    <a:pt x="20271" y="2314"/>
                  </a:moveTo>
                  <a:lnTo>
                    <a:pt x="13957" y="0"/>
                  </a:lnTo>
                  <a:lnTo>
                    <a:pt x="4486" y="2314"/>
                  </a:lnTo>
                  <a:lnTo>
                    <a:pt x="4154" y="3086"/>
                  </a:lnTo>
                  <a:lnTo>
                    <a:pt x="2991" y="4371"/>
                  </a:lnTo>
                  <a:lnTo>
                    <a:pt x="1495" y="6171"/>
                  </a:lnTo>
                  <a:lnTo>
                    <a:pt x="166" y="8486"/>
                  </a:lnTo>
                  <a:lnTo>
                    <a:pt x="0" y="10029"/>
                  </a:lnTo>
                  <a:lnTo>
                    <a:pt x="997" y="10029"/>
                  </a:lnTo>
                  <a:lnTo>
                    <a:pt x="2825" y="9257"/>
                  </a:lnTo>
                  <a:lnTo>
                    <a:pt x="4154" y="7971"/>
                  </a:lnTo>
                  <a:lnTo>
                    <a:pt x="5151" y="7714"/>
                  </a:lnTo>
                  <a:lnTo>
                    <a:pt x="5815" y="7971"/>
                  </a:lnTo>
                  <a:lnTo>
                    <a:pt x="6812" y="9000"/>
                  </a:lnTo>
                  <a:lnTo>
                    <a:pt x="8142" y="9514"/>
                  </a:lnTo>
                  <a:lnTo>
                    <a:pt x="8972" y="11057"/>
                  </a:lnTo>
                  <a:lnTo>
                    <a:pt x="8474" y="13371"/>
                  </a:lnTo>
                  <a:lnTo>
                    <a:pt x="6978" y="15943"/>
                  </a:lnTo>
                  <a:lnTo>
                    <a:pt x="5317" y="17743"/>
                  </a:lnTo>
                  <a:lnTo>
                    <a:pt x="4154" y="19029"/>
                  </a:lnTo>
                  <a:lnTo>
                    <a:pt x="3822" y="20571"/>
                  </a:lnTo>
                  <a:lnTo>
                    <a:pt x="4320" y="21600"/>
                  </a:lnTo>
                  <a:lnTo>
                    <a:pt x="5649" y="21600"/>
                  </a:lnTo>
                  <a:lnTo>
                    <a:pt x="6812" y="21086"/>
                  </a:lnTo>
                  <a:lnTo>
                    <a:pt x="8308" y="20571"/>
                  </a:lnTo>
                  <a:lnTo>
                    <a:pt x="10468" y="19543"/>
                  </a:lnTo>
                  <a:lnTo>
                    <a:pt x="12628" y="18771"/>
                  </a:lnTo>
                  <a:lnTo>
                    <a:pt x="14455" y="17486"/>
                  </a:lnTo>
                  <a:lnTo>
                    <a:pt x="16449" y="16200"/>
                  </a:lnTo>
                  <a:lnTo>
                    <a:pt x="17612" y="15171"/>
                  </a:lnTo>
                  <a:lnTo>
                    <a:pt x="18277" y="13886"/>
                  </a:lnTo>
                  <a:lnTo>
                    <a:pt x="19274" y="11314"/>
                  </a:lnTo>
                  <a:lnTo>
                    <a:pt x="20603" y="8229"/>
                  </a:lnTo>
                  <a:lnTo>
                    <a:pt x="21600" y="5657"/>
                  </a:lnTo>
                  <a:lnTo>
                    <a:pt x="20603" y="3600"/>
                  </a:lnTo>
                  <a:lnTo>
                    <a:pt x="20271" y="2314"/>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76" name="Shape 1176"/>
            <p:cNvSpPr/>
            <p:nvPr/>
          </p:nvSpPr>
          <p:spPr>
            <a:xfrm>
              <a:off x="666687" y="691783"/>
              <a:ext cx="76201" cy="28087"/>
            </a:xfrm>
            <a:custGeom>
              <a:avLst/>
              <a:gdLst/>
              <a:ahLst/>
              <a:cxnLst>
                <a:cxn ang="0">
                  <a:pos x="wd2" y="hd2"/>
                </a:cxn>
                <a:cxn ang="5400000">
                  <a:pos x="wd2" y="hd2"/>
                </a:cxn>
                <a:cxn ang="10800000">
                  <a:pos x="wd2" y="hd2"/>
                </a:cxn>
                <a:cxn ang="16200000">
                  <a:pos x="wd2" y="hd2"/>
                </a:cxn>
              </a:cxnLst>
              <a:rect l="0" t="0" r="r" b="b"/>
              <a:pathLst>
                <a:path w="21600" h="21600" extrusionOk="0">
                  <a:moveTo>
                    <a:pt x="0" y="13427"/>
                  </a:moveTo>
                  <a:lnTo>
                    <a:pt x="745" y="12843"/>
                  </a:lnTo>
                  <a:lnTo>
                    <a:pt x="2483" y="12259"/>
                  </a:lnTo>
                  <a:lnTo>
                    <a:pt x="4966" y="11092"/>
                  </a:lnTo>
                  <a:lnTo>
                    <a:pt x="7945" y="8757"/>
                  </a:lnTo>
                  <a:lnTo>
                    <a:pt x="10676" y="7005"/>
                  </a:lnTo>
                  <a:lnTo>
                    <a:pt x="13655" y="4670"/>
                  </a:lnTo>
                  <a:lnTo>
                    <a:pt x="15641" y="3503"/>
                  </a:lnTo>
                  <a:lnTo>
                    <a:pt x="16883" y="2335"/>
                  </a:lnTo>
                  <a:lnTo>
                    <a:pt x="18621" y="0"/>
                  </a:lnTo>
                  <a:lnTo>
                    <a:pt x="20607" y="0"/>
                  </a:lnTo>
                  <a:lnTo>
                    <a:pt x="21600" y="2335"/>
                  </a:lnTo>
                  <a:lnTo>
                    <a:pt x="20607" y="7589"/>
                  </a:lnTo>
                  <a:lnTo>
                    <a:pt x="19366" y="11092"/>
                  </a:lnTo>
                  <a:lnTo>
                    <a:pt x="16386" y="15178"/>
                  </a:lnTo>
                  <a:lnTo>
                    <a:pt x="12910" y="18097"/>
                  </a:lnTo>
                  <a:lnTo>
                    <a:pt x="9434" y="20432"/>
                  </a:lnTo>
                  <a:lnTo>
                    <a:pt x="5710" y="21600"/>
                  </a:lnTo>
                  <a:lnTo>
                    <a:pt x="2979" y="21600"/>
                  </a:lnTo>
                  <a:lnTo>
                    <a:pt x="745" y="18681"/>
                  </a:lnTo>
                  <a:lnTo>
                    <a:pt x="0" y="1342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1177" name="Shape 1177"/>
            <p:cNvSpPr/>
            <p:nvPr/>
          </p:nvSpPr>
          <p:spPr>
            <a:xfrm>
              <a:off x="721382" y="727260"/>
              <a:ext cx="59131" cy="32523"/>
            </a:xfrm>
            <a:custGeom>
              <a:avLst/>
              <a:gdLst/>
              <a:ahLst/>
              <a:cxnLst>
                <a:cxn ang="0">
                  <a:pos x="wd2" y="hd2"/>
                </a:cxn>
                <a:cxn ang="5400000">
                  <a:pos x="wd2" y="hd2"/>
                </a:cxn>
                <a:cxn ang="10800000">
                  <a:pos x="wd2" y="hd2"/>
                </a:cxn>
                <a:cxn ang="16200000">
                  <a:pos x="wd2" y="hd2"/>
                </a:cxn>
              </a:cxnLst>
              <a:rect l="0" t="0" r="r" b="b"/>
              <a:pathLst>
                <a:path w="21600" h="21600" extrusionOk="0">
                  <a:moveTo>
                    <a:pt x="16740" y="1543"/>
                  </a:moveTo>
                  <a:lnTo>
                    <a:pt x="6210" y="5657"/>
                  </a:lnTo>
                  <a:lnTo>
                    <a:pt x="0" y="21600"/>
                  </a:lnTo>
                  <a:lnTo>
                    <a:pt x="15930" y="14400"/>
                  </a:lnTo>
                  <a:lnTo>
                    <a:pt x="21600" y="0"/>
                  </a:lnTo>
                  <a:lnTo>
                    <a:pt x="16740" y="154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78" name="Shape 1178"/>
            <p:cNvSpPr/>
            <p:nvPr/>
          </p:nvSpPr>
          <p:spPr>
            <a:xfrm>
              <a:off x="861816" y="23617"/>
              <a:ext cx="425735" cy="203999"/>
            </a:xfrm>
            <a:custGeom>
              <a:avLst/>
              <a:gdLst/>
              <a:ahLst/>
              <a:cxnLst>
                <a:cxn ang="0">
                  <a:pos x="wd2" y="hd2"/>
                </a:cxn>
                <a:cxn ang="5400000">
                  <a:pos x="wd2" y="hd2"/>
                </a:cxn>
                <a:cxn ang="10800000">
                  <a:pos x="wd2" y="hd2"/>
                </a:cxn>
                <a:cxn ang="16200000">
                  <a:pos x="wd2" y="hd2"/>
                </a:cxn>
              </a:cxnLst>
              <a:rect l="0" t="0" r="r" b="b"/>
              <a:pathLst>
                <a:path w="21600" h="21600" extrusionOk="0">
                  <a:moveTo>
                    <a:pt x="21600" y="17155"/>
                  </a:moveTo>
                  <a:lnTo>
                    <a:pt x="21338" y="16375"/>
                  </a:lnTo>
                  <a:lnTo>
                    <a:pt x="21077" y="15752"/>
                  </a:lnTo>
                  <a:lnTo>
                    <a:pt x="20853" y="15128"/>
                  </a:lnTo>
                  <a:lnTo>
                    <a:pt x="20591" y="14504"/>
                  </a:lnTo>
                  <a:lnTo>
                    <a:pt x="20329" y="14036"/>
                  </a:lnTo>
                  <a:lnTo>
                    <a:pt x="20030" y="13490"/>
                  </a:lnTo>
                  <a:lnTo>
                    <a:pt x="19694" y="13100"/>
                  </a:lnTo>
                  <a:lnTo>
                    <a:pt x="19208" y="12788"/>
                  </a:lnTo>
                  <a:lnTo>
                    <a:pt x="18760" y="12477"/>
                  </a:lnTo>
                  <a:lnTo>
                    <a:pt x="18274" y="12165"/>
                  </a:lnTo>
                  <a:lnTo>
                    <a:pt x="17826" y="11853"/>
                  </a:lnTo>
                  <a:lnTo>
                    <a:pt x="17452" y="11541"/>
                  </a:lnTo>
                  <a:lnTo>
                    <a:pt x="17078" y="11151"/>
                  </a:lnTo>
                  <a:lnTo>
                    <a:pt x="16704" y="10605"/>
                  </a:lnTo>
                  <a:lnTo>
                    <a:pt x="16368" y="9981"/>
                  </a:lnTo>
                  <a:lnTo>
                    <a:pt x="16069" y="9279"/>
                  </a:lnTo>
                  <a:lnTo>
                    <a:pt x="15808" y="8422"/>
                  </a:lnTo>
                  <a:lnTo>
                    <a:pt x="15583" y="7720"/>
                  </a:lnTo>
                  <a:lnTo>
                    <a:pt x="15434" y="7096"/>
                  </a:lnTo>
                  <a:lnTo>
                    <a:pt x="15247" y="6472"/>
                  </a:lnTo>
                  <a:lnTo>
                    <a:pt x="15023" y="5848"/>
                  </a:lnTo>
                  <a:lnTo>
                    <a:pt x="14761" y="5147"/>
                  </a:lnTo>
                  <a:lnTo>
                    <a:pt x="14462" y="4289"/>
                  </a:lnTo>
                  <a:lnTo>
                    <a:pt x="14089" y="3509"/>
                  </a:lnTo>
                  <a:lnTo>
                    <a:pt x="13864" y="3041"/>
                  </a:lnTo>
                  <a:lnTo>
                    <a:pt x="13565" y="2729"/>
                  </a:lnTo>
                  <a:lnTo>
                    <a:pt x="13266" y="2417"/>
                  </a:lnTo>
                  <a:lnTo>
                    <a:pt x="12930" y="2183"/>
                  </a:lnTo>
                  <a:lnTo>
                    <a:pt x="12556" y="1949"/>
                  </a:lnTo>
                  <a:lnTo>
                    <a:pt x="12183" y="1871"/>
                  </a:lnTo>
                  <a:lnTo>
                    <a:pt x="11809" y="1794"/>
                  </a:lnTo>
                  <a:lnTo>
                    <a:pt x="11435" y="1716"/>
                  </a:lnTo>
                  <a:lnTo>
                    <a:pt x="11062" y="1326"/>
                  </a:lnTo>
                  <a:lnTo>
                    <a:pt x="10763" y="1014"/>
                  </a:lnTo>
                  <a:lnTo>
                    <a:pt x="10464" y="702"/>
                  </a:lnTo>
                  <a:lnTo>
                    <a:pt x="10239" y="546"/>
                  </a:lnTo>
                  <a:lnTo>
                    <a:pt x="10053" y="390"/>
                  </a:lnTo>
                  <a:lnTo>
                    <a:pt x="9866" y="312"/>
                  </a:lnTo>
                  <a:lnTo>
                    <a:pt x="9791" y="156"/>
                  </a:lnTo>
                  <a:lnTo>
                    <a:pt x="9754" y="156"/>
                  </a:lnTo>
                  <a:lnTo>
                    <a:pt x="9642" y="156"/>
                  </a:lnTo>
                  <a:lnTo>
                    <a:pt x="9455" y="78"/>
                  </a:lnTo>
                  <a:lnTo>
                    <a:pt x="9156" y="0"/>
                  </a:lnTo>
                  <a:lnTo>
                    <a:pt x="8670" y="0"/>
                  </a:lnTo>
                  <a:lnTo>
                    <a:pt x="8109" y="156"/>
                  </a:lnTo>
                  <a:lnTo>
                    <a:pt x="7474" y="546"/>
                  </a:lnTo>
                  <a:lnTo>
                    <a:pt x="6727" y="1092"/>
                  </a:lnTo>
                  <a:lnTo>
                    <a:pt x="5942" y="1949"/>
                  </a:lnTo>
                  <a:lnTo>
                    <a:pt x="5307" y="2807"/>
                  </a:lnTo>
                  <a:lnTo>
                    <a:pt x="4709" y="3509"/>
                  </a:lnTo>
                  <a:lnTo>
                    <a:pt x="4111" y="4211"/>
                  </a:lnTo>
                  <a:lnTo>
                    <a:pt x="3588" y="5069"/>
                  </a:lnTo>
                  <a:lnTo>
                    <a:pt x="3064" y="5926"/>
                  </a:lnTo>
                  <a:lnTo>
                    <a:pt x="2579" y="6940"/>
                  </a:lnTo>
                  <a:lnTo>
                    <a:pt x="2093" y="8188"/>
                  </a:lnTo>
                  <a:lnTo>
                    <a:pt x="1607" y="9591"/>
                  </a:lnTo>
                  <a:lnTo>
                    <a:pt x="1383" y="10215"/>
                  </a:lnTo>
                  <a:lnTo>
                    <a:pt x="1121" y="10761"/>
                  </a:lnTo>
                  <a:lnTo>
                    <a:pt x="822" y="11307"/>
                  </a:lnTo>
                  <a:lnTo>
                    <a:pt x="561" y="11853"/>
                  </a:lnTo>
                  <a:lnTo>
                    <a:pt x="299" y="12321"/>
                  </a:lnTo>
                  <a:lnTo>
                    <a:pt x="75" y="12866"/>
                  </a:lnTo>
                  <a:lnTo>
                    <a:pt x="0" y="13334"/>
                  </a:lnTo>
                  <a:lnTo>
                    <a:pt x="0" y="13802"/>
                  </a:lnTo>
                  <a:lnTo>
                    <a:pt x="75" y="14348"/>
                  </a:lnTo>
                  <a:lnTo>
                    <a:pt x="224" y="15128"/>
                  </a:lnTo>
                  <a:lnTo>
                    <a:pt x="336" y="15830"/>
                  </a:lnTo>
                  <a:lnTo>
                    <a:pt x="523" y="16609"/>
                  </a:lnTo>
                  <a:lnTo>
                    <a:pt x="710" y="17545"/>
                  </a:lnTo>
                  <a:lnTo>
                    <a:pt x="897" y="18325"/>
                  </a:lnTo>
                  <a:lnTo>
                    <a:pt x="1196" y="19105"/>
                  </a:lnTo>
                  <a:lnTo>
                    <a:pt x="1532" y="19729"/>
                  </a:lnTo>
                  <a:lnTo>
                    <a:pt x="1869" y="20118"/>
                  </a:lnTo>
                  <a:lnTo>
                    <a:pt x="2242" y="20196"/>
                  </a:lnTo>
                  <a:lnTo>
                    <a:pt x="2541" y="20196"/>
                  </a:lnTo>
                  <a:lnTo>
                    <a:pt x="2691" y="20118"/>
                  </a:lnTo>
                  <a:lnTo>
                    <a:pt x="2504" y="19729"/>
                  </a:lnTo>
                  <a:lnTo>
                    <a:pt x="2205" y="18715"/>
                  </a:lnTo>
                  <a:lnTo>
                    <a:pt x="1981" y="17077"/>
                  </a:lnTo>
                  <a:lnTo>
                    <a:pt x="2242" y="14894"/>
                  </a:lnTo>
                  <a:lnTo>
                    <a:pt x="2242" y="15362"/>
                  </a:lnTo>
                  <a:lnTo>
                    <a:pt x="2429" y="15752"/>
                  </a:lnTo>
                  <a:lnTo>
                    <a:pt x="2728" y="15986"/>
                  </a:lnTo>
                  <a:lnTo>
                    <a:pt x="3102" y="16064"/>
                  </a:lnTo>
                  <a:lnTo>
                    <a:pt x="3513" y="16142"/>
                  </a:lnTo>
                  <a:lnTo>
                    <a:pt x="3887" y="16142"/>
                  </a:lnTo>
                  <a:lnTo>
                    <a:pt x="4148" y="16142"/>
                  </a:lnTo>
                  <a:lnTo>
                    <a:pt x="4223" y="16142"/>
                  </a:lnTo>
                  <a:lnTo>
                    <a:pt x="7511" y="15362"/>
                  </a:lnTo>
                  <a:lnTo>
                    <a:pt x="7511" y="15284"/>
                  </a:lnTo>
                  <a:lnTo>
                    <a:pt x="7586" y="14972"/>
                  </a:lnTo>
                  <a:lnTo>
                    <a:pt x="7773" y="14816"/>
                  </a:lnTo>
                  <a:lnTo>
                    <a:pt x="8072" y="14660"/>
                  </a:lnTo>
                  <a:lnTo>
                    <a:pt x="8483" y="14660"/>
                  </a:lnTo>
                  <a:lnTo>
                    <a:pt x="9156" y="14894"/>
                  </a:lnTo>
                  <a:lnTo>
                    <a:pt x="9940" y="15518"/>
                  </a:lnTo>
                  <a:lnTo>
                    <a:pt x="11024" y="16609"/>
                  </a:lnTo>
                  <a:lnTo>
                    <a:pt x="11622" y="17311"/>
                  </a:lnTo>
                  <a:lnTo>
                    <a:pt x="12033" y="17779"/>
                  </a:lnTo>
                  <a:lnTo>
                    <a:pt x="12370" y="18247"/>
                  </a:lnTo>
                  <a:lnTo>
                    <a:pt x="12631" y="18481"/>
                  </a:lnTo>
                  <a:lnTo>
                    <a:pt x="12855" y="18715"/>
                  </a:lnTo>
                  <a:lnTo>
                    <a:pt x="13154" y="18871"/>
                  </a:lnTo>
                  <a:lnTo>
                    <a:pt x="13528" y="18949"/>
                  </a:lnTo>
                  <a:lnTo>
                    <a:pt x="14089" y="19105"/>
                  </a:lnTo>
                  <a:lnTo>
                    <a:pt x="14425" y="19261"/>
                  </a:lnTo>
                  <a:lnTo>
                    <a:pt x="14724" y="19339"/>
                  </a:lnTo>
                  <a:lnTo>
                    <a:pt x="15023" y="19261"/>
                  </a:lnTo>
                  <a:lnTo>
                    <a:pt x="15322" y="18871"/>
                  </a:lnTo>
                  <a:lnTo>
                    <a:pt x="15546" y="18793"/>
                  </a:lnTo>
                  <a:lnTo>
                    <a:pt x="15845" y="18637"/>
                  </a:lnTo>
                  <a:lnTo>
                    <a:pt x="16144" y="18403"/>
                  </a:lnTo>
                  <a:lnTo>
                    <a:pt x="16368" y="18325"/>
                  </a:lnTo>
                  <a:lnTo>
                    <a:pt x="16929" y="18325"/>
                  </a:lnTo>
                  <a:lnTo>
                    <a:pt x="17302" y="18481"/>
                  </a:lnTo>
                  <a:lnTo>
                    <a:pt x="17527" y="18871"/>
                  </a:lnTo>
                  <a:lnTo>
                    <a:pt x="17713" y="19339"/>
                  </a:lnTo>
                  <a:lnTo>
                    <a:pt x="17788" y="19884"/>
                  </a:lnTo>
                  <a:lnTo>
                    <a:pt x="17938" y="20274"/>
                  </a:lnTo>
                  <a:lnTo>
                    <a:pt x="18087" y="20820"/>
                  </a:lnTo>
                  <a:lnTo>
                    <a:pt x="18349" y="21210"/>
                  </a:lnTo>
                  <a:lnTo>
                    <a:pt x="19096" y="21600"/>
                  </a:lnTo>
                  <a:lnTo>
                    <a:pt x="19731" y="21366"/>
                  </a:lnTo>
                  <a:lnTo>
                    <a:pt x="20329" y="20820"/>
                  </a:lnTo>
                  <a:lnTo>
                    <a:pt x="20815" y="20118"/>
                  </a:lnTo>
                  <a:lnTo>
                    <a:pt x="21189" y="19261"/>
                  </a:lnTo>
                  <a:lnTo>
                    <a:pt x="21451" y="18325"/>
                  </a:lnTo>
                  <a:lnTo>
                    <a:pt x="21600" y="17623"/>
                  </a:lnTo>
                  <a:lnTo>
                    <a:pt x="21600" y="1715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79" name="Shape 1179"/>
            <p:cNvSpPr/>
            <p:nvPr/>
          </p:nvSpPr>
          <p:spPr>
            <a:xfrm>
              <a:off x="946076" y="103442"/>
              <a:ext cx="130086" cy="62087"/>
            </a:xfrm>
            <a:custGeom>
              <a:avLst/>
              <a:gdLst/>
              <a:ahLst/>
              <a:cxnLst>
                <a:cxn ang="0">
                  <a:pos x="wd2" y="hd2"/>
                </a:cxn>
                <a:cxn ang="5400000">
                  <a:pos x="wd2" y="hd2"/>
                </a:cxn>
                <a:cxn ang="10800000">
                  <a:pos x="wd2" y="hd2"/>
                </a:cxn>
                <a:cxn ang="16200000">
                  <a:pos x="wd2" y="hd2"/>
                </a:cxn>
              </a:cxnLst>
              <a:rect l="0" t="0" r="r" b="b"/>
              <a:pathLst>
                <a:path w="21600" h="21600" extrusionOk="0">
                  <a:moveTo>
                    <a:pt x="244" y="8540"/>
                  </a:moveTo>
                  <a:lnTo>
                    <a:pt x="244" y="14316"/>
                  </a:lnTo>
                  <a:lnTo>
                    <a:pt x="244" y="18335"/>
                  </a:lnTo>
                  <a:lnTo>
                    <a:pt x="0" y="20595"/>
                  </a:lnTo>
                  <a:lnTo>
                    <a:pt x="0" y="21600"/>
                  </a:lnTo>
                  <a:lnTo>
                    <a:pt x="366" y="21098"/>
                  </a:lnTo>
                  <a:lnTo>
                    <a:pt x="854" y="20344"/>
                  </a:lnTo>
                  <a:lnTo>
                    <a:pt x="1831" y="19088"/>
                  </a:lnTo>
                  <a:lnTo>
                    <a:pt x="3051" y="17833"/>
                  </a:lnTo>
                  <a:lnTo>
                    <a:pt x="4271" y="16074"/>
                  </a:lnTo>
                  <a:lnTo>
                    <a:pt x="5369" y="14316"/>
                  </a:lnTo>
                  <a:lnTo>
                    <a:pt x="6468" y="12558"/>
                  </a:lnTo>
                  <a:lnTo>
                    <a:pt x="7200" y="10800"/>
                  </a:lnTo>
                  <a:lnTo>
                    <a:pt x="8054" y="9293"/>
                  </a:lnTo>
                  <a:lnTo>
                    <a:pt x="9153" y="8288"/>
                  </a:lnTo>
                  <a:lnTo>
                    <a:pt x="10617" y="7284"/>
                  </a:lnTo>
                  <a:lnTo>
                    <a:pt x="12447" y="6530"/>
                  </a:lnTo>
                  <a:lnTo>
                    <a:pt x="14278" y="5777"/>
                  </a:lnTo>
                  <a:lnTo>
                    <a:pt x="16475" y="5777"/>
                  </a:lnTo>
                  <a:lnTo>
                    <a:pt x="18915" y="5777"/>
                  </a:lnTo>
                  <a:lnTo>
                    <a:pt x="21478" y="6279"/>
                  </a:lnTo>
                  <a:lnTo>
                    <a:pt x="21600" y="6279"/>
                  </a:lnTo>
                  <a:lnTo>
                    <a:pt x="20990" y="5777"/>
                  </a:lnTo>
                  <a:lnTo>
                    <a:pt x="20136" y="5274"/>
                  </a:lnTo>
                  <a:lnTo>
                    <a:pt x="19037" y="4521"/>
                  </a:lnTo>
                  <a:lnTo>
                    <a:pt x="17573" y="3516"/>
                  </a:lnTo>
                  <a:lnTo>
                    <a:pt x="16353" y="2512"/>
                  </a:lnTo>
                  <a:lnTo>
                    <a:pt x="15254" y="1507"/>
                  </a:lnTo>
                  <a:lnTo>
                    <a:pt x="14400" y="753"/>
                  </a:lnTo>
                  <a:lnTo>
                    <a:pt x="13424" y="0"/>
                  </a:lnTo>
                  <a:lnTo>
                    <a:pt x="11715" y="0"/>
                  </a:lnTo>
                  <a:lnTo>
                    <a:pt x="9519" y="0"/>
                  </a:lnTo>
                  <a:lnTo>
                    <a:pt x="6956" y="753"/>
                  </a:lnTo>
                  <a:lnTo>
                    <a:pt x="4393" y="1507"/>
                  </a:lnTo>
                  <a:lnTo>
                    <a:pt x="2319" y="3265"/>
                  </a:lnTo>
                  <a:lnTo>
                    <a:pt x="732" y="5274"/>
                  </a:lnTo>
                  <a:lnTo>
                    <a:pt x="244" y="854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80" name="Shape 1180"/>
            <p:cNvSpPr/>
            <p:nvPr/>
          </p:nvSpPr>
          <p:spPr>
            <a:xfrm>
              <a:off x="917990" y="39877"/>
              <a:ext cx="88695" cy="5913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 y="20810"/>
                  </a:lnTo>
                  <a:lnTo>
                    <a:pt x="1440" y="19229"/>
                  </a:lnTo>
                  <a:lnTo>
                    <a:pt x="3420" y="16595"/>
                  </a:lnTo>
                  <a:lnTo>
                    <a:pt x="5580" y="13698"/>
                  </a:lnTo>
                  <a:lnTo>
                    <a:pt x="8280" y="10273"/>
                  </a:lnTo>
                  <a:lnTo>
                    <a:pt x="11700" y="6585"/>
                  </a:lnTo>
                  <a:lnTo>
                    <a:pt x="15120" y="3688"/>
                  </a:lnTo>
                  <a:lnTo>
                    <a:pt x="19080" y="790"/>
                  </a:lnTo>
                  <a:lnTo>
                    <a:pt x="21600" y="0"/>
                  </a:lnTo>
                  <a:lnTo>
                    <a:pt x="21060" y="1580"/>
                  </a:lnTo>
                  <a:lnTo>
                    <a:pt x="18180" y="4741"/>
                  </a:lnTo>
                  <a:lnTo>
                    <a:pt x="13860" y="8693"/>
                  </a:lnTo>
                  <a:lnTo>
                    <a:pt x="9180" y="13434"/>
                  </a:lnTo>
                  <a:lnTo>
                    <a:pt x="4680" y="17649"/>
                  </a:lnTo>
                  <a:lnTo>
                    <a:pt x="1260" y="20283"/>
                  </a:lnTo>
                  <a:lnTo>
                    <a:pt x="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81" name="Shape 1181"/>
            <p:cNvSpPr/>
            <p:nvPr/>
          </p:nvSpPr>
          <p:spPr>
            <a:xfrm>
              <a:off x="1158943" y="110832"/>
              <a:ext cx="62087" cy="54695"/>
            </a:xfrm>
            <a:custGeom>
              <a:avLst/>
              <a:gdLst/>
              <a:ahLst/>
              <a:cxnLst>
                <a:cxn ang="0">
                  <a:pos x="wd2" y="hd2"/>
                </a:cxn>
                <a:cxn ang="5400000">
                  <a:pos x="wd2" y="hd2"/>
                </a:cxn>
                <a:cxn ang="10800000">
                  <a:pos x="wd2" y="hd2"/>
                </a:cxn>
                <a:cxn ang="16200000">
                  <a:pos x="wd2" y="hd2"/>
                </a:cxn>
              </a:cxnLst>
              <a:rect l="0" t="0" r="r" b="b"/>
              <a:pathLst>
                <a:path w="21600" h="21600" extrusionOk="0">
                  <a:moveTo>
                    <a:pt x="21600" y="19800"/>
                  </a:moveTo>
                  <a:lnTo>
                    <a:pt x="20559" y="18900"/>
                  </a:lnTo>
                  <a:lnTo>
                    <a:pt x="18737" y="17700"/>
                  </a:lnTo>
                  <a:lnTo>
                    <a:pt x="15875" y="15300"/>
                  </a:lnTo>
                  <a:lnTo>
                    <a:pt x="12231" y="12300"/>
                  </a:lnTo>
                  <a:lnTo>
                    <a:pt x="8588" y="9300"/>
                  </a:lnTo>
                  <a:lnTo>
                    <a:pt x="5205" y="6300"/>
                  </a:lnTo>
                  <a:lnTo>
                    <a:pt x="2863" y="3000"/>
                  </a:lnTo>
                  <a:lnTo>
                    <a:pt x="1301" y="300"/>
                  </a:lnTo>
                  <a:lnTo>
                    <a:pt x="260" y="0"/>
                  </a:lnTo>
                  <a:lnTo>
                    <a:pt x="0" y="3900"/>
                  </a:lnTo>
                  <a:lnTo>
                    <a:pt x="781" y="9300"/>
                  </a:lnTo>
                  <a:lnTo>
                    <a:pt x="3383" y="13200"/>
                  </a:lnTo>
                  <a:lnTo>
                    <a:pt x="5465" y="14700"/>
                  </a:lnTo>
                  <a:lnTo>
                    <a:pt x="5986" y="16500"/>
                  </a:lnTo>
                  <a:lnTo>
                    <a:pt x="5205" y="17700"/>
                  </a:lnTo>
                  <a:lnTo>
                    <a:pt x="4945" y="18000"/>
                  </a:lnTo>
                  <a:lnTo>
                    <a:pt x="5465" y="18300"/>
                  </a:lnTo>
                  <a:lnTo>
                    <a:pt x="6766" y="18900"/>
                  </a:lnTo>
                  <a:lnTo>
                    <a:pt x="8588" y="20100"/>
                  </a:lnTo>
                  <a:lnTo>
                    <a:pt x="10930" y="21000"/>
                  </a:lnTo>
                  <a:lnTo>
                    <a:pt x="13793" y="21600"/>
                  </a:lnTo>
                  <a:lnTo>
                    <a:pt x="16395" y="21600"/>
                  </a:lnTo>
                  <a:lnTo>
                    <a:pt x="18998" y="21300"/>
                  </a:lnTo>
                  <a:lnTo>
                    <a:pt x="21600" y="198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82" name="Shape 1182"/>
            <p:cNvSpPr/>
            <p:nvPr/>
          </p:nvSpPr>
          <p:spPr>
            <a:xfrm>
              <a:off x="121215" y="671087"/>
              <a:ext cx="895817" cy="811556"/>
            </a:xfrm>
            <a:custGeom>
              <a:avLst/>
              <a:gdLst/>
              <a:ahLst/>
              <a:cxnLst>
                <a:cxn ang="0">
                  <a:pos x="wd2" y="hd2"/>
                </a:cxn>
                <a:cxn ang="5400000">
                  <a:pos x="wd2" y="hd2"/>
                </a:cxn>
                <a:cxn ang="10800000">
                  <a:pos x="wd2" y="hd2"/>
                </a:cxn>
                <a:cxn ang="16200000">
                  <a:pos x="wd2" y="hd2"/>
                </a:cxn>
              </a:cxnLst>
              <a:rect l="0" t="0" r="r" b="b"/>
              <a:pathLst>
                <a:path w="21600" h="21600" extrusionOk="0">
                  <a:moveTo>
                    <a:pt x="36" y="1985"/>
                  </a:moveTo>
                  <a:lnTo>
                    <a:pt x="18" y="2201"/>
                  </a:lnTo>
                  <a:lnTo>
                    <a:pt x="0" y="2830"/>
                  </a:lnTo>
                  <a:lnTo>
                    <a:pt x="0" y="3774"/>
                  </a:lnTo>
                  <a:lnTo>
                    <a:pt x="0" y="4874"/>
                  </a:lnTo>
                  <a:lnTo>
                    <a:pt x="36" y="6073"/>
                  </a:lnTo>
                  <a:lnTo>
                    <a:pt x="143" y="7272"/>
                  </a:lnTo>
                  <a:lnTo>
                    <a:pt x="321" y="8353"/>
                  </a:lnTo>
                  <a:lnTo>
                    <a:pt x="589" y="9237"/>
                  </a:lnTo>
                  <a:lnTo>
                    <a:pt x="910" y="9886"/>
                  </a:lnTo>
                  <a:lnTo>
                    <a:pt x="1177" y="10358"/>
                  </a:lnTo>
                  <a:lnTo>
                    <a:pt x="1427" y="10672"/>
                  </a:lnTo>
                  <a:lnTo>
                    <a:pt x="1730" y="10869"/>
                  </a:lnTo>
                  <a:lnTo>
                    <a:pt x="2051" y="11006"/>
                  </a:lnTo>
                  <a:lnTo>
                    <a:pt x="2426" y="11124"/>
                  </a:lnTo>
                  <a:lnTo>
                    <a:pt x="2872" y="11203"/>
                  </a:lnTo>
                  <a:lnTo>
                    <a:pt x="3425" y="11321"/>
                  </a:lnTo>
                  <a:lnTo>
                    <a:pt x="3692" y="11380"/>
                  </a:lnTo>
                  <a:lnTo>
                    <a:pt x="4013" y="11399"/>
                  </a:lnTo>
                  <a:lnTo>
                    <a:pt x="4352" y="11399"/>
                  </a:lnTo>
                  <a:lnTo>
                    <a:pt x="4727" y="11340"/>
                  </a:lnTo>
                  <a:lnTo>
                    <a:pt x="5119" y="11301"/>
                  </a:lnTo>
                  <a:lnTo>
                    <a:pt x="5529" y="11203"/>
                  </a:lnTo>
                  <a:lnTo>
                    <a:pt x="5957" y="11124"/>
                  </a:lnTo>
                  <a:lnTo>
                    <a:pt x="6368" y="10987"/>
                  </a:lnTo>
                  <a:lnTo>
                    <a:pt x="6778" y="10849"/>
                  </a:lnTo>
                  <a:lnTo>
                    <a:pt x="7188" y="10692"/>
                  </a:lnTo>
                  <a:lnTo>
                    <a:pt x="7563" y="10495"/>
                  </a:lnTo>
                  <a:lnTo>
                    <a:pt x="7937" y="10279"/>
                  </a:lnTo>
                  <a:lnTo>
                    <a:pt x="8258" y="10063"/>
                  </a:lnTo>
                  <a:lnTo>
                    <a:pt x="8544" y="9807"/>
                  </a:lnTo>
                  <a:lnTo>
                    <a:pt x="8793" y="9532"/>
                  </a:lnTo>
                  <a:lnTo>
                    <a:pt x="8972" y="9237"/>
                  </a:lnTo>
                  <a:lnTo>
                    <a:pt x="9436" y="8412"/>
                  </a:lnTo>
                  <a:lnTo>
                    <a:pt x="9757" y="7704"/>
                  </a:lnTo>
                  <a:lnTo>
                    <a:pt x="9971" y="7115"/>
                  </a:lnTo>
                  <a:lnTo>
                    <a:pt x="10131" y="6623"/>
                  </a:lnTo>
                  <a:lnTo>
                    <a:pt x="10238" y="6171"/>
                  </a:lnTo>
                  <a:lnTo>
                    <a:pt x="10381" y="5739"/>
                  </a:lnTo>
                  <a:lnTo>
                    <a:pt x="10524" y="5287"/>
                  </a:lnTo>
                  <a:lnTo>
                    <a:pt x="10773" y="4776"/>
                  </a:lnTo>
                  <a:lnTo>
                    <a:pt x="10898" y="4520"/>
                  </a:lnTo>
                  <a:lnTo>
                    <a:pt x="10987" y="4245"/>
                  </a:lnTo>
                  <a:lnTo>
                    <a:pt x="11094" y="3990"/>
                  </a:lnTo>
                  <a:lnTo>
                    <a:pt x="11183" y="3833"/>
                  </a:lnTo>
                  <a:lnTo>
                    <a:pt x="11255" y="3734"/>
                  </a:lnTo>
                  <a:lnTo>
                    <a:pt x="11344" y="3774"/>
                  </a:lnTo>
                  <a:lnTo>
                    <a:pt x="11433" y="3931"/>
                  </a:lnTo>
                  <a:lnTo>
                    <a:pt x="11522" y="4265"/>
                  </a:lnTo>
                  <a:lnTo>
                    <a:pt x="11701" y="5366"/>
                  </a:lnTo>
                  <a:lnTo>
                    <a:pt x="11772" y="6800"/>
                  </a:lnTo>
                  <a:lnTo>
                    <a:pt x="11736" y="8353"/>
                  </a:lnTo>
                  <a:lnTo>
                    <a:pt x="11522" y="9886"/>
                  </a:lnTo>
                  <a:lnTo>
                    <a:pt x="11380" y="10456"/>
                  </a:lnTo>
                  <a:lnTo>
                    <a:pt x="11183" y="11144"/>
                  </a:lnTo>
                  <a:lnTo>
                    <a:pt x="10952" y="11871"/>
                  </a:lnTo>
                  <a:lnTo>
                    <a:pt x="10720" y="12677"/>
                  </a:lnTo>
                  <a:lnTo>
                    <a:pt x="10524" y="13561"/>
                  </a:lnTo>
                  <a:lnTo>
                    <a:pt x="10363" y="14564"/>
                  </a:lnTo>
                  <a:lnTo>
                    <a:pt x="10274" y="15625"/>
                  </a:lnTo>
                  <a:lnTo>
                    <a:pt x="10292" y="16785"/>
                  </a:lnTo>
                  <a:lnTo>
                    <a:pt x="10381" y="18573"/>
                  </a:lnTo>
                  <a:lnTo>
                    <a:pt x="10399" y="19458"/>
                  </a:lnTo>
                  <a:lnTo>
                    <a:pt x="10399" y="19969"/>
                  </a:lnTo>
                  <a:lnTo>
                    <a:pt x="10381" y="20657"/>
                  </a:lnTo>
                  <a:lnTo>
                    <a:pt x="10452" y="20853"/>
                  </a:lnTo>
                  <a:lnTo>
                    <a:pt x="10631" y="21168"/>
                  </a:lnTo>
                  <a:lnTo>
                    <a:pt x="10773" y="21462"/>
                  </a:lnTo>
                  <a:lnTo>
                    <a:pt x="10845" y="21600"/>
                  </a:lnTo>
                  <a:lnTo>
                    <a:pt x="10916" y="21580"/>
                  </a:lnTo>
                  <a:lnTo>
                    <a:pt x="11059" y="21541"/>
                  </a:lnTo>
                  <a:lnTo>
                    <a:pt x="11326" y="21443"/>
                  </a:lnTo>
                  <a:lnTo>
                    <a:pt x="11665" y="21325"/>
                  </a:lnTo>
                  <a:lnTo>
                    <a:pt x="12111" y="21207"/>
                  </a:lnTo>
                  <a:lnTo>
                    <a:pt x="12646" y="21050"/>
                  </a:lnTo>
                  <a:lnTo>
                    <a:pt x="13235" y="20892"/>
                  </a:lnTo>
                  <a:lnTo>
                    <a:pt x="13895" y="20735"/>
                  </a:lnTo>
                  <a:lnTo>
                    <a:pt x="14626" y="20558"/>
                  </a:lnTo>
                  <a:lnTo>
                    <a:pt x="15411" y="20401"/>
                  </a:lnTo>
                  <a:lnTo>
                    <a:pt x="16249" y="20244"/>
                  </a:lnTo>
                  <a:lnTo>
                    <a:pt x="17141" y="20106"/>
                  </a:lnTo>
                  <a:lnTo>
                    <a:pt x="18086" y="19969"/>
                  </a:lnTo>
                  <a:lnTo>
                    <a:pt x="19049" y="19851"/>
                  </a:lnTo>
                  <a:lnTo>
                    <a:pt x="20030" y="19772"/>
                  </a:lnTo>
                  <a:lnTo>
                    <a:pt x="21065" y="19713"/>
                  </a:lnTo>
                  <a:lnTo>
                    <a:pt x="21154" y="19635"/>
                  </a:lnTo>
                  <a:lnTo>
                    <a:pt x="21136" y="19418"/>
                  </a:lnTo>
                  <a:lnTo>
                    <a:pt x="21047" y="19163"/>
                  </a:lnTo>
                  <a:lnTo>
                    <a:pt x="20904" y="18848"/>
                  </a:lnTo>
                  <a:lnTo>
                    <a:pt x="20762" y="18495"/>
                  </a:lnTo>
                  <a:lnTo>
                    <a:pt x="20619" y="18219"/>
                  </a:lnTo>
                  <a:lnTo>
                    <a:pt x="20512" y="18023"/>
                  </a:lnTo>
                  <a:lnTo>
                    <a:pt x="20476" y="17964"/>
                  </a:lnTo>
                  <a:lnTo>
                    <a:pt x="20423" y="17905"/>
                  </a:lnTo>
                  <a:lnTo>
                    <a:pt x="20351" y="17767"/>
                  </a:lnTo>
                  <a:lnTo>
                    <a:pt x="20244" y="17512"/>
                  </a:lnTo>
                  <a:lnTo>
                    <a:pt x="20137" y="17138"/>
                  </a:lnTo>
                  <a:lnTo>
                    <a:pt x="20066" y="16627"/>
                  </a:lnTo>
                  <a:lnTo>
                    <a:pt x="20030" y="15959"/>
                  </a:lnTo>
                  <a:lnTo>
                    <a:pt x="20102" y="15153"/>
                  </a:lnTo>
                  <a:lnTo>
                    <a:pt x="20280" y="14151"/>
                  </a:lnTo>
                  <a:lnTo>
                    <a:pt x="20423" y="13542"/>
                  </a:lnTo>
                  <a:lnTo>
                    <a:pt x="20601" y="13050"/>
                  </a:lnTo>
                  <a:lnTo>
                    <a:pt x="20726" y="12638"/>
                  </a:lnTo>
                  <a:lnTo>
                    <a:pt x="20869" y="12323"/>
                  </a:lnTo>
                  <a:lnTo>
                    <a:pt x="20958" y="12068"/>
                  </a:lnTo>
                  <a:lnTo>
                    <a:pt x="21047" y="11871"/>
                  </a:lnTo>
                  <a:lnTo>
                    <a:pt x="21136" y="11694"/>
                  </a:lnTo>
                  <a:lnTo>
                    <a:pt x="21172" y="11537"/>
                  </a:lnTo>
                  <a:lnTo>
                    <a:pt x="21457" y="9690"/>
                  </a:lnTo>
                  <a:lnTo>
                    <a:pt x="21600" y="7862"/>
                  </a:lnTo>
                  <a:lnTo>
                    <a:pt x="21600" y="6152"/>
                  </a:lnTo>
                  <a:lnTo>
                    <a:pt x="21457" y="4678"/>
                  </a:lnTo>
                  <a:lnTo>
                    <a:pt x="21368" y="4009"/>
                  </a:lnTo>
                  <a:lnTo>
                    <a:pt x="21368" y="3538"/>
                  </a:lnTo>
                  <a:lnTo>
                    <a:pt x="21368" y="3184"/>
                  </a:lnTo>
                  <a:lnTo>
                    <a:pt x="21350" y="2870"/>
                  </a:lnTo>
                  <a:lnTo>
                    <a:pt x="21243" y="2594"/>
                  </a:lnTo>
                  <a:lnTo>
                    <a:pt x="21011" y="2280"/>
                  </a:lnTo>
                  <a:lnTo>
                    <a:pt x="20601" y="1867"/>
                  </a:lnTo>
                  <a:lnTo>
                    <a:pt x="19941" y="1317"/>
                  </a:lnTo>
                  <a:lnTo>
                    <a:pt x="19353" y="924"/>
                  </a:lnTo>
                  <a:lnTo>
                    <a:pt x="18800" y="590"/>
                  </a:lnTo>
                  <a:lnTo>
                    <a:pt x="18318" y="354"/>
                  </a:lnTo>
                  <a:lnTo>
                    <a:pt x="17872" y="197"/>
                  </a:lnTo>
                  <a:lnTo>
                    <a:pt x="17533" y="98"/>
                  </a:lnTo>
                  <a:lnTo>
                    <a:pt x="17266" y="39"/>
                  </a:lnTo>
                  <a:lnTo>
                    <a:pt x="17105" y="0"/>
                  </a:lnTo>
                  <a:lnTo>
                    <a:pt x="17034" y="0"/>
                  </a:lnTo>
                  <a:lnTo>
                    <a:pt x="16963" y="0"/>
                  </a:lnTo>
                  <a:lnTo>
                    <a:pt x="16748" y="39"/>
                  </a:lnTo>
                  <a:lnTo>
                    <a:pt x="16427" y="79"/>
                  </a:lnTo>
                  <a:lnTo>
                    <a:pt x="15964" y="118"/>
                  </a:lnTo>
                  <a:lnTo>
                    <a:pt x="15446" y="197"/>
                  </a:lnTo>
                  <a:lnTo>
                    <a:pt x="14858" y="256"/>
                  </a:lnTo>
                  <a:lnTo>
                    <a:pt x="14216" y="334"/>
                  </a:lnTo>
                  <a:lnTo>
                    <a:pt x="13556" y="413"/>
                  </a:lnTo>
                  <a:lnTo>
                    <a:pt x="12878" y="491"/>
                  </a:lnTo>
                  <a:lnTo>
                    <a:pt x="12200" y="570"/>
                  </a:lnTo>
                  <a:lnTo>
                    <a:pt x="11576" y="668"/>
                  </a:lnTo>
                  <a:lnTo>
                    <a:pt x="10969" y="747"/>
                  </a:lnTo>
                  <a:lnTo>
                    <a:pt x="10417" y="845"/>
                  </a:lnTo>
                  <a:lnTo>
                    <a:pt x="9971" y="924"/>
                  </a:lnTo>
                  <a:lnTo>
                    <a:pt x="9596" y="983"/>
                  </a:lnTo>
                  <a:lnTo>
                    <a:pt x="9346" y="1042"/>
                  </a:lnTo>
                  <a:lnTo>
                    <a:pt x="8883" y="1297"/>
                  </a:lnTo>
                  <a:lnTo>
                    <a:pt x="8401" y="1710"/>
                  </a:lnTo>
                  <a:lnTo>
                    <a:pt x="7973" y="2221"/>
                  </a:lnTo>
                  <a:lnTo>
                    <a:pt x="7581" y="2771"/>
                  </a:lnTo>
                  <a:lnTo>
                    <a:pt x="7259" y="3282"/>
                  </a:lnTo>
                  <a:lnTo>
                    <a:pt x="6992" y="3734"/>
                  </a:lnTo>
                  <a:lnTo>
                    <a:pt x="6814" y="4068"/>
                  </a:lnTo>
                  <a:lnTo>
                    <a:pt x="6760" y="4167"/>
                  </a:lnTo>
                  <a:lnTo>
                    <a:pt x="6671" y="4304"/>
                  </a:lnTo>
                  <a:lnTo>
                    <a:pt x="6492" y="4442"/>
                  </a:lnTo>
                  <a:lnTo>
                    <a:pt x="6368" y="4127"/>
                  </a:lnTo>
                  <a:lnTo>
                    <a:pt x="6439" y="2928"/>
                  </a:lnTo>
                  <a:lnTo>
                    <a:pt x="6582" y="1572"/>
                  </a:lnTo>
                  <a:lnTo>
                    <a:pt x="6546" y="943"/>
                  </a:lnTo>
                  <a:lnTo>
                    <a:pt x="6475" y="727"/>
                  </a:lnTo>
                  <a:lnTo>
                    <a:pt x="6439" y="727"/>
                  </a:lnTo>
                  <a:lnTo>
                    <a:pt x="36" y="1985"/>
                  </a:lnTo>
                  <a:close/>
                </a:path>
              </a:pathLst>
            </a:custGeom>
            <a:solidFill>
              <a:srgbClr val="FFFFFF"/>
            </a:solidFill>
            <a:ln w="285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83" name="Shape 1183"/>
            <p:cNvSpPr/>
            <p:nvPr/>
          </p:nvSpPr>
          <p:spPr>
            <a:xfrm>
              <a:off x="128607" y="582392"/>
              <a:ext cx="866252" cy="861817"/>
            </a:xfrm>
            <a:custGeom>
              <a:avLst/>
              <a:gdLst/>
              <a:ahLst/>
              <a:cxnLst>
                <a:cxn ang="0">
                  <a:pos x="wd2" y="hd2"/>
                </a:cxn>
                <a:cxn ang="5400000">
                  <a:pos x="wd2" y="hd2"/>
                </a:cxn>
                <a:cxn ang="10800000">
                  <a:pos x="wd2" y="hd2"/>
                </a:cxn>
                <a:cxn ang="16200000">
                  <a:pos x="wd2" y="hd2"/>
                </a:cxn>
              </a:cxnLst>
              <a:rect l="0" t="0" r="r" b="b"/>
              <a:pathLst>
                <a:path w="21600" h="21600" extrusionOk="0">
                  <a:moveTo>
                    <a:pt x="0" y="390"/>
                  </a:moveTo>
                  <a:lnTo>
                    <a:pt x="37" y="445"/>
                  </a:lnTo>
                  <a:lnTo>
                    <a:pt x="129" y="594"/>
                  </a:lnTo>
                  <a:lnTo>
                    <a:pt x="240" y="872"/>
                  </a:lnTo>
                  <a:lnTo>
                    <a:pt x="369" y="1243"/>
                  </a:lnTo>
                  <a:lnTo>
                    <a:pt x="461" y="1689"/>
                  </a:lnTo>
                  <a:lnTo>
                    <a:pt x="553" y="2245"/>
                  </a:lnTo>
                  <a:lnTo>
                    <a:pt x="553" y="2858"/>
                  </a:lnTo>
                  <a:lnTo>
                    <a:pt x="498" y="3563"/>
                  </a:lnTo>
                  <a:lnTo>
                    <a:pt x="405" y="4194"/>
                  </a:lnTo>
                  <a:lnTo>
                    <a:pt x="369" y="4992"/>
                  </a:lnTo>
                  <a:lnTo>
                    <a:pt x="332" y="5975"/>
                  </a:lnTo>
                  <a:lnTo>
                    <a:pt x="369" y="7052"/>
                  </a:lnTo>
                  <a:lnTo>
                    <a:pt x="442" y="8184"/>
                  </a:lnTo>
                  <a:lnTo>
                    <a:pt x="608" y="9315"/>
                  </a:lnTo>
                  <a:lnTo>
                    <a:pt x="885" y="10410"/>
                  </a:lnTo>
                  <a:lnTo>
                    <a:pt x="1272" y="11394"/>
                  </a:lnTo>
                  <a:lnTo>
                    <a:pt x="1419" y="11598"/>
                  </a:lnTo>
                  <a:lnTo>
                    <a:pt x="1622" y="11784"/>
                  </a:lnTo>
                  <a:lnTo>
                    <a:pt x="1861" y="11951"/>
                  </a:lnTo>
                  <a:lnTo>
                    <a:pt x="2175" y="12062"/>
                  </a:lnTo>
                  <a:lnTo>
                    <a:pt x="2506" y="12155"/>
                  </a:lnTo>
                  <a:lnTo>
                    <a:pt x="2875" y="12229"/>
                  </a:lnTo>
                  <a:lnTo>
                    <a:pt x="3244" y="12266"/>
                  </a:lnTo>
                  <a:lnTo>
                    <a:pt x="3631" y="12285"/>
                  </a:lnTo>
                  <a:lnTo>
                    <a:pt x="4036" y="12285"/>
                  </a:lnTo>
                  <a:lnTo>
                    <a:pt x="4442" y="12285"/>
                  </a:lnTo>
                  <a:lnTo>
                    <a:pt x="4829" y="12247"/>
                  </a:lnTo>
                  <a:lnTo>
                    <a:pt x="5197" y="12192"/>
                  </a:lnTo>
                  <a:lnTo>
                    <a:pt x="5547" y="12155"/>
                  </a:lnTo>
                  <a:lnTo>
                    <a:pt x="5879" y="12099"/>
                  </a:lnTo>
                  <a:lnTo>
                    <a:pt x="6156" y="12006"/>
                  </a:lnTo>
                  <a:lnTo>
                    <a:pt x="6395" y="11951"/>
                  </a:lnTo>
                  <a:lnTo>
                    <a:pt x="7077" y="11672"/>
                  </a:lnTo>
                  <a:lnTo>
                    <a:pt x="7648" y="11357"/>
                  </a:lnTo>
                  <a:lnTo>
                    <a:pt x="8128" y="11023"/>
                  </a:lnTo>
                  <a:lnTo>
                    <a:pt x="8515" y="10689"/>
                  </a:lnTo>
                  <a:lnTo>
                    <a:pt x="8865" y="10299"/>
                  </a:lnTo>
                  <a:lnTo>
                    <a:pt x="9104" y="9909"/>
                  </a:lnTo>
                  <a:lnTo>
                    <a:pt x="9326" y="9501"/>
                  </a:lnTo>
                  <a:lnTo>
                    <a:pt x="9491" y="9074"/>
                  </a:lnTo>
                  <a:lnTo>
                    <a:pt x="9639" y="8629"/>
                  </a:lnTo>
                  <a:lnTo>
                    <a:pt x="9768" y="8184"/>
                  </a:lnTo>
                  <a:lnTo>
                    <a:pt x="9897" y="7738"/>
                  </a:lnTo>
                  <a:lnTo>
                    <a:pt x="10026" y="7293"/>
                  </a:lnTo>
                  <a:lnTo>
                    <a:pt x="10173" y="6810"/>
                  </a:lnTo>
                  <a:lnTo>
                    <a:pt x="10339" y="6365"/>
                  </a:lnTo>
                  <a:lnTo>
                    <a:pt x="10560" y="5901"/>
                  </a:lnTo>
                  <a:lnTo>
                    <a:pt x="10818" y="5437"/>
                  </a:lnTo>
                  <a:lnTo>
                    <a:pt x="11408" y="4862"/>
                  </a:lnTo>
                  <a:lnTo>
                    <a:pt x="11943" y="4973"/>
                  </a:lnTo>
                  <a:lnTo>
                    <a:pt x="12367" y="5660"/>
                  </a:lnTo>
                  <a:lnTo>
                    <a:pt x="12643" y="6810"/>
                  </a:lnTo>
                  <a:lnTo>
                    <a:pt x="12772" y="8313"/>
                  </a:lnTo>
                  <a:lnTo>
                    <a:pt x="12680" y="10058"/>
                  </a:lnTo>
                  <a:lnTo>
                    <a:pt x="12367" y="11951"/>
                  </a:lnTo>
                  <a:lnTo>
                    <a:pt x="11795" y="13825"/>
                  </a:lnTo>
                  <a:lnTo>
                    <a:pt x="11224" y="15662"/>
                  </a:lnTo>
                  <a:lnTo>
                    <a:pt x="10911" y="17258"/>
                  </a:lnTo>
                  <a:lnTo>
                    <a:pt x="10874" y="18649"/>
                  </a:lnTo>
                  <a:lnTo>
                    <a:pt x="10984" y="19781"/>
                  </a:lnTo>
                  <a:lnTo>
                    <a:pt x="11187" y="20691"/>
                  </a:lnTo>
                  <a:lnTo>
                    <a:pt x="11427" y="21285"/>
                  </a:lnTo>
                  <a:lnTo>
                    <a:pt x="11648" y="21581"/>
                  </a:lnTo>
                  <a:lnTo>
                    <a:pt x="11777" y="21600"/>
                  </a:lnTo>
                  <a:lnTo>
                    <a:pt x="11887" y="21507"/>
                  </a:lnTo>
                  <a:lnTo>
                    <a:pt x="12164" y="21414"/>
                  </a:lnTo>
                  <a:lnTo>
                    <a:pt x="12625" y="21285"/>
                  </a:lnTo>
                  <a:lnTo>
                    <a:pt x="13177" y="21155"/>
                  </a:lnTo>
                  <a:lnTo>
                    <a:pt x="13823" y="21006"/>
                  </a:lnTo>
                  <a:lnTo>
                    <a:pt x="14541" y="20839"/>
                  </a:lnTo>
                  <a:lnTo>
                    <a:pt x="15334" y="20691"/>
                  </a:lnTo>
                  <a:lnTo>
                    <a:pt x="16126" y="20524"/>
                  </a:lnTo>
                  <a:lnTo>
                    <a:pt x="16937" y="20412"/>
                  </a:lnTo>
                  <a:lnTo>
                    <a:pt x="17711" y="20282"/>
                  </a:lnTo>
                  <a:lnTo>
                    <a:pt x="18430" y="20153"/>
                  </a:lnTo>
                  <a:lnTo>
                    <a:pt x="19112" y="20060"/>
                  </a:lnTo>
                  <a:lnTo>
                    <a:pt x="19665" y="20004"/>
                  </a:lnTo>
                  <a:lnTo>
                    <a:pt x="20107" y="19986"/>
                  </a:lnTo>
                  <a:lnTo>
                    <a:pt x="20420" y="19986"/>
                  </a:lnTo>
                  <a:lnTo>
                    <a:pt x="20531" y="20023"/>
                  </a:lnTo>
                  <a:lnTo>
                    <a:pt x="20070" y="18779"/>
                  </a:lnTo>
                  <a:lnTo>
                    <a:pt x="19923" y="17536"/>
                  </a:lnTo>
                  <a:lnTo>
                    <a:pt x="19997" y="16330"/>
                  </a:lnTo>
                  <a:lnTo>
                    <a:pt x="20236" y="15198"/>
                  </a:lnTo>
                  <a:lnTo>
                    <a:pt x="20568" y="14177"/>
                  </a:lnTo>
                  <a:lnTo>
                    <a:pt x="20900" y="13305"/>
                  </a:lnTo>
                  <a:lnTo>
                    <a:pt x="21176" y="12656"/>
                  </a:lnTo>
                  <a:lnTo>
                    <a:pt x="21305" y="12229"/>
                  </a:lnTo>
                  <a:lnTo>
                    <a:pt x="21416" y="11320"/>
                  </a:lnTo>
                  <a:lnTo>
                    <a:pt x="21526" y="10447"/>
                  </a:lnTo>
                  <a:lnTo>
                    <a:pt x="21582" y="9594"/>
                  </a:lnTo>
                  <a:lnTo>
                    <a:pt x="21600" y="8740"/>
                  </a:lnTo>
                  <a:lnTo>
                    <a:pt x="21582" y="7924"/>
                  </a:lnTo>
                  <a:lnTo>
                    <a:pt x="21526" y="7163"/>
                  </a:lnTo>
                  <a:lnTo>
                    <a:pt x="21397" y="6402"/>
                  </a:lnTo>
                  <a:lnTo>
                    <a:pt x="21195" y="5715"/>
                  </a:lnTo>
                  <a:lnTo>
                    <a:pt x="20918" y="5103"/>
                  </a:lnTo>
                  <a:lnTo>
                    <a:pt x="20586" y="4528"/>
                  </a:lnTo>
                  <a:lnTo>
                    <a:pt x="20162" y="4027"/>
                  </a:lnTo>
                  <a:lnTo>
                    <a:pt x="19628" y="3600"/>
                  </a:lnTo>
                  <a:lnTo>
                    <a:pt x="18983" y="3247"/>
                  </a:lnTo>
                  <a:lnTo>
                    <a:pt x="18246" y="2988"/>
                  </a:lnTo>
                  <a:lnTo>
                    <a:pt x="17398" y="2821"/>
                  </a:lnTo>
                  <a:lnTo>
                    <a:pt x="16421" y="2746"/>
                  </a:lnTo>
                  <a:lnTo>
                    <a:pt x="16329" y="2746"/>
                  </a:lnTo>
                  <a:lnTo>
                    <a:pt x="16126" y="2784"/>
                  </a:lnTo>
                  <a:lnTo>
                    <a:pt x="15831" y="2821"/>
                  </a:lnTo>
                  <a:lnTo>
                    <a:pt x="15426" y="2858"/>
                  </a:lnTo>
                  <a:lnTo>
                    <a:pt x="14947" y="2932"/>
                  </a:lnTo>
                  <a:lnTo>
                    <a:pt x="14431" y="2988"/>
                  </a:lnTo>
                  <a:lnTo>
                    <a:pt x="13878" y="3062"/>
                  </a:lnTo>
                  <a:lnTo>
                    <a:pt x="13288" y="3118"/>
                  </a:lnTo>
                  <a:lnTo>
                    <a:pt x="12717" y="3173"/>
                  </a:lnTo>
                  <a:lnTo>
                    <a:pt x="12164" y="3247"/>
                  </a:lnTo>
                  <a:lnTo>
                    <a:pt x="11648" y="3303"/>
                  </a:lnTo>
                  <a:lnTo>
                    <a:pt x="11169" y="3377"/>
                  </a:lnTo>
                  <a:lnTo>
                    <a:pt x="10763" y="3433"/>
                  </a:lnTo>
                  <a:lnTo>
                    <a:pt x="10450" y="3489"/>
                  </a:lnTo>
                  <a:lnTo>
                    <a:pt x="10247" y="3507"/>
                  </a:lnTo>
                  <a:lnTo>
                    <a:pt x="10137" y="3526"/>
                  </a:lnTo>
                  <a:lnTo>
                    <a:pt x="9842" y="3637"/>
                  </a:lnTo>
                  <a:lnTo>
                    <a:pt x="9547" y="3786"/>
                  </a:lnTo>
                  <a:lnTo>
                    <a:pt x="9289" y="3934"/>
                  </a:lnTo>
                  <a:lnTo>
                    <a:pt x="9031" y="4101"/>
                  </a:lnTo>
                  <a:lnTo>
                    <a:pt x="8828" y="4249"/>
                  </a:lnTo>
                  <a:lnTo>
                    <a:pt x="8662" y="4379"/>
                  </a:lnTo>
                  <a:lnTo>
                    <a:pt x="8588" y="4472"/>
                  </a:lnTo>
                  <a:lnTo>
                    <a:pt x="8533" y="4509"/>
                  </a:lnTo>
                  <a:lnTo>
                    <a:pt x="8459" y="4639"/>
                  </a:lnTo>
                  <a:lnTo>
                    <a:pt x="8257" y="5010"/>
                  </a:lnTo>
                  <a:lnTo>
                    <a:pt x="7962" y="5548"/>
                  </a:lnTo>
                  <a:lnTo>
                    <a:pt x="7612" y="6179"/>
                  </a:lnTo>
                  <a:lnTo>
                    <a:pt x="7225" y="6810"/>
                  </a:lnTo>
                  <a:lnTo>
                    <a:pt x="6819" y="7404"/>
                  </a:lnTo>
                  <a:lnTo>
                    <a:pt x="6487" y="7887"/>
                  </a:lnTo>
                  <a:lnTo>
                    <a:pt x="6211" y="8184"/>
                  </a:lnTo>
                  <a:lnTo>
                    <a:pt x="5934" y="8313"/>
                  </a:lnTo>
                  <a:lnTo>
                    <a:pt x="5750" y="8221"/>
                  </a:lnTo>
                  <a:lnTo>
                    <a:pt x="5676" y="7924"/>
                  </a:lnTo>
                  <a:lnTo>
                    <a:pt x="5658" y="7460"/>
                  </a:lnTo>
                  <a:lnTo>
                    <a:pt x="5713" y="6847"/>
                  </a:lnTo>
                  <a:lnTo>
                    <a:pt x="5787" y="6142"/>
                  </a:lnTo>
                  <a:lnTo>
                    <a:pt x="5879" y="5381"/>
                  </a:lnTo>
                  <a:lnTo>
                    <a:pt x="5990" y="4546"/>
                  </a:lnTo>
                  <a:lnTo>
                    <a:pt x="6100" y="3711"/>
                  </a:lnTo>
                  <a:lnTo>
                    <a:pt x="6156" y="2876"/>
                  </a:lnTo>
                  <a:lnTo>
                    <a:pt x="6156" y="2115"/>
                  </a:lnTo>
                  <a:lnTo>
                    <a:pt x="6119" y="1410"/>
                  </a:lnTo>
                  <a:lnTo>
                    <a:pt x="5971" y="835"/>
                  </a:lnTo>
                  <a:lnTo>
                    <a:pt x="5732" y="353"/>
                  </a:lnTo>
                  <a:lnTo>
                    <a:pt x="5382" y="74"/>
                  </a:lnTo>
                  <a:lnTo>
                    <a:pt x="4884" y="0"/>
                  </a:lnTo>
                  <a:lnTo>
                    <a:pt x="4718" y="0"/>
                  </a:lnTo>
                  <a:lnTo>
                    <a:pt x="4478" y="19"/>
                  </a:lnTo>
                  <a:lnTo>
                    <a:pt x="4184" y="37"/>
                  </a:lnTo>
                  <a:lnTo>
                    <a:pt x="3852" y="56"/>
                  </a:lnTo>
                  <a:lnTo>
                    <a:pt x="3465" y="111"/>
                  </a:lnTo>
                  <a:lnTo>
                    <a:pt x="3059" y="130"/>
                  </a:lnTo>
                  <a:lnTo>
                    <a:pt x="2635" y="167"/>
                  </a:lnTo>
                  <a:lnTo>
                    <a:pt x="2193" y="186"/>
                  </a:lnTo>
                  <a:lnTo>
                    <a:pt x="1788" y="241"/>
                  </a:lnTo>
                  <a:lnTo>
                    <a:pt x="1382" y="278"/>
                  </a:lnTo>
                  <a:lnTo>
                    <a:pt x="995" y="297"/>
                  </a:lnTo>
                  <a:lnTo>
                    <a:pt x="682" y="315"/>
                  </a:lnTo>
                  <a:lnTo>
                    <a:pt x="405" y="334"/>
                  </a:lnTo>
                  <a:lnTo>
                    <a:pt x="184" y="353"/>
                  </a:lnTo>
                  <a:lnTo>
                    <a:pt x="37" y="390"/>
                  </a:lnTo>
                  <a:lnTo>
                    <a:pt x="0" y="39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184" name="Shape 1184"/>
            <p:cNvSpPr/>
            <p:nvPr/>
          </p:nvSpPr>
          <p:spPr>
            <a:xfrm>
              <a:off x="159650" y="588306"/>
              <a:ext cx="22175" cy="36956"/>
            </a:xfrm>
            <a:custGeom>
              <a:avLst/>
              <a:gdLst/>
              <a:ahLst/>
              <a:cxnLst>
                <a:cxn ang="0">
                  <a:pos x="wd2" y="hd2"/>
                </a:cxn>
                <a:cxn ang="5400000">
                  <a:pos x="wd2" y="hd2"/>
                </a:cxn>
                <a:cxn ang="10800000">
                  <a:pos x="wd2" y="hd2"/>
                </a:cxn>
                <a:cxn ang="16200000">
                  <a:pos x="wd2" y="hd2"/>
                </a:cxn>
              </a:cxnLst>
              <a:rect l="0" t="0" r="r" b="b"/>
              <a:pathLst>
                <a:path w="21600" h="21600" extrusionOk="0">
                  <a:moveTo>
                    <a:pt x="18116" y="13050"/>
                  </a:moveTo>
                  <a:lnTo>
                    <a:pt x="3484" y="0"/>
                  </a:lnTo>
                  <a:lnTo>
                    <a:pt x="0" y="1350"/>
                  </a:lnTo>
                  <a:lnTo>
                    <a:pt x="13239" y="13950"/>
                  </a:lnTo>
                  <a:lnTo>
                    <a:pt x="16026" y="21600"/>
                  </a:lnTo>
                  <a:lnTo>
                    <a:pt x="21600" y="21600"/>
                  </a:lnTo>
                  <a:lnTo>
                    <a:pt x="18116" y="1305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185" name="Shape 1185"/>
            <p:cNvSpPr/>
            <p:nvPr/>
          </p:nvSpPr>
          <p:spPr>
            <a:xfrm>
              <a:off x="192172" y="58830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9366" y="12000"/>
                  </a:moveTo>
                  <a:lnTo>
                    <a:pt x="5214" y="0"/>
                  </a:lnTo>
                  <a:lnTo>
                    <a:pt x="0" y="480"/>
                  </a:lnTo>
                  <a:lnTo>
                    <a:pt x="14152" y="12960"/>
                  </a:lnTo>
                  <a:lnTo>
                    <a:pt x="15641" y="21600"/>
                  </a:lnTo>
                  <a:lnTo>
                    <a:pt x="21600" y="21600"/>
                  </a:lnTo>
                  <a:lnTo>
                    <a:pt x="19366"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186" name="Shape 1186"/>
            <p:cNvSpPr/>
            <p:nvPr/>
          </p:nvSpPr>
          <p:spPr>
            <a:xfrm>
              <a:off x="221735" y="585349"/>
              <a:ext cx="22175" cy="34001"/>
            </a:xfrm>
            <a:custGeom>
              <a:avLst/>
              <a:gdLst/>
              <a:ahLst/>
              <a:cxnLst>
                <a:cxn ang="0">
                  <a:pos x="wd2" y="hd2"/>
                </a:cxn>
                <a:cxn ang="5400000">
                  <a:pos x="wd2" y="hd2"/>
                </a:cxn>
                <a:cxn ang="10800000">
                  <a:pos x="wd2" y="hd2"/>
                </a:cxn>
                <a:cxn ang="16200000">
                  <a:pos x="wd2" y="hd2"/>
                </a:cxn>
              </a:cxnLst>
              <a:rect l="0" t="0" r="r" b="b"/>
              <a:pathLst>
                <a:path w="21600" h="21600" extrusionOk="0">
                  <a:moveTo>
                    <a:pt x="17876" y="12480"/>
                  </a:moveTo>
                  <a:lnTo>
                    <a:pt x="5214" y="0"/>
                  </a:lnTo>
                  <a:lnTo>
                    <a:pt x="0" y="480"/>
                  </a:lnTo>
                  <a:lnTo>
                    <a:pt x="13407" y="13440"/>
                  </a:lnTo>
                  <a:lnTo>
                    <a:pt x="15641" y="21600"/>
                  </a:lnTo>
                  <a:lnTo>
                    <a:pt x="21600" y="21600"/>
                  </a:lnTo>
                  <a:lnTo>
                    <a:pt x="17876" y="1248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187" name="Shape 1187"/>
            <p:cNvSpPr/>
            <p:nvPr/>
          </p:nvSpPr>
          <p:spPr>
            <a:xfrm>
              <a:off x="248345" y="582393"/>
              <a:ext cx="22175" cy="34000"/>
            </a:xfrm>
            <a:custGeom>
              <a:avLst/>
              <a:gdLst/>
              <a:ahLst/>
              <a:cxnLst>
                <a:cxn ang="0">
                  <a:pos x="wd2" y="hd2"/>
                </a:cxn>
                <a:cxn ang="5400000">
                  <a:pos x="wd2" y="hd2"/>
                </a:cxn>
                <a:cxn ang="10800000">
                  <a:pos x="wd2" y="hd2"/>
                </a:cxn>
                <a:cxn ang="16200000">
                  <a:pos x="wd2" y="hd2"/>
                </a:cxn>
              </a:cxnLst>
              <a:rect l="0" t="0" r="r" b="b"/>
              <a:pathLst>
                <a:path w="21600" h="21600" extrusionOk="0">
                  <a:moveTo>
                    <a:pt x="18720" y="12000"/>
                  </a:moveTo>
                  <a:lnTo>
                    <a:pt x="5040" y="0"/>
                  </a:lnTo>
                  <a:lnTo>
                    <a:pt x="0" y="480"/>
                  </a:lnTo>
                  <a:lnTo>
                    <a:pt x="13680" y="12480"/>
                  </a:lnTo>
                  <a:lnTo>
                    <a:pt x="15840" y="21600"/>
                  </a:lnTo>
                  <a:lnTo>
                    <a:pt x="21600" y="21600"/>
                  </a:lnTo>
                  <a:lnTo>
                    <a:pt x="1872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188" name="Shape 1188"/>
            <p:cNvSpPr/>
            <p:nvPr/>
          </p:nvSpPr>
          <p:spPr>
            <a:xfrm>
              <a:off x="274954" y="580913"/>
              <a:ext cx="22174" cy="34001"/>
            </a:xfrm>
            <a:custGeom>
              <a:avLst/>
              <a:gdLst/>
              <a:ahLst/>
              <a:cxnLst>
                <a:cxn ang="0">
                  <a:pos x="wd2" y="hd2"/>
                </a:cxn>
                <a:cxn ang="5400000">
                  <a:pos x="wd2" y="hd2"/>
                </a:cxn>
                <a:cxn ang="10800000">
                  <a:pos x="wd2" y="hd2"/>
                </a:cxn>
                <a:cxn ang="16200000">
                  <a:pos x="wd2" y="hd2"/>
                </a:cxn>
              </a:cxnLst>
              <a:rect l="0" t="0" r="r" b="b"/>
              <a:pathLst>
                <a:path w="21600" h="21600" extrusionOk="0">
                  <a:moveTo>
                    <a:pt x="18000" y="11782"/>
                  </a:moveTo>
                  <a:lnTo>
                    <a:pt x="5040" y="0"/>
                  </a:lnTo>
                  <a:lnTo>
                    <a:pt x="0" y="491"/>
                  </a:lnTo>
                  <a:lnTo>
                    <a:pt x="13680" y="12764"/>
                  </a:lnTo>
                  <a:lnTo>
                    <a:pt x="15840" y="21600"/>
                  </a:lnTo>
                  <a:lnTo>
                    <a:pt x="21600" y="21600"/>
                  </a:lnTo>
                  <a:lnTo>
                    <a:pt x="18000" y="1178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189" name="Shape 1189"/>
            <p:cNvSpPr/>
            <p:nvPr/>
          </p:nvSpPr>
          <p:spPr>
            <a:xfrm>
              <a:off x="303039" y="57943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8000" y="12000"/>
                  </a:moveTo>
                  <a:lnTo>
                    <a:pt x="5760" y="0"/>
                  </a:lnTo>
                  <a:lnTo>
                    <a:pt x="0" y="480"/>
                  </a:lnTo>
                  <a:lnTo>
                    <a:pt x="14400" y="13440"/>
                  </a:lnTo>
                  <a:lnTo>
                    <a:pt x="15840" y="21600"/>
                  </a:lnTo>
                  <a:lnTo>
                    <a:pt x="21600" y="21600"/>
                  </a:lnTo>
                  <a:lnTo>
                    <a:pt x="1800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190" name="Shape 1190"/>
            <p:cNvSpPr/>
            <p:nvPr/>
          </p:nvSpPr>
          <p:spPr>
            <a:xfrm>
              <a:off x="923902" y="697695"/>
              <a:ext cx="76201" cy="66521"/>
            </a:xfrm>
            <a:custGeom>
              <a:avLst/>
              <a:gdLst/>
              <a:ahLst/>
              <a:cxnLst>
                <a:cxn ang="0">
                  <a:pos x="wd2" y="hd2"/>
                </a:cxn>
                <a:cxn ang="5400000">
                  <a:pos x="wd2" y="hd2"/>
                </a:cxn>
                <a:cxn ang="10800000">
                  <a:pos x="wd2" y="hd2"/>
                </a:cxn>
                <a:cxn ang="16200000">
                  <a:pos x="wd2" y="hd2"/>
                </a:cxn>
              </a:cxnLst>
              <a:rect l="0" t="0" r="r" b="b"/>
              <a:pathLst>
                <a:path w="21600" h="21600" extrusionOk="0">
                  <a:moveTo>
                    <a:pt x="0" y="1440"/>
                  </a:moveTo>
                  <a:lnTo>
                    <a:pt x="745" y="1200"/>
                  </a:lnTo>
                  <a:lnTo>
                    <a:pt x="1738" y="960"/>
                  </a:lnTo>
                  <a:lnTo>
                    <a:pt x="3476" y="240"/>
                  </a:lnTo>
                  <a:lnTo>
                    <a:pt x="5710" y="0"/>
                  </a:lnTo>
                  <a:lnTo>
                    <a:pt x="8193" y="0"/>
                  </a:lnTo>
                  <a:lnTo>
                    <a:pt x="10924" y="720"/>
                  </a:lnTo>
                  <a:lnTo>
                    <a:pt x="13407" y="1680"/>
                  </a:lnTo>
                  <a:lnTo>
                    <a:pt x="15890" y="3840"/>
                  </a:lnTo>
                  <a:lnTo>
                    <a:pt x="19614" y="8880"/>
                  </a:lnTo>
                  <a:lnTo>
                    <a:pt x="20359" y="11520"/>
                  </a:lnTo>
                  <a:lnTo>
                    <a:pt x="20359" y="14400"/>
                  </a:lnTo>
                  <a:lnTo>
                    <a:pt x="21600" y="21600"/>
                  </a:lnTo>
                  <a:lnTo>
                    <a:pt x="20607" y="19200"/>
                  </a:lnTo>
                  <a:lnTo>
                    <a:pt x="18869" y="16080"/>
                  </a:lnTo>
                  <a:lnTo>
                    <a:pt x="16634" y="12960"/>
                  </a:lnTo>
                  <a:lnTo>
                    <a:pt x="13903" y="10080"/>
                  </a:lnTo>
                  <a:lnTo>
                    <a:pt x="10676" y="7200"/>
                  </a:lnTo>
                  <a:lnTo>
                    <a:pt x="7200" y="4800"/>
                  </a:lnTo>
                  <a:lnTo>
                    <a:pt x="3724" y="2640"/>
                  </a:lnTo>
                  <a:lnTo>
                    <a:pt x="0" y="14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191" name="Shape 1191"/>
            <p:cNvSpPr/>
            <p:nvPr/>
          </p:nvSpPr>
          <p:spPr>
            <a:xfrm>
              <a:off x="187737" y="609600"/>
              <a:ext cx="174434" cy="357735"/>
            </a:xfrm>
            <a:custGeom>
              <a:avLst/>
              <a:gdLst/>
              <a:ahLst/>
              <a:cxnLst>
                <a:cxn ang="0">
                  <a:pos x="wd2" y="hd2"/>
                </a:cxn>
                <a:cxn ang="5400000">
                  <a:pos x="wd2" y="hd2"/>
                </a:cxn>
                <a:cxn ang="10800000">
                  <a:pos x="wd2" y="hd2"/>
                </a:cxn>
                <a:cxn ang="16200000">
                  <a:pos x="wd2" y="hd2"/>
                </a:cxn>
              </a:cxnLst>
              <a:rect l="0" t="0" r="r" b="b"/>
              <a:pathLst>
                <a:path w="21600" h="21600" extrusionOk="0">
                  <a:moveTo>
                    <a:pt x="19586" y="16200"/>
                  </a:moveTo>
                  <a:lnTo>
                    <a:pt x="9061" y="16200"/>
                  </a:lnTo>
                  <a:lnTo>
                    <a:pt x="13363" y="15486"/>
                  </a:lnTo>
                  <a:lnTo>
                    <a:pt x="15285" y="15174"/>
                  </a:lnTo>
                  <a:lnTo>
                    <a:pt x="13820" y="14549"/>
                  </a:lnTo>
                  <a:lnTo>
                    <a:pt x="10800" y="13299"/>
                  </a:lnTo>
                  <a:lnTo>
                    <a:pt x="20044" y="11514"/>
                  </a:lnTo>
                  <a:lnTo>
                    <a:pt x="19769" y="10488"/>
                  </a:lnTo>
                  <a:lnTo>
                    <a:pt x="10159" y="10041"/>
                  </a:lnTo>
                  <a:lnTo>
                    <a:pt x="18671" y="8345"/>
                  </a:lnTo>
                  <a:lnTo>
                    <a:pt x="21600" y="7721"/>
                  </a:lnTo>
                  <a:lnTo>
                    <a:pt x="18397" y="7274"/>
                  </a:lnTo>
                  <a:lnTo>
                    <a:pt x="8695" y="6025"/>
                  </a:lnTo>
                  <a:lnTo>
                    <a:pt x="18397" y="4775"/>
                  </a:lnTo>
                  <a:lnTo>
                    <a:pt x="18305" y="3749"/>
                  </a:lnTo>
                  <a:lnTo>
                    <a:pt x="9061" y="3079"/>
                  </a:lnTo>
                  <a:lnTo>
                    <a:pt x="9061" y="0"/>
                  </a:lnTo>
                  <a:lnTo>
                    <a:pt x="6773" y="0"/>
                  </a:lnTo>
                  <a:lnTo>
                    <a:pt x="6773" y="3526"/>
                  </a:lnTo>
                  <a:lnTo>
                    <a:pt x="6773" y="4017"/>
                  </a:lnTo>
                  <a:lnTo>
                    <a:pt x="7780" y="4061"/>
                  </a:lnTo>
                  <a:lnTo>
                    <a:pt x="12722" y="4374"/>
                  </a:lnTo>
                  <a:lnTo>
                    <a:pt x="3936" y="5489"/>
                  </a:lnTo>
                  <a:lnTo>
                    <a:pt x="0" y="6069"/>
                  </a:lnTo>
                  <a:lnTo>
                    <a:pt x="3936" y="6560"/>
                  </a:lnTo>
                  <a:lnTo>
                    <a:pt x="14827" y="7899"/>
                  </a:lnTo>
                  <a:lnTo>
                    <a:pt x="5308" y="9818"/>
                  </a:lnTo>
                  <a:lnTo>
                    <a:pt x="1190" y="10621"/>
                  </a:lnTo>
                  <a:lnTo>
                    <a:pt x="5583" y="10845"/>
                  </a:lnTo>
                  <a:lnTo>
                    <a:pt x="15193" y="11291"/>
                  </a:lnTo>
                  <a:lnTo>
                    <a:pt x="8146" y="12674"/>
                  </a:lnTo>
                  <a:lnTo>
                    <a:pt x="6498" y="12987"/>
                  </a:lnTo>
                  <a:lnTo>
                    <a:pt x="7963" y="13567"/>
                  </a:lnTo>
                  <a:lnTo>
                    <a:pt x="10800" y="14727"/>
                  </a:lnTo>
                  <a:lnTo>
                    <a:pt x="1647" y="16245"/>
                  </a:lnTo>
                  <a:lnTo>
                    <a:pt x="2105" y="17271"/>
                  </a:lnTo>
                  <a:lnTo>
                    <a:pt x="14736" y="17271"/>
                  </a:lnTo>
                  <a:lnTo>
                    <a:pt x="9702" y="18387"/>
                  </a:lnTo>
                  <a:lnTo>
                    <a:pt x="6041" y="19235"/>
                  </a:lnTo>
                  <a:lnTo>
                    <a:pt x="9519" y="19369"/>
                  </a:lnTo>
                  <a:lnTo>
                    <a:pt x="1831" y="20127"/>
                  </a:lnTo>
                  <a:lnTo>
                    <a:pt x="1922" y="21243"/>
                  </a:lnTo>
                  <a:lnTo>
                    <a:pt x="18031" y="21600"/>
                  </a:lnTo>
                  <a:lnTo>
                    <a:pt x="14644" y="20841"/>
                  </a:lnTo>
                  <a:lnTo>
                    <a:pt x="9061" y="20484"/>
                  </a:lnTo>
                  <a:lnTo>
                    <a:pt x="16932" y="19770"/>
                  </a:lnTo>
                  <a:lnTo>
                    <a:pt x="16841" y="18699"/>
                  </a:lnTo>
                  <a:lnTo>
                    <a:pt x="14186" y="18565"/>
                  </a:lnTo>
                  <a:lnTo>
                    <a:pt x="20136" y="17226"/>
                  </a:lnTo>
                  <a:lnTo>
                    <a:pt x="19586" y="1620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192" name="Shape 1192"/>
            <p:cNvSpPr/>
            <p:nvPr/>
          </p:nvSpPr>
          <p:spPr>
            <a:xfrm>
              <a:off x="665209" y="696217"/>
              <a:ext cx="269041" cy="564690"/>
            </a:xfrm>
            <a:custGeom>
              <a:avLst/>
              <a:gdLst/>
              <a:ahLst/>
              <a:cxnLst>
                <a:cxn ang="0">
                  <a:pos x="wd2" y="hd2"/>
                </a:cxn>
                <a:cxn ang="5400000">
                  <a:pos x="wd2" y="hd2"/>
                </a:cxn>
                <a:cxn ang="10800000">
                  <a:pos x="wd2" y="hd2"/>
                </a:cxn>
                <a:cxn ang="16200000">
                  <a:pos x="wd2" y="hd2"/>
                </a:cxn>
              </a:cxnLst>
              <a:rect l="0" t="0" r="r" b="b"/>
              <a:pathLst>
                <a:path w="21600" h="21600" extrusionOk="0">
                  <a:moveTo>
                    <a:pt x="9673" y="11520"/>
                  </a:moveTo>
                  <a:lnTo>
                    <a:pt x="15488" y="10588"/>
                  </a:lnTo>
                  <a:lnTo>
                    <a:pt x="17268" y="10306"/>
                  </a:lnTo>
                  <a:lnTo>
                    <a:pt x="15547" y="9995"/>
                  </a:lnTo>
                  <a:lnTo>
                    <a:pt x="11749" y="9205"/>
                  </a:lnTo>
                  <a:lnTo>
                    <a:pt x="21600" y="7906"/>
                  </a:lnTo>
                  <a:lnTo>
                    <a:pt x="21600" y="7256"/>
                  </a:lnTo>
                  <a:lnTo>
                    <a:pt x="8545" y="6805"/>
                  </a:lnTo>
                  <a:lnTo>
                    <a:pt x="11631" y="6607"/>
                  </a:lnTo>
                  <a:lnTo>
                    <a:pt x="13945" y="6466"/>
                  </a:lnTo>
                  <a:lnTo>
                    <a:pt x="15607" y="6353"/>
                  </a:lnTo>
                  <a:lnTo>
                    <a:pt x="16734" y="6212"/>
                  </a:lnTo>
                  <a:lnTo>
                    <a:pt x="17446" y="6099"/>
                  </a:lnTo>
                  <a:lnTo>
                    <a:pt x="17802" y="6014"/>
                  </a:lnTo>
                  <a:lnTo>
                    <a:pt x="17921" y="5929"/>
                  </a:lnTo>
                  <a:lnTo>
                    <a:pt x="17921" y="5816"/>
                  </a:lnTo>
                  <a:lnTo>
                    <a:pt x="17921" y="5732"/>
                  </a:lnTo>
                  <a:lnTo>
                    <a:pt x="17862" y="5619"/>
                  </a:lnTo>
                  <a:lnTo>
                    <a:pt x="17624" y="5534"/>
                  </a:lnTo>
                  <a:lnTo>
                    <a:pt x="17387" y="5449"/>
                  </a:lnTo>
                  <a:lnTo>
                    <a:pt x="16912" y="5393"/>
                  </a:lnTo>
                  <a:lnTo>
                    <a:pt x="16259" y="5336"/>
                  </a:lnTo>
                  <a:lnTo>
                    <a:pt x="15488" y="5224"/>
                  </a:lnTo>
                  <a:lnTo>
                    <a:pt x="14598" y="5167"/>
                  </a:lnTo>
                  <a:lnTo>
                    <a:pt x="13530" y="5111"/>
                  </a:lnTo>
                  <a:lnTo>
                    <a:pt x="12521" y="5026"/>
                  </a:lnTo>
                  <a:lnTo>
                    <a:pt x="11453" y="4969"/>
                  </a:lnTo>
                  <a:lnTo>
                    <a:pt x="10385" y="4913"/>
                  </a:lnTo>
                  <a:lnTo>
                    <a:pt x="15963" y="4066"/>
                  </a:lnTo>
                  <a:lnTo>
                    <a:pt x="15785" y="3416"/>
                  </a:lnTo>
                  <a:lnTo>
                    <a:pt x="4510" y="2711"/>
                  </a:lnTo>
                  <a:lnTo>
                    <a:pt x="16378" y="1129"/>
                  </a:lnTo>
                  <a:lnTo>
                    <a:pt x="16200" y="452"/>
                  </a:lnTo>
                  <a:lnTo>
                    <a:pt x="59" y="0"/>
                  </a:lnTo>
                  <a:lnTo>
                    <a:pt x="0" y="678"/>
                  </a:lnTo>
                  <a:lnTo>
                    <a:pt x="12046" y="1016"/>
                  </a:lnTo>
                  <a:lnTo>
                    <a:pt x="831" y="2513"/>
                  </a:lnTo>
                  <a:lnTo>
                    <a:pt x="890" y="3162"/>
                  </a:lnTo>
                  <a:lnTo>
                    <a:pt x="12580" y="3868"/>
                  </a:lnTo>
                  <a:lnTo>
                    <a:pt x="6943" y="4772"/>
                  </a:lnTo>
                  <a:lnTo>
                    <a:pt x="7062" y="5421"/>
                  </a:lnTo>
                  <a:lnTo>
                    <a:pt x="7655" y="5449"/>
                  </a:lnTo>
                  <a:lnTo>
                    <a:pt x="8426" y="5506"/>
                  </a:lnTo>
                  <a:lnTo>
                    <a:pt x="9257" y="5534"/>
                  </a:lnTo>
                  <a:lnTo>
                    <a:pt x="10088" y="5591"/>
                  </a:lnTo>
                  <a:lnTo>
                    <a:pt x="11037" y="5647"/>
                  </a:lnTo>
                  <a:lnTo>
                    <a:pt x="11927" y="5704"/>
                  </a:lnTo>
                  <a:lnTo>
                    <a:pt x="12818" y="5760"/>
                  </a:lnTo>
                  <a:lnTo>
                    <a:pt x="13708" y="5816"/>
                  </a:lnTo>
                  <a:lnTo>
                    <a:pt x="13055" y="5845"/>
                  </a:lnTo>
                  <a:lnTo>
                    <a:pt x="12462" y="5929"/>
                  </a:lnTo>
                  <a:lnTo>
                    <a:pt x="11690" y="5958"/>
                  </a:lnTo>
                  <a:lnTo>
                    <a:pt x="11037" y="5986"/>
                  </a:lnTo>
                  <a:lnTo>
                    <a:pt x="10266" y="6042"/>
                  </a:lnTo>
                  <a:lnTo>
                    <a:pt x="9495" y="6071"/>
                  </a:lnTo>
                  <a:lnTo>
                    <a:pt x="8664" y="6155"/>
                  </a:lnTo>
                  <a:lnTo>
                    <a:pt x="7892" y="6184"/>
                  </a:lnTo>
                  <a:lnTo>
                    <a:pt x="7002" y="6240"/>
                  </a:lnTo>
                  <a:lnTo>
                    <a:pt x="6171" y="6268"/>
                  </a:lnTo>
                  <a:lnTo>
                    <a:pt x="5281" y="6353"/>
                  </a:lnTo>
                  <a:lnTo>
                    <a:pt x="4391" y="6381"/>
                  </a:lnTo>
                  <a:lnTo>
                    <a:pt x="3560" y="6438"/>
                  </a:lnTo>
                  <a:lnTo>
                    <a:pt x="2670" y="6466"/>
                  </a:lnTo>
                  <a:lnTo>
                    <a:pt x="1780" y="6522"/>
                  </a:lnTo>
                  <a:lnTo>
                    <a:pt x="890" y="6579"/>
                  </a:lnTo>
                  <a:lnTo>
                    <a:pt x="949" y="7256"/>
                  </a:lnTo>
                  <a:lnTo>
                    <a:pt x="17387" y="7765"/>
                  </a:lnTo>
                  <a:lnTo>
                    <a:pt x="9376" y="8838"/>
                  </a:lnTo>
                  <a:lnTo>
                    <a:pt x="7418" y="9092"/>
                  </a:lnTo>
                  <a:lnTo>
                    <a:pt x="9257" y="9459"/>
                  </a:lnTo>
                  <a:lnTo>
                    <a:pt x="13233" y="10221"/>
                  </a:lnTo>
                  <a:lnTo>
                    <a:pt x="6409" y="11322"/>
                  </a:lnTo>
                  <a:lnTo>
                    <a:pt x="6587" y="11972"/>
                  </a:lnTo>
                  <a:lnTo>
                    <a:pt x="12521" y="12424"/>
                  </a:lnTo>
                  <a:lnTo>
                    <a:pt x="7418" y="13355"/>
                  </a:lnTo>
                  <a:lnTo>
                    <a:pt x="5875" y="13609"/>
                  </a:lnTo>
                  <a:lnTo>
                    <a:pt x="7299" y="13976"/>
                  </a:lnTo>
                  <a:lnTo>
                    <a:pt x="12105" y="15078"/>
                  </a:lnTo>
                  <a:lnTo>
                    <a:pt x="9495" y="16122"/>
                  </a:lnTo>
                  <a:lnTo>
                    <a:pt x="9079" y="16292"/>
                  </a:lnTo>
                  <a:lnTo>
                    <a:pt x="9376" y="16546"/>
                  </a:lnTo>
                  <a:lnTo>
                    <a:pt x="11156" y="17958"/>
                  </a:lnTo>
                  <a:lnTo>
                    <a:pt x="10266" y="19595"/>
                  </a:lnTo>
                  <a:lnTo>
                    <a:pt x="10266" y="19708"/>
                  </a:lnTo>
                  <a:lnTo>
                    <a:pt x="10266" y="19765"/>
                  </a:lnTo>
                  <a:lnTo>
                    <a:pt x="11215" y="21600"/>
                  </a:lnTo>
                  <a:lnTo>
                    <a:pt x="12580" y="21431"/>
                  </a:lnTo>
                  <a:lnTo>
                    <a:pt x="11690" y="19680"/>
                  </a:lnTo>
                  <a:lnTo>
                    <a:pt x="12580" y="17986"/>
                  </a:lnTo>
                  <a:lnTo>
                    <a:pt x="12640" y="17845"/>
                  </a:lnTo>
                  <a:lnTo>
                    <a:pt x="12521" y="17732"/>
                  </a:lnTo>
                  <a:lnTo>
                    <a:pt x="10978" y="16461"/>
                  </a:lnTo>
                  <a:lnTo>
                    <a:pt x="13826" y="15275"/>
                  </a:lnTo>
                  <a:lnTo>
                    <a:pt x="14657" y="14965"/>
                  </a:lnTo>
                  <a:lnTo>
                    <a:pt x="13708" y="14739"/>
                  </a:lnTo>
                  <a:lnTo>
                    <a:pt x="9435" y="13694"/>
                  </a:lnTo>
                  <a:lnTo>
                    <a:pt x="15488" y="12649"/>
                  </a:lnTo>
                  <a:lnTo>
                    <a:pt x="17980" y="12198"/>
                  </a:lnTo>
                  <a:lnTo>
                    <a:pt x="15310" y="12000"/>
                  </a:lnTo>
                  <a:lnTo>
                    <a:pt x="9673" y="1152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1238" name="Group 1238"/>
          <p:cNvGrpSpPr/>
          <p:nvPr/>
        </p:nvGrpSpPr>
        <p:grpSpPr>
          <a:xfrm>
            <a:off x="10947400" y="863600"/>
            <a:ext cx="1648864" cy="1301903"/>
            <a:chOff x="0" y="0"/>
            <a:chExt cx="1648863" cy="1301902"/>
          </a:xfrm>
        </p:grpSpPr>
        <p:sp>
          <p:nvSpPr>
            <p:cNvPr id="1194" name="Shape 1194"/>
            <p:cNvSpPr/>
            <p:nvPr/>
          </p:nvSpPr>
          <p:spPr>
            <a:xfrm>
              <a:off x="0" y="358141"/>
              <a:ext cx="1498600" cy="745550"/>
            </a:xfrm>
            <a:custGeom>
              <a:avLst/>
              <a:gdLst/>
              <a:ahLst/>
              <a:cxnLst>
                <a:cxn ang="0">
                  <a:pos x="wd2" y="hd2"/>
                </a:cxn>
                <a:cxn ang="5400000">
                  <a:pos x="wd2" y="hd2"/>
                </a:cxn>
                <a:cxn ang="10800000">
                  <a:pos x="wd2" y="hd2"/>
                </a:cxn>
                <a:cxn ang="16200000">
                  <a:pos x="wd2" y="hd2"/>
                </a:cxn>
              </a:cxnLst>
              <a:rect l="0" t="0" r="r" b="b"/>
              <a:pathLst>
                <a:path w="21600" h="21600" extrusionOk="0">
                  <a:moveTo>
                    <a:pt x="282" y="571"/>
                  </a:moveTo>
                  <a:lnTo>
                    <a:pt x="282" y="21013"/>
                  </a:lnTo>
                  <a:lnTo>
                    <a:pt x="21325" y="21013"/>
                  </a:lnTo>
                  <a:lnTo>
                    <a:pt x="21325" y="571"/>
                  </a:lnTo>
                  <a:lnTo>
                    <a:pt x="282" y="571"/>
                  </a:lnTo>
                  <a:lnTo>
                    <a:pt x="0" y="0"/>
                  </a:lnTo>
                  <a:lnTo>
                    <a:pt x="21600" y="0"/>
                  </a:lnTo>
                  <a:lnTo>
                    <a:pt x="21600" y="21600"/>
                  </a:lnTo>
                  <a:lnTo>
                    <a:pt x="0" y="21600"/>
                  </a:lnTo>
                  <a:lnTo>
                    <a:pt x="0" y="0"/>
                  </a:lnTo>
                  <a:lnTo>
                    <a:pt x="282" y="571"/>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195" name="Shape 1195"/>
            <p:cNvSpPr/>
            <p:nvPr/>
          </p:nvSpPr>
          <p:spPr>
            <a:xfrm>
              <a:off x="681186"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196" name="Shape 1196"/>
            <p:cNvSpPr/>
            <p:nvPr/>
          </p:nvSpPr>
          <p:spPr>
            <a:xfrm>
              <a:off x="14188" y="719653"/>
              <a:ext cx="1490751" cy="19146"/>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197" name="Shape 1197"/>
            <p:cNvSpPr/>
            <p:nvPr/>
          </p:nvSpPr>
          <p:spPr>
            <a:xfrm>
              <a:off x="14188" y="95953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198" name="Shape 1198"/>
            <p:cNvSpPr/>
            <p:nvPr/>
          </p:nvSpPr>
          <p:spPr>
            <a:xfrm>
              <a:off x="14188" y="839031"/>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199" name="Shape 1199"/>
            <p:cNvSpPr/>
            <p:nvPr/>
          </p:nvSpPr>
          <p:spPr>
            <a:xfrm>
              <a:off x="14188" y="47864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0" name="Shape 1200"/>
            <p:cNvSpPr/>
            <p:nvPr/>
          </p:nvSpPr>
          <p:spPr>
            <a:xfrm>
              <a:off x="14188" y="598023"/>
              <a:ext cx="1490751" cy="21398"/>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1" name="Shape 1201"/>
            <p:cNvSpPr/>
            <p:nvPr/>
          </p:nvSpPr>
          <p:spPr>
            <a:xfrm>
              <a:off x="33815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2" name="Shape 1202"/>
            <p:cNvSpPr/>
            <p:nvPr/>
          </p:nvSpPr>
          <p:spPr>
            <a:xfrm>
              <a:off x="564725"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3" name="Shape 1203"/>
            <p:cNvSpPr/>
            <p:nvPr/>
          </p:nvSpPr>
          <p:spPr>
            <a:xfrm>
              <a:off x="451442"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4" name="Shape 1204"/>
            <p:cNvSpPr/>
            <p:nvPr/>
          </p:nvSpPr>
          <p:spPr>
            <a:xfrm>
              <a:off x="111591"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5" name="Shape 1205"/>
            <p:cNvSpPr/>
            <p:nvPr/>
          </p:nvSpPr>
          <p:spPr>
            <a:xfrm>
              <a:off x="224875" y="371656"/>
              <a:ext cx="37120"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6" name="Shape 1206"/>
            <p:cNvSpPr/>
            <p:nvPr/>
          </p:nvSpPr>
          <p:spPr>
            <a:xfrm>
              <a:off x="1249722"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7" name="Shape 1207"/>
            <p:cNvSpPr/>
            <p:nvPr/>
          </p:nvSpPr>
          <p:spPr>
            <a:xfrm>
              <a:off x="906695"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8" name="Shape 1208"/>
            <p:cNvSpPr/>
            <p:nvPr/>
          </p:nvSpPr>
          <p:spPr>
            <a:xfrm>
              <a:off x="1133262"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09" name="Shape 1209"/>
            <p:cNvSpPr/>
            <p:nvPr/>
          </p:nvSpPr>
          <p:spPr>
            <a:xfrm>
              <a:off x="101997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10" name="Shape 1210"/>
            <p:cNvSpPr/>
            <p:nvPr/>
          </p:nvSpPr>
          <p:spPr>
            <a:xfrm>
              <a:off x="1361947"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11" name="Shape 1211"/>
            <p:cNvSpPr/>
            <p:nvPr/>
          </p:nvSpPr>
          <p:spPr>
            <a:xfrm>
              <a:off x="794470"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12" name="Shape 1212"/>
            <p:cNvSpPr/>
            <p:nvPr/>
          </p:nvSpPr>
          <p:spPr>
            <a:xfrm>
              <a:off x="655777" y="765828"/>
              <a:ext cx="993087" cy="536075"/>
            </a:xfrm>
            <a:custGeom>
              <a:avLst/>
              <a:gdLst/>
              <a:ahLst/>
              <a:cxnLst>
                <a:cxn ang="0">
                  <a:pos x="wd2" y="hd2"/>
                </a:cxn>
                <a:cxn ang="5400000">
                  <a:pos x="wd2" y="hd2"/>
                </a:cxn>
                <a:cxn ang="10800000">
                  <a:pos x="wd2" y="hd2"/>
                </a:cxn>
                <a:cxn ang="16200000">
                  <a:pos x="wd2" y="hd2"/>
                </a:cxn>
              </a:cxnLst>
              <a:rect l="0" t="0" r="r" b="b"/>
              <a:pathLst>
                <a:path w="21600" h="21600" extrusionOk="0">
                  <a:moveTo>
                    <a:pt x="18203" y="15565"/>
                  </a:moveTo>
                  <a:lnTo>
                    <a:pt x="3397" y="15542"/>
                  </a:lnTo>
                  <a:lnTo>
                    <a:pt x="3638" y="14453"/>
                  </a:lnTo>
                  <a:lnTo>
                    <a:pt x="3915" y="13409"/>
                  </a:lnTo>
                  <a:lnTo>
                    <a:pt x="4237" y="12411"/>
                  </a:lnTo>
                  <a:lnTo>
                    <a:pt x="4594" y="11458"/>
                  </a:lnTo>
                  <a:lnTo>
                    <a:pt x="4974" y="10573"/>
                  </a:lnTo>
                  <a:lnTo>
                    <a:pt x="5400" y="9756"/>
                  </a:lnTo>
                  <a:lnTo>
                    <a:pt x="5838" y="9008"/>
                  </a:lnTo>
                  <a:lnTo>
                    <a:pt x="6310" y="8327"/>
                  </a:lnTo>
                  <a:lnTo>
                    <a:pt x="6805" y="7714"/>
                  </a:lnTo>
                  <a:lnTo>
                    <a:pt x="7323" y="7147"/>
                  </a:lnTo>
                  <a:lnTo>
                    <a:pt x="7864" y="6693"/>
                  </a:lnTo>
                  <a:lnTo>
                    <a:pt x="8428" y="6285"/>
                  </a:lnTo>
                  <a:lnTo>
                    <a:pt x="8992" y="6013"/>
                  </a:lnTo>
                  <a:lnTo>
                    <a:pt x="9591" y="5763"/>
                  </a:lnTo>
                  <a:lnTo>
                    <a:pt x="10190" y="5650"/>
                  </a:lnTo>
                  <a:lnTo>
                    <a:pt x="10800" y="5582"/>
                  </a:lnTo>
                  <a:lnTo>
                    <a:pt x="11410" y="5650"/>
                  </a:lnTo>
                  <a:lnTo>
                    <a:pt x="11997" y="5763"/>
                  </a:lnTo>
                  <a:lnTo>
                    <a:pt x="12596" y="6013"/>
                  </a:lnTo>
                  <a:lnTo>
                    <a:pt x="13172" y="6285"/>
                  </a:lnTo>
                  <a:lnTo>
                    <a:pt x="13725" y="6693"/>
                  </a:lnTo>
                  <a:lnTo>
                    <a:pt x="14266" y="7147"/>
                  </a:lnTo>
                  <a:lnTo>
                    <a:pt x="14784" y="7714"/>
                  </a:lnTo>
                  <a:lnTo>
                    <a:pt x="15290" y="8327"/>
                  </a:lnTo>
                  <a:lnTo>
                    <a:pt x="15751" y="9030"/>
                  </a:lnTo>
                  <a:lnTo>
                    <a:pt x="16200" y="9756"/>
                  </a:lnTo>
                  <a:lnTo>
                    <a:pt x="16626" y="10596"/>
                  </a:lnTo>
                  <a:lnTo>
                    <a:pt x="17017" y="11481"/>
                  </a:lnTo>
                  <a:lnTo>
                    <a:pt x="17374" y="12434"/>
                  </a:lnTo>
                  <a:lnTo>
                    <a:pt x="17685" y="13432"/>
                  </a:lnTo>
                  <a:lnTo>
                    <a:pt x="17973" y="14476"/>
                  </a:lnTo>
                  <a:lnTo>
                    <a:pt x="18203" y="15565"/>
                  </a:lnTo>
                  <a:lnTo>
                    <a:pt x="21600" y="21600"/>
                  </a:lnTo>
                  <a:lnTo>
                    <a:pt x="21600" y="21282"/>
                  </a:lnTo>
                  <a:lnTo>
                    <a:pt x="21588" y="20193"/>
                  </a:lnTo>
                  <a:lnTo>
                    <a:pt x="21542" y="19127"/>
                  </a:lnTo>
                  <a:lnTo>
                    <a:pt x="21485" y="18038"/>
                  </a:lnTo>
                  <a:lnTo>
                    <a:pt x="21370" y="16994"/>
                  </a:lnTo>
                  <a:lnTo>
                    <a:pt x="21255" y="15973"/>
                  </a:lnTo>
                  <a:lnTo>
                    <a:pt x="21105" y="14975"/>
                  </a:lnTo>
                  <a:lnTo>
                    <a:pt x="20932" y="13976"/>
                  </a:lnTo>
                  <a:lnTo>
                    <a:pt x="20748" y="13001"/>
                  </a:lnTo>
                  <a:lnTo>
                    <a:pt x="20529" y="12071"/>
                  </a:lnTo>
                  <a:lnTo>
                    <a:pt x="20287" y="11140"/>
                  </a:lnTo>
                  <a:lnTo>
                    <a:pt x="20034" y="10255"/>
                  </a:lnTo>
                  <a:lnTo>
                    <a:pt x="19758" y="9393"/>
                  </a:lnTo>
                  <a:lnTo>
                    <a:pt x="19447" y="8576"/>
                  </a:lnTo>
                  <a:lnTo>
                    <a:pt x="19136" y="7760"/>
                  </a:lnTo>
                  <a:lnTo>
                    <a:pt x="18791" y="6966"/>
                  </a:lnTo>
                  <a:lnTo>
                    <a:pt x="18434" y="6239"/>
                  </a:lnTo>
                  <a:lnTo>
                    <a:pt x="18065" y="5536"/>
                  </a:lnTo>
                  <a:lnTo>
                    <a:pt x="17662" y="4855"/>
                  </a:lnTo>
                  <a:lnTo>
                    <a:pt x="17248" y="4220"/>
                  </a:lnTo>
                  <a:lnTo>
                    <a:pt x="16822" y="3630"/>
                  </a:lnTo>
                  <a:lnTo>
                    <a:pt x="16384" y="3086"/>
                  </a:lnTo>
                  <a:lnTo>
                    <a:pt x="15935" y="2587"/>
                  </a:lnTo>
                  <a:lnTo>
                    <a:pt x="15475" y="2110"/>
                  </a:lnTo>
                  <a:lnTo>
                    <a:pt x="15003" y="1679"/>
                  </a:lnTo>
                  <a:lnTo>
                    <a:pt x="14507" y="1293"/>
                  </a:lnTo>
                  <a:lnTo>
                    <a:pt x="14001" y="953"/>
                  </a:lnTo>
                  <a:lnTo>
                    <a:pt x="13483" y="681"/>
                  </a:lnTo>
                  <a:lnTo>
                    <a:pt x="12965" y="431"/>
                  </a:lnTo>
                  <a:lnTo>
                    <a:pt x="12435" y="227"/>
                  </a:lnTo>
                  <a:lnTo>
                    <a:pt x="11894" y="113"/>
                  </a:lnTo>
                  <a:lnTo>
                    <a:pt x="11353" y="23"/>
                  </a:lnTo>
                  <a:lnTo>
                    <a:pt x="10800" y="0"/>
                  </a:lnTo>
                  <a:lnTo>
                    <a:pt x="10236" y="23"/>
                  </a:lnTo>
                  <a:lnTo>
                    <a:pt x="9695" y="113"/>
                  </a:lnTo>
                  <a:lnTo>
                    <a:pt x="9154" y="227"/>
                  </a:lnTo>
                  <a:lnTo>
                    <a:pt x="8624" y="431"/>
                  </a:lnTo>
                  <a:lnTo>
                    <a:pt x="8106" y="681"/>
                  </a:lnTo>
                  <a:lnTo>
                    <a:pt x="7588" y="953"/>
                  </a:lnTo>
                  <a:lnTo>
                    <a:pt x="7081" y="1293"/>
                  </a:lnTo>
                  <a:lnTo>
                    <a:pt x="6597" y="1679"/>
                  </a:lnTo>
                  <a:lnTo>
                    <a:pt x="6114" y="2110"/>
                  </a:lnTo>
                  <a:lnTo>
                    <a:pt x="5653" y="2587"/>
                  </a:lnTo>
                  <a:lnTo>
                    <a:pt x="5204" y="3086"/>
                  </a:lnTo>
                  <a:lnTo>
                    <a:pt x="4767" y="3630"/>
                  </a:lnTo>
                  <a:lnTo>
                    <a:pt x="4341" y="4220"/>
                  </a:lnTo>
                  <a:lnTo>
                    <a:pt x="3926" y="4855"/>
                  </a:lnTo>
                  <a:lnTo>
                    <a:pt x="3546" y="5536"/>
                  </a:lnTo>
                  <a:lnTo>
                    <a:pt x="3178" y="6239"/>
                  </a:lnTo>
                  <a:lnTo>
                    <a:pt x="2809" y="6966"/>
                  </a:lnTo>
                  <a:lnTo>
                    <a:pt x="2475" y="7760"/>
                  </a:lnTo>
                  <a:lnTo>
                    <a:pt x="2153" y="8576"/>
                  </a:lnTo>
                  <a:lnTo>
                    <a:pt x="1842" y="9393"/>
                  </a:lnTo>
                  <a:lnTo>
                    <a:pt x="1566" y="10255"/>
                  </a:lnTo>
                  <a:lnTo>
                    <a:pt x="1301" y="11140"/>
                  </a:lnTo>
                  <a:lnTo>
                    <a:pt x="1059" y="12071"/>
                  </a:lnTo>
                  <a:lnTo>
                    <a:pt x="852" y="13001"/>
                  </a:lnTo>
                  <a:lnTo>
                    <a:pt x="656" y="13976"/>
                  </a:lnTo>
                  <a:lnTo>
                    <a:pt x="495" y="14975"/>
                  </a:lnTo>
                  <a:lnTo>
                    <a:pt x="345" y="15973"/>
                  </a:lnTo>
                  <a:lnTo>
                    <a:pt x="230" y="16994"/>
                  </a:lnTo>
                  <a:lnTo>
                    <a:pt x="127" y="18038"/>
                  </a:lnTo>
                  <a:lnTo>
                    <a:pt x="58" y="19127"/>
                  </a:lnTo>
                  <a:lnTo>
                    <a:pt x="23" y="20193"/>
                  </a:lnTo>
                  <a:lnTo>
                    <a:pt x="0" y="21282"/>
                  </a:lnTo>
                  <a:lnTo>
                    <a:pt x="0" y="21600"/>
                  </a:lnTo>
                  <a:lnTo>
                    <a:pt x="173" y="21600"/>
                  </a:lnTo>
                  <a:lnTo>
                    <a:pt x="21600" y="21600"/>
                  </a:lnTo>
                  <a:lnTo>
                    <a:pt x="18203" y="15565"/>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13" name="Shape 1213"/>
            <p:cNvSpPr/>
            <p:nvPr/>
          </p:nvSpPr>
          <p:spPr>
            <a:xfrm>
              <a:off x="671657" y="781595"/>
              <a:ext cx="961325" cy="504541"/>
            </a:xfrm>
            <a:custGeom>
              <a:avLst/>
              <a:gdLst/>
              <a:ahLst/>
              <a:cxnLst>
                <a:cxn ang="0">
                  <a:pos x="wd2" y="hd2"/>
                </a:cxn>
                <a:cxn ang="5400000">
                  <a:pos x="wd2" y="hd2"/>
                </a:cxn>
                <a:cxn ang="10800000">
                  <a:pos x="wd2" y="hd2"/>
                </a:cxn>
                <a:cxn ang="16200000">
                  <a:pos x="wd2" y="hd2"/>
                </a:cxn>
              </a:cxnLst>
              <a:rect l="0" t="0" r="r" b="b"/>
              <a:pathLst>
                <a:path w="21600" h="21600" extrusionOk="0">
                  <a:moveTo>
                    <a:pt x="18949" y="16574"/>
                  </a:moveTo>
                  <a:lnTo>
                    <a:pt x="18866" y="16091"/>
                  </a:lnTo>
                  <a:lnTo>
                    <a:pt x="18616" y="14811"/>
                  </a:lnTo>
                  <a:lnTo>
                    <a:pt x="18319" y="13627"/>
                  </a:lnTo>
                  <a:lnTo>
                    <a:pt x="17986" y="12491"/>
                  </a:lnTo>
                  <a:lnTo>
                    <a:pt x="17606" y="11404"/>
                  </a:lnTo>
                  <a:lnTo>
                    <a:pt x="17190" y="10365"/>
                  </a:lnTo>
                  <a:lnTo>
                    <a:pt x="16738" y="9423"/>
                  </a:lnTo>
                  <a:lnTo>
                    <a:pt x="16251" y="8529"/>
                  </a:lnTo>
                  <a:lnTo>
                    <a:pt x="15739" y="7732"/>
                  </a:lnTo>
                  <a:lnTo>
                    <a:pt x="15193" y="7031"/>
                  </a:lnTo>
                  <a:lnTo>
                    <a:pt x="14622" y="6379"/>
                  </a:lnTo>
                  <a:lnTo>
                    <a:pt x="14028" y="5823"/>
                  </a:lnTo>
                  <a:lnTo>
                    <a:pt x="13421" y="5388"/>
                  </a:lnTo>
                  <a:lnTo>
                    <a:pt x="12791" y="5026"/>
                  </a:lnTo>
                  <a:lnTo>
                    <a:pt x="12125" y="4784"/>
                  </a:lnTo>
                  <a:lnTo>
                    <a:pt x="11472" y="4615"/>
                  </a:lnTo>
                  <a:lnTo>
                    <a:pt x="10806" y="4542"/>
                  </a:lnTo>
                  <a:lnTo>
                    <a:pt x="10128" y="4615"/>
                  </a:lnTo>
                  <a:lnTo>
                    <a:pt x="9475" y="4784"/>
                  </a:lnTo>
                  <a:lnTo>
                    <a:pt x="8833" y="5026"/>
                  </a:lnTo>
                  <a:lnTo>
                    <a:pt x="8203" y="5388"/>
                  </a:lnTo>
                  <a:lnTo>
                    <a:pt x="7584" y="5823"/>
                  </a:lnTo>
                  <a:lnTo>
                    <a:pt x="7002" y="6379"/>
                  </a:lnTo>
                  <a:lnTo>
                    <a:pt x="6419" y="7007"/>
                  </a:lnTo>
                  <a:lnTo>
                    <a:pt x="5884" y="7732"/>
                  </a:lnTo>
                  <a:lnTo>
                    <a:pt x="5361" y="8529"/>
                  </a:lnTo>
                  <a:lnTo>
                    <a:pt x="4886" y="9399"/>
                  </a:lnTo>
                  <a:lnTo>
                    <a:pt x="4434" y="10341"/>
                  </a:lnTo>
                  <a:lnTo>
                    <a:pt x="4018" y="11380"/>
                  </a:lnTo>
                  <a:lnTo>
                    <a:pt x="3638" y="12443"/>
                  </a:lnTo>
                  <a:lnTo>
                    <a:pt x="3305" y="13603"/>
                  </a:lnTo>
                  <a:lnTo>
                    <a:pt x="2996" y="14787"/>
                  </a:lnTo>
                  <a:lnTo>
                    <a:pt x="2758" y="16067"/>
                  </a:lnTo>
                  <a:lnTo>
                    <a:pt x="2675" y="16550"/>
                  </a:lnTo>
                  <a:lnTo>
                    <a:pt x="2901" y="16550"/>
                  </a:lnTo>
                  <a:lnTo>
                    <a:pt x="18949" y="16574"/>
                  </a:lnTo>
                  <a:lnTo>
                    <a:pt x="21600" y="21600"/>
                  </a:lnTo>
                  <a:lnTo>
                    <a:pt x="10960" y="21600"/>
                  </a:lnTo>
                  <a:lnTo>
                    <a:pt x="10960" y="20344"/>
                  </a:lnTo>
                  <a:lnTo>
                    <a:pt x="10949" y="20223"/>
                  </a:lnTo>
                  <a:lnTo>
                    <a:pt x="10925" y="20102"/>
                  </a:lnTo>
                  <a:lnTo>
                    <a:pt x="10865" y="20030"/>
                  </a:lnTo>
                  <a:lnTo>
                    <a:pt x="10806" y="19981"/>
                  </a:lnTo>
                  <a:lnTo>
                    <a:pt x="10735" y="20030"/>
                  </a:lnTo>
                  <a:lnTo>
                    <a:pt x="10675" y="20102"/>
                  </a:lnTo>
                  <a:lnTo>
                    <a:pt x="10640" y="20223"/>
                  </a:lnTo>
                  <a:lnTo>
                    <a:pt x="10628" y="20344"/>
                  </a:lnTo>
                  <a:lnTo>
                    <a:pt x="10628" y="21600"/>
                  </a:lnTo>
                  <a:lnTo>
                    <a:pt x="0" y="21600"/>
                  </a:lnTo>
                  <a:lnTo>
                    <a:pt x="12" y="21238"/>
                  </a:lnTo>
                  <a:lnTo>
                    <a:pt x="12" y="20875"/>
                  </a:lnTo>
                  <a:lnTo>
                    <a:pt x="24" y="20537"/>
                  </a:lnTo>
                  <a:lnTo>
                    <a:pt x="48" y="20199"/>
                  </a:lnTo>
                  <a:lnTo>
                    <a:pt x="606" y="20295"/>
                  </a:lnTo>
                  <a:lnTo>
                    <a:pt x="678" y="20271"/>
                  </a:lnTo>
                  <a:lnTo>
                    <a:pt x="725" y="20223"/>
                  </a:lnTo>
                  <a:lnTo>
                    <a:pt x="773" y="20102"/>
                  </a:lnTo>
                  <a:lnTo>
                    <a:pt x="796" y="19981"/>
                  </a:lnTo>
                  <a:lnTo>
                    <a:pt x="796" y="19860"/>
                  </a:lnTo>
                  <a:lnTo>
                    <a:pt x="749" y="19740"/>
                  </a:lnTo>
                  <a:lnTo>
                    <a:pt x="701" y="19667"/>
                  </a:lnTo>
                  <a:lnTo>
                    <a:pt x="642" y="19595"/>
                  </a:lnTo>
                  <a:lnTo>
                    <a:pt x="71" y="19498"/>
                  </a:lnTo>
                  <a:lnTo>
                    <a:pt x="95" y="19184"/>
                  </a:lnTo>
                  <a:lnTo>
                    <a:pt x="107" y="18918"/>
                  </a:lnTo>
                  <a:lnTo>
                    <a:pt x="143" y="18604"/>
                  </a:lnTo>
                  <a:lnTo>
                    <a:pt x="155" y="18290"/>
                  </a:lnTo>
                  <a:lnTo>
                    <a:pt x="1308" y="18701"/>
                  </a:lnTo>
                  <a:lnTo>
                    <a:pt x="1367" y="18701"/>
                  </a:lnTo>
                  <a:lnTo>
                    <a:pt x="1438" y="18652"/>
                  </a:lnTo>
                  <a:lnTo>
                    <a:pt x="1486" y="18580"/>
                  </a:lnTo>
                  <a:lnTo>
                    <a:pt x="1510" y="18435"/>
                  </a:lnTo>
                  <a:lnTo>
                    <a:pt x="1510" y="18290"/>
                  </a:lnTo>
                  <a:lnTo>
                    <a:pt x="1486" y="18193"/>
                  </a:lnTo>
                  <a:lnTo>
                    <a:pt x="1438" y="18097"/>
                  </a:lnTo>
                  <a:lnTo>
                    <a:pt x="1367" y="18048"/>
                  </a:lnTo>
                  <a:lnTo>
                    <a:pt x="1367" y="18048"/>
                  </a:lnTo>
                  <a:lnTo>
                    <a:pt x="226" y="17638"/>
                  </a:lnTo>
                  <a:lnTo>
                    <a:pt x="250" y="17323"/>
                  </a:lnTo>
                  <a:lnTo>
                    <a:pt x="285" y="17009"/>
                  </a:lnTo>
                  <a:lnTo>
                    <a:pt x="321" y="16744"/>
                  </a:lnTo>
                  <a:lnTo>
                    <a:pt x="357" y="16430"/>
                  </a:lnTo>
                  <a:lnTo>
                    <a:pt x="892" y="16719"/>
                  </a:lnTo>
                  <a:lnTo>
                    <a:pt x="892" y="16719"/>
                  </a:lnTo>
                  <a:lnTo>
                    <a:pt x="963" y="16719"/>
                  </a:lnTo>
                  <a:lnTo>
                    <a:pt x="1034" y="16671"/>
                  </a:lnTo>
                  <a:lnTo>
                    <a:pt x="1070" y="16599"/>
                  </a:lnTo>
                  <a:lnTo>
                    <a:pt x="1094" y="16478"/>
                  </a:lnTo>
                  <a:lnTo>
                    <a:pt x="1094" y="16357"/>
                  </a:lnTo>
                  <a:lnTo>
                    <a:pt x="1082" y="16212"/>
                  </a:lnTo>
                  <a:lnTo>
                    <a:pt x="1046" y="16091"/>
                  </a:lnTo>
                  <a:lnTo>
                    <a:pt x="987" y="16043"/>
                  </a:lnTo>
                  <a:lnTo>
                    <a:pt x="440" y="15753"/>
                  </a:lnTo>
                  <a:lnTo>
                    <a:pt x="476" y="15487"/>
                  </a:lnTo>
                  <a:lnTo>
                    <a:pt x="535" y="15173"/>
                  </a:lnTo>
                  <a:lnTo>
                    <a:pt x="582" y="14907"/>
                  </a:lnTo>
                  <a:lnTo>
                    <a:pt x="630" y="14617"/>
                  </a:lnTo>
                  <a:lnTo>
                    <a:pt x="1712" y="15439"/>
                  </a:lnTo>
                  <a:lnTo>
                    <a:pt x="1712" y="15439"/>
                  </a:lnTo>
                  <a:lnTo>
                    <a:pt x="1783" y="15463"/>
                  </a:lnTo>
                  <a:lnTo>
                    <a:pt x="1854" y="15391"/>
                  </a:lnTo>
                  <a:lnTo>
                    <a:pt x="1902" y="15318"/>
                  </a:lnTo>
                  <a:lnTo>
                    <a:pt x="1926" y="15197"/>
                  </a:lnTo>
                  <a:lnTo>
                    <a:pt x="1950" y="15077"/>
                  </a:lnTo>
                  <a:lnTo>
                    <a:pt x="1926" y="14932"/>
                  </a:lnTo>
                  <a:lnTo>
                    <a:pt x="1890" y="14811"/>
                  </a:lnTo>
                  <a:lnTo>
                    <a:pt x="1831" y="14762"/>
                  </a:lnTo>
                  <a:lnTo>
                    <a:pt x="737" y="13965"/>
                  </a:lnTo>
                  <a:lnTo>
                    <a:pt x="808" y="13675"/>
                  </a:lnTo>
                  <a:lnTo>
                    <a:pt x="868" y="13409"/>
                  </a:lnTo>
                  <a:lnTo>
                    <a:pt x="927" y="13119"/>
                  </a:lnTo>
                  <a:lnTo>
                    <a:pt x="987" y="12854"/>
                  </a:lnTo>
                  <a:lnTo>
                    <a:pt x="1486" y="13289"/>
                  </a:lnTo>
                  <a:lnTo>
                    <a:pt x="1545" y="13313"/>
                  </a:lnTo>
                  <a:lnTo>
                    <a:pt x="1605" y="13313"/>
                  </a:lnTo>
                  <a:lnTo>
                    <a:pt x="1652" y="13240"/>
                  </a:lnTo>
                  <a:lnTo>
                    <a:pt x="1700" y="13119"/>
                  </a:lnTo>
                  <a:lnTo>
                    <a:pt x="1712" y="12974"/>
                  </a:lnTo>
                  <a:lnTo>
                    <a:pt x="1712" y="12878"/>
                  </a:lnTo>
                  <a:lnTo>
                    <a:pt x="1676" y="12757"/>
                  </a:lnTo>
                  <a:lnTo>
                    <a:pt x="1617" y="12685"/>
                  </a:lnTo>
                  <a:lnTo>
                    <a:pt x="1617" y="12685"/>
                  </a:lnTo>
                  <a:lnTo>
                    <a:pt x="1141" y="12201"/>
                  </a:lnTo>
                  <a:lnTo>
                    <a:pt x="1201" y="11936"/>
                  </a:lnTo>
                  <a:lnTo>
                    <a:pt x="1272" y="11670"/>
                  </a:lnTo>
                  <a:lnTo>
                    <a:pt x="1343" y="11404"/>
                  </a:lnTo>
                  <a:lnTo>
                    <a:pt x="1415" y="11138"/>
                  </a:lnTo>
                  <a:lnTo>
                    <a:pt x="2401" y="12322"/>
                  </a:lnTo>
                  <a:lnTo>
                    <a:pt x="2401" y="12322"/>
                  </a:lnTo>
                  <a:lnTo>
                    <a:pt x="2461" y="12346"/>
                  </a:lnTo>
                  <a:lnTo>
                    <a:pt x="2532" y="12346"/>
                  </a:lnTo>
                  <a:lnTo>
                    <a:pt x="2592" y="12298"/>
                  </a:lnTo>
                  <a:lnTo>
                    <a:pt x="2627" y="12177"/>
                  </a:lnTo>
                  <a:lnTo>
                    <a:pt x="2663" y="12032"/>
                  </a:lnTo>
                  <a:lnTo>
                    <a:pt x="2639" y="11887"/>
                  </a:lnTo>
                  <a:lnTo>
                    <a:pt x="2615" y="11791"/>
                  </a:lnTo>
                  <a:lnTo>
                    <a:pt x="2580" y="11694"/>
                  </a:lnTo>
                  <a:lnTo>
                    <a:pt x="2580" y="11694"/>
                  </a:lnTo>
                  <a:lnTo>
                    <a:pt x="1581" y="10534"/>
                  </a:lnTo>
                  <a:lnTo>
                    <a:pt x="1652" y="10293"/>
                  </a:lnTo>
                  <a:lnTo>
                    <a:pt x="1736" y="10027"/>
                  </a:lnTo>
                  <a:lnTo>
                    <a:pt x="1819" y="9785"/>
                  </a:lnTo>
                  <a:lnTo>
                    <a:pt x="1902" y="9544"/>
                  </a:lnTo>
                  <a:lnTo>
                    <a:pt x="2342" y="10148"/>
                  </a:lnTo>
                  <a:lnTo>
                    <a:pt x="2342" y="10148"/>
                  </a:lnTo>
                  <a:lnTo>
                    <a:pt x="2413" y="10196"/>
                  </a:lnTo>
                  <a:lnTo>
                    <a:pt x="2461" y="10196"/>
                  </a:lnTo>
                  <a:lnTo>
                    <a:pt x="2532" y="10148"/>
                  </a:lnTo>
                  <a:lnTo>
                    <a:pt x="2580" y="10051"/>
                  </a:lnTo>
                  <a:lnTo>
                    <a:pt x="2603" y="9930"/>
                  </a:lnTo>
                  <a:lnTo>
                    <a:pt x="2603" y="9785"/>
                  </a:lnTo>
                  <a:lnTo>
                    <a:pt x="2592" y="9664"/>
                  </a:lnTo>
                  <a:lnTo>
                    <a:pt x="2532" y="9568"/>
                  </a:lnTo>
                  <a:lnTo>
                    <a:pt x="2532" y="9568"/>
                  </a:lnTo>
                  <a:lnTo>
                    <a:pt x="2104" y="8940"/>
                  </a:lnTo>
                  <a:lnTo>
                    <a:pt x="2211" y="8722"/>
                  </a:lnTo>
                  <a:lnTo>
                    <a:pt x="2282" y="8481"/>
                  </a:lnTo>
                  <a:lnTo>
                    <a:pt x="2366" y="8215"/>
                  </a:lnTo>
                  <a:lnTo>
                    <a:pt x="2461" y="7997"/>
                  </a:lnTo>
                  <a:lnTo>
                    <a:pt x="3340" y="9471"/>
                  </a:lnTo>
                  <a:lnTo>
                    <a:pt x="3340" y="9471"/>
                  </a:lnTo>
                  <a:lnTo>
                    <a:pt x="3400" y="9568"/>
                  </a:lnTo>
                  <a:lnTo>
                    <a:pt x="3459" y="9568"/>
                  </a:lnTo>
                  <a:lnTo>
                    <a:pt x="3519" y="9544"/>
                  </a:lnTo>
                  <a:lnTo>
                    <a:pt x="3578" y="9447"/>
                  </a:lnTo>
                  <a:lnTo>
                    <a:pt x="3614" y="9302"/>
                  </a:lnTo>
                  <a:lnTo>
                    <a:pt x="3614" y="9181"/>
                  </a:lnTo>
                  <a:lnTo>
                    <a:pt x="3602" y="9060"/>
                  </a:lnTo>
                  <a:lnTo>
                    <a:pt x="3566" y="8940"/>
                  </a:lnTo>
                  <a:lnTo>
                    <a:pt x="2699" y="7466"/>
                  </a:lnTo>
                  <a:lnTo>
                    <a:pt x="2734" y="7369"/>
                  </a:lnTo>
                  <a:lnTo>
                    <a:pt x="2794" y="7248"/>
                  </a:lnTo>
                  <a:lnTo>
                    <a:pt x="2853" y="7152"/>
                  </a:lnTo>
                  <a:lnTo>
                    <a:pt x="2889" y="7031"/>
                  </a:lnTo>
                  <a:lnTo>
                    <a:pt x="2948" y="6910"/>
                  </a:lnTo>
                  <a:lnTo>
                    <a:pt x="2996" y="6813"/>
                  </a:lnTo>
                  <a:lnTo>
                    <a:pt x="3055" y="6693"/>
                  </a:lnTo>
                  <a:lnTo>
                    <a:pt x="3115" y="6596"/>
                  </a:lnTo>
                  <a:lnTo>
                    <a:pt x="3459" y="7345"/>
                  </a:lnTo>
                  <a:lnTo>
                    <a:pt x="3459" y="7345"/>
                  </a:lnTo>
                  <a:lnTo>
                    <a:pt x="3519" y="7417"/>
                  </a:lnTo>
                  <a:lnTo>
                    <a:pt x="3590" y="7442"/>
                  </a:lnTo>
                  <a:lnTo>
                    <a:pt x="3661" y="7417"/>
                  </a:lnTo>
                  <a:lnTo>
                    <a:pt x="3709" y="7345"/>
                  </a:lnTo>
                  <a:lnTo>
                    <a:pt x="3757" y="7224"/>
                  </a:lnTo>
                  <a:lnTo>
                    <a:pt x="3768" y="7079"/>
                  </a:lnTo>
                  <a:lnTo>
                    <a:pt x="3757" y="6934"/>
                  </a:lnTo>
                  <a:lnTo>
                    <a:pt x="3709" y="6838"/>
                  </a:lnTo>
                  <a:lnTo>
                    <a:pt x="3340" y="6089"/>
                  </a:lnTo>
                  <a:lnTo>
                    <a:pt x="3400" y="5992"/>
                  </a:lnTo>
                  <a:lnTo>
                    <a:pt x="3447" y="5895"/>
                  </a:lnTo>
                  <a:lnTo>
                    <a:pt x="3507" y="5799"/>
                  </a:lnTo>
                  <a:lnTo>
                    <a:pt x="3566" y="5702"/>
                  </a:lnTo>
                  <a:lnTo>
                    <a:pt x="3614" y="5581"/>
                  </a:lnTo>
                  <a:lnTo>
                    <a:pt x="3673" y="5509"/>
                  </a:lnTo>
                  <a:lnTo>
                    <a:pt x="3721" y="5388"/>
                  </a:lnTo>
                  <a:lnTo>
                    <a:pt x="3780" y="5315"/>
                  </a:lnTo>
                  <a:lnTo>
                    <a:pt x="4494" y="7031"/>
                  </a:lnTo>
                  <a:lnTo>
                    <a:pt x="4494" y="7031"/>
                  </a:lnTo>
                  <a:lnTo>
                    <a:pt x="4541" y="7103"/>
                  </a:lnTo>
                  <a:lnTo>
                    <a:pt x="4601" y="7152"/>
                  </a:lnTo>
                  <a:lnTo>
                    <a:pt x="4672" y="7152"/>
                  </a:lnTo>
                  <a:lnTo>
                    <a:pt x="4719" y="7079"/>
                  </a:lnTo>
                  <a:lnTo>
                    <a:pt x="4767" y="6983"/>
                  </a:lnTo>
                  <a:lnTo>
                    <a:pt x="4791" y="6838"/>
                  </a:lnTo>
                  <a:lnTo>
                    <a:pt x="4779" y="6693"/>
                  </a:lnTo>
                  <a:lnTo>
                    <a:pt x="4755" y="6596"/>
                  </a:lnTo>
                  <a:lnTo>
                    <a:pt x="4042" y="4856"/>
                  </a:lnTo>
                  <a:lnTo>
                    <a:pt x="4089" y="4784"/>
                  </a:lnTo>
                  <a:lnTo>
                    <a:pt x="4149" y="4663"/>
                  </a:lnTo>
                  <a:lnTo>
                    <a:pt x="4208" y="4591"/>
                  </a:lnTo>
                  <a:lnTo>
                    <a:pt x="4268" y="4470"/>
                  </a:lnTo>
                  <a:lnTo>
                    <a:pt x="4327" y="4397"/>
                  </a:lnTo>
                  <a:lnTo>
                    <a:pt x="4387" y="4301"/>
                  </a:lnTo>
                  <a:lnTo>
                    <a:pt x="4446" y="4204"/>
                  </a:lnTo>
                  <a:lnTo>
                    <a:pt x="4505" y="4107"/>
                  </a:lnTo>
                  <a:lnTo>
                    <a:pt x="4803" y="4977"/>
                  </a:lnTo>
                  <a:lnTo>
                    <a:pt x="4862" y="5050"/>
                  </a:lnTo>
                  <a:lnTo>
                    <a:pt x="4922" y="5122"/>
                  </a:lnTo>
                  <a:lnTo>
                    <a:pt x="4969" y="5122"/>
                  </a:lnTo>
                  <a:lnTo>
                    <a:pt x="5040" y="5050"/>
                  </a:lnTo>
                  <a:lnTo>
                    <a:pt x="5088" y="4953"/>
                  </a:lnTo>
                  <a:lnTo>
                    <a:pt x="5112" y="4832"/>
                  </a:lnTo>
                  <a:lnTo>
                    <a:pt x="5112" y="4687"/>
                  </a:lnTo>
                  <a:lnTo>
                    <a:pt x="5076" y="4542"/>
                  </a:lnTo>
                  <a:lnTo>
                    <a:pt x="5076" y="4542"/>
                  </a:lnTo>
                  <a:lnTo>
                    <a:pt x="4791" y="3721"/>
                  </a:lnTo>
                  <a:lnTo>
                    <a:pt x="4862" y="3624"/>
                  </a:lnTo>
                  <a:lnTo>
                    <a:pt x="4922" y="3552"/>
                  </a:lnTo>
                  <a:lnTo>
                    <a:pt x="4981" y="3479"/>
                  </a:lnTo>
                  <a:lnTo>
                    <a:pt x="5040" y="3383"/>
                  </a:lnTo>
                  <a:lnTo>
                    <a:pt x="5112" y="3310"/>
                  </a:lnTo>
                  <a:lnTo>
                    <a:pt x="5159" y="3213"/>
                  </a:lnTo>
                  <a:lnTo>
                    <a:pt x="5231" y="3165"/>
                  </a:lnTo>
                  <a:lnTo>
                    <a:pt x="5290" y="3068"/>
                  </a:lnTo>
                  <a:lnTo>
                    <a:pt x="5849" y="5026"/>
                  </a:lnTo>
                  <a:lnTo>
                    <a:pt x="5884" y="5146"/>
                  </a:lnTo>
                  <a:lnTo>
                    <a:pt x="5944" y="5195"/>
                  </a:lnTo>
                  <a:lnTo>
                    <a:pt x="6015" y="5195"/>
                  </a:lnTo>
                  <a:lnTo>
                    <a:pt x="6075" y="5170"/>
                  </a:lnTo>
                  <a:lnTo>
                    <a:pt x="6134" y="5050"/>
                  </a:lnTo>
                  <a:lnTo>
                    <a:pt x="6158" y="4953"/>
                  </a:lnTo>
                  <a:lnTo>
                    <a:pt x="6158" y="4832"/>
                  </a:lnTo>
                  <a:lnTo>
                    <a:pt x="6134" y="4687"/>
                  </a:lnTo>
                  <a:lnTo>
                    <a:pt x="6134" y="4687"/>
                  </a:lnTo>
                  <a:lnTo>
                    <a:pt x="5587" y="2730"/>
                  </a:lnTo>
                  <a:lnTo>
                    <a:pt x="5659" y="2634"/>
                  </a:lnTo>
                  <a:lnTo>
                    <a:pt x="5718" y="2585"/>
                  </a:lnTo>
                  <a:lnTo>
                    <a:pt x="5789" y="2489"/>
                  </a:lnTo>
                  <a:lnTo>
                    <a:pt x="5861" y="2440"/>
                  </a:lnTo>
                  <a:lnTo>
                    <a:pt x="5920" y="2392"/>
                  </a:lnTo>
                  <a:lnTo>
                    <a:pt x="5980" y="2295"/>
                  </a:lnTo>
                  <a:lnTo>
                    <a:pt x="6051" y="2247"/>
                  </a:lnTo>
                  <a:lnTo>
                    <a:pt x="6122" y="2150"/>
                  </a:lnTo>
                  <a:lnTo>
                    <a:pt x="6324" y="3117"/>
                  </a:lnTo>
                  <a:lnTo>
                    <a:pt x="6372" y="3213"/>
                  </a:lnTo>
                  <a:lnTo>
                    <a:pt x="6419" y="3286"/>
                  </a:lnTo>
                  <a:lnTo>
                    <a:pt x="6491" y="3310"/>
                  </a:lnTo>
                  <a:lnTo>
                    <a:pt x="6562" y="3286"/>
                  </a:lnTo>
                  <a:lnTo>
                    <a:pt x="6610" y="3189"/>
                  </a:lnTo>
                  <a:lnTo>
                    <a:pt x="6645" y="3068"/>
                  </a:lnTo>
                  <a:lnTo>
                    <a:pt x="6657" y="2948"/>
                  </a:lnTo>
                  <a:lnTo>
                    <a:pt x="6645" y="2803"/>
                  </a:lnTo>
                  <a:lnTo>
                    <a:pt x="6419" y="1885"/>
                  </a:lnTo>
                  <a:lnTo>
                    <a:pt x="6491" y="1836"/>
                  </a:lnTo>
                  <a:lnTo>
                    <a:pt x="6562" y="1764"/>
                  </a:lnTo>
                  <a:lnTo>
                    <a:pt x="6621" y="1715"/>
                  </a:lnTo>
                  <a:lnTo>
                    <a:pt x="6693" y="1643"/>
                  </a:lnTo>
                  <a:lnTo>
                    <a:pt x="6764" y="1570"/>
                  </a:lnTo>
                  <a:lnTo>
                    <a:pt x="6835" y="1522"/>
                  </a:lnTo>
                  <a:lnTo>
                    <a:pt x="6895" y="1474"/>
                  </a:lnTo>
                  <a:lnTo>
                    <a:pt x="6966" y="1401"/>
                  </a:lnTo>
                  <a:lnTo>
                    <a:pt x="7347" y="3552"/>
                  </a:lnTo>
                  <a:lnTo>
                    <a:pt x="7382" y="3672"/>
                  </a:lnTo>
                  <a:lnTo>
                    <a:pt x="7430" y="3721"/>
                  </a:lnTo>
                  <a:lnTo>
                    <a:pt x="7501" y="3769"/>
                  </a:lnTo>
                  <a:lnTo>
                    <a:pt x="7572" y="3745"/>
                  </a:lnTo>
                  <a:lnTo>
                    <a:pt x="7620" y="3697"/>
                  </a:lnTo>
                  <a:lnTo>
                    <a:pt x="7668" y="3576"/>
                  </a:lnTo>
                  <a:lnTo>
                    <a:pt x="7679" y="3431"/>
                  </a:lnTo>
                  <a:lnTo>
                    <a:pt x="7668" y="3310"/>
                  </a:lnTo>
                  <a:lnTo>
                    <a:pt x="7299" y="1184"/>
                  </a:lnTo>
                  <a:lnTo>
                    <a:pt x="7370" y="1136"/>
                  </a:lnTo>
                  <a:lnTo>
                    <a:pt x="7430" y="1087"/>
                  </a:lnTo>
                  <a:lnTo>
                    <a:pt x="7501" y="1039"/>
                  </a:lnTo>
                  <a:lnTo>
                    <a:pt x="7572" y="991"/>
                  </a:lnTo>
                  <a:lnTo>
                    <a:pt x="7644" y="966"/>
                  </a:lnTo>
                  <a:lnTo>
                    <a:pt x="7727" y="918"/>
                  </a:lnTo>
                  <a:lnTo>
                    <a:pt x="7786" y="894"/>
                  </a:lnTo>
                  <a:lnTo>
                    <a:pt x="7858" y="821"/>
                  </a:lnTo>
                  <a:lnTo>
                    <a:pt x="8000" y="1812"/>
                  </a:lnTo>
                  <a:lnTo>
                    <a:pt x="8024" y="1933"/>
                  </a:lnTo>
                  <a:lnTo>
                    <a:pt x="8072" y="2030"/>
                  </a:lnTo>
                  <a:lnTo>
                    <a:pt x="8131" y="2054"/>
                  </a:lnTo>
                  <a:lnTo>
                    <a:pt x="8203" y="2054"/>
                  </a:lnTo>
                  <a:lnTo>
                    <a:pt x="8274" y="2005"/>
                  </a:lnTo>
                  <a:lnTo>
                    <a:pt x="8310" y="1885"/>
                  </a:lnTo>
                  <a:lnTo>
                    <a:pt x="8321" y="1764"/>
                  </a:lnTo>
                  <a:lnTo>
                    <a:pt x="8321" y="1643"/>
                  </a:lnTo>
                  <a:lnTo>
                    <a:pt x="8203" y="628"/>
                  </a:lnTo>
                  <a:lnTo>
                    <a:pt x="8274" y="604"/>
                  </a:lnTo>
                  <a:lnTo>
                    <a:pt x="8333" y="580"/>
                  </a:lnTo>
                  <a:lnTo>
                    <a:pt x="8405" y="556"/>
                  </a:lnTo>
                  <a:lnTo>
                    <a:pt x="8476" y="483"/>
                  </a:lnTo>
                  <a:lnTo>
                    <a:pt x="8547" y="459"/>
                  </a:lnTo>
                  <a:lnTo>
                    <a:pt x="8630" y="435"/>
                  </a:lnTo>
                  <a:lnTo>
                    <a:pt x="8690" y="411"/>
                  </a:lnTo>
                  <a:lnTo>
                    <a:pt x="8761" y="387"/>
                  </a:lnTo>
                  <a:lnTo>
                    <a:pt x="8963" y="2609"/>
                  </a:lnTo>
                  <a:lnTo>
                    <a:pt x="8999" y="2754"/>
                  </a:lnTo>
                  <a:lnTo>
                    <a:pt x="9035" y="2827"/>
                  </a:lnTo>
                  <a:lnTo>
                    <a:pt x="9094" y="2875"/>
                  </a:lnTo>
                  <a:lnTo>
                    <a:pt x="9154" y="2875"/>
                  </a:lnTo>
                  <a:lnTo>
                    <a:pt x="9225" y="2827"/>
                  </a:lnTo>
                  <a:lnTo>
                    <a:pt x="9272" y="2754"/>
                  </a:lnTo>
                  <a:lnTo>
                    <a:pt x="9296" y="2634"/>
                  </a:lnTo>
                  <a:lnTo>
                    <a:pt x="9296" y="2489"/>
                  </a:lnTo>
                  <a:lnTo>
                    <a:pt x="9106" y="266"/>
                  </a:lnTo>
                  <a:lnTo>
                    <a:pt x="9177" y="242"/>
                  </a:lnTo>
                  <a:lnTo>
                    <a:pt x="9249" y="217"/>
                  </a:lnTo>
                  <a:lnTo>
                    <a:pt x="9320" y="217"/>
                  </a:lnTo>
                  <a:lnTo>
                    <a:pt x="9403" y="193"/>
                  </a:lnTo>
                  <a:lnTo>
                    <a:pt x="9475" y="169"/>
                  </a:lnTo>
                  <a:lnTo>
                    <a:pt x="9558" y="121"/>
                  </a:lnTo>
                  <a:lnTo>
                    <a:pt x="9629" y="121"/>
                  </a:lnTo>
                  <a:lnTo>
                    <a:pt x="9700" y="97"/>
                  </a:lnTo>
                  <a:lnTo>
                    <a:pt x="9748" y="1136"/>
                  </a:lnTo>
                  <a:lnTo>
                    <a:pt x="9760" y="1281"/>
                  </a:lnTo>
                  <a:lnTo>
                    <a:pt x="9807" y="1353"/>
                  </a:lnTo>
                  <a:lnTo>
                    <a:pt x="9855" y="1450"/>
                  </a:lnTo>
                  <a:lnTo>
                    <a:pt x="9926" y="1450"/>
                  </a:lnTo>
                  <a:lnTo>
                    <a:pt x="9998" y="1401"/>
                  </a:lnTo>
                  <a:lnTo>
                    <a:pt x="10045" y="1329"/>
                  </a:lnTo>
                  <a:lnTo>
                    <a:pt x="10081" y="1208"/>
                  </a:lnTo>
                  <a:lnTo>
                    <a:pt x="10093" y="1087"/>
                  </a:lnTo>
                  <a:lnTo>
                    <a:pt x="10093" y="1087"/>
                  </a:lnTo>
                  <a:lnTo>
                    <a:pt x="10033" y="48"/>
                  </a:lnTo>
                  <a:lnTo>
                    <a:pt x="10116" y="48"/>
                  </a:lnTo>
                  <a:lnTo>
                    <a:pt x="10188" y="24"/>
                  </a:lnTo>
                  <a:lnTo>
                    <a:pt x="10271" y="24"/>
                  </a:lnTo>
                  <a:lnTo>
                    <a:pt x="10330" y="24"/>
                  </a:lnTo>
                  <a:lnTo>
                    <a:pt x="10402" y="24"/>
                  </a:lnTo>
                  <a:lnTo>
                    <a:pt x="10473" y="24"/>
                  </a:lnTo>
                  <a:lnTo>
                    <a:pt x="10556" y="0"/>
                  </a:lnTo>
                  <a:lnTo>
                    <a:pt x="10628" y="0"/>
                  </a:lnTo>
                  <a:lnTo>
                    <a:pt x="10628" y="2247"/>
                  </a:lnTo>
                  <a:lnTo>
                    <a:pt x="10640" y="2392"/>
                  </a:lnTo>
                  <a:lnTo>
                    <a:pt x="10675" y="2489"/>
                  </a:lnTo>
                  <a:lnTo>
                    <a:pt x="10735" y="2585"/>
                  </a:lnTo>
                  <a:lnTo>
                    <a:pt x="10806" y="2609"/>
                  </a:lnTo>
                  <a:lnTo>
                    <a:pt x="10865" y="2585"/>
                  </a:lnTo>
                  <a:lnTo>
                    <a:pt x="10925" y="2489"/>
                  </a:lnTo>
                  <a:lnTo>
                    <a:pt x="10949" y="2392"/>
                  </a:lnTo>
                  <a:lnTo>
                    <a:pt x="10960" y="2247"/>
                  </a:lnTo>
                  <a:lnTo>
                    <a:pt x="10960" y="0"/>
                  </a:lnTo>
                  <a:lnTo>
                    <a:pt x="11044" y="0"/>
                  </a:lnTo>
                  <a:lnTo>
                    <a:pt x="11115" y="24"/>
                  </a:lnTo>
                  <a:lnTo>
                    <a:pt x="11198" y="24"/>
                  </a:lnTo>
                  <a:lnTo>
                    <a:pt x="11270" y="24"/>
                  </a:lnTo>
                  <a:lnTo>
                    <a:pt x="11341" y="24"/>
                  </a:lnTo>
                  <a:lnTo>
                    <a:pt x="11400" y="24"/>
                  </a:lnTo>
                  <a:lnTo>
                    <a:pt x="11484" y="48"/>
                  </a:lnTo>
                  <a:lnTo>
                    <a:pt x="11555" y="48"/>
                  </a:lnTo>
                  <a:lnTo>
                    <a:pt x="11507" y="1087"/>
                  </a:lnTo>
                  <a:lnTo>
                    <a:pt x="11507" y="1208"/>
                  </a:lnTo>
                  <a:lnTo>
                    <a:pt x="11555" y="1329"/>
                  </a:lnTo>
                  <a:lnTo>
                    <a:pt x="11591" y="1401"/>
                  </a:lnTo>
                  <a:lnTo>
                    <a:pt x="11662" y="1450"/>
                  </a:lnTo>
                  <a:lnTo>
                    <a:pt x="11733" y="1450"/>
                  </a:lnTo>
                  <a:lnTo>
                    <a:pt x="11793" y="1353"/>
                  </a:lnTo>
                  <a:lnTo>
                    <a:pt x="11828" y="1281"/>
                  </a:lnTo>
                  <a:lnTo>
                    <a:pt x="11852" y="1136"/>
                  </a:lnTo>
                  <a:lnTo>
                    <a:pt x="11852" y="1136"/>
                  </a:lnTo>
                  <a:lnTo>
                    <a:pt x="11900" y="97"/>
                  </a:lnTo>
                  <a:lnTo>
                    <a:pt x="11959" y="121"/>
                  </a:lnTo>
                  <a:lnTo>
                    <a:pt x="12042" y="121"/>
                  </a:lnTo>
                  <a:lnTo>
                    <a:pt x="12114" y="169"/>
                  </a:lnTo>
                  <a:lnTo>
                    <a:pt x="12197" y="193"/>
                  </a:lnTo>
                  <a:lnTo>
                    <a:pt x="12268" y="217"/>
                  </a:lnTo>
                  <a:lnTo>
                    <a:pt x="12339" y="217"/>
                  </a:lnTo>
                  <a:lnTo>
                    <a:pt x="12411" y="242"/>
                  </a:lnTo>
                  <a:lnTo>
                    <a:pt x="12482" y="266"/>
                  </a:lnTo>
                  <a:lnTo>
                    <a:pt x="12292" y="2489"/>
                  </a:lnTo>
                  <a:lnTo>
                    <a:pt x="12292" y="2634"/>
                  </a:lnTo>
                  <a:lnTo>
                    <a:pt x="12316" y="2754"/>
                  </a:lnTo>
                  <a:lnTo>
                    <a:pt x="12363" y="2827"/>
                  </a:lnTo>
                  <a:lnTo>
                    <a:pt x="12435" y="2875"/>
                  </a:lnTo>
                  <a:lnTo>
                    <a:pt x="12494" y="2875"/>
                  </a:lnTo>
                  <a:lnTo>
                    <a:pt x="12565" y="2827"/>
                  </a:lnTo>
                  <a:lnTo>
                    <a:pt x="12613" y="2754"/>
                  </a:lnTo>
                  <a:lnTo>
                    <a:pt x="12637" y="2609"/>
                  </a:lnTo>
                  <a:lnTo>
                    <a:pt x="12827" y="387"/>
                  </a:lnTo>
                  <a:lnTo>
                    <a:pt x="12898" y="411"/>
                  </a:lnTo>
                  <a:lnTo>
                    <a:pt x="12981" y="435"/>
                  </a:lnTo>
                  <a:lnTo>
                    <a:pt x="13041" y="459"/>
                  </a:lnTo>
                  <a:lnTo>
                    <a:pt x="13112" y="483"/>
                  </a:lnTo>
                  <a:lnTo>
                    <a:pt x="13183" y="556"/>
                  </a:lnTo>
                  <a:lnTo>
                    <a:pt x="13267" y="580"/>
                  </a:lnTo>
                  <a:lnTo>
                    <a:pt x="13338" y="604"/>
                  </a:lnTo>
                  <a:lnTo>
                    <a:pt x="13397" y="628"/>
                  </a:lnTo>
                  <a:lnTo>
                    <a:pt x="13267" y="1643"/>
                  </a:lnTo>
                  <a:lnTo>
                    <a:pt x="13267" y="1764"/>
                  </a:lnTo>
                  <a:lnTo>
                    <a:pt x="13279" y="1885"/>
                  </a:lnTo>
                  <a:lnTo>
                    <a:pt x="13314" y="2005"/>
                  </a:lnTo>
                  <a:lnTo>
                    <a:pt x="13386" y="2054"/>
                  </a:lnTo>
                  <a:lnTo>
                    <a:pt x="13457" y="2054"/>
                  </a:lnTo>
                  <a:lnTo>
                    <a:pt x="13528" y="2030"/>
                  </a:lnTo>
                  <a:lnTo>
                    <a:pt x="13564" y="1933"/>
                  </a:lnTo>
                  <a:lnTo>
                    <a:pt x="13588" y="1812"/>
                  </a:lnTo>
                  <a:lnTo>
                    <a:pt x="13730" y="821"/>
                  </a:lnTo>
                  <a:lnTo>
                    <a:pt x="13802" y="894"/>
                  </a:lnTo>
                  <a:lnTo>
                    <a:pt x="13885" y="918"/>
                  </a:lnTo>
                  <a:lnTo>
                    <a:pt x="13944" y="966"/>
                  </a:lnTo>
                  <a:lnTo>
                    <a:pt x="14016" y="991"/>
                  </a:lnTo>
                  <a:lnTo>
                    <a:pt x="14087" y="1039"/>
                  </a:lnTo>
                  <a:lnTo>
                    <a:pt x="14170" y="1087"/>
                  </a:lnTo>
                  <a:lnTo>
                    <a:pt x="14241" y="1136"/>
                  </a:lnTo>
                  <a:lnTo>
                    <a:pt x="14301" y="1184"/>
                  </a:lnTo>
                  <a:lnTo>
                    <a:pt x="13921" y="3310"/>
                  </a:lnTo>
                  <a:lnTo>
                    <a:pt x="13909" y="3431"/>
                  </a:lnTo>
                  <a:lnTo>
                    <a:pt x="13932" y="3576"/>
                  </a:lnTo>
                  <a:lnTo>
                    <a:pt x="13968" y="3697"/>
                  </a:lnTo>
                  <a:lnTo>
                    <a:pt x="14016" y="3745"/>
                  </a:lnTo>
                  <a:lnTo>
                    <a:pt x="14087" y="3769"/>
                  </a:lnTo>
                  <a:lnTo>
                    <a:pt x="14158" y="3721"/>
                  </a:lnTo>
                  <a:lnTo>
                    <a:pt x="14206" y="3672"/>
                  </a:lnTo>
                  <a:lnTo>
                    <a:pt x="14253" y="3552"/>
                  </a:lnTo>
                  <a:lnTo>
                    <a:pt x="14622" y="1401"/>
                  </a:lnTo>
                  <a:lnTo>
                    <a:pt x="14693" y="1474"/>
                  </a:lnTo>
                  <a:lnTo>
                    <a:pt x="14753" y="1522"/>
                  </a:lnTo>
                  <a:lnTo>
                    <a:pt x="14824" y="1570"/>
                  </a:lnTo>
                  <a:lnTo>
                    <a:pt x="14895" y="1643"/>
                  </a:lnTo>
                  <a:lnTo>
                    <a:pt x="14967" y="1691"/>
                  </a:lnTo>
                  <a:lnTo>
                    <a:pt x="15026" y="1764"/>
                  </a:lnTo>
                  <a:lnTo>
                    <a:pt x="15097" y="1836"/>
                  </a:lnTo>
                  <a:lnTo>
                    <a:pt x="15169" y="1885"/>
                  </a:lnTo>
                  <a:lnTo>
                    <a:pt x="14943" y="2803"/>
                  </a:lnTo>
                  <a:lnTo>
                    <a:pt x="14931" y="2948"/>
                  </a:lnTo>
                  <a:lnTo>
                    <a:pt x="14943" y="3068"/>
                  </a:lnTo>
                  <a:lnTo>
                    <a:pt x="14979" y="3189"/>
                  </a:lnTo>
                  <a:lnTo>
                    <a:pt x="15026" y="3286"/>
                  </a:lnTo>
                  <a:lnTo>
                    <a:pt x="15097" y="3310"/>
                  </a:lnTo>
                  <a:lnTo>
                    <a:pt x="15169" y="3286"/>
                  </a:lnTo>
                  <a:lnTo>
                    <a:pt x="15228" y="3213"/>
                  </a:lnTo>
                  <a:lnTo>
                    <a:pt x="15264" y="3117"/>
                  </a:lnTo>
                  <a:lnTo>
                    <a:pt x="15478" y="2150"/>
                  </a:lnTo>
                  <a:lnTo>
                    <a:pt x="15549" y="2223"/>
                  </a:lnTo>
                  <a:lnTo>
                    <a:pt x="15620" y="2295"/>
                  </a:lnTo>
                  <a:lnTo>
                    <a:pt x="15692" y="2368"/>
                  </a:lnTo>
                  <a:lnTo>
                    <a:pt x="15751" y="2440"/>
                  </a:lnTo>
                  <a:lnTo>
                    <a:pt x="15811" y="2489"/>
                  </a:lnTo>
                  <a:lnTo>
                    <a:pt x="15882" y="2585"/>
                  </a:lnTo>
                  <a:lnTo>
                    <a:pt x="15953" y="2634"/>
                  </a:lnTo>
                  <a:lnTo>
                    <a:pt x="16013" y="2730"/>
                  </a:lnTo>
                  <a:lnTo>
                    <a:pt x="15454" y="4687"/>
                  </a:lnTo>
                  <a:lnTo>
                    <a:pt x="15454" y="4687"/>
                  </a:lnTo>
                  <a:lnTo>
                    <a:pt x="15430" y="4832"/>
                  </a:lnTo>
                  <a:lnTo>
                    <a:pt x="15442" y="4953"/>
                  </a:lnTo>
                  <a:lnTo>
                    <a:pt x="15466" y="5050"/>
                  </a:lnTo>
                  <a:lnTo>
                    <a:pt x="15525" y="5170"/>
                  </a:lnTo>
                  <a:lnTo>
                    <a:pt x="15597" y="5195"/>
                  </a:lnTo>
                  <a:lnTo>
                    <a:pt x="15644" y="5195"/>
                  </a:lnTo>
                  <a:lnTo>
                    <a:pt x="15716" y="5146"/>
                  </a:lnTo>
                  <a:lnTo>
                    <a:pt x="15751" y="5026"/>
                  </a:lnTo>
                  <a:lnTo>
                    <a:pt x="16298" y="3068"/>
                  </a:lnTo>
                  <a:lnTo>
                    <a:pt x="16369" y="3165"/>
                  </a:lnTo>
                  <a:lnTo>
                    <a:pt x="16441" y="3213"/>
                  </a:lnTo>
                  <a:lnTo>
                    <a:pt x="16500" y="3310"/>
                  </a:lnTo>
                  <a:lnTo>
                    <a:pt x="16560" y="3383"/>
                  </a:lnTo>
                  <a:lnTo>
                    <a:pt x="16619" y="3479"/>
                  </a:lnTo>
                  <a:lnTo>
                    <a:pt x="16690" y="3552"/>
                  </a:lnTo>
                  <a:lnTo>
                    <a:pt x="16738" y="3624"/>
                  </a:lnTo>
                  <a:lnTo>
                    <a:pt x="16809" y="3721"/>
                  </a:lnTo>
                  <a:lnTo>
                    <a:pt x="16512" y="4542"/>
                  </a:lnTo>
                  <a:lnTo>
                    <a:pt x="16476" y="4687"/>
                  </a:lnTo>
                  <a:lnTo>
                    <a:pt x="16476" y="4832"/>
                  </a:lnTo>
                  <a:lnTo>
                    <a:pt x="16512" y="4953"/>
                  </a:lnTo>
                  <a:lnTo>
                    <a:pt x="16548" y="5050"/>
                  </a:lnTo>
                  <a:lnTo>
                    <a:pt x="16619" y="5122"/>
                  </a:lnTo>
                  <a:lnTo>
                    <a:pt x="16690" y="5122"/>
                  </a:lnTo>
                  <a:lnTo>
                    <a:pt x="16738" y="5050"/>
                  </a:lnTo>
                  <a:lnTo>
                    <a:pt x="16797" y="4977"/>
                  </a:lnTo>
                  <a:lnTo>
                    <a:pt x="16797" y="4977"/>
                  </a:lnTo>
                  <a:lnTo>
                    <a:pt x="17083" y="4107"/>
                  </a:lnTo>
                  <a:lnTo>
                    <a:pt x="17142" y="4204"/>
                  </a:lnTo>
                  <a:lnTo>
                    <a:pt x="17202" y="4277"/>
                  </a:lnTo>
                  <a:lnTo>
                    <a:pt x="17261" y="4349"/>
                  </a:lnTo>
                  <a:lnTo>
                    <a:pt x="17332" y="4470"/>
                  </a:lnTo>
                  <a:lnTo>
                    <a:pt x="17380" y="4542"/>
                  </a:lnTo>
                  <a:lnTo>
                    <a:pt x="17451" y="4639"/>
                  </a:lnTo>
                  <a:lnTo>
                    <a:pt x="17511" y="4760"/>
                  </a:lnTo>
                  <a:lnTo>
                    <a:pt x="17558" y="4832"/>
                  </a:lnTo>
                  <a:lnTo>
                    <a:pt x="16857" y="6596"/>
                  </a:lnTo>
                  <a:lnTo>
                    <a:pt x="16809" y="6693"/>
                  </a:lnTo>
                  <a:lnTo>
                    <a:pt x="16809" y="6838"/>
                  </a:lnTo>
                  <a:lnTo>
                    <a:pt x="16821" y="6983"/>
                  </a:lnTo>
                  <a:lnTo>
                    <a:pt x="16869" y="7079"/>
                  </a:lnTo>
                  <a:lnTo>
                    <a:pt x="16916" y="7152"/>
                  </a:lnTo>
                  <a:lnTo>
                    <a:pt x="16988" y="7152"/>
                  </a:lnTo>
                  <a:lnTo>
                    <a:pt x="17059" y="7103"/>
                  </a:lnTo>
                  <a:lnTo>
                    <a:pt x="17106" y="7031"/>
                  </a:lnTo>
                  <a:lnTo>
                    <a:pt x="17106" y="7031"/>
                  </a:lnTo>
                  <a:lnTo>
                    <a:pt x="17820" y="5267"/>
                  </a:lnTo>
                  <a:lnTo>
                    <a:pt x="17879" y="5388"/>
                  </a:lnTo>
                  <a:lnTo>
                    <a:pt x="17927" y="5460"/>
                  </a:lnTo>
                  <a:lnTo>
                    <a:pt x="17986" y="5581"/>
                  </a:lnTo>
                  <a:lnTo>
                    <a:pt x="18046" y="5678"/>
                  </a:lnTo>
                  <a:lnTo>
                    <a:pt x="18093" y="5774"/>
                  </a:lnTo>
                  <a:lnTo>
                    <a:pt x="18153" y="5895"/>
                  </a:lnTo>
                  <a:lnTo>
                    <a:pt x="18212" y="5968"/>
                  </a:lnTo>
                  <a:lnTo>
                    <a:pt x="18260" y="6089"/>
                  </a:lnTo>
                  <a:lnTo>
                    <a:pt x="17891" y="6838"/>
                  </a:lnTo>
                  <a:lnTo>
                    <a:pt x="17867" y="6934"/>
                  </a:lnTo>
                  <a:lnTo>
                    <a:pt x="17855" y="7079"/>
                  </a:lnTo>
                  <a:lnTo>
                    <a:pt x="17867" y="7224"/>
                  </a:lnTo>
                  <a:lnTo>
                    <a:pt x="17891" y="7345"/>
                  </a:lnTo>
                  <a:lnTo>
                    <a:pt x="17950" y="7417"/>
                  </a:lnTo>
                  <a:lnTo>
                    <a:pt x="18010" y="7442"/>
                  </a:lnTo>
                  <a:lnTo>
                    <a:pt x="18081" y="7417"/>
                  </a:lnTo>
                  <a:lnTo>
                    <a:pt x="18141" y="7345"/>
                  </a:lnTo>
                  <a:lnTo>
                    <a:pt x="18509" y="6596"/>
                  </a:lnTo>
                  <a:lnTo>
                    <a:pt x="18557" y="6693"/>
                  </a:lnTo>
                  <a:lnTo>
                    <a:pt x="18616" y="6813"/>
                  </a:lnTo>
                  <a:lnTo>
                    <a:pt x="18664" y="6910"/>
                  </a:lnTo>
                  <a:lnTo>
                    <a:pt x="18711" y="7031"/>
                  </a:lnTo>
                  <a:lnTo>
                    <a:pt x="18771" y="7152"/>
                  </a:lnTo>
                  <a:lnTo>
                    <a:pt x="18818" y="7248"/>
                  </a:lnTo>
                  <a:lnTo>
                    <a:pt x="18866" y="7369"/>
                  </a:lnTo>
                  <a:lnTo>
                    <a:pt x="18913" y="7466"/>
                  </a:lnTo>
                  <a:lnTo>
                    <a:pt x="18057" y="8940"/>
                  </a:lnTo>
                  <a:lnTo>
                    <a:pt x="18010" y="9060"/>
                  </a:lnTo>
                  <a:lnTo>
                    <a:pt x="17986" y="9181"/>
                  </a:lnTo>
                  <a:lnTo>
                    <a:pt x="17998" y="9302"/>
                  </a:lnTo>
                  <a:lnTo>
                    <a:pt x="18034" y="9447"/>
                  </a:lnTo>
                  <a:lnTo>
                    <a:pt x="18081" y="9544"/>
                  </a:lnTo>
                  <a:lnTo>
                    <a:pt x="18153" y="9568"/>
                  </a:lnTo>
                  <a:lnTo>
                    <a:pt x="18224" y="9568"/>
                  </a:lnTo>
                  <a:lnTo>
                    <a:pt x="18271" y="9471"/>
                  </a:lnTo>
                  <a:lnTo>
                    <a:pt x="19139" y="7997"/>
                  </a:lnTo>
                  <a:lnTo>
                    <a:pt x="19234" y="8215"/>
                  </a:lnTo>
                  <a:lnTo>
                    <a:pt x="19329" y="8481"/>
                  </a:lnTo>
                  <a:lnTo>
                    <a:pt x="19413" y="8698"/>
                  </a:lnTo>
                  <a:lnTo>
                    <a:pt x="19508" y="8940"/>
                  </a:lnTo>
                  <a:lnTo>
                    <a:pt x="19068" y="9568"/>
                  </a:lnTo>
                  <a:lnTo>
                    <a:pt x="19068" y="9568"/>
                  </a:lnTo>
                  <a:lnTo>
                    <a:pt x="19008" y="9664"/>
                  </a:lnTo>
                  <a:lnTo>
                    <a:pt x="18997" y="9785"/>
                  </a:lnTo>
                  <a:lnTo>
                    <a:pt x="18997" y="9930"/>
                  </a:lnTo>
                  <a:lnTo>
                    <a:pt x="19032" y="10051"/>
                  </a:lnTo>
                  <a:lnTo>
                    <a:pt x="19080" y="10148"/>
                  </a:lnTo>
                  <a:lnTo>
                    <a:pt x="19139" y="10196"/>
                  </a:lnTo>
                  <a:lnTo>
                    <a:pt x="19211" y="10196"/>
                  </a:lnTo>
                  <a:lnTo>
                    <a:pt x="19258" y="10148"/>
                  </a:lnTo>
                  <a:lnTo>
                    <a:pt x="19698" y="9495"/>
                  </a:lnTo>
                  <a:lnTo>
                    <a:pt x="19781" y="9761"/>
                  </a:lnTo>
                  <a:lnTo>
                    <a:pt x="19864" y="10003"/>
                  </a:lnTo>
                  <a:lnTo>
                    <a:pt x="19948" y="10293"/>
                  </a:lnTo>
                  <a:lnTo>
                    <a:pt x="20031" y="10534"/>
                  </a:lnTo>
                  <a:lnTo>
                    <a:pt x="19044" y="11694"/>
                  </a:lnTo>
                  <a:lnTo>
                    <a:pt x="18985" y="11791"/>
                  </a:lnTo>
                  <a:lnTo>
                    <a:pt x="18961" y="11887"/>
                  </a:lnTo>
                  <a:lnTo>
                    <a:pt x="18961" y="12032"/>
                  </a:lnTo>
                  <a:lnTo>
                    <a:pt x="18973" y="12177"/>
                  </a:lnTo>
                  <a:lnTo>
                    <a:pt x="19032" y="12298"/>
                  </a:lnTo>
                  <a:lnTo>
                    <a:pt x="19080" y="12346"/>
                  </a:lnTo>
                  <a:lnTo>
                    <a:pt x="19139" y="12346"/>
                  </a:lnTo>
                  <a:lnTo>
                    <a:pt x="19211" y="12322"/>
                  </a:lnTo>
                  <a:lnTo>
                    <a:pt x="19211" y="12322"/>
                  </a:lnTo>
                  <a:lnTo>
                    <a:pt x="20209" y="11138"/>
                  </a:lnTo>
                  <a:lnTo>
                    <a:pt x="20269" y="11404"/>
                  </a:lnTo>
                  <a:lnTo>
                    <a:pt x="20340" y="11670"/>
                  </a:lnTo>
                  <a:lnTo>
                    <a:pt x="20411" y="11936"/>
                  </a:lnTo>
                  <a:lnTo>
                    <a:pt x="20483" y="12201"/>
                  </a:lnTo>
                  <a:lnTo>
                    <a:pt x="19983" y="12685"/>
                  </a:lnTo>
                  <a:lnTo>
                    <a:pt x="19983" y="12685"/>
                  </a:lnTo>
                  <a:lnTo>
                    <a:pt x="19936" y="12757"/>
                  </a:lnTo>
                  <a:lnTo>
                    <a:pt x="19900" y="12878"/>
                  </a:lnTo>
                  <a:lnTo>
                    <a:pt x="19888" y="12974"/>
                  </a:lnTo>
                  <a:lnTo>
                    <a:pt x="19900" y="13119"/>
                  </a:lnTo>
                  <a:lnTo>
                    <a:pt x="19948" y="13240"/>
                  </a:lnTo>
                  <a:lnTo>
                    <a:pt x="19995" y="13313"/>
                  </a:lnTo>
                  <a:lnTo>
                    <a:pt x="20066" y="13313"/>
                  </a:lnTo>
                  <a:lnTo>
                    <a:pt x="20138" y="13289"/>
                  </a:lnTo>
                  <a:lnTo>
                    <a:pt x="20625" y="12854"/>
                  </a:lnTo>
                  <a:lnTo>
                    <a:pt x="20685" y="13119"/>
                  </a:lnTo>
                  <a:lnTo>
                    <a:pt x="20756" y="13409"/>
                  </a:lnTo>
                  <a:lnTo>
                    <a:pt x="20804" y="13675"/>
                  </a:lnTo>
                  <a:lnTo>
                    <a:pt x="20863" y="13965"/>
                  </a:lnTo>
                  <a:lnTo>
                    <a:pt x="19781" y="14762"/>
                  </a:lnTo>
                  <a:lnTo>
                    <a:pt x="19781" y="14762"/>
                  </a:lnTo>
                  <a:lnTo>
                    <a:pt x="19722" y="14811"/>
                  </a:lnTo>
                  <a:lnTo>
                    <a:pt x="19686" y="14932"/>
                  </a:lnTo>
                  <a:lnTo>
                    <a:pt x="19662" y="15077"/>
                  </a:lnTo>
                  <a:lnTo>
                    <a:pt x="19674" y="15197"/>
                  </a:lnTo>
                  <a:lnTo>
                    <a:pt x="19710" y="15318"/>
                  </a:lnTo>
                  <a:lnTo>
                    <a:pt x="19769" y="15391"/>
                  </a:lnTo>
                  <a:lnTo>
                    <a:pt x="19817" y="15463"/>
                  </a:lnTo>
                  <a:lnTo>
                    <a:pt x="19888" y="15439"/>
                  </a:lnTo>
                  <a:lnTo>
                    <a:pt x="19888" y="15439"/>
                  </a:lnTo>
                  <a:lnTo>
                    <a:pt x="20982" y="14617"/>
                  </a:lnTo>
                  <a:lnTo>
                    <a:pt x="21041" y="14907"/>
                  </a:lnTo>
                  <a:lnTo>
                    <a:pt x="21077" y="15173"/>
                  </a:lnTo>
                  <a:lnTo>
                    <a:pt x="21124" y="15487"/>
                  </a:lnTo>
                  <a:lnTo>
                    <a:pt x="21160" y="15753"/>
                  </a:lnTo>
                  <a:lnTo>
                    <a:pt x="20625" y="16043"/>
                  </a:lnTo>
                  <a:lnTo>
                    <a:pt x="20566" y="16091"/>
                  </a:lnTo>
                  <a:lnTo>
                    <a:pt x="20518" y="16212"/>
                  </a:lnTo>
                  <a:lnTo>
                    <a:pt x="20506" y="16357"/>
                  </a:lnTo>
                  <a:lnTo>
                    <a:pt x="20506" y="16478"/>
                  </a:lnTo>
                  <a:lnTo>
                    <a:pt x="20530" y="16599"/>
                  </a:lnTo>
                  <a:lnTo>
                    <a:pt x="20590" y="16671"/>
                  </a:lnTo>
                  <a:lnTo>
                    <a:pt x="20637" y="16719"/>
                  </a:lnTo>
                  <a:lnTo>
                    <a:pt x="20708" y="16719"/>
                  </a:lnTo>
                  <a:lnTo>
                    <a:pt x="21255" y="16430"/>
                  </a:lnTo>
                  <a:lnTo>
                    <a:pt x="21303" y="16744"/>
                  </a:lnTo>
                  <a:lnTo>
                    <a:pt x="21327" y="17009"/>
                  </a:lnTo>
                  <a:lnTo>
                    <a:pt x="21362" y="17323"/>
                  </a:lnTo>
                  <a:lnTo>
                    <a:pt x="21398" y="17638"/>
                  </a:lnTo>
                  <a:lnTo>
                    <a:pt x="20245" y="18048"/>
                  </a:lnTo>
                  <a:lnTo>
                    <a:pt x="20173" y="18097"/>
                  </a:lnTo>
                  <a:lnTo>
                    <a:pt x="20138" y="18193"/>
                  </a:lnTo>
                  <a:lnTo>
                    <a:pt x="20090" y="18290"/>
                  </a:lnTo>
                  <a:lnTo>
                    <a:pt x="20090" y="18435"/>
                  </a:lnTo>
                  <a:lnTo>
                    <a:pt x="20126" y="18580"/>
                  </a:lnTo>
                  <a:lnTo>
                    <a:pt x="20173" y="18652"/>
                  </a:lnTo>
                  <a:lnTo>
                    <a:pt x="20233" y="18701"/>
                  </a:lnTo>
                  <a:lnTo>
                    <a:pt x="20304" y="18701"/>
                  </a:lnTo>
                  <a:lnTo>
                    <a:pt x="20304" y="18701"/>
                  </a:lnTo>
                  <a:lnTo>
                    <a:pt x="21445" y="18290"/>
                  </a:lnTo>
                  <a:lnTo>
                    <a:pt x="21481" y="18604"/>
                  </a:lnTo>
                  <a:lnTo>
                    <a:pt x="21505" y="18918"/>
                  </a:lnTo>
                  <a:lnTo>
                    <a:pt x="21517" y="19184"/>
                  </a:lnTo>
                  <a:lnTo>
                    <a:pt x="21529" y="19498"/>
                  </a:lnTo>
                  <a:lnTo>
                    <a:pt x="20970" y="19595"/>
                  </a:lnTo>
                  <a:lnTo>
                    <a:pt x="20899" y="19667"/>
                  </a:lnTo>
                  <a:lnTo>
                    <a:pt x="20851" y="19740"/>
                  </a:lnTo>
                  <a:lnTo>
                    <a:pt x="20815" y="19860"/>
                  </a:lnTo>
                  <a:lnTo>
                    <a:pt x="20804" y="19981"/>
                  </a:lnTo>
                  <a:lnTo>
                    <a:pt x="20839" y="20102"/>
                  </a:lnTo>
                  <a:lnTo>
                    <a:pt x="20875" y="20223"/>
                  </a:lnTo>
                  <a:lnTo>
                    <a:pt x="20934" y="20271"/>
                  </a:lnTo>
                  <a:lnTo>
                    <a:pt x="20994" y="20295"/>
                  </a:lnTo>
                  <a:lnTo>
                    <a:pt x="21576" y="20199"/>
                  </a:lnTo>
                  <a:lnTo>
                    <a:pt x="21588" y="20537"/>
                  </a:lnTo>
                  <a:lnTo>
                    <a:pt x="21588" y="20875"/>
                  </a:lnTo>
                  <a:lnTo>
                    <a:pt x="21600" y="21238"/>
                  </a:lnTo>
                  <a:lnTo>
                    <a:pt x="21600" y="21600"/>
                  </a:lnTo>
                  <a:lnTo>
                    <a:pt x="18949" y="16574"/>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14" name="Shape 1214"/>
            <p:cNvSpPr/>
            <p:nvPr/>
          </p:nvSpPr>
          <p:spPr>
            <a:xfrm>
              <a:off x="85121" y="400937"/>
              <a:ext cx="572773" cy="608153"/>
            </a:xfrm>
            <a:custGeom>
              <a:avLst/>
              <a:gdLst/>
              <a:ahLst/>
              <a:cxnLst>
                <a:cxn ang="0">
                  <a:pos x="wd2" y="hd2"/>
                </a:cxn>
                <a:cxn ang="5400000">
                  <a:pos x="wd2" y="hd2"/>
                </a:cxn>
                <a:cxn ang="10800000">
                  <a:pos x="wd2" y="hd2"/>
                </a:cxn>
                <a:cxn ang="16200000">
                  <a:pos x="wd2" y="hd2"/>
                </a:cxn>
              </a:cxnLst>
              <a:rect l="0" t="0" r="r" b="b"/>
              <a:pathLst>
                <a:path w="21600" h="21600" extrusionOk="0">
                  <a:moveTo>
                    <a:pt x="10790" y="639"/>
                  </a:moveTo>
                  <a:lnTo>
                    <a:pt x="9751" y="679"/>
                  </a:lnTo>
                  <a:lnTo>
                    <a:pt x="8732" y="839"/>
                  </a:lnTo>
                  <a:lnTo>
                    <a:pt x="7773" y="1099"/>
                  </a:lnTo>
                  <a:lnTo>
                    <a:pt x="6834" y="1439"/>
                  </a:lnTo>
                  <a:lnTo>
                    <a:pt x="5954" y="1858"/>
                  </a:lnTo>
                  <a:lnTo>
                    <a:pt x="5095" y="2378"/>
                  </a:lnTo>
                  <a:lnTo>
                    <a:pt x="4316" y="2957"/>
                  </a:lnTo>
                  <a:lnTo>
                    <a:pt x="3597" y="3597"/>
                  </a:lnTo>
                  <a:lnTo>
                    <a:pt x="2937" y="4336"/>
                  </a:lnTo>
                  <a:lnTo>
                    <a:pt x="2358" y="5115"/>
                  </a:lnTo>
                  <a:lnTo>
                    <a:pt x="1858" y="5954"/>
                  </a:lnTo>
                  <a:lnTo>
                    <a:pt x="1419" y="6854"/>
                  </a:lnTo>
                  <a:lnTo>
                    <a:pt x="1079" y="7793"/>
                  </a:lnTo>
                  <a:lnTo>
                    <a:pt x="819" y="8752"/>
                  </a:lnTo>
                  <a:lnTo>
                    <a:pt x="659" y="9771"/>
                  </a:lnTo>
                  <a:lnTo>
                    <a:pt x="619" y="10810"/>
                  </a:lnTo>
                  <a:lnTo>
                    <a:pt x="659" y="11849"/>
                  </a:lnTo>
                  <a:lnTo>
                    <a:pt x="819" y="12848"/>
                  </a:lnTo>
                  <a:lnTo>
                    <a:pt x="1079" y="13827"/>
                  </a:lnTo>
                  <a:lnTo>
                    <a:pt x="1419" y="14746"/>
                  </a:lnTo>
                  <a:lnTo>
                    <a:pt x="1858" y="15646"/>
                  </a:lnTo>
                  <a:lnTo>
                    <a:pt x="2358" y="16465"/>
                  </a:lnTo>
                  <a:lnTo>
                    <a:pt x="2937" y="17244"/>
                  </a:lnTo>
                  <a:lnTo>
                    <a:pt x="3597" y="17983"/>
                  </a:lnTo>
                  <a:lnTo>
                    <a:pt x="4316" y="18623"/>
                  </a:lnTo>
                  <a:lnTo>
                    <a:pt x="5095" y="19222"/>
                  </a:lnTo>
                  <a:lnTo>
                    <a:pt x="5954" y="19742"/>
                  </a:lnTo>
                  <a:lnTo>
                    <a:pt x="6834" y="20141"/>
                  </a:lnTo>
                  <a:lnTo>
                    <a:pt x="7773" y="20501"/>
                  </a:lnTo>
                  <a:lnTo>
                    <a:pt x="8732" y="20741"/>
                  </a:lnTo>
                  <a:lnTo>
                    <a:pt x="9751" y="20901"/>
                  </a:lnTo>
                  <a:lnTo>
                    <a:pt x="10790" y="20961"/>
                  </a:lnTo>
                  <a:lnTo>
                    <a:pt x="11809" y="20901"/>
                  </a:lnTo>
                  <a:lnTo>
                    <a:pt x="12828" y="20741"/>
                  </a:lnTo>
                  <a:lnTo>
                    <a:pt x="13787" y="20501"/>
                  </a:lnTo>
                  <a:lnTo>
                    <a:pt x="14746" y="20141"/>
                  </a:lnTo>
                  <a:lnTo>
                    <a:pt x="15646" y="19742"/>
                  </a:lnTo>
                  <a:lnTo>
                    <a:pt x="16465" y="19222"/>
                  </a:lnTo>
                  <a:lnTo>
                    <a:pt x="17244" y="18623"/>
                  </a:lnTo>
                  <a:lnTo>
                    <a:pt x="17983" y="17983"/>
                  </a:lnTo>
                  <a:lnTo>
                    <a:pt x="18623" y="17244"/>
                  </a:lnTo>
                  <a:lnTo>
                    <a:pt x="19202" y="16465"/>
                  </a:lnTo>
                  <a:lnTo>
                    <a:pt x="19742" y="15646"/>
                  </a:lnTo>
                  <a:lnTo>
                    <a:pt x="20141" y="14746"/>
                  </a:lnTo>
                  <a:lnTo>
                    <a:pt x="20501" y="13827"/>
                  </a:lnTo>
                  <a:lnTo>
                    <a:pt x="20741" y="12848"/>
                  </a:lnTo>
                  <a:lnTo>
                    <a:pt x="20901" y="11849"/>
                  </a:lnTo>
                  <a:lnTo>
                    <a:pt x="20961" y="10810"/>
                  </a:lnTo>
                  <a:lnTo>
                    <a:pt x="20901" y="9771"/>
                  </a:lnTo>
                  <a:lnTo>
                    <a:pt x="20741" y="8752"/>
                  </a:lnTo>
                  <a:lnTo>
                    <a:pt x="20501" y="7793"/>
                  </a:lnTo>
                  <a:lnTo>
                    <a:pt x="20141" y="6854"/>
                  </a:lnTo>
                  <a:lnTo>
                    <a:pt x="19742" y="5954"/>
                  </a:lnTo>
                  <a:lnTo>
                    <a:pt x="19202" y="5115"/>
                  </a:lnTo>
                  <a:lnTo>
                    <a:pt x="18623" y="4336"/>
                  </a:lnTo>
                  <a:lnTo>
                    <a:pt x="17983" y="3597"/>
                  </a:lnTo>
                  <a:lnTo>
                    <a:pt x="17244" y="2957"/>
                  </a:lnTo>
                  <a:lnTo>
                    <a:pt x="16465" y="2378"/>
                  </a:lnTo>
                  <a:lnTo>
                    <a:pt x="15646" y="1858"/>
                  </a:lnTo>
                  <a:lnTo>
                    <a:pt x="14746" y="1439"/>
                  </a:lnTo>
                  <a:lnTo>
                    <a:pt x="13787" y="1099"/>
                  </a:lnTo>
                  <a:lnTo>
                    <a:pt x="12828" y="839"/>
                  </a:lnTo>
                  <a:lnTo>
                    <a:pt x="11809" y="679"/>
                  </a:lnTo>
                  <a:lnTo>
                    <a:pt x="10790" y="639"/>
                  </a:lnTo>
                  <a:lnTo>
                    <a:pt x="10790" y="0"/>
                  </a:lnTo>
                  <a:lnTo>
                    <a:pt x="11889" y="40"/>
                  </a:lnTo>
                  <a:lnTo>
                    <a:pt x="12968" y="220"/>
                  </a:lnTo>
                  <a:lnTo>
                    <a:pt x="14007" y="480"/>
                  </a:lnTo>
                  <a:lnTo>
                    <a:pt x="14986" y="839"/>
                  </a:lnTo>
                  <a:lnTo>
                    <a:pt x="15945" y="1299"/>
                  </a:lnTo>
                  <a:lnTo>
                    <a:pt x="16824" y="1838"/>
                  </a:lnTo>
                  <a:lnTo>
                    <a:pt x="17664" y="2478"/>
                  </a:lnTo>
                  <a:lnTo>
                    <a:pt x="18423" y="3177"/>
                  </a:lnTo>
                  <a:lnTo>
                    <a:pt x="19102" y="3936"/>
                  </a:lnTo>
                  <a:lnTo>
                    <a:pt x="19762" y="4756"/>
                  </a:lnTo>
                  <a:lnTo>
                    <a:pt x="20281" y="5655"/>
                  </a:lnTo>
                  <a:lnTo>
                    <a:pt x="20741" y="6594"/>
                  </a:lnTo>
                  <a:lnTo>
                    <a:pt x="21120" y="7593"/>
                  </a:lnTo>
                  <a:lnTo>
                    <a:pt x="21360" y="8612"/>
                  </a:lnTo>
                  <a:lnTo>
                    <a:pt x="21560" y="9711"/>
                  </a:lnTo>
                  <a:lnTo>
                    <a:pt x="21600" y="10810"/>
                  </a:lnTo>
                  <a:lnTo>
                    <a:pt x="21560" y="11909"/>
                  </a:lnTo>
                  <a:lnTo>
                    <a:pt x="21360" y="12968"/>
                  </a:lnTo>
                  <a:lnTo>
                    <a:pt x="21120" y="14007"/>
                  </a:lnTo>
                  <a:lnTo>
                    <a:pt x="20741" y="14986"/>
                  </a:lnTo>
                  <a:lnTo>
                    <a:pt x="20281" y="15945"/>
                  </a:lnTo>
                  <a:lnTo>
                    <a:pt x="19762" y="16824"/>
                  </a:lnTo>
                  <a:lnTo>
                    <a:pt x="19102" y="17664"/>
                  </a:lnTo>
                  <a:lnTo>
                    <a:pt x="18423" y="18423"/>
                  </a:lnTo>
                  <a:lnTo>
                    <a:pt x="17664" y="19142"/>
                  </a:lnTo>
                  <a:lnTo>
                    <a:pt x="16824" y="19762"/>
                  </a:lnTo>
                  <a:lnTo>
                    <a:pt x="15945" y="20281"/>
                  </a:lnTo>
                  <a:lnTo>
                    <a:pt x="14986" y="20741"/>
                  </a:lnTo>
                  <a:lnTo>
                    <a:pt x="14007" y="21120"/>
                  </a:lnTo>
                  <a:lnTo>
                    <a:pt x="12968" y="21360"/>
                  </a:lnTo>
                  <a:lnTo>
                    <a:pt x="11889" y="21540"/>
                  </a:lnTo>
                  <a:lnTo>
                    <a:pt x="10790" y="21600"/>
                  </a:lnTo>
                  <a:lnTo>
                    <a:pt x="9671" y="21540"/>
                  </a:lnTo>
                  <a:lnTo>
                    <a:pt x="8592" y="21360"/>
                  </a:lnTo>
                  <a:lnTo>
                    <a:pt x="7593" y="21120"/>
                  </a:lnTo>
                  <a:lnTo>
                    <a:pt x="6574" y="20741"/>
                  </a:lnTo>
                  <a:lnTo>
                    <a:pt x="5635" y="20281"/>
                  </a:lnTo>
                  <a:lnTo>
                    <a:pt x="4756" y="19762"/>
                  </a:lnTo>
                  <a:lnTo>
                    <a:pt x="3936" y="19142"/>
                  </a:lnTo>
                  <a:lnTo>
                    <a:pt x="3137" y="18423"/>
                  </a:lnTo>
                  <a:lnTo>
                    <a:pt x="2458" y="17664"/>
                  </a:lnTo>
                  <a:lnTo>
                    <a:pt x="1838" y="16824"/>
                  </a:lnTo>
                  <a:lnTo>
                    <a:pt x="1299" y="15945"/>
                  </a:lnTo>
                  <a:lnTo>
                    <a:pt x="839" y="14986"/>
                  </a:lnTo>
                  <a:lnTo>
                    <a:pt x="480" y="14007"/>
                  </a:lnTo>
                  <a:lnTo>
                    <a:pt x="220" y="12968"/>
                  </a:lnTo>
                  <a:lnTo>
                    <a:pt x="40" y="11909"/>
                  </a:lnTo>
                  <a:lnTo>
                    <a:pt x="0" y="10810"/>
                  </a:lnTo>
                  <a:lnTo>
                    <a:pt x="40" y="9711"/>
                  </a:lnTo>
                  <a:lnTo>
                    <a:pt x="220" y="8612"/>
                  </a:lnTo>
                  <a:lnTo>
                    <a:pt x="480" y="7593"/>
                  </a:lnTo>
                  <a:lnTo>
                    <a:pt x="839" y="6594"/>
                  </a:lnTo>
                  <a:lnTo>
                    <a:pt x="1299" y="5655"/>
                  </a:lnTo>
                  <a:lnTo>
                    <a:pt x="1838" y="4756"/>
                  </a:lnTo>
                  <a:lnTo>
                    <a:pt x="2458" y="3936"/>
                  </a:lnTo>
                  <a:lnTo>
                    <a:pt x="3137" y="3177"/>
                  </a:lnTo>
                  <a:lnTo>
                    <a:pt x="3936" y="2478"/>
                  </a:lnTo>
                  <a:lnTo>
                    <a:pt x="4756" y="1838"/>
                  </a:lnTo>
                  <a:lnTo>
                    <a:pt x="5635" y="1299"/>
                  </a:lnTo>
                  <a:lnTo>
                    <a:pt x="6574" y="839"/>
                  </a:lnTo>
                  <a:lnTo>
                    <a:pt x="7593" y="480"/>
                  </a:lnTo>
                  <a:lnTo>
                    <a:pt x="8592" y="220"/>
                  </a:lnTo>
                  <a:lnTo>
                    <a:pt x="9671" y="40"/>
                  </a:lnTo>
                  <a:lnTo>
                    <a:pt x="10790" y="0"/>
                  </a:lnTo>
                  <a:lnTo>
                    <a:pt x="10790" y="639"/>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15" name="Shape 1215"/>
            <p:cNvSpPr/>
            <p:nvPr/>
          </p:nvSpPr>
          <p:spPr>
            <a:xfrm>
              <a:off x="96769" y="720780"/>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0992" y="0"/>
                  </a:moveTo>
                  <a:lnTo>
                    <a:pt x="0" y="5400"/>
                  </a:lnTo>
                  <a:lnTo>
                    <a:pt x="608" y="21600"/>
                  </a:lnTo>
                  <a:lnTo>
                    <a:pt x="21600" y="17550"/>
                  </a:lnTo>
                  <a:lnTo>
                    <a:pt x="20992" y="0"/>
                  </a:lnTo>
                  <a:close/>
                </a:path>
              </a:pathLst>
            </a:custGeom>
            <a:solidFill>
              <a:srgbClr val="8F8F8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16" name="Shape 1216"/>
            <p:cNvSpPr/>
            <p:nvPr/>
          </p:nvSpPr>
          <p:spPr>
            <a:xfrm>
              <a:off x="150762" y="717401"/>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46" y="0"/>
                  </a:moveTo>
                  <a:lnTo>
                    <a:pt x="0" y="5400"/>
                  </a:lnTo>
                  <a:lnTo>
                    <a:pt x="254" y="21600"/>
                  </a:lnTo>
                  <a:lnTo>
                    <a:pt x="21600" y="13500"/>
                  </a:lnTo>
                  <a:lnTo>
                    <a:pt x="21346"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17" name="Shape 1217"/>
            <p:cNvSpPr/>
            <p:nvPr/>
          </p:nvSpPr>
          <p:spPr>
            <a:xfrm>
              <a:off x="213228" y="712896"/>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55" y="0"/>
                  </a:moveTo>
                  <a:lnTo>
                    <a:pt x="0" y="7200"/>
                  </a:lnTo>
                  <a:lnTo>
                    <a:pt x="245" y="21600"/>
                  </a:lnTo>
                  <a:lnTo>
                    <a:pt x="21600" y="15600"/>
                  </a:lnTo>
                  <a:lnTo>
                    <a:pt x="21355" y="0"/>
                  </a:lnTo>
                  <a:close/>
                </a:path>
              </a:pathLst>
            </a:custGeom>
            <a:solidFill>
              <a:srgbClr val="8F8F8F"/>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18" name="Shape 1218"/>
            <p:cNvSpPr/>
            <p:nvPr/>
          </p:nvSpPr>
          <p:spPr>
            <a:xfrm>
              <a:off x="276752" y="709518"/>
              <a:ext cx="12701" cy="4541"/>
            </a:xfrm>
            <a:custGeom>
              <a:avLst/>
              <a:gdLst/>
              <a:ahLst/>
              <a:cxnLst>
                <a:cxn ang="0">
                  <a:pos x="wd2" y="hd2"/>
                </a:cxn>
                <a:cxn ang="5400000">
                  <a:pos x="wd2" y="hd2"/>
                </a:cxn>
                <a:cxn ang="10800000">
                  <a:pos x="wd2" y="hd2"/>
                </a:cxn>
                <a:cxn ang="16200000">
                  <a:pos x="wd2" y="hd2"/>
                </a:cxn>
              </a:cxnLst>
              <a:rect l="0" t="0" r="r" b="b"/>
              <a:pathLst>
                <a:path w="21600" h="21600" extrusionOk="0">
                  <a:moveTo>
                    <a:pt x="21600" y="15247"/>
                  </a:moveTo>
                  <a:lnTo>
                    <a:pt x="21316" y="0"/>
                  </a:lnTo>
                  <a:lnTo>
                    <a:pt x="0" y="5082"/>
                  </a:lnTo>
                  <a:lnTo>
                    <a:pt x="284" y="21600"/>
                  </a:lnTo>
                  <a:lnTo>
                    <a:pt x="21600" y="15247"/>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19" name="Shape 1219"/>
            <p:cNvSpPr/>
            <p:nvPr/>
          </p:nvSpPr>
          <p:spPr>
            <a:xfrm>
              <a:off x="333925" y="705013"/>
              <a:ext cx="47644" cy="46176"/>
            </a:xfrm>
            <a:custGeom>
              <a:avLst/>
              <a:gdLst/>
              <a:ahLst/>
              <a:cxnLst>
                <a:cxn ang="0">
                  <a:pos x="wd2" y="hd2"/>
                </a:cxn>
                <a:cxn ang="5400000">
                  <a:pos x="wd2" y="hd2"/>
                </a:cxn>
                <a:cxn ang="10800000">
                  <a:pos x="wd2" y="hd2"/>
                </a:cxn>
                <a:cxn ang="16200000">
                  <a:pos x="wd2" y="hd2"/>
                </a:cxn>
              </a:cxnLst>
              <a:rect l="0" t="0" r="r" b="b"/>
              <a:pathLst>
                <a:path w="21600" h="21600" extrusionOk="0">
                  <a:moveTo>
                    <a:pt x="17090" y="3161"/>
                  </a:moveTo>
                  <a:lnTo>
                    <a:pt x="9969" y="20283"/>
                  </a:lnTo>
                  <a:lnTo>
                    <a:pt x="12580" y="21600"/>
                  </a:lnTo>
                  <a:lnTo>
                    <a:pt x="21600" y="0"/>
                  </a:lnTo>
                  <a:lnTo>
                    <a:pt x="0" y="1054"/>
                  </a:lnTo>
                  <a:lnTo>
                    <a:pt x="237" y="4478"/>
                  </a:lnTo>
                  <a:lnTo>
                    <a:pt x="17090" y="3161"/>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20" name="Shape 1220"/>
            <p:cNvSpPr/>
            <p:nvPr/>
          </p:nvSpPr>
          <p:spPr>
            <a:xfrm>
              <a:off x="331805" y="765828"/>
              <a:ext cx="22234" cy="39419"/>
            </a:xfrm>
            <a:custGeom>
              <a:avLst/>
              <a:gdLst/>
              <a:ahLst/>
              <a:cxnLst>
                <a:cxn ang="0">
                  <a:pos x="wd2" y="hd2"/>
                </a:cxn>
                <a:cxn ang="5400000">
                  <a:pos x="wd2" y="hd2"/>
                </a:cxn>
                <a:cxn ang="10800000">
                  <a:pos x="wd2" y="hd2"/>
                </a:cxn>
                <a:cxn ang="16200000">
                  <a:pos x="wd2" y="hd2"/>
                </a:cxn>
              </a:cxnLst>
              <a:rect l="0" t="0" r="r" b="b"/>
              <a:pathLst>
                <a:path w="21600" h="21600" extrusionOk="0">
                  <a:moveTo>
                    <a:pt x="5795" y="21600"/>
                  </a:moveTo>
                  <a:lnTo>
                    <a:pt x="21600" y="1543"/>
                  </a:lnTo>
                  <a:lnTo>
                    <a:pt x="15805" y="0"/>
                  </a:lnTo>
                  <a:lnTo>
                    <a:pt x="0" y="20366"/>
                  </a:lnTo>
                  <a:lnTo>
                    <a:pt x="579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21" name="Shape 1221"/>
            <p:cNvSpPr/>
            <p:nvPr/>
          </p:nvSpPr>
          <p:spPr>
            <a:xfrm>
              <a:off x="304800" y="819886"/>
              <a:ext cx="12700" cy="47302"/>
            </a:xfrm>
            <a:custGeom>
              <a:avLst/>
              <a:gdLst/>
              <a:ahLst/>
              <a:cxnLst>
                <a:cxn ang="0">
                  <a:pos x="wd2" y="hd2"/>
                </a:cxn>
                <a:cxn ang="5400000">
                  <a:pos x="wd2" y="hd2"/>
                </a:cxn>
                <a:cxn ang="10800000">
                  <a:pos x="wd2" y="hd2"/>
                </a:cxn>
                <a:cxn ang="16200000">
                  <a:pos x="wd2" y="hd2"/>
                </a:cxn>
              </a:cxnLst>
              <a:rect l="0" t="0" r="r" b="b"/>
              <a:pathLst>
                <a:path w="21600" h="21600" extrusionOk="0">
                  <a:moveTo>
                    <a:pt x="5616" y="21600"/>
                  </a:moveTo>
                  <a:lnTo>
                    <a:pt x="21600" y="1286"/>
                  </a:lnTo>
                  <a:lnTo>
                    <a:pt x="15984" y="0"/>
                  </a:lnTo>
                  <a:lnTo>
                    <a:pt x="0" y="20571"/>
                  </a:lnTo>
                  <a:lnTo>
                    <a:pt x="5616"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22" name="Shape 1222"/>
            <p:cNvSpPr/>
            <p:nvPr/>
          </p:nvSpPr>
          <p:spPr>
            <a:xfrm>
              <a:off x="256634" y="939800"/>
              <a:ext cx="21176" cy="38292"/>
            </a:xfrm>
            <a:custGeom>
              <a:avLst/>
              <a:gdLst/>
              <a:ahLst/>
              <a:cxnLst>
                <a:cxn ang="0">
                  <a:pos x="wd2" y="hd2"/>
                </a:cxn>
                <a:cxn ang="5400000">
                  <a:pos x="wd2" y="hd2"/>
                </a:cxn>
                <a:cxn ang="10800000">
                  <a:pos x="wd2" y="hd2"/>
                </a:cxn>
                <a:cxn ang="16200000">
                  <a:pos x="wd2" y="hd2"/>
                </a:cxn>
              </a:cxnLst>
              <a:rect l="0" t="0" r="r" b="b"/>
              <a:pathLst>
                <a:path w="21600" h="21600" extrusionOk="0">
                  <a:moveTo>
                    <a:pt x="15660" y="0"/>
                  </a:moveTo>
                  <a:lnTo>
                    <a:pt x="0" y="19694"/>
                  </a:lnTo>
                  <a:lnTo>
                    <a:pt x="6480" y="21600"/>
                  </a:lnTo>
                  <a:lnTo>
                    <a:pt x="21600" y="1588"/>
                  </a:lnTo>
                  <a:lnTo>
                    <a:pt x="15660"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23" name="Shape 1223"/>
            <p:cNvSpPr/>
            <p:nvPr/>
          </p:nvSpPr>
          <p:spPr>
            <a:xfrm>
              <a:off x="278869" y="881827"/>
              <a:ext cx="24352" cy="46176"/>
            </a:xfrm>
            <a:custGeom>
              <a:avLst/>
              <a:gdLst/>
              <a:ahLst/>
              <a:cxnLst>
                <a:cxn ang="0">
                  <a:pos x="wd2" y="hd2"/>
                </a:cxn>
                <a:cxn ang="5400000">
                  <a:pos x="wd2" y="hd2"/>
                </a:cxn>
                <a:cxn ang="10800000">
                  <a:pos x="wd2" y="hd2"/>
                </a:cxn>
                <a:cxn ang="16200000">
                  <a:pos x="wd2" y="hd2"/>
                </a:cxn>
              </a:cxnLst>
              <a:rect l="0" t="0" r="r" b="b"/>
              <a:pathLst>
                <a:path w="21600" h="21600" extrusionOk="0">
                  <a:moveTo>
                    <a:pt x="5055" y="21600"/>
                  </a:moveTo>
                  <a:lnTo>
                    <a:pt x="21600" y="1301"/>
                  </a:lnTo>
                  <a:lnTo>
                    <a:pt x="16085" y="0"/>
                  </a:lnTo>
                  <a:lnTo>
                    <a:pt x="0" y="20299"/>
                  </a:lnTo>
                  <a:lnTo>
                    <a:pt x="505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24" name="Shape 1224"/>
            <p:cNvSpPr/>
            <p:nvPr/>
          </p:nvSpPr>
          <p:spPr>
            <a:xfrm>
              <a:off x="81946" y="0"/>
              <a:ext cx="300679" cy="717394"/>
            </a:xfrm>
            <a:custGeom>
              <a:avLst/>
              <a:gdLst/>
              <a:ahLst/>
              <a:cxnLst>
                <a:cxn ang="0">
                  <a:pos x="wd2" y="hd2"/>
                </a:cxn>
                <a:cxn ang="5400000">
                  <a:pos x="wd2" y="hd2"/>
                </a:cxn>
                <a:cxn ang="10800000">
                  <a:pos x="wd2" y="hd2"/>
                </a:cxn>
                <a:cxn ang="16200000">
                  <a:pos x="wd2" y="hd2"/>
                </a:cxn>
              </a:cxnLst>
              <a:rect l="0" t="0" r="r" b="b"/>
              <a:pathLst>
                <a:path w="21600" h="21600" extrusionOk="0">
                  <a:moveTo>
                    <a:pt x="13662" y="9824"/>
                  </a:moveTo>
                  <a:lnTo>
                    <a:pt x="12861" y="9909"/>
                  </a:lnTo>
                  <a:lnTo>
                    <a:pt x="12098" y="9960"/>
                  </a:lnTo>
                  <a:lnTo>
                    <a:pt x="11334" y="10028"/>
                  </a:lnTo>
                  <a:lnTo>
                    <a:pt x="10571" y="10045"/>
                  </a:lnTo>
                  <a:lnTo>
                    <a:pt x="9846" y="10062"/>
                  </a:lnTo>
                  <a:lnTo>
                    <a:pt x="9121" y="10062"/>
                  </a:lnTo>
                  <a:lnTo>
                    <a:pt x="8472" y="10045"/>
                  </a:lnTo>
                  <a:lnTo>
                    <a:pt x="7823" y="9994"/>
                  </a:lnTo>
                  <a:lnTo>
                    <a:pt x="8243" y="9095"/>
                  </a:lnTo>
                  <a:lnTo>
                    <a:pt x="8625" y="8314"/>
                  </a:lnTo>
                  <a:lnTo>
                    <a:pt x="8930" y="7720"/>
                  </a:lnTo>
                  <a:lnTo>
                    <a:pt x="9083" y="7279"/>
                  </a:lnTo>
                  <a:lnTo>
                    <a:pt x="9502" y="7364"/>
                  </a:lnTo>
                  <a:lnTo>
                    <a:pt x="9884" y="7398"/>
                  </a:lnTo>
                  <a:lnTo>
                    <a:pt x="10266" y="7415"/>
                  </a:lnTo>
                  <a:lnTo>
                    <a:pt x="10724" y="7415"/>
                  </a:lnTo>
                  <a:lnTo>
                    <a:pt x="11105" y="7381"/>
                  </a:lnTo>
                  <a:lnTo>
                    <a:pt x="11525" y="7347"/>
                  </a:lnTo>
                  <a:lnTo>
                    <a:pt x="11907" y="7262"/>
                  </a:lnTo>
                  <a:lnTo>
                    <a:pt x="12250" y="7194"/>
                  </a:lnTo>
                  <a:lnTo>
                    <a:pt x="12327" y="7381"/>
                  </a:lnTo>
                  <a:lnTo>
                    <a:pt x="12479" y="7619"/>
                  </a:lnTo>
                  <a:lnTo>
                    <a:pt x="12594" y="7907"/>
                  </a:lnTo>
                  <a:lnTo>
                    <a:pt x="12784" y="8229"/>
                  </a:lnTo>
                  <a:lnTo>
                    <a:pt x="13013" y="8569"/>
                  </a:lnTo>
                  <a:lnTo>
                    <a:pt x="13166" y="8959"/>
                  </a:lnTo>
                  <a:lnTo>
                    <a:pt x="13433" y="9383"/>
                  </a:lnTo>
                  <a:lnTo>
                    <a:pt x="13662" y="9824"/>
                  </a:lnTo>
                  <a:lnTo>
                    <a:pt x="14311" y="11012"/>
                  </a:lnTo>
                  <a:lnTo>
                    <a:pt x="15151" y="12488"/>
                  </a:lnTo>
                  <a:lnTo>
                    <a:pt x="16066" y="13998"/>
                  </a:lnTo>
                  <a:lnTo>
                    <a:pt x="16944" y="15526"/>
                  </a:lnTo>
                  <a:lnTo>
                    <a:pt x="17822" y="16968"/>
                  </a:lnTo>
                  <a:lnTo>
                    <a:pt x="18661" y="18291"/>
                  </a:lnTo>
                  <a:lnTo>
                    <a:pt x="19425" y="19377"/>
                  </a:lnTo>
                  <a:lnTo>
                    <a:pt x="19997" y="20192"/>
                  </a:lnTo>
                  <a:lnTo>
                    <a:pt x="20417" y="20684"/>
                  </a:lnTo>
                  <a:lnTo>
                    <a:pt x="20951" y="21142"/>
                  </a:lnTo>
                  <a:lnTo>
                    <a:pt x="21028" y="20633"/>
                  </a:lnTo>
                  <a:lnTo>
                    <a:pt x="20989" y="20090"/>
                  </a:lnTo>
                  <a:lnTo>
                    <a:pt x="20722" y="19241"/>
                  </a:lnTo>
                  <a:lnTo>
                    <a:pt x="20341" y="18156"/>
                  </a:lnTo>
                  <a:lnTo>
                    <a:pt x="19845" y="16832"/>
                  </a:lnTo>
                  <a:lnTo>
                    <a:pt x="19234" y="15390"/>
                  </a:lnTo>
                  <a:lnTo>
                    <a:pt x="18547" y="13846"/>
                  </a:lnTo>
                  <a:lnTo>
                    <a:pt x="17822" y="12268"/>
                  </a:lnTo>
                  <a:lnTo>
                    <a:pt x="17097" y="10690"/>
                  </a:lnTo>
                  <a:lnTo>
                    <a:pt x="17746" y="10588"/>
                  </a:lnTo>
                  <a:lnTo>
                    <a:pt x="18356" y="10486"/>
                  </a:lnTo>
                  <a:lnTo>
                    <a:pt x="18929" y="10384"/>
                  </a:lnTo>
                  <a:lnTo>
                    <a:pt x="19463" y="10282"/>
                  </a:lnTo>
                  <a:lnTo>
                    <a:pt x="19959" y="10181"/>
                  </a:lnTo>
                  <a:lnTo>
                    <a:pt x="20379" y="10062"/>
                  </a:lnTo>
                  <a:lnTo>
                    <a:pt x="20722" y="9960"/>
                  </a:lnTo>
                  <a:lnTo>
                    <a:pt x="21028" y="9841"/>
                  </a:lnTo>
                  <a:lnTo>
                    <a:pt x="21409" y="9672"/>
                  </a:lnTo>
                  <a:lnTo>
                    <a:pt x="21600" y="9451"/>
                  </a:lnTo>
                  <a:lnTo>
                    <a:pt x="21600" y="9247"/>
                  </a:lnTo>
                  <a:lnTo>
                    <a:pt x="21486" y="9061"/>
                  </a:lnTo>
                  <a:lnTo>
                    <a:pt x="21409" y="9010"/>
                  </a:lnTo>
                  <a:lnTo>
                    <a:pt x="21257" y="8942"/>
                  </a:lnTo>
                  <a:lnTo>
                    <a:pt x="21104" y="8891"/>
                  </a:lnTo>
                  <a:lnTo>
                    <a:pt x="20875" y="8857"/>
                  </a:lnTo>
                  <a:lnTo>
                    <a:pt x="20570" y="8823"/>
                  </a:lnTo>
                  <a:lnTo>
                    <a:pt x="20150" y="8857"/>
                  </a:lnTo>
                  <a:lnTo>
                    <a:pt x="19692" y="8891"/>
                  </a:lnTo>
                  <a:lnTo>
                    <a:pt x="19158" y="8993"/>
                  </a:lnTo>
                  <a:lnTo>
                    <a:pt x="18852" y="9044"/>
                  </a:lnTo>
                  <a:lnTo>
                    <a:pt x="18509" y="9129"/>
                  </a:lnTo>
                  <a:lnTo>
                    <a:pt x="18204" y="9180"/>
                  </a:lnTo>
                  <a:lnTo>
                    <a:pt x="17822" y="9247"/>
                  </a:lnTo>
                  <a:lnTo>
                    <a:pt x="17517" y="9298"/>
                  </a:lnTo>
                  <a:lnTo>
                    <a:pt x="17173" y="9349"/>
                  </a:lnTo>
                  <a:lnTo>
                    <a:pt x="16868" y="9400"/>
                  </a:lnTo>
                  <a:lnTo>
                    <a:pt x="16524" y="9451"/>
                  </a:lnTo>
                  <a:lnTo>
                    <a:pt x="16066" y="8501"/>
                  </a:lnTo>
                  <a:lnTo>
                    <a:pt x="15647" y="7602"/>
                  </a:lnTo>
                  <a:lnTo>
                    <a:pt x="15227" y="6770"/>
                  </a:lnTo>
                  <a:lnTo>
                    <a:pt x="14883" y="6058"/>
                  </a:lnTo>
                  <a:lnTo>
                    <a:pt x="14578" y="5447"/>
                  </a:lnTo>
                  <a:lnTo>
                    <a:pt x="14349" y="4955"/>
                  </a:lnTo>
                  <a:lnTo>
                    <a:pt x="14196" y="4649"/>
                  </a:lnTo>
                  <a:lnTo>
                    <a:pt x="14082" y="4479"/>
                  </a:lnTo>
                  <a:lnTo>
                    <a:pt x="13929" y="4225"/>
                  </a:lnTo>
                  <a:lnTo>
                    <a:pt x="13700" y="3987"/>
                  </a:lnTo>
                  <a:lnTo>
                    <a:pt x="13433" y="3784"/>
                  </a:lnTo>
                  <a:lnTo>
                    <a:pt x="13128" y="3614"/>
                  </a:lnTo>
                  <a:lnTo>
                    <a:pt x="12784" y="3461"/>
                  </a:lnTo>
                  <a:lnTo>
                    <a:pt x="12403" y="3343"/>
                  </a:lnTo>
                  <a:lnTo>
                    <a:pt x="11983" y="3258"/>
                  </a:lnTo>
                  <a:lnTo>
                    <a:pt x="11601" y="3190"/>
                  </a:lnTo>
                  <a:lnTo>
                    <a:pt x="11601" y="3071"/>
                  </a:lnTo>
                  <a:lnTo>
                    <a:pt x="11601" y="2562"/>
                  </a:lnTo>
                  <a:lnTo>
                    <a:pt x="12136" y="2562"/>
                  </a:lnTo>
                  <a:lnTo>
                    <a:pt x="12441" y="2562"/>
                  </a:lnTo>
                  <a:lnTo>
                    <a:pt x="12441" y="2426"/>
                  </a:lnTo>
                  <a:lnTo>
                    <a:pt x="12441" y="136"/>
                  </a:lnTo>
                  <a:lnTo>
                    <a:pt x="12441" y="0"/>
                  </a:lnTo>
                  <a:lnTo>
                    <a:pt x="12136" y="0"/>
                  </a:lnTo>
                  <a:lnTo>
                    <a:pt x="8663" y="0"/>
                  </a:lnTo>
                  <a:lnTo>
                    <a:pt x="8358" y="0"/>
                  </a:lnTo>
                  <a:lnTo>
                    <a:pt x="8358" y="136"/>
                  </a:lnTo>
                  <a:lnTo>
                    <a:pt x="8358" y="2426"/>
                  </a:lnTo>
                  <a:lnTo>
                    <a:pt x="8358" y="2562"/>
                  </a:lnTo>
                  <a:lnTo>
                    <a:pt x="8663" y="2562"/>
                  </a:lnTo>
                  <a:lnTo>
                    <a:pt x="9426" y="2562"/>
                  </a:lnTo>
                  <a:lnTo>
                    <a:pt x="9426" y="3071"/>
                  </a:lnTo>
                  <a:lnTo>
                    <a:pt x="9426" y="3122"/>
                  </a:lnTo>
                  <a:lnTo>
                    <a:pt x="9006" y="3190"/>
                  </a:lnTo>
                  <a:lnTo>
                    <a:pt x="8510" y="3275"/>
                  </a:lnTo>
                  <a:lnTo>
                    <a:pt x="8129" y="3394"/>
                  </a:lnTo>
                  <a:lnTo>
                    <a:pt x="7747" y="3529"/>
                  </a:lnTo>
                  <a:lnTo>
                    <a:pt x="7365" y="3699"/>
                  </a:lnTo>
                  <a:lnTo>
                    <a:pt x="7060" y="3886"/>
                  </a:lnTo>
                  <a:lnTo>
                    <a:pt x="6869" y="4106"/>
                  </a:lnTo>
                  <a:lnTo>
                    <a:pt x="6678" y="4361"/>
                  </a:lnTo>
                  <a:lnTo>
                    <a:pt x="0" y="18851"/>
                  </a:lnTo>
                  <a:lnTo>
                    <a:pt x="0" y="18868"/>
                  </a:lnTo>
                  <a:lnTo>
                    <a:pt x="0" y="18868"/>
                  </a:lnTo>
                  <a:lnTo>
                    <a:pt x="0" y="18868"/>
                  </a:lnTo>
                  <a:lnTo>
                    <a:pt x="0" y="18885"/>
                  </a:lnTo>
                  <a:lnTo>
                    <a:pt x="0" y="18885"/>
                  </a:lnTo>
                  <a:lnTo>
                    <a:pt x="611" y="21176"/>
                  </a:lnTo>
                  <a:lnTo>
                    <a:pt x="687" y="21600"/>
                  </a:lnTo>
                  <a:lnTo>
                    <a:pt x="1183" y="21210"/>
                  </a:lnTo>
                  <a:lnTo>
                    <a:pt x="3549" y="19208"/>
                  </a:lnTo>
                  <a:lnTo>
                    <a:pt x="3587" y="19191"/>
                  </a:lnTo>
                  <a:lnTo>
                    <a:pt x="3587" y="19157"/>
                  </a:lnTo>
                  <a:lnTo>
                    <a:pt x="3702" y="18953"/>
                  </a:lnTo>
                  <a:lnTo>
                    <a:pt x="3969" y="18376"/>
                  </a:lnTo>
                  <a:lnTo>
                    <a:pt x="4351" y="17528"/>
                  </a:lnTo>
                  <a:lnTo>
                    <a:pt x="4885" y="16442"/>
                  </a:lnTo>
                  <a:lnTo>
                    <a:pt x="5419" y="15220"/>
                  </a:lnTo>
                  <a:lnTo>
                    <a:pt x="6030" y="13897"/>
                  </a:lnTo>
                  <a:lnTo>
                    <a:pt x="6678" y="12522"/>
                  </a:lnTo>
                  <a:lnTo>
                    <a:pt x="7289" y="11182"/>
                  </a:lnTo>
                  <a:lnTo>
                    <a:pt x="7671" y="11216"/>
                  </a:lnTo>
                  <a:lnTo>
                    <a:pt x="8052" y="11233"/>
                  </a:lnTo>
                  <a:lnTo>
                    <a:pt x="8472" y="11250"/>
                  </a:lnTo>
                  <a:lnTo>
                    <a:pt x="8854" y="11250"/>
                  </a:lnTo>
                  <a:lnTo>
                    <a:pt x="9312" y="11267"/>
                  </a:lnTo>
                  <a:lnTo>
                    <a:pt x="9770" y="11267"/>
                  </a:lnTo>
                  <a:lnTo>
                    <a:pt x="10189" y="11250"/>
                  </a:lnTo>
                  <a:lnTo>
                    <a:pt x="10647" y="11250"/>
                  </a:lnTo>
                  <a:lnTo>
                    <a:pt x="11067" y="11233"/>
                  </a:lnTo>
                  <a:lnTo>
                    <a:pt x="11563" y="11216"/>
                  </a:lnTo>
                  <a:lnTo>
                    <a:pt x="11983" y="11199"/>
                  </a:lnTo>
                  <a:lnTo>
                    <a:pt x="12479" y="11182"/>
                  </a:lnTo>
                  <a:lnTo>
                    <a:pt x="12899" y="11131"/>
                  </a:lnTo>
                  <a:lnTo>
                    <a:pt x="13395" y="11097"/>
                  </a:lnTo>
                  <a:lnTo>
                    <a:pt x="13853" y="11063"/>
                  </a:lnTo>
                  <a:lnTo>
                    <a:pt x="14311" y="11012"/>
                  </a:lnTo>
                  <a:lnTo>
                    <a:pt x="13662" y="982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25" name="Shape 1225"/>
            <p:cNvSpPr/>
            <p:nvPr/>
          </p:nvSpPr>
          <p:spPr>
            <a:xfrm>
              <a:off x="91474" y="627304"/>
              <a:ext cx="32822" cy="50801"/>
            </a:xfrm>
            <a:custGeom>
              <a:avLst/>
              <a:gdLst/>
              <a:ahLst/>
              <a:cxnLst>
                <a:cxn ang="0">
                  <a:pos x="wd2" y="hd2"/>
                </a:cxn>
                <a:cxn ang="5400000">
                  <a:pos x="wd2" y="hd2"/>
                </a:cxn>
                <a:cxn ang="10800000">
                  <a:pos x="wd2" y="hd2"/>
                </a:cxn>
                <a:cxn ang="16200000">
                  <a:pos x="wd2" y="hd2"/>
                </a:cxn>
              </a:cxnLst>
              <a:rect l="0" t="0" r="r" b="b"/>
              <a:pathLst>
                <a:path w="21600" h="21600" extrusionOk="0">
                  <a:moveTo>
                    <a:pt x="21257" y="4080"/>
                  </a:moveTo>
                  <a:lnTo>
                    <a:pt x="8229" y="21600"/>
                  </a:lnTo>
                  <a:lnTo>
                    <a:pt x="3429" y="21360"/>
                  </a:lnTo>
                  <a:lnTo>
                    <a:pt x="0" y="1200"/>
                  </a:lnTo>
                  <a:lnTo>
                    <a:pt x="343" y="0"/>
                  </a:lnTo>
                  <a:lnTo>
                    <a:pt x="21600" y="3840"/>
                  </a:lnTo>
                  <a:lnTo>
                    <a:pt x="21257" y="3840"/>
                  </a:lnTo>
                  <a:lnTo>
                    <a:pt x="21257" y="3840"/>
                  </a:lnTo>
                  <a:lnTo>
                    <a:pt x="21257" y="4080"/>
                  </a:lnTo>
                  <a:lnTo>
                    <a:pt x="21257" y="40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26" name="Shape 1226"/>
            <p:cNvSpPr/>
            <p:nvPr/>
          </p:nvSpPr>
          <p:spPr>
            <a:xfrm>
              <a:off x="93591" y="379539"/>
              <a:ext cx="78347" cy="247766"/>
            </a:xfrm>
            <a:custGeom>
              <a:avLst/>
              <a:gdLst/>
              <a:ahLst/>
              <a:cxnLst>
                <a:cxn ang="0">
                  <a:pos x="wd2" y="hd2"/>
                </a:cxn>
                <a:cxn ang="5400000">
                  <a:pos x="wd2" y="hd2"/>
                </a:cxn>
                <a:cxn ang="10800000">
                  <a:pos x="wd2" y="hd2"/>
                </a:cxn>
                <a:cxn ang="16200000">
                  <a:pos x="wd2" y="hd2"/>
                </a:cxn>
              </a:cxnLst>
              <a:rect l="0" t="0" r="r" b="b"/>
              <a:pathLst>
                <a:path w="21600" h="21600" extrusionOk="0">
                  <a:moveTo>
                    <a:pt x="8903" y="21600"/>
                  </a:moveTo>
                  <a:lnTo>
                    <a:pt x="0" y="20764"/>
                  </a:lnTo>
                  <a:lnTo>
                    <a:pt x="12697" y="0"/>
                  </a:lnTo>
                  <a:lnTo>
                    <a:pt x="21600" y="738"/>
                  </a:lnTo>
                  <a:lnTo>
                    <a:pt x="19703" y="3887"/>
                  </a:lnTo>
                  <a:lnTo>
                    <a:pt x="17805" y="7085"/>
                  </a:lnTo>
                  <a:lnTo>
                    <a:pt x="15908" y="10185"/>
                  </a:lnTo>
                  <a:lnTo>
                    <a:pt x="14011" y="13137"/>
                  </a:lnTo>
                  <a:lnTo>
                    <a:pt x="12405" y="15843"/>
                  </a:lnTo>
                  <a:lnTo>
                    <a:pt x="10800" y="18254"/>
                  </a:lnTo>
                  <a:lnTo>
                    <a:pt x="9632" y="20173"/>
                  </a:lnTo>
                  <a:lnTo>
                    <a:pt x="8903"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27" name="Shape 1227"/>
            <p:cNvSpPr/>
            <p:nvPr/>
          </p:nvSpPr>
          <p:spPr>
            <a:xfrm>
              <a:off x="141237" y="114881"/>
              <a:ext cx="161986" cy="264660"/>
            </a:xfrm>
            <a:custGeom>
              <a:avLst/>
              <a:gdLst/>
              <a:ahLst/>
              <a:cxnLst>
                <a:cxn ang="0">
                  <a:pos x="wd2" y="hd2"/>
                </a:cxn>
                <a:cxn ang="5400000">
                  <a:pos x="wd2" y="hd2"/>
                </a:cxn>
                <a:cxn ang="10800000">
                  <a:pos x="wd2" y="hd2"/>
                </a:cxn>
                <a:cxn ang="16200000">
                  <a:pos x="wd2" y="hd2"/>
                </a:cxn>
              </a:cxnLst>
              <a:rect l="0" t="0" r="r" b="b"/>
              <a:pathLst>
                <a:path w="21600" h="21600" extrusionOk="0">
                  <a:moveTo>
                    <a:pt x="18645" y="17372"/>
                  </a:moveTo>
                  <a:lnTo>
                    <a:pt x="18082" y="15809"/>
                  </a:lnTo>
                  <a:lnTo>
                    <a:pt x="17519" y="14431"/>
                  </a:lnTo>
                  <a:lnTo>
                    <a:pt x="17097" y="13236"/>
                  </a:lnTo>
                  <a:lnTo>
                    <a:pt x="16745" y="12133"/>
                  </a:lnTo>
                  <a:lnTo>
                    <a:pt x="16393" y="11214"/>
                  </a:lnTo>
                  <a:lnTo>
                    <a:pt x="16182" y="10478"/>
                  </a:lnTo>
                  <a:lnTo>
                    <a:pt x="15901" y="9927"/>
                  </a:lnTo>
                  <a:lnTo>
                    <a:pt x="15831" y="9651"/>
                  </a:lnTo>
                  <a:lnTo>
                    <a:pt x="15690" y="8870"/>
                  </a:lnTo>
                  <a:lnTo>
                    <a:pt x="14846" y="9421"/>
                  </a:lnTo>
                  <a:lnTo>
                    <a:pt x="14283" y="9743"/>
                  </a:lnTo>
                  <a:lnTo>
                    <a:pt x="13579" y="9927"/>
                  </a:lnTo>
                  <a:lnTo>
                    <a:pt x="12805" y="10157"/>
                  </a:lnTo>
                  <a:lnTo>
                    <a:pt x="12031" y="10249"/>
                  </a:lnTo>
                  <a:lnTo>
                    <a:pt x="11187" y="10249"/>
                  </a:lnTo>
                  <a:lnTo>
                    <a:pt x="10483" y="10157"/>
                  </a:lnTo>
                  <a:lnTo>
                    <a:pt x="9780" y="10019"/>
                  </a:lnTo>
                  <a:lnTo>
                    <a:pt x="9076" y="9697"/>
                  </a:lnTo>
                  <a:lnTo>
                    <a:pt x="8373" y="9237"/>
                  </a:lnTo>
                  <a:lnTo>
                    <a:pt x="8162" y="9881"/>
                  </a:lnTo>
                  <a:lnTo>
                    <a:pt x="7950" y="10386"/>
                  </a:lnTo>
                  <a:lnTo>
                    <a:pt x="7739" y="11214"/>
                  </a:lnTo>
                  <a:lnTo>
                    <a:pt x="7317" y="12363"/>
                  </a:lnTo>
                  <a:lnTo>
                    <a:pt x="6895" y="13833"/>
                  </a:lnTo>
                  <a:lnTo>
                    <a:pt x="6332" y="15488"/>
                  </a:lnTo>
                  <a:lnTo>
                    <a:pt x="5699" y="17372"/>
                  </a:lnTo>
                  <a:lnTo>
                    <a:pt x="5066" y="19440"/>
                  </a:lnTo>
                  <a:lnTo>
                    <a:pt x="4433" y="21600"/>
                  </a:lnTo>
                  <a:lnTo>
                    <a:pt x="0" y="20911"/>
                  </a:lnTo>
                  <a:lnTo>
                    <a:pt x="5699" y="2849"/>
                  </a:lnTo>
                  <a:lnTo>
                    <a:pt x="6051" y="2160"/>
                  </a:lnTo>
                  <a:lnTo>
                    <a:pt x="6543" y="1609"/>
                  </a:lnTo>
                  <a:lnTo>
                    <a:pt x="7177" y="1103"/>
                  </a:lnTo>
                  <a:lnTo>
                    <a:pt x="7880" y="689"/>
                  </a:lnTo>
                  <a:lnTo>
                    <a:pt x="8584" y="414"/>
                  </a:lnTo>
                  <a:lnTo>
                    <a:pt x="9498" y="230"/>
                  </a:lnTo>
                  <a:lnTo>
                    <a:pt x="10343" y="46"/>
                  </a:lnTo>
                  <a:lnTo>
                    <a:pt x="11187" y="0"/>
                  </a:lnTo>
                  <a:lnTo>
                    <a:pt x="12102" y="46"/>
                  </a:lnTo>
                  <a:lnTo>
                    <a:pt x="13016" y="138"/>
                  </a:lnTo>
                  <a:lnTo>
                    <a:pt x="13861" y="368"/>
                  </a:lnTo>
                  <a:lnTo>
                    <a:pt x="14775" y="689"/>
                  </a:lnTo>
                  <a:lnTo>
                    <a:pt x="15479" y="1149"/>
                  </a:lnTo>
                  <a:lnTo>
                    <a:pt x="16253" y="1700"/>
                  </a:lnTo>
                  <a:lnTo>
                    <a:pt x="16745" y="2390"/>
                  </a:lnTo>
                  <a:lnTo>
                    <a:pt x="17097" y="3171"/>
                  </a:lnTo>
                  <a:lnTo>
                    <a:pt x="17238" y="3493"/>
                  </a:lnTo>
                  <a:lnTo>
                    <a:pt x="17519" y="4274"/>
                  </a:lnTo>
                  <a:lnTo>
                    <a:pt x="17941" y="5561"/>
                  </a:lnTo>
                  <a:lnTo>
                    <a:pt x="18504" y="7215"/>
                  </a:lnTo>
                  <a:lnTo>
                    <a:pt x="19137" y="9191"/>
                  </a:lnTo>
                  <a:lnTo>
                    <a:pt x="19911" y="11489"/>
                  </a:lnTo>
                  <a:lnTo>
                    <a:pt x="20685" y="14017"/>
                  </a:lnTo>
                  <a:lnTo>
                    <a:pt x="21600" y="16774"/>
                  </a:lnTo>
                  <a:lnTo>
                    <a:pt x="21248" y="16820"/>
                  </a:lnTo>
                  <a:lnTo>
                    <a:pt x="20826" y="16912"/>
                  </a:lnTo>
                  <a:lnTo>
                    <a:pt x="20545" y="17004"/>
                  </a:lnTo>
                  <a:lnTo>
                    <a:pt x="20122" y="17050"/>
                  </a:lnTo>
                  <a:lnTo>
                    <a:pt x="19771" y="17142"/>
                  </a:lnTo>
                  <a:lnTo>
                    <a:pt x="19419" y="17188"/>
                  </a:lnTo>
                  <a:lnTo>
                    <a:pt x="19067" y="17280"/>
                  </a:lnTo>
                  <a:lnTo>
                    <a:pt x="18645" y="1737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28" name="Shape 1228"/>
            <p:cNvSpPr/>
            <p:nvPr/>
          </p:nvSpPr>
          <p:spPr>
            <a:xfrm>
              <a:off x="290517" y="360394"/>
              <a:ext cx="73053" cy="2950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09" y="19704"/>
                  </a:lnTo>
                  <a:lnTo>
                    <a:pt x="16904" y="17478"/>
                  </a:lnTo>
                  <a:lnTo>
                    <a:pt x="14087" y="14922"/>
                  </a:lnTo>
                  <a:lnTo>
                    <a:pt x="11270" y="12119"/>
                  </a:lnTo>
                  <a:lnTo>
                    <a:pt x="8452" y="9234"/>
                  </a:lnTo>
                  <a:lnTo>
                    <a:pt x="5478" y="6224"/>
                  </a:lnTo>
                  <a:lnTo>
                    <a:pt x="2661" y="3339"/>
                  </a:lnTo>
                  <a:lnTo>
                    <a:pt x="0" y="495"/>
                  </a:lnTo>
                  <a:lnTo>
                    <a:pt x="626" y="453"/>
                  </a:lnTo>
                  <a:lnTo>
                    <a:pt x="1565" y="412"/>
                  </a:lnTo>
                  <a:lnTo>
                    <a:pt x="2191" y="330"/>
                  </a:lnTo>
                  <a:lnTo>
                    <a:pt x="3130" y="247"/>
                  </a:lnTo>
                  <a:lnTo>
                    <a:pt x="3913" y="206"/>
                  </a:lnTo>
                  <a:lnTo>
                    <a:pt x="4539" y="165"/>
                  </a:lnTo>
                  <a:lnTo>
                    <a:pt x="5478" y="82"/>
                  </a:lnTo>
                  <a:lnTo>
                    <a:pt x="6261" y="0"/>
                  </a:lnTo>
                  <a:lnTo>
                    <a:pt x="8609" y="3050"/>
                  </a:lnTo>
                  <a:lnTo>
                    <a:pt x="10957" y="6142"/>
                  </a:lnTo>
                  <a:lnTo>
                    <a:pt x="13304" y="9192"/>
                  </a:lnTo>
                  <a:lnTo>
                    <a:pt x="15496" y="12160"/>
                  </a:lnTo>
                  <a:lnTo>
                    <a:pt x="17374" y="14922"/>
                  </a:lnTo>
                  <a:lnTo>
                    <a:pt x="19252" y="17478"/>
                  </a:lnTo>
                  <a:lnTo>
                    <a:pt x="20504" y="19704"/>
                  </a:lnTo>
                  <a:lnTo>
                    <a:pt x="2160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29" name="Shape 1229"/>
            <p:cNvSpPr/>
            <p:nvPr/>
          </p:nvSpPr>
          <p:spPr>
            <a:xfrm>
              <a:off x="185701" y="306336"/>
              <a:ext cx="188454" cy="61943"/>
            </a:xfrm>
            <a:custGeom>
              <a:avLst/>
              <a:gdLst/>
              <a:ahLst/>
              <a:cxnLst>
                <a:cxn ang="0">
                  <a:pos x="wd2" y="hd2"/>
                </a:cxn>
                <a:cxn ang="5400000">
                  <a:pos x="wd2" y="hd2"/>
                </a:cxn>
                <a:cxn ang="10800000">
                  <a:pos x="wd2" y="hd2"/>
                </a:cxn>
                <a:cxn ang="16200000">
                  <a:pos x="wd2" y="hd2"/>
                </a:cxn>
              </a:cxnLst>
              <a:rect l="0" t="0" r="r" b="b"/>
              <a:pathLst>
                <a:path w="21600" h="21600" extrusionOk="0">
                  <a:moveTo>
                    <a:pt x="11715" y="18231"/>
                  </a:moveTo>
                  <a:lnTo>
                    <a:pt x="12081" y="18033"/>
                  </a:lnTo>
                  <a:lnTo>
                    <a:pt x="12325" y="17637"/>
                  </a:lnTo>
                  <a:lnTo>
                    <a:pt x="12692" y="17439"/>
                  </a:lnTo>
                  <a:lnTo>
                    <a:pt x="12997" y="17042"/>
                  </a:lnTo>
                  <a:lnTo>
                    <a:pt x="13302" y="16844"/>
                  </a:lnTo>
                  <a:lnTo>
                    <a:pt x="13607" y="16646"/>
                  </a:lnTo>
                  <a:lnTo>
                    <a:pt x="13973" y="16051"/>
                  </a:lnTo>
                  <a:lnTo>
                    <a:pt x="14217" y="15853"/>
                  </a:lnTo>
                  <a:lnTo>
                    <a:pt x="15132" y="15061"/>
                  </a:lnTo>
                  <a:lnTo>
                    <a:pt x="16108" y="13872"/>
                  </a:lnTo>
                  <a:lnTo>
                    <a:pt x="17024" y="12881"/>
                  </a:lnTo>
                  <a:lnTo>
                    <a:pt x="17878" y="11890"/>
                  </a:lnTo>
                  <a:lnTo>
                    <a:pt x="18732" y="10701"/>
                  </a:lnTo>
                  <a:lnTo>
                    <a:pt x="19464" y="9512"/>
                  </a:lnTo>
                  <a:lnTo>
                    <a:pt x="20075" y="8323"/>
                  </a:lnTo>
                  <a:lnTo>
                    <a:pt x="20624" y="7134"/>
                  </a:lnTo>
                  <a:lnTo>
                    <a:pt x="21051" y="6143"/>
                  </a:lnTo>
                  <a:lnTo>
                    <a:pt x="21417" y="4756"/>
                  </a:lnTo>
                  <a:lnTo>
                    <a:pt x="21600" y="3171"/>
                  </a:lnTo>
                  <a:lnTo>
                    <a:pt x="21600" y="1982"/>
                  </a:lnTo>
                  <a:lnTo>
                    <a:pt x="21539" y="793"/>
                  </a:lnTo>
                  <a:lnTo>
                    <a:pt x="21417" y="396"/>
                  </a:lnTo>
                  <a:lnTo>
                    <a:pt x="21295" y="198"/>
                  </a:lnTo>
                  <a:lnTo>
                    <a:pt x="21051" y="0"/>
                  </a:lnTo>
                  <a:lnTo>
                    <a:pt x="20746" y="0"/>
                  </a:lnTo>
                  <a:lnTo>
                    <a:pt x="20441" y="0"/>
                  </a:lnTo>
                  <a:lnTo>
                    <a:pt x="20075" y="198"/>
                  </a:lnTo>
                  <a:lnTo>
                    <a:pt x="19586" y="594"/>
                  </a:lnTo>
                  <a:lnTo>
                    <a:pt x="19098" y="1387"/>
                  </a:lnTo>
                  <a:lnTo>
                    <a:pt x="18549" y="2180"/>
                  </a:lnTo>
                  <a:lnTo>
                    <a:pt x="17939" y="2972"/>
                  </a:lnTo>
                  <a:lnTo>
                    <a:pt x="17390" y="3567"/>
                  </a:lnTo>
                  <a:lnTo>
                    <a:pt x="16841" y="4558"/>
                  </a:lnTo>
                  <a:lnTo>
                    <a:pt x="16292" y="5152"/>
                  </a:lnTo>
                  <a:lnTo>
                    <a:pt x="15803" y="5945"/>
                  </a:lnTo>
                  <a:lnTo>
                    <a:pt x="15193" y="6341"/>
                  </a:lnTo>
                  <a:lnTo>
                    <a:pt x="14644" y="6936"/>
                  </a:lnTo>
                  <a:lnTo>
                    <a:pt x="13668" y="8125"/>
                  </a:lnTo>
                  <a:lnTo>
                    <a:pt x="13424" y="8323"/>
                  </a:lnTo>
                  <a:lnTo>
                    <a:pt x="13058" y="8917"/>
                  </a:lnTo>
                  <a:lnTo>
                    <a:pt x="12753" y="9116"/>
                  </a:lnTo>
                  <a:lnTo>
                    <a:pt x="12386" y="9314"/>
                  </a:lnTo>
                  <a:lnTo>
                    <a:pt x="12142" y="9710"/>
                  </a:lnTo>
                  <a:lnTo>
                    <a:pt x="11776" y="9908"/>
                  </a:lnTo>
                  <a:lnTo>
                    <a:pt x="11471" y="10106"/>
                  </a:lnTo>
                  <a:lnTo>
                    <a:pt x="11166" y="10503"/>
                  </a:lnTo>
                  <a:lnTo>
                    <a:pt x="10190" y="11295"/>
                  </a:lnTo>
                  <a:lnTo>
                    <a:pt x="8847" y="12286"/>
                  </a:lnTo>
                  <a:lnTo>
                    <a:pt x="7505" y="12881"/>
                  </a:lnTo>
                  <a:lnTo>
                    <a:pt x="6224" y="13673"/>
                  </a:lnTo>
                  <a:lnTo>
                    <a:pt x="4942" y="13872"/>
                  </a:lnTo>
                  <a:lnTo>
                    <a:pt x="3783" y="14070"/>
                  </a:lnTo>
                  <a:lnTo>
                    <a:pt x="2563" y="14070"/>
                  </a:lnTo>
                  <a:lnTo>
                    <a:pt x="1464" y="13872"/>
                  </a:lnTo>
                  <a:lnTo>
                    <a:pt x="427" y="13475"/>
                  </a:lnTo>
                  <a:lnTo>
                    <a:pt x="0" y="21006"/>
                  </a:lnTo>
                  <a:lnTo>
                    <a:pt x="1159" y="21402"/>
                  </a:lnTo>
                  <a:lnTo>
                    <a:pt x="2380" y="21600"/>
                  </a:lnTo>
                  <a:lnTo>
                    <a:pt x="3722" y="21600"/>
                  </a:lnTo>
                  <a:lnTo>
                    <a:pt x="5064" y="21402"/>
                  </a:lnTo>
                  <a:lnTo>
                    <a:pt x="6468" y="21204"/>
                  </a:lnTo>
                  <a:lnTo>
                    <a:pt x="7871" y="20411"/>
                  </a:lnTo>
                  <a:lnTo>
                    <a:pt x="9336" y="19817"/>
                  </a:lnTo>
                  <a:lnTo>
                    <a:pt x="10739" y="18826"/>
                  </a:lnTo>
                  <a:lnTo>
                    <a:pt x="11715" y="1823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30" name="Shape 1230"/>
            <p:cNvSpPr/>
            <p:nvPr/>
          </p:nvSpPr>
          <p:spPr>
            <a:xfrm>
              <a:off x="204758" y="154298"/>
              <a:ext cx="45527" cy="4842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3009" y="21103"/>
                  </a:lnTo>
                  <a:lnTo>
                    <a:pt x="14973" y="20607"/>
                  </a:lnTo>
                  <a:lnTo>
                    <a:pt x="16691" y="19862"/>
                  </a:lnTo>
                  <a:lnTo>
                    <a:pt x="18409" y="18372"/>
                  </a:lnTo>
                  <a:lnTo>
                    <a:pt x="19882" y="16634"/>
                  </a:lnTo>
                  <a:lnTo>
                    <a:pt x="20618" y="14897"/>
                  </a:lnTo>
                  <a:lnTo>
                    <a:pt x="21355" y="12910"/>
                  </a:lnTo>
                  <a:lnTo>
                    <a:pt x="21600" y="10924"/>
                  </a:lnTo>
                  <a:lnTo>
                    <a:pt x="21355" y="8690"/>
                  </a:lnTo>
                  <a:lnTo>
                    <a:pt x="20618" y="6703"/>
                  </a:lnTo>
                  <a:lnTo>
                    <a:pt x="19882" y="4966"/>
                  </a:lnTo>
                  <a:lnTo>
                    <a:pt x="18409" y="3228"/>
                  </a:lnTo>
                  <a:lnTo>
                    <a:pt x="16691" y="1738"/>
                  </a:lnTo>
                  <a:lnTo>
                    <a:pt x="14973" y="993"/>
                  </a:lnTo>
                  <a:lnTo>
                    <a:pt x="13009" y="248"/>
                  </a:lnTo>
                  <a:lnTo>
                    <a:pt x="10800" y="0"/>
                  </a:lnTo>
                  <a:lnTo>
                    <a:pt x="8591" y="248"/>
                  </a:lnTo>
                  <a:lnTo>
                    <a:pt x="6627" y="993"/>
                  </a:lnTo>
                  <a:lnTo>
                    <a:pt x="4909" y="1738"/>
                  </a:lnTo>
                  <a:lnTo>
                    <a:pt x="3191" y="3228"/>
                  </a:lnTo>
                  <a:lnTo>
                    <a:pt x="1718" y="4966"/>
                  </a:lnTo>
                  <a:lnTo>
                    <a:pt x="982" y="6703"/>
                  </a:lnTo>
                  <a:lnTo>
                    <a:pt x="245" y="8690"/>
                  </a:lnTo>
                  <a:lnTo>
                    <a:pt x="0" y="10924"/>
                  </a:lnTo>
                  <a:lnTo>
                    <a:pt x="245" y="12910"/>
                  </a:lnTo>
                  <a:lnTo>
                    <a:pt x="982" y="14897"/>
                  </a:lnTo>
                  <a:lnTo>
                    <a:pt x="1718" y="16634"/>
                  </a:lnTo>
                  <a:lnTo>
                    <a:pt x="3191" y="18372"/>
                  </a:lnTo>
                  <a:lnTo>
                    <a:pt x="4909" y="19862"/>
                  </a:lnTo>
                  <a:lnTo>
                    <a:pt x="6627" y="20607"/>
                  </a:lnTo>
                  <a:lnTo>
                    <a:pt x="8591" y="21103"/>
                  </a:lnTo>
                  <a:lnTo>
                    <a:pt x="10800" y="21600"/>
                  </a:lnTo>
                  <a:close/>
                </a:path>
              </a:pathLst>
            </a:custGeom>
            <a:solidFill>
              <a:srgbClr val="000000"/>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31" name="Shape 1231"/>
            <p:cNvSpPr/>
            <p:nvPr/>
          </p:nvSpPr>
          <p:spPr>
            <a:xfrm>
              <a:off x="213228" y="163307"/>
              <a:ext cx="28587" cy="30409"/>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1200" y="7200"/>
                  </a:lnTo>
                  <a:lnTo>
                    <a:pt x="3200" y="3200"/>
                  </a:lnTo>
                  <a:lnTo>
                    <a:pt x="7200" y="1200"/>
                  </a:lnTo>
                  <a:lnTo>
                    <a:pt x="11200" y="0"/>
                  </a:lnTo>
                  <a:lnTo>
                    <a:pt x="15200" y="1200"/>
                  </a:lnTo>
                  <a:lnTo>
                    <a:pt x="18400" y="3200"/>
                  </a:lnTo>
                  <a:lnTo>
                    <a:pt x="20800" y="7200"/>
                  </a:lnTo>
                  <a:lnTo>
                    <a:pt x="21600" y="11200"/>
                  </a:lnTo>
                  <a:lnTo>
                    <a:pt x="20800" y="15200"/>
                  </a:lnTo>
                  <a:lnTo>
                    <a:pt x="18400" y="18400"/>
                  </a:lnTo>
                  <a:lnTo>
                    <a:pt x="15200" y="20800"/>
                  </a:lnTo>
                  <a:lnTo>
                    <a:pt x="11200" y="21600"/>
                  </a:lnTo>
                  <a:lnTo>
                    <a:pt x="7200" y="20800"/>
                  </a:lnTo>
                  <a:lnTo>
                    <a:pt x="3200" y="18400"/>
                  </a:lnTo>
                  <a:lnTo>
                    <a:pt x="1200" y="15200"/>
                  </a:lnTo>
                  <a:lnTo>
                    <a:pt x="0" y="11200"/>
                  </a:lnTo>
                  <a:close/>
                </a:path>
              </a:pathLst>
            </a:custGeom>
            <a:solidFill>
              <a:srgbClr val="D7E0E8"/>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32" name="Shape 1232"/>
            <p:cNvSpPr/>
            <p:nvPr/>
          </p:nvSpPr>
          <p:spPr>
            <a:xfrm>
              <a:off x="842112" y="453869"/>
              <a:ext cx="166222" cy="192582"/>
            </a:xfrm>
            <a:custGeom>
              <a:avLst/>
              <a:gdLst/>
              <a:ahLst/>
              <a:cxnLst>
                <a:cxn ang="0">
                  <a:pos x="wd2" y="hd2"/>
                </a:cxn>
                <a:cxn ang="5400000">
                  <a:pos x="wd2" y="hd2"/>
                </a:cxn>
                <a:cxn ang="10800000">
                  <a:pos x="wd2" y="hd2"/>
                </a:cxn>
                <a:cxn ang="16200000">
                  <a:pos x="wd2" y="hd2"/>
                </a:cxn>
              </a:cxnLst>
              <a:rect l="0" t="0" r="r" b="b"/>
              <a:pathLst>
                <a:path w="21600" h="21600" extrusionOk="0">
                  <a:moveTo>
                    <a:pt x="14906" y="14337"/>
                  </a:moveTo>
                  <a:lnTo>
                    <a:pt x="7108" y="14337"/>
                  </a:lnTo>
                  <a:lnTo>
                    <a:pt x="5038" y="17937"/>
                  </a:lnTo>
                  <a:lnTo>
                    <a:pt x="4762" y="18568"/>
                  </a:lnTo>
                  <a:lnTo>
                    <a:pt x="4555" y="19074"/>
                  </a:lnTo>
                  <a:lnTo>
                    <a:pt x="4417" y="19516"/>
                  </a:lnTo>
                  <a:lnTo>
                    <a:pt x="4417" y="20021"/>
                  </a:lnTo>
                  <a:lnTo>
                    <a:pt x="4486" y="20526"/>
                  </a:lnTo>
                  <a:lnTo>
                    <a:pt x="4831" y="20779"/>
                  </a:lnTo>
                  <a:lnTo>
                    <a:pt x="5452" y="21032"/>
                  </a:lnTo>
                  <a:lnTo>
                    <a:pt x="6487" y="21095"/>
                  </a:lnTo>
                  <a:lnTo>
                    <a:pt x="6487" y="21600"/>
                  </a:lnTo>
                  <a:lnTo>
                    <a:pt x="0" y="21600"/>
                  </a:lnTo>
                  <a:lnTo>
                    <a:pt x="0" y="21095"/>
                  </a:lnTo>
                  <a:lnTo>
                    <a:pt x="483" y="21032"/>
                  </a:lnTo>
                  <a:lnTo>
                    <a:pt x="828" y="20905"/>
                  </a:lnTo>
                  <a:lnTo>
                    <a:pt x="1242" y="20589"/>
                  </a:lnTo>
                  <a:lnTo>
                    <a:pt x="1656" y="20211"/>
                  </a:lnTo>
                  <a:lnTo>
                    <a:pt x="2139" y="19642"/>
                  </a:lnTo>
                  <a:lnTo>
                    <a:pt x="2760" y="18821"/>
                  </a:lnTo>
                  <a:lnTo>
                    <a:pt x="3450" y="17684"/>
                  </a:lnTo>
                  <a:lnTo>
                    <a:pt x="4417" y="16168"/>
                  </a:lnTo>
                  <a:lnTo>
                    <a:pt x="14699" y="0"/>
                  </a:lnTo>
                  <a:lnTo>
                    <a:pt x="15527" y="0"/>
                  </a:lnTo>
                  <a:lnTo>
                    <a:pt x="18909" y="18316"/>
                  </a:lnTo>
                  <a:lnTo>
                    <a:pt x="19047" y="19074"/>
                  </a:lnTo>
                  <a:lnTo>
                    <a:pt x="19185" y="19705"/>
                  </a:lnTo>
                  <a:lnTo>
                    <a:pt x="19461" y="20147"/>
                  </a:lnTo>
                  <a:lnTo>
                    <a:pt x="19668" y="20526"/>
                  </a:lnTo>
                  <a:lnTo>
                    <a:pt x="19944" y="20716"/>
                  </a:lnTo>
                  <a:lnTo>
                    <a:pt x="20427" y="20968"/>
                  </a:lnTo>
                  <a:lnTo>
                    <a:pt x="20910" y="21032"/>
                  </a:lnTo>
                  <a:lnTo>
                    <a:pt x="21600" y="21095"/>
                  </a:lnTo>
                  <a:lnTo>
                    <a:pt x="21600" y="21600"/>
                  </a:lnTo>
                  <a:lnTo>
                    <a:pt x="12905" y="21600"/>
                  </a:lnTo>
                  <a:lnTo>
                    <a:pt x="12905" y="21095"/>
                  </a:lnTo>
                  <a:lnTo>
                    <a:pt x="13595" y="21095"/>
                  </a:lnTo>
                  <a:lnTo>
                    <a:pt x="14147" y="21032"/>
                  </a:lnTo>
                  <a:lnTo>
                    <a:pt x="14630" y="20905"/>
                  </a:lnTo>
                  <a:lnTo>
                    <a:pt x="14975" y="20716"/>
                  </a:lnTo>
                  <a:lnTo>
                    <a:pt x="15251" y="20589"/>
                  </a:lnTo>
                  <a:lnTo>
                    <a:pt x="15458" y="20274"/>
                  </a:lnTo>
                  <a:lnTo>
                    <a:pt x="15527" y="19958"/>
                  </a:lnTo>
                  <a:lnTo>
                    <a:pt x="15665" y="19516"/>
                  </a:lnTo>
                  <a:lnTo>
                    <a:pt x="15665" y="19453"/>
                  </a:lnTo>
                  <a:lnTo>
                    <a:pt x="15665" y="19200"/>
                  </a:lnTo>
                  <a:lnTo>
                    <a:pt x="15665" y="18884"/>
                  </a:lnTo>
                  <a:lnTo>
                    <a:pt x="15527" y="18568"/>
                  </a:lnTo>
                  <a:lnTo>
                    <a:pt x="14906" y="14337"/>
                  </a:lnTo>
                  <a:lnTo>
                    <a:pt x="14699" y="13200"/>
                  </a:lnTo>
                  <a:lnTo>
                    <a:pt x="13181" y="4800"/>
                  </a:lnTo>
                  <a:lnTo>
                    <a:pt x="13181" y="4800"/>
                  </a:lnTo>
                  <a:lnTo>
                    <a:pt x="13112" y="4800"/>
                  </a:lnTo>
                  <a:lnTo>
                    <a:pt x="7867" y="13200"/>
                  </a:lnTo>
                  <a:lnTo>
                    <a:pt x="14699" y="13200"/>
                  </a:lnTo>
                  <a:lnTo>
                    <a:pt x="14906" y="14337"/>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33" name="Shape 1233"/>
            <p:cNvSpPr/>
            <p:nvPr/>
          </p:nvSpPr>
          <p:spPr>
            <a:xfrm>
              <a:off x="1094089" y="534955"/>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34" name="Shape 1234"/>
            <p:cNvSpPr/>
            <p:nvPr/>
          </p:nvSpPr>
          <p:spPr>
            <a:xfrm>
              <a:off x="1094089" y="593518"/>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35" name="Shape 1235"/>
            <p:cNvSpPr/>
            <p:nvPr/>
          </p:nvSpPr>
          <p:spPr>
            <a:xfrm>
              <a:off x="1320656" y="515810"/>
              <a:ext cx="132342" cy="136273"/>
            </a:xfrm>
            <a:custGeom>
              <a:avLst/>
              <a:gdLst/>
              <a:ahLst/>
              <a:cxnLst>
                <a:cxn ang="0">
                  <a:pos x="wd2" y="hd2"/>
                </a:cxn>
                <a:cxn ang="5400000">
                  <a:pos x="wd2" y="hd2"/>
                </a:cxn>
                <a:cxn ang="10800000">
                  <a:pos x="wd2" y="hd2"/>
                </a:cxn>
                <a:cxn ang="16200000">
                  <a:pos x="wd2" y="hd2"/>
                </a:cxn>
              </a:cxnLst>
              <a:rect l="0" t="0" r="r" b="b"/>
              <a:pathLst>
                <a:path w="21600" h="21600" extrusionOk="0">
                  <a:moveTo>
                    <a:pt x="8813" y="3675"/>
                  </a:moveTo>
                  <a:lnTo>
                    <a:pt x="8294" y="9052"/>
                  </a:lnTo>
                  <a:lnTo>
                    <a:pt x="7776" y="13265"/>
                  </a:lnTo>
                  <a:lnTo>
                    <a:pt x="7258" y="16491"/>
                  </a:lnTo>
                  <a:lnTo>
                    <a:pt x="6912" y="18642"/>
                  </a:lnTo>
                  <a:lnTo>
                    <a:pt x="6566" y="19807"/>
                  </a:lnTo>
                  <a:lnTo>
                    <a:pt x="6221" y="20614"/>
                  </a:lnTo>
                  <a:lnTo>
                    <a:pt x="5530" y="21241"/>
                  </a:lnTo>
                  <a:lnTo>
                    <a:pt x="4579" y="21600"/>
                  </a:lnTo>
                  <a:lnTo>
                    <a:pt x="3802" y="21600"/>
                  </a:lnTo>
                  <a:lnTo>
                    <a:pt x="3024" y="21241"/>
                  </a:lnTo>
                  <a:lnTo>
                    <a:pt x="2419" y="20704"/>
                  </a:lnTo>
                  <a:lnTo>
                    <a:pt x="2160" y="19987"/>
                  </a:lnTo>
                  <a:lnTo>
                    <a:pt x="1987" y="19001"/>
                  </a:lnTo>
                  <a:lnTo>
                    <a:pt x="2246" y="18194"/>
                  </a:lnTo>
                  <a:lnTo>
                    <a:pt x="2592" y="17567"/>
                  </a:lnTo>
                  <a:lnTo>
                    <a:pt x="3024" y="17119"/>
                  </a:lnTo>
                  <a:lnTo>
                    <a:pt x="3629" y="16402"/>
                  </a:lnTo>
                  <a:lnTo>
                    <a:pt x="4234" y="15505"/>
                  </a:lnTo>
                  <a:lnTo>
                    <a:pt x="4838" y="14609"/>
                  </a:lnTo>
                  <a:lnTo>
                    <a:pt x="5098" y="13444"/>
                  </a:lnTo>
                  <a:lnTo>
                    <a:pt x="6307" y="3675"/>
                  </a:lnTo>
                  <a:lnTo>
                    <a:pt x="4320" y="3675"/>
                  </a:lnTo>
                  <a:lnTo>
                    <a:pt x="3542" y="3764"/>
                  </a:lnTo>
                  <a:lnTo>
                    <a:pt x="2678" y="4123"/>
                  </a:lnTo>
                  <a:lnTo>
                    <a:pt x="2160" y="4481"/>
                  </a:lnTo>
                  <a:lnTo>
                    <a:pt x="1642" y="5019"/>
                  </a:lnTo>
                  <a:lnTo>
                    <a:pt x="691" y="6363"/>
                  </a:lnTo>
                  <a:lnTo>
                    <a:pt x="0" y="6363"/>
                  </a:lnTo>
                  <a:lnTo>
                    <a:pt x="259" y="5736"/>
                  </a:lnTo>
                  <a:lnTo>
                    <a:pt x="518" y="4661"/>
                  </a:lnTo>
                  <a:lnTo>
                    <a:pt x="1123" y="3495"/>
                  </a:lnTo>
                  <a:lnTo>
                    <a:pt x="1901" y="2151"/>
                  </a:lnTo>
                  <a:lnTo>
                    <a:pt x="2246" y="1703"/>
                  </a:lnTo>
                  <a:lnTo>
                    <a:pt x="2506" y="1255"/>
                  </a:lnTo>
                  <a:lnTo>
                    <a:pt x="2938" y="986"/>
                  </a:lnTo>
                  <a:lnTo>
                    <a:pt x="3456" y="717"/>
                  </a:lnTo>
                  <a:lnTo>
                    <a:pt x="3888" y="359"/>
                  </a:lnTo>
                  <a:lnTo>
                    <a:pt x="4493" y="179"/>
                  </a:lnTo>
                  <a:lnTo>
                    <a:pt x="5098" y="0"/>
                  </a:lnTo>
                  <a:lnTo>
                    <a:pt x="5789" y="0"/>
                  </a:lnTo>
                  <a:lnTo>
                    <a:pt x="21254" y="0"/>
                  </a:lnTo>
                  <a:lnTo>
                    <a:pt x="21254" y="3675"/>
                  </a:lnTo>
                  <a:lnTo>
                    <a:pt x="16070" y="3675"/>
                  </a:lnTo>
                  <a:lnTo>
                    <a:pt x="15725" y="7080"/>
                  </a:lnTo>
                  <a:lnTo>
                    <a:pt x="15638" y="9859"/>
                  </a:lnTo>
                  <a:lnTo>
                    <a:pt x="15552" y="12100"/>
                  </a:lnTo>
                  <a:lnTo>
                    <a:pt x="15552" y="13713"/>
                  </a:lnTo>
                  <a:lnTo>
                    <a:pt x="15638" y="14609"/>
                  </a:lnTo>
                  <a:lnTo>
                    <a:pt x="15811" y="15416"/>
                  </a:lnTo>
                  <a:lnTo>
                    <a:pt x="16157" y="16133"/>
                  </a:lnTo>
                  <a:lnTo>
                    <a:pt x="16589" y="16760"/>
                  </a:lnTo>
                  <a:lnTo>
                    <a:pt x="16848" y="16939"/>
                  </a:lnTo>
                  <a:lnTo>
                    <a:pt x="17107" y="17208"/>
                  </a:lnTo>
                  <a:lnTo>
                    <a:pt x="17453" y="17298"/>
                  </a:lnTo>
                  <a:lnTo>
                    <a:pt x="17798" y="17477"/>
                  </a:lnTo>
                  <a:lnTo>
                    <a:pt x="18230" y="17477"/>
                  </a:lnTo>
                  <a:lnTo>
                    <a:pt x="18749" y="17477"/>
                  </a:lnTo>
                  <a:lnTo>
                    <a:pt x="19094" y="17298"/>
                  </a:lnTo>
                  <a:lnTo>
                    <a:pt x="19613" y="16939"/>
                  </a:lnTo>
                  <a:lnTo>
                    <a:pt x="20218" y="16222"/>
                  </a:lnTo>
                  <a:lnTo>
                    <a:pt x="20563" y="15505"/>
                  </a:lnTo>
                  <a:lnTo>
                    <a:pt x="20650" y="14788"/>
                  </a:lnTo>
                  <a:lnTo>
                    <a:pt x="20736" y="14340"/>
                  </a:lnTo>
                  <a:lnTo>
                    <a:pt x="21600" y="14340"/>
                  </a:lnTo>
                  <a:lnTo>
                    <a:pt x="21514" y="15595"/>
                  </a:lnTo>
                  <a:lnTo>
                    <a:pt x="21254" y="16850"/>
                  </a:lnTo>
                  <a:lnTo>
                    <a:pt x="20909" y="17925"/>
                  </a:lnTo>
                  <a:lnTo>
                    <a:pt x="20563" y="18822"/>
                  </a:lnTo>
                  <a:lnTo>
                    <a:pt x="20045" y="19539"/>
                  </a:lnTo>
                  <a:lnTo>
                    <a:pt x="19526" y="20166"/>
                  </a:lnTo>
                  <a:lnTo>
                    <a:pt x="19008" y="20614"/>
                  </a:lnTo>
                  <a:lnTo>
                    <a:pt x="18662" y="20883"/>
                  </a:lnTo>
                  <a:lnTo>
                    <a:pt x="18317" y="21152"/>
                  </a:lnTo>
                  <a:lnTo>
                    <a:pt x="17971" y="21241"/>
                  </a:lnTo>
                  <a:lnTo>
                    <a:pt x="17453" y="21421"/>
                  </a:lnTo>
                  <a:lnTo>
                    <a:pt x="17021" y="21421"/>
                  </a:lnTo>
                  <a:lnTo>
                    <a:pt x="16589" y="21510"/>
                  </a:lnTo>
                  <a:lnTo>
                    <a:pt x="16070" y="21421"/>
                  </a:lnTo>
                  <a:lnTo>
                    <a:pt x="15552" y="21241"/>
                  </a:lnTo>
                  <a:lnTo>
                    <a:pt x="15120" y="20973"/>
                  </a:lnTo>
                  <a:lnTo>
                    <a:pt x="14688" y="20524"/>
                  </a:lnTo>
                  <a:lnTo>
                    <a:pt x="14083" y="19807"/>
                  </a:lnTo>
                  <a:lnTo>
                    <a:pt x="13565" y="18822"/>
                  </a:lnTo>
                  <a:lnTo>
                    <a:pt x="13133" y="17836"/>
                  </a:lnTo>
                  <a:lnTo>
                    <a:pt x="12874" y="16222"/>
                  </a:lnTo>
                  <a:lnTo>
                    <a:pt x="12787" y="14430"/>
                  </a:lnTo>
                  <a:lnTo>
                    <a:pt x="12787" y="12368"/>
                  </a:lnTo>
                  <a:lnTo>
                    <a:pt x="12874" y="10486"/>
                  </a:lnTo>
                  <a:lnTo>
                    <a:pt x="13565" y="3675"/>
                  </a:lnTo>
                  <a:lnTo>
                    <a:pt x="8813" y="3675"/>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36" name="Shape 1236"/>
            <p:cNvSpPr/>
            <p:nvPr/>
          </p:nvSpPr>
          <p:spPr>
            <a:xfrm>
              <a:off x="1469938" y="519189"/>
              <a:ext cx="99521" cy="1272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826" y="7264"/>
                  </a:lnTo>
                  <a:lnTo>
                    <a:pt x="5170" y="6021"/>
                  </a:lnTo>
                  <a:lnTo>
                    <a:pt x="5515" y="4874"/>
                  </a:lnTo>
                  <a:lnTo>
                    <a:pt x="5630" y="4014"/>
                  </a:lnTo>
                  <a:lnTo>
                    <a:pt x="5745" y="3441"/>
                  </a:lnTo>
                  <a:lnTo>
                    <a:pt x="5630" y="2867"/>
                  </a:lnTo>
                  <a:lnTo>
                    <a:pt x="5400" y="2485"/>
                  </a:lnTo>
                  <a:lnTo>
                    <a:pt x="4711" y="2007"/>
                  </a:lnTo>
                  <a:lnTo>
                    <a:pt x="3677" y="1912"/>
                  </a:lnTo>
                  <a:lnTo>
                    <a:pt x="3102" y="1912"/>
                  </a:lnTo>
                  <a:lnTo>
                    <a:pt x="2757" y="2007"/>
                  </a:lnTo>
                  <a:lnTo>
                    <a:pt x="2183" y="2103"/>
                  </a:lnTo>
                  <a:lnTo>
                    <a:pt x="1609" y="2198"/>
                  </a:lnTo>
                  <a:lnTo>
                    <a:pt x="1609" y="1338"/>
                  </a:lnTo>
                  <a:lnTo>
                    <a:pt x="2872" y="1242"/>
                  </a:lnTo>
                  <a:lnTo>
                    <a:pt x="4021" y="1051"/>
                  </a:lnTo>
                  <a:lnTo>
                    <a:pt x="5170" y="956"/>
                  </a:lnTo>
                  <a:lnTo>
                    <a:pt x="6434" y="669"/>
                  </a:lnTo>
                  <a:lnTo>
                    <a:pt x="7468" y="478"/>
                  </a:lnTo>
                  <a:lnTo>
                    <a:pt x="8617" y="382"/>
                  </a:lnTo>
                  <a:lnTo>
                    <a:pt x="9766" y="191"/>
                  </a:lnTo>
                  <a:lnTo>
                    <a:pt x="10800" y="0"/>
                  </a:lnTo>
                  <a:lnTo>
                    <a:pt x="10915" y="191"/>
                  </a:lnTo>
                  <a:lnTo>
                    <a:pt x="8157" y="9940"/>
                  </a:lnTo>
                  <a:lnTo>
                    <a:pt x="8157" y="9940"/>
                  </a:lnTo>
                  <a:lnTo>
                    <a:pt x="8617" y="9080"/>
                  </a:lnTo>
                  <a:lnTo>
                    <a:pt x="9421" y="7742"/>
                  </a:lnTo>
                  <a:lnTo>
                    <a:pt x="10455" y="6308"/>
                  </a:lnTo>
                  <a:lnTo>
                    <a:pt x="11719" y="4779"/>
                  </a:lnTo>
                  <a:lnTo>
                    <a:pt x="12983" y="3345"/>
                  </a:lnTo>
                  <a:lnTo>
                    <a:pt x="14477" y="2007"/>
                  </a:lnTo>
                  <a:lnTo>
                    <a:pt x="15855" y="1051"/>
                  </a:lnTo>
                  <a:lnTo>
                    <a:pt x="17234" y="287"/>
                  </a:lnTo>
                  <a:lnTo>
                    <a:pt x="18728" y="0"/>
                  </a:lnTo>
                  <a:lnTo>
                    <a:pt x="19762" y="191"/>
                  </a:lnTo>
                  <a:lnTo>
                    <a:pt x="20681" y="573"/>
                  </a:lnTo>
                  <a:lnTo>
                    <a:pt x="21370" y="1338"/>
                  </a:lnTo>
                  <a:lnTo>
                    <a:pt x="21600" y="2485"/>
                  </a:lnTo>
                  <a:lnTo>
                    <a:pt x="21255" y="3919"/>
                  </a:lnTo>
                  <a:lnTo>
                    <a:pt x="20451" y="4683"/>
                  </a:lnTo>
                  <a:lnTo>
                    <a:pt x="19532" y="4970"/>
                  </a:lnTo>
                  <a:lnTo>
                    <a:pt x="18843" y="4970"/>
                  </a:lnTo>
                  <a:lnTo>
                    <a:pt x="17464" y="4683"/>
                  </a:lnTo>
                  <a:lnTo>
                    <a:pt x="16889" y="4110"/>
                  </a:lnTo>
                  <a:lnTo>
                    <a:pt x="16430" y="3441"/>
                  </a:lnTo>
                  <a:lnTo>
                    <a:pt x="15855" y="3250"/>
                  </a:lnTo>
                  <a:lnTo>
                    <a:pt x="15051" y="3441"/>
                  </a:lnTo>
                  <a:lnTo>
                    <a:pt x="14247" y="4110"/>
                  </a:lnTo>
                  <a:lnTo>
                    <a:pt x="13328" y="4970"/>
                  </a:lnTo>
                  <a:lnTo>
                    <a:pt x="12409" y="6021"/>
                  </a:lnTo>
                  <a:lnTo>
                    <a:pt x="11604" y="7073"/>
                  </a:lnTo>
                  <a:lnTo>
                    <a:pt x="10800" y="8028"/>
                  </a:lnTo>
                  <a:lnTo>
                    <a:pt x="10226" y="8984"/>
                  </a:lnTo>
                  <a:lnTo>
                    <a:pt x="9996" y="9366"/>
                  </a:lnTo>
                  <a:lnTo>
                    <a:pt x="9191" y="10704"/>
                  </a:lnTo>
                  <a:lnTo>
                    <a:pt x="8502" y="11947"/>
                  </a:lnTo>
                  <a:lnTo>
                    <a:pt x="7813" y="13094"/>
                  </a:lnTo>
                  <a:lnTo>
                    <a:pt x="7353" y="14336"/>
                  </a:lnTo>
                  <a:lnTo>
                    <a:pt x="6664" y="15770"/>
                  </a:lnTo>
                  <a:lnTo>
                    <a:pt x="5974" y="17395"/>
                  </a:lnTo>
                  <a:lnTo>
                    <a:pt x="5400" y="19402"/>
                  </a:lnTo>
                  <a:lnTo>
                    <a:pt x="4366"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37" name="Shape 1237"/>
            <p:cNvSpPr/>
            <p:nvPr/>
          </p:nvSpPr>
          <p:spPr>
            <a:xfrm>
              <a:off x="1591690" y="458373"/>
              <a:ext cx="49761" cy="799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0996"/>
                  </a:lnTo>
                  <a:lnTo>
                    <a:pt x="9290" y="14652"/>
                  </a:lnTo>
                  <a:lnTo>
                    <a:pt x="10219" y="13897"/>
                  </a:lnTo>
                  <a:lnTo>
                    <a:pt x="11381" y="12839"/>
                  </a:lnTo>
                  <a:lnTo>
                    <a:pt x="12542" y="11631"/>
                  </a:lnTo>
                  <a:lnTo>
                    <a:pt x="13239" y="10422"/>
                  </a:lnTo>
                  <a:lnTo>
                    <a:pt x="13935" y="9969"/>
                  </a:lnTo>
                  <a:lnTo>
                    <a:pt x="14400" y="9063"/>
                  </a:lnTo>
                  <a:lnTo>
                    <a:pt x="14632" y="8006"/>
                  </a:lnTo>
                  <a:lnTo>
                    <a:pt x="14632" y="6948"/>
                  </a:lnTo>
                  <a:lnTo>
                    <a:pt x="14168" y="4834"/>
                  </a:lnTo>
                  <a:lnTo>
                    <a:pt x="12774" y="3474"/>
                  </a:lnTo>
                  <a:lnTo>
                    <a:pt x="10916" y="2870"/>
                  </a:lnTo>
                  <a:lnTo>
                    <a:pt x="9290" y="2417"/>
                  </a:lnTo>
                  <a:lnTo>
                    <a:pt x="7200" y="2417"/>
                  </a:lnTo>
                  <a:lnTo>
                    <a:pt x="5342" y="2870"/>
                  </a:lnTo>
                  <a:lnTo>
                    <a:pt x="3948" y="3323"/>
                  </a:lnTo>
                  <a:lnTo>
                    <a:pt x="3019" y="4078"/>
                  </a:lnTo>
                  <a:lnTo>
                    <a:pt x="2323" y="4834"/>
                  </a:lnTo>
                  <a:lnTo>
                    <a:pt x="1858" y="5589"/>
                  </a:lnTo>
                  <a:lnTo>
                    <a:pt x="1626" y="6042"/>
                  </a:lnTo>
                  <a:lnTo>
                    <a:pt x="1394" y="6495"/>
                  </a:lnTo>
                  <a:lnTo>
                    <a:pt x="232" y="6495"/>
                  </a:lnTo>
                  <a:lnTo>
                    <a:pt x="465" y="5287"/>
                  </a:lnTo>
                  <a:lnTo>
                    <a:pt x="1394" y="3927"/>
                  </a:lnTo>
                  <a:lnTo>
                    <a:pt x="3019" y="2266"/>
                  </a:lnTo>
                  <a:lnTo>
                    <a:pt x="5342" y="906"/>
                  </a:lnTo>
                  <a:lnTo>
                    <a:pt x="7200" y="151"/>
                  </a:lnTo>
                  <a:lnTo>
                    <a:pt x="9290" y="0"/>
                  </a:lnTo>
                  <a:lnTo>
                    <a:pt x="11381" y="0"/>
                  </a:lnTo>
                  <a:lnTo>
                    <a:pt x="13239" y="151"/>
                  </a:lnTo>
                  <a:lnTo>
                    <a:pt x="14865" y="755"/>
                  </a:lnTo>
                  <a:lnTo>
                    <a:pt x="16490" y="1359"/>
                  </a:lnTo>
                  <a:lnTo>
                    <a:pt x="17652" y="2417"/>
                  </a:lnTo>
                  <a:lnTo>
                    <a:pt x="18348" y="3474"/>
                  </a:lnTo>
                  <a:lnTo>
                    <a:pt x="19045" y="5287"/>
                  </a:lnTo>
                  <a:lnTo>
                    <a:pt x="19045" y="6646"/>
                  </a:lnTo>
                  <a:lnTo>
                    <a:pt x="18813" y="7703"/>
                  </a:lnTo>
                  <a:lnTo>
                    <a:pt x="18116" y="8308"/>
                  </a:lnTo>
                  <a:lnTo>
                    <a:pt x="16723" y="10120"/>
                  </a:lnTo>
                  <a:lnTo>
                    <a:pt x="15329" y="11782"/>
                  </a:lnTo>
                  <a:lnTo>
                    <a:pt x="13239" y="13443"/>
                  </a:lnTo>
                  <a:lnTo>
                    <a:pt x="11381" y="14652"/>
                  </a:lnTo>
                  <a:lnTo>
                    <a:pt x="4877" y="19183"/>
                  </a:lnTo>
                  <a:lnTo>
                    <a:pt x="15561" y="19183"/>
                  </a:lnTo>
                  <a:lnTo>
                    <a:pt x="17652" y="19032"/>
                  </a:lnTo>
                  <a:lnTo>
                    <a:pt x="19045" y="18579"/>
                  </a:lnTo>
                  <a:lnTo>
                    <a:pt x="19742" y="18126"/>
                  </a:lnTo>
                  <a:lnTo>
                    <a:pt x="20671" y="17220"/>
                  </a:lnTo>
                  <a:lnTo>
                    <a:pt x="21600" y="17220"/>
                  </a:lnTo>
                  <a:lnTo>
                    <a:pt x="18813"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241" name="Group 1241"/>
          <p:cNvGrpSpPr/>
          <p:nvPr/>
        </p:nvGrpSpPr>
        <p:grpSpPr>
          <a:xfrm rot="5400000">
            <a:off x="5876652" y="4360271"/>
            <a:ext cx="1035596" cy="647701"/>
            <a:chOff x="0" y="0"/>
            <a:chExt cx="1035594" cy="647700"/>
          </a:xfrm>
        </p:grpSpPr>
        <p:sp>
          <p:nvSpPr>
            <p:cNvPr id="1239" name="Shape 1239"/>
            <p:cNvSpPr/>
            <p:nvPr/>
          </p:nvSpPr>
          <p:spPr>
            <a:xfrm>
              <a:off x="456986"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1240" name="Shape 1240"/>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grpSp>
      <p:grpSp>
        <p:nvGrpSpPr>
          <p:cNvPr id="1245" name="Group 1245"/>
          <p:cNvGrpSpPr/>
          <p:nvPr/>
        </p:nvGrpSpPr>
        <p:grpSpPr>
          <a:xfrm>
            <a:off x="5206999" y="546099"/>
            <a:ext cx="2487509" cy="1145990"/>
            <a:chOff x="0" y="0"/>
            <a:chExt cx="2487507" cy="1145989"/>
          </a:xfrm>
        </p:grpSpPr>
        <p:sp>
          <p:nvSpPr>
            <p:cNvPr id="1242" name="Shape 1242"/>
            <p:cNvSpPr/>
            <p:nvPr/>
          </p:nvSpPr>
          <p:spPr>
            <a:xfrm rot="5400000">
              <a:off x="710612" y="293646"/>
              <a:ext cx="1005331" cy="699356"/>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470" y="3811"/>
                  </a:lnTo>
                  <a:lnTo>
                    <a:pt x="470" y="17789"/>
                  </a:lnTo>
                  <a:lnTo>
                    <a:pt x="0" y="17789"/>
                  </a:lnTo>
                  <a:close/>
                  <a:moveTo>
                    <a:pt x="939" y="3811"/>
                  </a:moveTo>
                  <a:lnTo>
                    <a:pt x="1878" y="3811"/>
                  </a:lnTo>
                  <a:lnTo>
                    <a:pt x="1878" y="17789"/>
                  </a:lnTo>
                  <a:lnTo>
                    <a:pt x="939" y="17789"/>
                  </a:lnTo>
                  <a:close/>
                  <a:moveTo>
                    <a:pt x="2348" y="3811"/>
                  </a:moveTo>
                  <a:lnTo>
                    <a:pt x="10410" y="3811"/>
                  </a:lnTo>
                  <a:lnTo>
                    <a:pt x="10410" y="0"/>
                  </a:lnTo>
                  <a:lnTo>
                    <a:pt x="21600" y="10800"/>
                  </a:lnTo>
                  <a:lnTo>
                    <a:pt x="10410" y="21600"/>
                  </a:lnTo>
                  <a:lnTo>
                    <a:pt x="10410" y="17789"/>
                  </a:lnTo>
                  <a:lnTo>
                    <a:pt x="2348"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1243" name="Shape 1243"/>
            <p:cNvSpPr/>
            <p:nvPr/>
          </p:nvSpPr>
          <p:spPr>
            <a:xfrm>
              <a:off x="1007158" y="0"/>
              <a:ext cx="1480350"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96" y="3811"/>
                  </a:lnTo>
                  <a:lnTo>
                    <a:pt x="296" y="17789"/>
                  </a:lnTo>
                  <a:lnTo>
                    <a:pt x="0" y="17789"/>
                  </a:lnTo>
                  <a:close/>
                  <a:moveTo>
                    <a:pt x="593" y="3811"/>
                  </a:moveTo>
                  <a:lnTo>
                    <a:pt x="1186" y="3811"/>
                  </a:lnTo>
                  <a:lnTo>
                    <a:pt x="1186" y="17789"/>
                  </a:lnTo>
                  <a:lnTo>
                    <a:pt x="593" y="17789"/>
                  </a:lnTo>
                  <a:close/>
                  <a:moveTo>
                    <a:pt x="1482" y="3811"/>
                  </a:moveTo>
                  <a:lnTo>
                    <a:pt x="14534" y="3811"/>
                  </a:lnTo>
                  <a:lnTo>
                    <a:pt x="14534" y="0"/>
                  </a:lnTo>
                  <a:lnTo>
                    <a:pt x="21600" y="10800"/>
                  </a:lnTo>
                  <a:lnTo>
                    <a:pt x="14534" y="21600"/>
                  </a:lnTo>
                  <a:lnTo>
                    <a:pt x="14534" y="17789"/>
                  </a:lnTo>
                  <a:lnTo>
                    <a:pt x="1482"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1244" name="Shape 1244"/>
            <p:cNvSpPr/>
            <p:nvPr/>
          </p:nvSpPr>
          <p:spPr>
            <a:xfrm rot="10800000">
              <a:off x="0" y="-1"/>
              <a:ext cx="1133859"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387" y="3811"/>
                  </a:lnTo>
                  <a:lnTo>
                    <a:pt x="387" y="17789"/>
                  </a:lnTo>
                  <a:lnTo>
                    <a:pt x="0" y="17789"/>
                  </a:lnTo>
                  <a:close/>
                  <a:moveTo>
                    <a:pt x="774" y="3811"/>
                  </a:moveTo>
                  <a:lnTo>
                    <a:pt x="1548" y="3811"/>
                  </a:lnTo>
                  <a:lnTo>
                    <a:pt x="1548" y="17789"/>
                  </a:lnTo>
                  <a:lnTo>
                    <a:pt x="774" y="17789"/>
                  </a:lnTo>
                  <a:close/>
                  <a:moveTo>
                    <a:pt x="1935" y="3811"/>
                  </a:moveTo>
                  <a:lnTo>
                    <a:pt x="12375" y="3811"/>
                  </a:lnTo>
                  <a:lnTo>
                    <a:pt x="12375" y="0"/>
                  </a:lnTo>
                  <a:lnTo>
                    <a:pt x="21600" y="10800"/>
                  </a:lnTo>
                  <a:lnTo>
                    <a:pt x="12375" y="21600"/>
                  </a:lnTo>
                  <a:lnTo>
                    <a:pt x="12375" y="17789"/>
                  </a:lnTo>
                  <a:lnTo>
                    <a:pt x="193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grpSp>
      <p:sp>
        <p:nvSpPr>
          <p:cNvPr id="1246" name="Shape 1246"/>
          <p:cNvSpPr/>
          <p:nvPr/>
        </p:nvSpPr>
        <p:spPr>
          <a:xfrm rot="5400000">
            <a:off x="5780285" y="3121249"/>
            <a:ext cx="488058" cy="3175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16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1600" b="1">
                <a:solidFill>
                  <a:srgbClr val="1D4871"/>
                </a:solidFill>
                <a:uFill>
                  <a:solidFill>
                    <a:srgbClr val="1D4871"/>
                  </a:solidFill>
                </a:uFill>
              </a:rPr>
              <a:t>Data</a:t>
            </a:r>
          </a:p>
        </p:txBody>
      </p:sp>
      <p:sp>
        <p:nvSpPr>
          <p:cNvPr id="1247" name="Shape 1247"/>
          <p:cNvSpPr/>
          <p:nvPr/>
        </p:nvSpPr>
        <p:spPr>
          <a:xfrm rot="5400000">
            <a:off x="6139381" y="3085270"/>
            <a:ext cx="718047" cy="3175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16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1600" b="1">
                <a:solidFill>
                  <a:srgbClr val="1D4871"/>
                </a:solidFill>
                <a:uFill>
                  <a:solidFill>
                    <a:srgbClr val="1D4871"/>
                  </a:solidFill>
                </a:uFill>
              </a:rPr>
              <a:t>Models</a:t>
            </a:r>
          </a:p>
        </p:txBody>
      </p:sp>
      <p:sp>
        <p:nvSpPr>
          <p:cNvPr id="1248" name="Shape 1248"/>
          <p:cNvSpPr/>
          <p:nvPr/>
        </p:nvSpPr>
        <p:spPr>
          <a:xfrm rot="5400000">
            <a:off x="6643935" y="3096262"/>
            <a:ext cx="517030" cy="3175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16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1600" b="1">
                <a:solidFill>
                  <a:srgbClr val="1D4871"/>
                </a:solidFill>
                <a:uFill>
                  <a:solidFill>
                    <a:srgbClr val="1D4871"/>
                  </a:solidFill>
                </a:uFill>
              </a:rPr>
              <a:t>Code</a:t>
            </a:r>
          </a:p>
        </p:txBody>
      </p:sp>
      <p:sp>
        <p:nvSpPr>
          <p:cNvPr id="1249" name="Shape 1249"/>
          <p:cNvSpPr/>
          <p:nvPr/>
        </p:nvSpPr>
        <p:spPr>
          <a:xfrm rot="1860000">
            <a:off x="6393966" y="2324589"/>
            <a:ext cx="1143001" cy="3175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16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1600" b="1">
                <a:solidFill>
                  <a:srgbClr val="1D4871"/>
                </a:solidFill>
                <a:uFill>
                  <a:solidFill>
                    <a:srgbClr val="1D4871"/>
                  </a:solidFill>
                </a:uFill>
              </a:rPr>
              <a:t>Experiments</a:t>
            </a:r>
          </a:p>
        </p:txBody>
      </p:sp>
      <p:sp>
        <p:nvSpPr>
          <p:cNvPr id="1250" name="Shape 1250"/>
          <p:cNvSpPr/>
          <p:nvPr/>
        </p:nvSpPr>
        <p:spPr>
          <a:xfrm rot="20100000">
            <a:off x="5007703" y="2461149"/>
            <a:ext cx="1077716" cy="3175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16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1600" b="1">
                <a:solidFill>
                  <a:srgbClr val="1D4871"/>
                </a:solidFill>
                <a:uFill>
                  <a:solidFill>
                    <a:srgbClr val="1D4871"/>
                  </a:solidFill>
                </a:uFill>
              </a:rPr>
              <a:t>Simulations</a:t>
            </a:r>
          </a:p>
        </p:txBody>
      </p:sp>
      <p:sp>
        <p:nvSpPr>
          <p:cNvPr id="1251" name="Shape 1251"/>
          <p:cNvSpPr/>
          <p:nvPr/>
        </p:nvSpPr>
        <p:spPr>
          <a:xfrm>
            <a:off x="5740400" y="3683000"/>
            <a:ext cx="919659" cy="3175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16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1600" b="1">
                <a:solidFill>
                  <a:srgbClr val="1D4871"/>
                </a:solidFill>
                <a:uFill>
                  <a:solidFill>
                    <a:srgbClr val="1D4871"/>
                  </a:solidFill>
                </a:uFill>
              </a:rPr>
              <a:t>Metadata</a:t>
            </a:r>
          </a:p>
        </p:txBody>
      </p:sp>
      <p:sp>
        <p:nvSpPr>
          <p:cNvPr id="1252" name="Shape 1252"/>
          <p:cNvSpPr/>
          <p:nvPr/>
        </p:nvSpPr>
        <p:spPr>
          <a:xfrm rot="10800000">
            <a:off x="899602" y="8242300"/>
            <a:ext cx="11107445" cy="266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54" y="0"/>
                </a:lnTo>
                <a:lnTo>
                  <a:pt x="21600" y="21600"/>
                </a:lnTo>
                <a:close/>
              </a:path>
            </a:pathLst>
          </a:custGeom>
          <a:solidFill>
            <a:srgbClr val="66A1DD"/>
          </a:solidFill>
          <a:ln w="25400">
            <a:solidFill>
              <a:srgbClr val="FFFFFF"/>
            </a:solidFill>
            <a:round/>
          </a:ln>
        </p:spPr>
        <p:txBody>
          <a:bodyPr lIns="0" tIns="0" rIns="0" bIns="0"/>
          <a:lstStyle/>
          <a:p>
            <a:pPr lvl="0" defTabSz="647700">
              <a:defRPr sz="1400"/>
            </a:pPr>
            <a:endParaRPr/>
          </a:p>
        </p:txBody>
      </p:sp>
      <p:sp>
        <p:nvSpPr>
          <p:cNvPr id="1253" name="Shape 1253"/>
          <p:cNvSpPr/>
          <p:nvPr/>
        </p:nvSpPr>
        <p:spPr>
          <a:xfrm rot="10800000">
            <a:off x="5046648" y="8509000"/>
            <a:ext cx="2756231" cy="266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54" y="0"/>
                </a:lnTo>
                <a:lnTo>
                  <a:pt x="21600" y="21600"/>
                </a:lnTo>
                <a:close/>
              </a:path>
            </a:pathLst>
          </a:custGeom>
          <a:solidFill>
            <a:srgbClr val="66A1DD"/>
          </a:solidFill>
          <a:ln w="25400">
            <a:round/>
          </a:ln>
        </p:spPr>
        <p:txBody>
          <a:bodyPr lIns="0" tIns="0" rIns="0" bIns="0"/>
          <a:lstStyle/>
          <a:p>
            <a:pPr lvl="0" defTabSz="647700">
              <a:defRPr sz="1400"/>
            </a:pPr>
            <a:endParaRPr/>
          </a:p>
        </p:txBody>
      </p:sp>
      <p:sp>
        <p:nvSpPr>
          <p:cNvPr id="1254" name="Shape 1254"/>
          <p:cNvSpPr/>
          <p:nvPr/>
        </p:nvSpPr>
        <p:spPr>
          <a:xfrm flipH="1">
            <a:off x="6417874" y="8343900"/>
            <a:ext cx="12701" cy="12700"/>
          </a:xfrm>
          <a:prstGeom prst="line">
            <a:avLst/>
          </a:prstGeom>
          <a:ln w="254000">
            <a:solidFill>
              <a:srgbClr val="66A1DD"/>
            </a:solidFill>
            <a:round/>
          </a:ln>
        </p:spPr>
        <p:txBody>
          <a:bodyPr lIns="0" tIns="0" rIns="0" bIns="0" anchor="ctr"/>
          <a:lstStyle/>
          <a:p>
            <a:pPr lvl="0"/>
            <a:endParaRPr/>
          </a:p>
        </p:txBody>
      </p:sp>
      <p:grpSp>
        <p:nvGrpSpPr>
          <p:cNvPr id="1279" name="Group 1279"/>
          <p:cNvGrpSpPr/>
          <p:nvPr/>
        </p:nvGrpSpPr>
        <p:grpSpPr>
          <a:xfrm rot="13440000">
            <a:off x="2778965" y="1207362"/>
            <a:ext cx="1131572" cy="1103321"/>
            <a:chOff x="0" y="0"/>
            <a:chExt cx="1131571" cy="1103320"/>
          </a:xfrm>
        </p:grpSpPr>
        <p:sp>
          <p:nvSpPr>
            <p:cNvPr id="1255" name="Shape 1255"/>
            <p:cNvSpPr/>
            <p:nvPr/>
          </p:nvSpPr>
          <p:spPr>
            <a:xfrm>
              <a:off x="953445" y="10297"/>
              <a:ext cx="178127" cy="231673"/>
            </a:xfrm>
            <a:custGeom>
              <a:avLst/>
              <a:gdLst/>
              <a:ahLst/>
              <a:cxnLst>
                <a:cxn ang="0">
                  <a:pos x="wd2" y="hd2"/>
                </a:cxn>
                <a:cxn ang="5400000">
                  <a:pos x="wd2" y="hd2"/>
                </a:cxn>
                <a:cxn ang="10800000">
                  <a:pos x="wd2" y="hd2"/>
                </a:cxn>
                <a:cxn ang="16200000">
                  <a:pos x="wd2" y="hd2"/>
                </a:cxn>
              </a:cxnLst>
              <a:rect l="0" t="0" r="r" b="b"/>
              <a:pathLst>
                <a:path w="21600" h="21600" extrusionOk="0">
                  <a:moveTo>
                    <a:pt x="0" y="304"/>
                  </a:moveTo>
                  <a:lnTo>
                    <a:pt x="264" y="608"/>
                  </a:lnTo>
                  <a:lnTo>
                    <a:pt x="528" y="862"/>
                  </a:lnTo>
                  <a:lnTo>
                    <a:pt x="793" y="1268"/>
                  </a:lnTo>
                  <a:lnTo>
                    <a:pt x="991" y="1572"/>
                  </a:lnTo>
                  <a:lnTo>
                    <a:pt x="1255" y="1927"/>
                  </a:lnTo>
                  <a:lnTo>
                    <a:pt x="1519" y="2231"/>
                  </a:lnTo>
                  <a:lnTo>
                    <a:pt x="1916" y="2535"/>
                  </a:lnTo>
                  <a:lnTo>
                    <a:pt x="2114" y="2890"/>
                  </a:lnTo>
                  <a:lnTo>
                    <a:pt x="2378" y="3194"/>
                  </a:lnTo>
                  <a:lnTo>
                    <a:pt x="2774" y="3499"/>
                  </a:lnTo>
                  <a:lnTo>
                    <a:pt x="3039" y="3854"/>
                  </a:lnTo>
                  <a:lnTo>
                    <a:pt x="3369" y="4158"/>
                  </a:lnTo>
                  <a:lnTo>
                    <a:pt x="3633" y="4462"/>
                  </a:lnTo>
                  <a:lnTo>
                    <a:pt x="3897" y="4715"/>
                  </a:lnTo>
                  <a:lnTo>
                    <a:pt x="4294" y="5121"/>
                  </a:lnTo>
                  <a:lnTo>
                    <a:pt x="4624" y="5425"/>
                  </a:lnTo>
                  <a:lnTo>
                    <a:pt x="4888" y="5679"/>
                  </a:lnTo>
                  <a:lnTo>
                    <a:pt x="5284" y="5983"/>
                  </a:lnTo>
                  <a:lnTo>
                    <a:pt x="5549" y="6389"/>
                  </a:lnTo>
                  <a:lnTo>
                    <a:pt x="5879" y="6642"/>
                  </a:lnTo>
                  <a:lnTo>
                    <a:pt x="6143" y="6946"/>
                  </a:lnTo>
                  <a:lnTo>
                    <a:pt x="6539" y="7352"/>
                  </a:lnTo>
                  <a:lnTo>
                    <a:pt x="6804" y="7606"/>
                  </a:lnTo>
                  <a:lnTo>
                    <a:pt x="7134" y="7910"/>
                  </a:lnTo>
                  <a:lnTo>
                    <a:pt x="7530" y="8315"/>
                  </a:lnTo>
                  <a:lnTo>
                    <a:pt x="7794" y="8569"/>
                  </a:lnTo>
                  <a:lnTo>
                    <a:pt x="8059" y="8873"/>
                  </a:lnTo>
                  <a:lnTo>
                    <a:pt x="8389" y="9279"/>
                  </a:lnTo>
                  <a:lnTo>
                    <a:pt x="8653" y="9532"/>
                  </a:lnTo>
                  <a:lnTo>
                    <a:pt x="8917" y="9938"/>
                  </a:lnTo>
                  <a:lnTo>
                    <a:pt x="9314" y="10344"/>
                  </a:lnTo>
                  <a:lnTo>
                    <a:pt x="9578" y="10699"/>
                  </a:lnTo>
                  <a:lnTo>
                    <a:pt x="9776" y="11003"/>
                  </a:lnTo>
                  <a:lnTo>
                    <a:pt x="9908" y="11307"/>
                  </a:lnTo>
                  <a:lnTo>
                    <a:pt x="10172" y="11662"/>
                  </a:lnTo>
                  <a:lnTo>
                    <a:pt x="10437" y="11966"/>
                  </a:lnTo>
                  <a:lnTo>
                    <a:pt x="10701" y="12321"/>
                  </a:lnTo>
                  <a:lnTo>
                    <a:pt x="10899" y="12727"/>
                  </a:lnTo>
                  <a:lnTo>
                    <a:pt x="11163" y="13031"/>
                  </a:lnTo>
                  <a:lnTo>
                    <a:pt x="11428" y="13487"/>
                  </a:lnTo>
                  <a:lnTo>
                    <a:pt x="11692" y="13792"/>
                  </a:lnTo>
                  <a:lnTo>
                    <a:pt x="11824" y="14197"/>
                  </a:lnTo>
                  <a:lnTo>
                    <a:pt x="11956" y="14349"/>
                  </a:lnTo>
                  <a:lnTo>
                    <a:pt x="12088" y="14552"/>
                  </a:lnTo>
                  <a:lnTo>
                    <a:pt x="12154" y="14755"/>
                  </a:lnTo>
                  <a:lnTo>
                    <a:pt x="12418" y="14958"/>
                  </a:lnTo>
                  <a:lnTo>
                    <a:pt x="12683" y="15313"/>
                  </a:lnTo>
                  <a:lnTo>
                    <a:pt x="12947" y="15718"/>
                  </a:lnTo>
                  <a:lnTo>
                    <a:pt x="13079" y="15921"/>
                  </a:lnTo>
                  <a:lnTo>
                    <a:pt x="13211" y="16124"/>
                  </a:lnTo>
                  <a:lnTo>
                    <a:pt x="13343" y="16276"/>
                  </a:lnTo>
                  <a:lnTo>
                    <a:pt x="13409" y="16479"/>
                  </a:lnTo>
                  <a:lnTo>
                    <a:pt x="13806" y="16885"/>
                  </a:lnTo>
                  <a:lnTo>
                    <a:pt x="14070" y="17239"/>
                  </a:lnTo>
                  <a:lnTo>
                    <a:pt x="14334" y="17544"/>
                  </a:lnTo>
                  <a:lnTo>
                    <a:pt x="14664" y="17949"/>
                  </a:lnTo>
                  <a:lnTo>
                    <a:pt x="14928" y="18304"/>
                  </a:lnTo>
                  <a:lnTo>
                    <a:pt x="15193" y="18608"/>
                  </a:lnTo>
                  <a:lnTo>
                    <a:pt x="15589" y="19014"/>
                  </a:lnTo>
                  <a:lnTo>
                    <a:pt x="15919" y="19268"/>
                  </a:lnTo>
                  <a:lnTo>
                    <a:pt x="16183" y="19572"/>
                  </a:lnTo>
                  <a:lnTo>
                    <a:pt x="16580" y="19977"/>
                  </a:lnTo>
                  <a:lnTo>
                    <a:pt x="16976" y="20130"/>
                  </a:lnTo>
                  <a:lnTo>
                    <a:pt x="17306" y="20434"/>
                  </a:lnTo>
                  <a:lnTo>
                    <a:pt x="17703" y="20738"/>
                  </a:lnTo>
                  <a:lnTo>
                    <a:pt x="18231" y="20941"/>
                  </a:lnTo>
                  <a:lnTo>
                    <a:pt x="18561" y="21093"/>
                  </a:lnTo>
                  <a:lnTo>
                    <a:pt x="19090" y="21397"/>
                  </a:lnTo>
                  <a:lnTo>
                    <a:pt x="19486" y="21499"/>
                  </a:lnTo>
                  <a:lnTo>
                    <a:pt x="19949" y="21600"/>
                  </a:lnTo>
                  <a:lnTo>
                    <a:pt x="20477" y="21397"/>
                  </a:lnTo>
                  <a:lnTo>
                    <a:pt x="20873" y="21296"/>
                  </a:lnTo>
                  <a:lnTo>
                    <a:pt x="21204" y="20941"/>
                  </a:lnTo>
                  <a:lnTo>
                    <a:pt x="21468" y="20637"/>
                  </a:lnTo>
                  <a:lnTo>
                    <a:pt x="21468" y="20434"/>
                  </a:lnTo>
                  <a:lnTo>
                    <a:pt x="21600" y="20231"/>
                  </a:lnTo>
                  <a:lnTo>
                    <a:pt x="21468" y="20028"/>
                  </a:lnTo>
                  <a:lnTo>
                    <a:pt x="21468" y="19876"/>
                  </a:lnTo>
                  <a:lnTo>
                    <a:pt x="21468" y="19673"/>
                  </a:lnTo>
                  <a:lnTo>
                    <a:pt x="21336" y="19470"/>
                  </a:lnTo>
                  <a:lnTo>
                    <a:pt x="21204" y="19268"/>
                  </a:lnTo>
                  <a:lnTo>
                    <a:pt x="21204" y="19065"/>
                  </a:lnTo>
                  <a:lnTo>
                    <a:pt x="20939" y="18710"/>
                  </a:lnTo>
                  <a:lnTo>
                    <a:pt x="20741" y="18304"/>
                  </a:lnTo>
                  <a:lnTo>
                    <a:pt x="20345" y="17949"/>
                  </a:lnTo>
                  <a:lnTo>
                    <a:pt x="20081" y="17544"/>
                  </a:lnTo>
                  <a:lnTo>
                    <a:pt x="19817" y="17138"/>
                  </a:lnTo>
                  <a:lnTo>
                    <a:pt x="19618" y="16885"/>
                  </a:lnTo>
                  <a:lnTo>
                    <a:pt x="19222" y="16479"/>
                  </a:lnTo>
                  <a:lnTo>
                    <a:pt x="18826" y="16124"/>
                  </a:lnTo>
                  <a:lnTo>
                    <a:pt x="18429" y="15718"/>
                  </a:lnTo>
                  <a:lnTo>
                    <a:pt x="18231" y="15414"/>
                  </a:lnTo>
                  <a:lnTo>
                    <a:pt x="17835" y="15059"/>
                  </a:lnTo>
                  <a:lnTo>
                    <a:pt x="17439" y="14654"/>
                  </a:lnTo>
                  <a:lnTo>
                    <a:pt x="17174" y="14349"/>
                  </a:lnTo>
                  <a:lnTo>
                    <a:pt x="16976" y="13994"/>
                  </a:lnTo>
                  <a:lnTo>
                    <a:pt x="16712" y="13792"/>
                  </a:lnTo>
                  <a:lnTo>
                    <a:pt x="16580" y="13589"/>
                  </a:lnTo>
                  <a:lnTo>
                    <a:pt x="16316" y="13285"/>
                  </a:lnTo>
                  <a:lnTo>
                    <a:pt x="16183" y="13132"/>
                  </a:lnTo>
                  <a:lnTo>
                    <a:pt x="15919" y="12930"/>
                  </a:lnTo>
                  <a:lnTo>
                    <a:pt x="15853" y="12727"/>
                  </a:lnTo>
                  <a:lnTo>
                    <a:pt x="15589" y="12524"/>
                  </a:lnTo>
                  <a:lnTo>
                    <a:pt x="15457" y="12270"/>
                  </a:lnTo>
                  <a:lnTo>
                    <a:pt x="15325" y="12068"/>
                  </a:lnTo>
                  <a:lnTo>
                    <a:pt x="15061" y="11865"/>
                  </a:lnTo>
                  <a:lnTo>
                    <a:pt x="14928" y="11662"/>
                  </a:lnTo>
                  <a:lnTo>
                    <a:pt x="14796" y="11358"/>
                  </a:lnTo>
                  <a:lnTo>
                    <a:pt x="14598" y="11206"/>
                  </a:lnTo>
                  <a:lnTo>
                    <a:pt x="14466" y="11003"/>
                  </a:lnTo>
                  <a:lnTo>
                    <a:pt x="14202" y="10800"/>
                  </a:lnTo>
                  <a:lnTo>
                    <a:pt x="14070" y="10597"/>
                  </a:lnTo>
                  <a:lnTo>
                    <a:pt x="13806" y="10344"/>
                  </a:lnTo>
                  <a:lnTo>
                    <a:pt x="13673" y="10141"/>
                  </a:lnTo>
                  <a:lnTo>
                    <a:pt x="13409" y="9938"/>
                  </a:lnTo>
                  <a:lnTo>
                    <a:pt x="13343" y="9735"/>
                  </a:lnTo>
                  <a:lnTo>
                    <a:pt x="13079" y="9532"/>
                  </a:lnTo>
                  <a:lnTo>
                    <a:pt x="12947" y="9279"/>
                  </a:lnTo>
                  <a:lnTo>
                    <a:pt x="12815" y="9076"/>
                  </a:lnTo>
                  <a:lnTo>
                    <a:pt x="12550" y="8873"/>
                  </a:lnTo>
                  <a:lnTo>
                    <a:pt x="12418" y="8670"/>
                  </a:lnTo>
                  <a:lnTo>
                    <a:pt x="12154" y="8468"/>
                  </a:lnTo>
                  <a:lnTo>
                    <a:pt x="12088" y="8214"/>
                  </a:lnTo>
                  <a:lnTo>
                    <a:pt x="11824" y="8011"/>
                  </a:lnTo>
                  <a:lnTo>
                    <a:pt x="11692" y="7808"/>
                  </a:lnTo>
                  <a:lnTo>
                    <a:pt x="11560" y="7606"/>
                  </a:lnTo>
                  <a:lnTo>
                    <a:pt x="11295" y="7454"/>
                  </a:lnTo>
                  <a:lnTo>
                    <a:pt x="11163" y="7251"/>
                  </a:lnTo>
                  <a:lnTo>
                    <a:pt x="10899" y="6946"/>
                  </a:lnTo>
                  <a:lnTo>
                    <a:pt x="10701" y="6642"/>
                  </a:lnTo>
                  <a:lnTo>
                    <a:pt x="10437" y="6389"/>
                  </a:lnTo>
                  <a:lnTo>
                    <a:pt x="10172" y="6085"/>
                  </a:lnTo>
                  <a:lnTo>
                    <a:pt x="9908" y="5780"/>
                  </a:lnTo>
                  <a:lnTo>
                    <a:pt x="9578" y="5527"/>
                  </a:lnTo>
                  <a:lnTo>
                    <a:pt x="9314" y="5223"/>
                  </a:lnTo>
                  <a:lnTo>
                    <a:pt x="9050" y="4918"/>
                  </a:lnTo>
                  <a:lnTo>
                    <a:pt x="8653" y="4614"/>
                  </a:lnTo>
                  <a:lnTo>
                    <a:pt x="8389" y="4361"/>
                  </a:lnTo>
                  <a:lnTo>
                    <a:pt x="8191" y="4056"/>
                  </a:lnTo>
                  <a:lnTo>
                    <a:pt x="7794" y="3752"/>
                  </a:lnTo>
                  <a:lnTo>
                    <a:pt x="7530" y="3397"/>
                  </a:lnTo>
                  <a:lnTo>
                    <a:pt x="7134" y="3194"/>
                  </a:lnTo>
                  <a:lnTo>
                    <a:pt x="6936" y="2890"/>
                  </a:lnTo>
                  <a:lnTo>
                    <a:pt x="6539" y="2637"/>
                  </a:lnTo>
                  <a:lnTo>
                    <a:pt x="6143" y="2332"/>
                  </a:lnTo>
                  <a:lnTo>
                    <a:pt x="5813" y="2130"/>
                  </a:lnTo>
                  <a:lnTo>
                    <a:pt x="5417" y="1825"/>
                  </a:lnTo>
                  <a:lnTo>
                    <a:pt x="5020" y="1673"/>
                  </a:lnTo>
                  <a:lnTo>
                    <a:pt x="4624" y="1470"/>
                  </a:lnTo>
                  <a:lnTo>
                    <a:pt x="4294" y="1268"/>
                  </a:lnTo>
                  <a:lnTo>
                    <a:pt x="3897" y="963"/>
                  </a:lnTo>
                  <a:lnTo>
                    <a:pt x="3501" y="862"/>
                  </a:lnTo>
                  <a:lnTo>
                    <a:pt x="3171" y="710"/>
                  </a:lnTo>
                  <a:lnTo>
                    <a:pt x="2774" y="507"/>
                  </a:lnTo>
                  <a:lnTo>
                    <a:pt x="2246" y="406"/>
                  </a:lnTo>
                  <a:lnTo>
                    <a:pt x="1916" y="304"/>
                  </a:lnTo>
                  <a:lnTo>
                    <a:pt x="1387" y="203"/>
                  </a:lnTo>
                  <a:lnTo>
                    <a:pt x="991" y="101"/>
                  </a:lnTo>
                  <a:lnTo>
                    <a:pt x="528" y="0"/>
                  </a:lnTo>
                  <a:lnTo>
                    <a:pt x="132" y="0"/>
                  </a:lnTo>
                  <a:lnTo>
                    <a:pt x="0" y="101"/>
                  </a:lnTo>
                  <a:lnTo>
                    <a:pt x="0" y="304"/>
                  </a:lnTo>
                  <a:lnTo>
                    <a:pt x="0" y="30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56" name="Shape 1256"/>
            <p:cNvSpPr/>
            <p:nvPr/>
          </p:nvSpPr>
          <p:spPr>
            <a:xfrm>
              <a:off x="0" y="847607"/>
              <a:ext cx="187961" cy="255714"/>
            </a:xfrm>
            <a:custGeom>
              <a:avLst/>
              <a:gdLst/>
              <a:ahLst/>
              <a:cxnLst>
                <a:cxn ang="0">
                  <a:pos x="wd2" y="hd2"/>
                </a:cxn>
                <a:cxn ang="5400000">
                  <a:pos x="wd2" y="hd2"/>
                </a:cxn>
                <a:cxn ang="10800000">
                  <a:pos x="wd2" y="hd2"/>
                </a:cxn>
                <a:cxn ang="16200000">
                  <a:pos x="wd2" y="hd2"/>
                </a:cxn>
              </a:cxnLst>
              <a:rect l="0" t="0" r="r" b="b"/>
              <a:pathLst>
                <a:path w="21600" h="21600" extrusionOk="0">
                  <a:moveTo>
                    <a:pt x="0" y="694"/>
                  </a:moveTo>
                  <a:lnTo>
                    <a:pt x="189" y="1018"/>
                  </a:lnTo>
                  <a:lnTo>
                    <a:pt x="441" y="1388"/>
                  </a:lnTo>
                  <a:lnTo>
                    <a:pt x="819" y="1758"/>
                  </a:lnTo>
                  <a:lnTo>
                    <a:pt x="1071" y="2081"/>
                  </a:lnTo>
                  <a:lnTo>
                    <a:pt x="1259" y="2451"/>
                  </a:lnTo>
                  <a:lnTo>
                    <a:pt x="1511" y="2775"/>
                  </a:lnTo>
                  <a:lnTo>
                    <a:pt x="1763" y="3145"/>
                  </a:lnTo>
                  <a:lnTo>
                    <a:pt x="2141" y="3515"/>
                  </a:lnTo>
                  <a:lnTo>
                    <a:pt x="2393" y="3746"/>
                  </a:lnTo>
                  <a:lnTo>
                    <a:pt x="2582" y="4209"/>
                  </a:lnTo>
                  <a:lnTo>
                    <a:pt x="2960" y="4440"/>
                  </a:lnTo>
                  <a:lnTo>
                    <a:pt x="3212" y="4810"/>
                  </a:lnTo>
                  <a:lnTo>
                    <a:pt x="3464" y="5180"/>
                  </a:lnTo>
                  <a:lnTo>
                    <a:pt x="3652" y="5504"/>
                  </a:lnTo>
                  <a:lnTo>
                    <a:pt x="3904" y="5874"/>
                  </a:lnTo>
                  <a:lnTo>
                    <a:pt x="4282" y="6198"/>
                  </a:lnTo>
                  <a:lnTo>
                    <a:pt x="4408" y="6568"/>
                  </a:lnTo>
                  <a:lnTo>
                    <a:pt x="4786" y="6845"/>
                  </a:lnTo>
                  <a:lnTo>
                    <a:pt x="4975" y="7169"/>
                  </a:lnTo>
                  <a:lnTo>
                    <a:pt x="5227" y="7539"/>
                  </a:lnTo>
                  <a:lnTo>
                    <a:pt x="5479" y="7909"/>
                  </a:lnTo>
                  <a:lnTo>
                    <a:pt x="5857" y="8233"/>
                  </a:lnTo>
                  <a:lnTo>
                    <a:pt x="6045" y="8603"/>
                  </a:lnTo>
                  <a:lnTo>
                    <a:pt x="6297" y="8927"/>
                  </a:lnTo>
                  <a:lnTo>
                    <a:pt x="6549" y="9204"/>
                  </a:lnTo>
                  <a:lnTo>
                    <a:pt x="6801" y="9574"/>
                  </a:lnTo>
                  <a:lnTo>
                    <a:pt x="7179" y="9898"/>
                  </a:lnTo>
                  <a:lnTo>
                    <a:pt x="7368" y="10268"/>
                  </a:lnTo>
                  <a:lnTo>
                    <a:pt x="7620" y="10546"/>
                  </a:lnTo>
                  <a:lnTo>
                    <a:pt x="7998" y="10962"/>
                  </a:lnTo>
                  <a:lnTo>
                    <a:pt x="8250" y="11239"/>
                  </a:lnTo>
                  <a:lnTo>
                    <a:pt x="8438" y="11563"/>
                  </a:lnTo>
                  <a:lnTo>
                    <a:pt x="8816" y="11933"/>
                  </a:lnTo>
                  <a:lnTo>
                    <a:pt x="9068" y="12211"/>
                  </a:lnTo>
                  <a:lnTo>
                    <a:pt x="9320" y="12534"/>
                  </a:lnTo>
                  <a:lnTo>
                    <a:pt x="9572" y="12904"/>
                  </a:lnTo>
                  <a:lnTo>
                    <a:pt x="9761" y="13182"/>
                  </a:lnTo>
                  <a:lnTo>
                    <a:pt x="10139" y="13506"/>
                  </a:lnTo>
                  <a:lnTo>
                    <a:pt x="10517" y="13876"/>
                  </a:lnTo>
                  <a:lnTo>
                    <a:pt x="10769" y="14107"/>
                  </a:lnTo>
                  <a:lnTo>
                    <a:pt x="10957" y="14477"/>
                  </a:lnTo>
                  <a:lnTo>
                    <a:pt x="11335" y="14755"/>
                  </a:lnTo>
                  <a:lnTo>
                    <a:pt x="11713" y="15078"/>
                  </a:lnTo>
                  <a:lnTo>
                    <a:pt x="11965" y="15448"/>
                  </a:lnTo>
                  <a:lnTo>
                    <a:pt x="12280" y="15726"/>
                  </a:lnTo>
                  <a:lnTo>
                    <a:pt x="12658" y="16050"/>
                  </a:lnTo>
                  <a:lnTo>
                    <a:pt x="13036" y="16420"/>
                  </a:lnTo>
                  <a:lnTo>
                    <a:pt x="13224" y="16697"/>
                  </a:lnTo>
                  <a:lnTo>
                    <a:pt x="13602" y="17021"/>
                  </a:lnTo>
                  <a:lnTo>
                    <a:pt x="13980" y="17299"/>
                  </a:lnTo>
                  <a:lnTo>
                    <a:pt x="14358" y="17576"/>
                  </a:lnTo>
                  <a:lnTo>
                    <a:pt x="14673" y="17900"/>
                  </a:lnTo>
                  <a:lnTo>
                    <a:pt x="15051" y="18177"/>
                  </a:lnTo>
                  <a:lnTo>
                    <a:pt x="15429" y="18501"/>
                  </a:lnTo>
                  <a:lnTo>
                    <a:pt x="15743" y="18779"/>
                  </a:lnTo>
                  <a:lnTo>
                    <a:pt x="16121" y="19056"/>
                  </a:lnTo>
                  <a:lnTo>
                    <a:pt x="16499" y="19334"/>
                  </a:lnTo>
                  <a:lnTo>
                    <a:pt x="16814" y="19657"/>
                  </a:lnTo>
                  <a:lnTo>
                    <a:pt x="17318" y="19935"/>
                  </a:lnTo>
                  <a:lnTo>
                    <a:pt x="17696" y="20212"/>
                  </a:lnTo>
                  <a:lnTo>
                    <a:pt x="18010" y="20536"/>
                  </a:lnTo>
                  <a:lnTo>
                    <a:pt x="18514" y="20814"/>
                  </a:lnTo>
                  <a:lnTo>
                    <a:pt x="19018" y="21091"/>
                  </a:lnTo>
                  <a:lnTo>
                    <a:pt x="19333" y="21415"/>
                  </a:lnTo>
                  <a:lnTo>
                    <a:pt x="19837" y="21600"/>
                  </a:lnTo>
                  <a:lnTo>
                    <a:pt x="20341" y="21600"/>
                  </a:lnTo>
                  <a:lnTo>
                    <a:pt x="20655" y="21600"/>
                  </a:lnTo>
                  <a:lnTo>
                    <a:pt x="21159" y="21415"/>
                  </a:lnTo>
                  <a:lnTo>
                    <a:pt x="21411" y="21137"/>
                  </a:lnTo>
                  <a:lnTo>
                    <a:pt x="21600" y="20906"/>
                  </a:lnTo>
                  <a:lnTo>
                    <a:pt x="21600" y="20721"/>
                  </a:lnTo>
                  <a:lnTo>
                    <a:pt x="21600" y="20536"/>
                  </a:lnTo>
                  <a:lnTo>
                    <a:pt x="21600" y="20351"/>
                  </a:lnTo>
                  <a:lnTo>
                    <a:pt x="21537" y="20212"/>
                  </a:lnTo>
                  <a:lnTo>
                    <a:pt x="21411" y="19935"/>
                  </a:lnTo>
                  <a:lnTo>
                    <a:pt x="21285" y="19750"/>
                  </a:lnTo>
                  <a:lnTo>
                    <a:pt x="21159" y="19565"/>
                  </a:lnTo>
                  <a:lnTo>
                    <a:pt x="21033" y="19472"/>
                  </a:lnTo>
                  <a:lnTo>
                    <a:pt x="20781" y="19056"/>
                  </a:lnTo>
                  <a:lnTo>
                    <a:pt x="20529" y="18779"/>
                  </a:lnTo>
                  <a:lnTo>
                    <a:pt x="20341" y="18455"/>
                  </a:lnTo>
                  <a:lnTo>
                    <a:pt x="20089" y="18085"/>
                  </a:lnTo>
                  <a:lnTo>
                    <a:pt x="19711" y="17807"/>
                  </a:lnTo>
                  <a:lnTo>
                    <a:pt x="19459" y="17484"/>
                  </a:lnTo>
                  <a:lnTo>
                    <a:pt x="19144" y="17206"/>
                  </a:lnTo>
                  <a:lnTo>
                    <a:pt x="18892" y="16836"/>
                  </a:lnTo>
                  <a:lnTo>
                    <a:pt x="18514" y="16512"/>
                  </a:lnTo>
                  <a:lnTo>
                    <a:pt x="18136" y="16235"/>
                  </a:lnTo>
                  <a:lnTo>
                    <a:pt x="17822" y="15865"/>
                  </a:lnTo>
                  <a:lnTo>
                    <a:pt x="17570" y="15633"/>
                  </a:lnTo>
                  <a:lnTo>
                    <a:pt x="17192" y="15356"/>
                  </a:lnTo>
                  <a:lnTo>
                    <a:pt x="16940" y="14986"/>
                  </a:lnTo>
                  <a:lnTo>
                    <a:pt x="16499" y="14755"/>
                  </a:lnTo>
                  <a:lnTo>
                    <a:pt x="16247" y="14385"/>
                  </a:lnTo>
                  <a:lnTo>
                    <a:pt x="15869" y="14107"/>
                  </a:lnTo>
                  <a:lnTo>
                    <a:pt x="15555" y="13876"/>
                  </a:lnTo>
                  <a:lnTo>
                    <a:pt x="15177" y="13506"/>
                  </a:lnTo>
                  <a:lnTo>
                    <a:pt x="14799" y="13228"/>
                  </a:lnTo>
                  <a:lnTo>
                    <a:pt x="14421" y="12904"/>
                  </a:lnTo>
                  <a:lnTo>
                    <a:pt x="14232" y="12627"/>
                  </a:lnTo>
                  <a:lnTo>
                    <a:pt x="13854" y="12303"/>
                  </a:lnTo>
                  <a:lnTo>
                    <a:pt x="13476" y="12026"/>
                  </a:lnTo>
                  <a:lnTo>
                    <a:pt x="13162" y="11656"/>
                  </a:lnTo>
                  <a:lnTo>
                    <a:pt x="12910" y="11424"/>
                  </a:lnTo>
                  <a:lnTo>
                    <a:pt x="12532" y="11054"/>
                  </a:lnTo>
                  <a:lnTo>
                    <a:pt x="12154" y="10777"/>
                  </a:lnTo>
                  <a:lnTo>
                    <a:pt x="11965" y="10546"/>
                  </a:lnTo>
                  <a:lnTo>
                    <a:pt x="11713" y="10176"/>
                  </a:lnTo>
                  <a:lnTo>
                    <a:pt x="11461" y="9991"/>
                  </a:lnTo>
                  <a:lnTo>
                    <a:pt x="11335" y="9806"/>
                  </a:lnTo>
                  <a:lnTo>
                    <a:pt x="11209" y="9667"/>
                  </a:lnTo>
                  <a:lnTo>
                    <a:pt x="10957" y="9482"/>
                  </a:lnTo>
                  <a:lnTo>
                    <a:pt x="10769" y="9112"/>
                  </a:lnTo>
                  <a:lnTo>
                    <a:pt x="10391" y="8834"/>
                  </a:lnTo>
                  <a:lnTo>
                    <a:pt x="10013" y="8510"/>
                  </a:lnTo>
                  <a:lnTo>
                    <a:pt x="9761" y="8140"/>
                  </a:lnTo>
                  <a:lnTo>
                    <a:pt x="9446" y="7817"/>
                  </a:lnTo>
                  <a:lnTo>
                    <a:pt x="9194" y="7447"/>
                  </a:lnTo>
                  <a:lnTo>
                    <a:pt x="8816" y="7077"/>
                  </a:lnTo>
                  <a:lnTo>
                    <a:pt x="8564" y="6845"/>
                  </a:lnTo>
                  <a:lnTo>
                    <a:pt x="8250" y="6475"/>
                  </a:lnTo>
                  <a:lnTo>
                    <a:pt x="7998" y="6152"/>
                  </a:lnTo>
                  <a:lnTo>
                    <a:pt x="7620" y="5874"/>
                  </a:lnTo>
                  <a:lnTo>
                    <a:pt x="7242" y="5504"/>
                  </a:lnTo>
                  <a:lnTo>
                    <a:pt x="7053" y="5180"/>
                  </a:lnTo>
                  <a:lnTo>
                    <a:pt x="6675" y="4903"/>
                  </a:lnTo>
                  <a:lnTo>
                    <a:pt x="6297" y="4533"/>
                  </a:lnTo>
                  <a:lnTo>
                    <a:pt x="5983" y="4209"/>
                  </a:lnTo>
                  <a:lnTo>
                    <a:pt x="5605" y="3931"/>
                  </a:lnTo>
                  <a:lnTo>
                    <a:pt x="5353" y="3561"/>
                  </a:lnTo>
                  <a:lnTo>
                    <a:pt x="4975" y="3330"/>
                  </a:lnTo>
                  <a:lnTo>
                    <a:pt x="4660" y="2960"/>
                  </a:lnTo>
                  <a:lnTo>
                    <a:pt x="4282" y="2683"/>
                  </a:lnTo>
                  <a:lnTo>
                    <a:pt x="3904" y="2359"/>
                  </a:lnTo>
                  <a:lnTo>
                    <a:pt x="3590" y="1989"/>
                  </a:lnTo>
                  <a:lnTo>
                    <a:pt x="3212" y="1758"/>
                  </a:lnTo>
                  <a:lnTo>
                    <a:pt x="2834" y="1388"/>
                  </a:lnTo>
                  <a:lnTo>
                    <a:pt x="2456" y="1110"/>
                  </a:lnTo>
                  <a:lnTo>
                    <a:pt x="2141" y="786"/>
                  </a:lnTo>
                  <a:lnTo>
                    <a:pt x="1763" y="509"/>
                  </a:lnTo>
                  <a:lnTo>
                    <a:pt x="1385" y="231"/>
                  </a:lnTo>
                  <a:lnTo>
                    <a:pt x="1071" y="0"/>
                  </a:lnTo>
                  <a:lnTo>
                    <a:pt x="945" y="0"/>
                  </a:lnTo>
                  <a:lnTo>
                    <a:pt x="945" y="46"/>
                  </a:lnTo>
                  <a:lnTo>
                    <a:pt x="0" y="694"/>
                  </a:lnTo>
                  <a:lnTo>
                    <a:pt x="0" y="69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57" name="Shape 1257"/>
            <p:cNvSpPr/>
            <p:nvPr/>
          </p:nvSpPr>
          <p:spPr>
            <a:xfrm>
              <a:off x="167151" y="214666"/>
              <a:ext cx="954009" cy="887347"/>
            </a:xfrm>
            <a:custGeom>
              <a:avLst/>
              <a:gdLst/>
              <a:ahLst/>
              <a:cxnLst>
                <a:cxn ang="0">
                  <a:pos x="wd2" y="hd2"/>
                </a:cxn>
                <a:cxn ang="5400000">
                  <a:pos x="wd2" y="hd2"/>
                </a:cxn>
                <a:cxn ang="10800000">
                  <a:pos x="wd2" y="hd2"/>
                </a:cxn>
                <a:cxn ang="16200000">
                  <a:pos x="wd2" y="hd2"/>
                </a:cxn>
              </a:cxnLst>
              <a:rect l="0" t="0" r="r" b="b"/>
              <a:pathLst>
                <a:path w="21600" h="21600" extrusionOk="0">
                  <a:moveTo>
                    <a:pt x="21179" y="0"/>
                  </a:moveTo>
                  <a:lnTo>
                    <a:pt x="0" y="21148"/>
                  </a:lnTo>
                  <a:lnTo>
                    <a:pt x="0" y="21175"/>
                  </a:lnTo>
                  <a:lnTo>
                    <a:pt x="37" y="21254"/>
                  </a:lnTo>
                  <a:lnTo>
                    <a:pt x="62" y="21321"/>
                  </a:lnTo>
                  <a:lnTo>
                    <a:pt x="136" y="21401"/>
                  </a:lnTo>
                  <a:lnTo>
                    <a:pt x="186" y="21480"/>
                  </a:lnTo>
                  <a:lnTo>
                    <a:pt x="235" y="21547"/>
                  </a:lnTo>
                  <a:lnTo>
                    <a:pt x="272" y="21573"/>
                  </a:lnTo>
                  <a:lnTo>
                    <a:pt x="297" y="21600"/>
                  </a:lnTo>
                  <a:lnTo>
                    <a:pt x="21600" y="558"/>
                  </a:lnTo>
                  <a:lnTo>
                    <a:pt x="21575" y="505"/>
                  </a:lnTo>
                  <a:lnTo>
                    <a:pt x="21551" y="465"/>
                  </a:lnTo>
                  <a:lnTo>
                    <a:pt x="21476" y="359"/>
                  </a:lnTo>
                  <a:lnTo>
                    <a:pt x="21414" y="253"/>
                  </a:lnTo>
                  <a:lnTo>
                    <a:pt x="21315" y="160"/>
                  </a:lnTo>
                  <a:lnTo>
                    <a:pt x="21241" y="80"/>
                  </a:lnTo>
                  <a:lnTo>
                    <a:pt x="21192" y="27"/>
                  </a:lnTo>
                  <a:lnTo>
                    <a:pt x="21179" y="0"/>
                  </a:lnTo>
                  <a:lnTo>
                    <a:pt x="21179"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58" name="Shape 1258"/>
            <p:cNvSpPr/>
            <p:nvPr/>
          </p:nvSpPr>
          <p:spPr>
            <a:xfrm>
              <a:off x="11620" y="0"/>
              <a:ext cx="943081" cy="853471"/>
            </a:xfrm>
            <a:custGeom>
              <a:avLst/>
              <a:gdLst/>
              <a:ahLst/>
              <a:cxnLst>
                <a:cxn ang="0">
                  <a:pos x="wd2" y="hd2"/>
                </a:cxn>
                <a:cxn ang="5400000">
                  <a:pos x="wd2" y="hd2"/>
                </a:cxn>
                <a:cxn ang="10800000">
                  <a:pos x="wd2" y="hd2"/>
                </a:cxn>
                <a:cxn ang="16200000">
                  <a:pos x="wd2" y="hd2"/>
                </a:cxn>
              </a:cxnLst>
              <a:rect l="0" t="0" r="r" b="b"/>
              <a:pathLst>
                <a:path w="21600" h="21600" extrusionOk="0">
                  <a:moveTo>
                    <a:pt x="21412" y="55"/>
                  </a:moveTo>
                  <a:lnTo>
                    <a:pt x="19511" y="1687"/>
                  </a:lnTo>
                  <a:lnTo>
                    <a:pt x="11307" y="9984"/>
                  </a:lnTo>
                  <a:lnTo>
                    <a:pt x="0" y="21448"/>
                  </a:lnTo>
                  <a:lnTo>
                    <a:pt x="25" y="21503"/>
                  </a:lnTo>
                  <a:lnTo>
                    <a:pt x="63" y="21517"/>
                  </a:lnTo>
                  <a:lnTo>
                    <a:pt x="138" y="21572"/>
                  </a:lnTo>
                  <a:lnTo>
                    <a:pt x="213" y="21600"/>
                  </a:lnTo>
                  <a:lnTo>
                    <a:pt x="5466" y="16553"/>
                  </a:lnTo>
                  <a:lnTo>
                    <a:pt x="8718" y="20231"/>
                  </a:lnTo>
                  <a:lnTo>
                    <a:pt x="9118" y="19788"/>
                  </a:lnTo>
                  <a:lnTo>
                    <a:pt x="5866" y="16193"/>
                  </a:lnTo>
                  <a:lnTo>
                    <a:pt x="10881" y="11436"/>
                  </a:lnTo>
                  <a:lnTo>
                    <a:pt x="13733" y="15004"/>
                  </a:lnTo>
                  <a:lnTo>
                    <a:pt x="14046" y="14686"/>
                  </a:lnTo>
                  <a:lnTo>
                    <a:pt x="11206" y="11063"/>
                  </a:lnTo>
                  <a:lnTo>
                    <a:pt x="11257" y="10980"/>
                  </a:lnTo>
                  <a:lnTo>
                    <a:pt x="11332" y="10911"/>
                  </a:lnTo>
                  <a:lnTo>
                    <a:pt x="11407" y="10828"/>
                  </a:lnTo>
                  <a:lnTo>
                    <a:pt x="11469" y="10745"/>
                  </a:lnTo>
                  <a:lnTo>
                    <a:pt x="11544" y="10676"/>
                  </a:lnTo>
                  <a:lnTo>
                    <a:pt x="11619" y="10593"/>
                  </a:lnTo>
                  <a:lnTo>
                    <a:pt x="11682" y="10510"/>
                  </a:lnTo>
                  <a:lnTo>
                    <a:pt x="11757" y="10454"/>
                  </a:lnTo>
                  <a:lnTo>
                    <a:pt x="11832" y="10385"/>
                  </a:lnTo>
                  <a:lnTo>
                    <a:pt x="11907" y="10302"/>
                  </a:lnTo>
                  <a:lnTo>
                    <a:pt x="11969" y="10219"/>
                  </a:lnTo>
                  <a:lnTo>
                    <a:pt x="12044" y="10150"/>
                  </a:lnTo>
                  <a:lnTo>
                    <a:pt x="12120" y="10067"/>
                  </a:lnTo>
                  <a:lnTo>
                    <a:pt x="12182" y="9984"/>
                  </a:lnTo>
                  <a:lnTo>
                    <a:pt x="12257" y="9901"/>
                  </a:lnTo>
                  <a:lnTo>
                    <a:pt x="12332" y="9832"/>
                  </a:lnTo>
                  <a:lnTo>
                    <a:pt x="12395" y="9749"/>
                  </a:lnTo>
                  <a:lnTo>
                    <a:pt x="12470" y="9666"/>
                  </a:lnTo>
                  <a:lnTo>
                    <a:pt x="12545" y="9597"/>
                  </a:lnTo>
                  <a:lnTo>
                    <a:pt x="12620" y="9542"/>
                  </a:lnTo>
                  <a:lnTo>
                    <a:pt x="12657" y="9431"/>
                  </a:lnTo>
                  <a:lnTo>
                    <a:pt x="12732" y="9362"/>
                  </a:lnTo>
                  <a:lnTo>
                    <a:pt x="12807" y="9279"/>
                  </a:lnTo>
                  <a:lnTo>
                    <a:pt x="12895" y="9224"/>
                  </a:lnTo>
                  <a:lnTo>
                    <a:pt x="12970" y="9113"/>
                  </a:lnTo>
                  <a:lnTo>
                    <a:pt x="13045" y="9071"/>
                  </a:lnTo>
                  <a:lnTo>
                    <a:pt x="13120" y="8961"/>
                  </a:lnTo>
                  <a:lnTo>
                    <a:pt x="13183" y="8906"/>
                  </a:lnTo>
                  <a:lnTo>
                    <a:pt x="13258" y="8836"/>
                  </a:lnTo>
                  <a:lnTo>
                    <a:pt x="13333" y="8753"/>
                  </a:lnTo>
                  <a:lnTo>
                    <a:pt x="13395" y="8670"/>
                  </a:lnTo>
                  <a:lnTo>
                    <a:pt x="13470" y="8587"/>
                  </a:lnTo>
                  <a:lnTo>
                    <a:pt x="13545" y="8518"/>
                  </a:lnTo>
                  <a:lnTo>
                    <a:pt x="13608" y="8463"/>
                  </a:lnTo>
                  <a:lnTo>
                    <a:pt x="13658" y="8352"/>
                  </a:lnTo>
                  <a:lnTo>
                    <a:pt x="13758" y="8311"/>
                  </a:lnTo>
                  <a:lnTo>
                    <a:pt x="13833" y="8228"/>
                  </a:lnTo>
                  <a:lnTo>
                    <a:pt x="13896" y="8145"/>
                  </a:lnTo>
                  <a:lnTo>
                    <a:pt x="13971" y="8062"/>
                  </a:lnTo>
                  <a:lnTo>
                    <a:pt x="14046" y="7993"/>
                  </a:lnTo>
                  <a:lnTo>
                    <a:pt x="14108" y="7910"/>
                  </a:lnTo>
                  <a:lnTo>
                    <a:pt x="14183" y="7827"/>
                  </a:lnTo>
                  <a:lnTo>
                    <a:pt x="14258" y="7758"/>
                  </a:lnTo>
                  <a:lnTo>
                    <a:pt x="14321" y="7675"/>
                  </a:lnTo>
                  <a:lnTo>
                    <a:pt x="14396" y="7592"/>
                  </a:lnTo>
                  <a:lnTo>
                    <a:pt x="14471" y="7536"/>
                  </a:lnTo>
                  <a:lnTo>
                    <a:pt x="14546" y="7467"/>
                  </a:lnTo>
                  <a:lnTo>
                    <a:pt x="14608" y="7384"/>
                  </a:lnTo>
                  <a:lnTo>
                    <a:pt x="14683" y="7301"/>
                  </a:lnTo>
                  <a:lnTo>
                    <a:pt x="14759" y="7232"/>
                  </a:lnTo>
                  <a:lnTo>
                    <a:pt x="14821" y="7149"/>
                  </a:lnTo>
                  <a:lnTo>
                    <a:pt x="14896" y="7066"/>
                  </a:lnTo>
                  <a:lnTo>
                    <a:pt x="14971" y="6997"/>
                  </a:lnTo>
                  <a:lnTo>
                    <a:pt x="15034" y="6914"/>
                  </a:lnTo>
                  <a:lnTo>
                    <a:pt x="15109" y="6831"/>
                  </a:lnTo>
                  <a:lnTo>
                    <a:pt x="15209" y="6776"/>
                  </a:lnTo>
                  <a:lnTo>
                    <a:pt x="15259" y="6679"/>
                  </a:lnTo>
                  <a:lnTo>
                    <a:pt x="15321" y="6624"/>
                  </a:lnTo>
                  <a:lnTo>
                    <a:pt x="15396" y="6541"/>
                  </a:lnTo>
                  <a:lnTo>
                    <a:pt x="15496" y="6458"/>
                  </a:lnTo>
                  <a:lnTo>
                    <a:pt x="15559" y="6389"/>
                  </a:lnTo>
                  <a:lnTo>
                    <a:pt x="15634" y="6306"/>
                  </a:lnTo>
                  <a:lnTo>
                    <a:pt x="15709" y="6250"/>
                  </a:lnTo>
                  <a:lnTo>
                    <a:pt x="15772" y="6181"/>
                  </a:lnTo>
                  <a:lnTo>
                    <a:pt x="19224" y="10150"/>
                  </a:lnTo>
                  <a:lnTo>
                    <a:pt x="19511" y="9721"/>
                  </a:lnTo>
                  <a:lnTo>
                    <a:pt x="16109" y="5836"/>
                  </a:lnTo>
                  <a:lnTo>
                    <a:pt x="16184" y="5753"/>
                  </a:lnTo>
                  <a:lnTo>
                    <a:pt x="16247" y="5656"/>
                  </a:lnTo>
                  <a:lnTo>
                    <a:pt x="16347" y="5573"/>
                  </a:lnTo>
                  <a:lnTo>
                    <a:pt x="16422" y="5490"/>
                  </a:lnTo>
                  <a:lnTo>
                    <a:pt x="16485" y="5393"/>
                  </a:lnTo>
                  <a:lnTo>
                    <a:pt x="16585" y="5310"/>
                  </a:lnTo>
                  <a:lnTo>
                    <a:pt x="16660" y="5227"/>
                  </a:lnTo>
                  <a:lnTo>
                    <a:pt x="16747" y="5130"/>
                  </a:lnTo>
                  <a:lnTo>
                    <a:pt x="16822" y="5047"/>
                  </a:lnTo>
                  <a:lnTo>
                    <a:pt x="16922" y="4964"/>
                  </a:lnTo>
                  <a:lnTo>
                    <a:pt x="16985" y="4868"/>
                  </a:lnTo>
                  <a:lnTo>
                    <a:pt x="17085" y="4785"/>
                  </a:lnTo>
                  <a:lnTo>
                    <a:pt x="17160" y="4702"/>
                  </a:lnTo>
                  <a:lnTo>
                    <a:pt x="17247" y="4619"/>
                  </a:lnTo>
                  <a:lnTo>
                    <a:pt x="17323" y="4550"/>
                  </a:lnTo>
                  <a:lnTo>
                    <a:pt x="17410" y="4467"/>
                  </a:lnTo>
                  <a:lnTo>
                    <a:pt x="17485" y="4356"/>
                  </a:lnTo>
                  <a:lnTo>
                    <a:pt x="17585" y="4287"/>
                  </a:lnTo>
                  <a:lnTo>
                    <a:pt x="17648" y="4204"/>
                  </a:lnTo>
                  <a:lnTo>
                    <a:pt x="17748" y="4093"/>
                  </a:lnTo>
                  <a:lnTo>
                    <a:pt x="17823" y="4024"/>
                  </a:lnTo>
                  <a:lnTo>
                    <a:pt x="17910" y="3941"/>
                  </a:lnTo>
                  <a:lnTo>
                    <a:pt x="17985" y="3858"/>
                  </a:lnTo>
                  <a:lnTo>
                    <a:pt x="18085" y="3789"/>
                  </a:lnTo>
                  <a:lnTo>
                    <a:pt x="18148" y="3678"/>
                  </a:lnTo>
                  <a:lnTo>
                    <a:pt x="18248" y="3595"/>
                  </a:lnTo>
                  <a:lnTo>
                    <a:pt x="18348" y="3526"/>
                  </a:lnTo>
                  <a:lnTo>
                    <a:pt x="18411" y="3443"/>
                  </a:lnTo>
                  <a:lnTo>
                    <a:pt x="18511" y="3360"/>
                  </a:lnTo>
                  <a:lnTo>
                    <a:pt x="18586" y="3291"/>
                  </a:lnTo>
                  <a:lnTo>
                    <a:pt x="18673" y="3181"/>
                  </a:lnTo>
                  <a:lnTo>
                    <a:pt x="18773" y="3098"/>
                  </a:lnTo>
                  <a:lnTo>
                    <a:pt x="18836" y="3028"/>
                  </a:lnTo>
                  <a:lnTo>
                    <a:pt x="18936" y="2945"/>
                  </a:lnTo>
                  <a:lnTo>
                    <a:pt x="19011" y="2835"/>
                  </a:lnTo>
                  <a:lnTo>
                    <a:pt x="19099" y="2766"/>
                  </a:lnTo>
                  <a:lnTo>
                    <a:pt x="19199" y="2683"/>
                  </a:lnTo>
                  <a:lnTo>
                    <a:pt x="19274" y="2600"/>
                  </a:lnTo>
                  <a:lnTo>
                    <a:pt x="19361" y="2517"/>
                  </a:lnTo>
                  <a:lnTo>
                    <a:pt x="19461" y="2448"/>
                  </a:lnTo>
                  <a:lnTo>
                    <a:pt x="19536" y="2365"/>
                  </a:lnTo>
                  <a:lnTo>
                    <a:pt x="19624" y="2282"/>
                  </a:lnTo>
                  <a:lnTo>
                    <a:pt x="19699" y="2213"/>
                  </a:lnTo>
                  <a:lnTo>
                    <a:pt x="19786" y="2130"/>
                  </a:lnTo>
                  <a:lnTo>
                    <a:pt x="19861" y="2019"/>
                  </a:lnTo>
                  <a:lnTo>
                    <a:pt x="19962" y="1950"/>
                  </a:lnTo>
                  <a:lnTo>
                    <a:pt x="20049" y="1894"/>
                  </a:lnTo>
                  <a:lnTo>
                    <a:pt x="20149" y="1812"/>
                  </a:lnTo>
                  <a:lnTo>
                    <a:pt x="20224" y="1715"/>
                  </a:lnTo>
                  <a:lnTo>
                    <a:pt x="20312" y="1632"/>
                  </a:lnTo>
                  <a:lnTo>
                    <a:pt x="20387" y="1549"/>
                  </a:lnTo>
                  <a:lnTo>
                    <a:pt x="20487" y="1466"/>
                  </a:lnTo>
                  <a:lnTo>
                    <a:pt x="20574" y="1397"/>
                  </a:lnTo>
                  <a:lnTo>
                    <a:pt x="20649" y="1314"/>
                  </a:lnTo>
                  <a:lnTo>
                    <a:pt x="20737" y="1231"/>
                  </a:lnTo>
                  <a:lnTo>
                    <a:pt x="20837" y="1162"/>
                  </a:lnTo>
                  <a:lnTo>
                    <a:pt x="20912" y="1079"/>
                  </a:lnTo>
                  <a:lnTo>
                    <a:pt x="21025" y="996"/>
                  </a:lnTo>
                  <a:lnTo>
                    <a:pt x="21100" y="927"/>
                  </a:lnTo>
                  <a:lnTo>
                    <a:pt x="21200" y="844"/>
                  </a:lnTo>
                  <a:lnTo>
                    <a:pt x="21287" y="761"/>
                  </a:lnTo>
                  <a:lnTo>
                    <a:pt x="21362" y="678"/>
                  </a:lnTo>
                  <a:lnTo>
                    <a:pt x="21450" y="608"/>
                  </a:lnTo>
                  <a:lnTo>
                    <a:pt x="21550" y="553"/>
                  </a:lnTo>
                  <a:lnTo>
                    <a:pt x="21575" y="470"/>
                  </a:lnTo>
                  <a:lnTo>
                    <a:pt x="21600" y="373"/>
                  </a:lnTo>
                  <a:lnTo>
                    <a:pt x="21575" y="318"/>
                  </a:lnTo>
                  <a:lnTo>
                    <a:pt x="21575" y="263"/>
                  </a:lnTo>
                  <a:lnTo>
                    <a:pt x="21575" y="207"/>
                  </a:lnTo>
                  <a:lnTo>
                    <a:pt x="21575" y="180"/>
                  </a:lnTo>
                  <a:lnTo>
                    <a:pt x="21525" y="83"/>
                  </a:lnTo>
                  <a:lnTo>
                    <a:pt x="21475" y="28"/>
                  </a:lnTo>
                  <a:lnTo>
                    <a:pt x="21450" y="0"/>
                  </a:lnTo>
                  <a:lnTo>
                    <a:pt x="21412" y="55"/>
                  </a:lnTo>
                  <a:lnTo>
                    <a:pt x="21412" y="55"/>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59" name="Shape 1259"/>
            <p:cNvSpPr/>
            <p:nvPr/>
          </p:nvSpPr>
          <p:spPr>
            <a:xfrm>
              <a:off x="58310" y="805111"/>
              <a:ext cx="85239" cy="89609"/>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60" name="Shape 1260"/>
            <p:cNvSpPr/>
            <p:nvPr/>
          </p:nvSpPr>
          <p:spPr>
            <a:xfrm>
              <a:off x="103242" y="764812"/>
              <a:ext cx="83053" cy="90702"/>
            </a:xfrm>
            <a:custGeom>
              <a:avLst/>
              <a:gdLst/>
              <a:ahLst/>
              <a:cxnLst>
                <a:cxn ang="0">
                  <a:pos x="wd2" y="hd2"/>
                </a:cxn>
                <a:cxn ang="5400000">
                  <a:pos x="wd2" y="hd2"/>
                </a:cxn>
                <a:cxn ang="10800000">
                  <a:pos x="wd2" y="hd2"/>
                </a:cxn>
                <a:cxn ang="16200000">
                  <a:pos x="wd2" y="hd2"/>
                </a:cxn>
              </a:cxnLst>
              <a:rect l="0" t="0" r="r" b="b"/>
              <a:pathLst>
                <a:path w="21600" h="21600" extrusionOk="0">
                  <a:moveTo>
                    <a:pt x="3126" y="0"/>
                  </a:moveTo>
                  <a:lnTo>
                    <a:pt x="0" y="4034"/>
                  </a:lnTo>
                  <a:lnTo>
                    <a:pt x="18616" y="21600"/>
                  </a:lnTo>
                  <a:lnTo>
                    <a:pt x="21600" y="18607"/>
                  </a:lnTo>
                  <a:lnTo>
                    <a:pt x="3126" y="0"/>
                  </a:lnTo>
                  <a:lnTo>
                    <a:pt x="312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61" name="Shape 1261"/>
            <p:cNvSpPr/>
            <p:nvPr/>
          </p:nvSpPr>
          <p:spPr>
            <a:xfrm>
              <a:off x="152577" y="715800"/>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820"/>
                  </a:lnTo>
                  <a:lnTo>
                    <a:pt x="18655" y="21600"/>
                  </a:lnTo>
                  <a:lnTo>
                    <a:pt x="21600" y="18834"/>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62" name="Shape 1262"/>
            <p:cNvSpPr/>
            <p:nvPr/>
          </p:nvSpPr>
          <p:spPr>
            <a:xfrm>
              <a:off x="193155" y="667856"/>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63" name="Shape 1263"/>
            <p:cNvSpPr/>
            <p:nvPr/>
          </p:nvSpPr>
          <p:spPr>
            <a:xfrm>
              <a:off x="288450" y="600395"/>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773"/>
                  </a:lnTo>
                  <a:lnTo>
                    <a:pt x="1893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64" name="Shape 1264"/>
            <p:cNvSpPr/>
            <p:nvPr/>
          </p:nvSpPr>
          <p:spPr>
            <a:xfrm>
              <a:off x="332288" y="561195"/>
              <a:ext cx="84146" cy="89610"/>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556"/>
                  </a:lnTo>
                  <a:lnTo>
                    <a:pt x="18935" y="21600"/>
                  </a:lnTo>
                  <a:lnTo>
                    <a:pt x="21600" y="18834"/>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65" name="Shape 1265"/>
            <p:cNvSpPr/>
            <p:nvPr/>
          </p:nvSpPr>
          <p:spPr>
            <a:xfrm>
              <a:off x="382721" y="509992"/>
              <a:ext cx="83053" cy="89609"/>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710"/>
                  </a:lnTo>
                  <a:lnTo>
                    <a:pt x="18900" y="21600"/>
                  </a:lnTo>
                  <a:lnTo>
                    <a:pt x="21600" y="19082"/>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66" name="Shape 1266"/>
            <p:cNvSpPr/>
            <p:nvPr/>
          </p:nvSpPr>
          <p:spPr>
            <a:xfrm>
              <a:off x="435330" y="460986"/>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927"/>
                  </a:lnTo>
                  <a:lnTo>
                    <a:pt x="18655" y="21600"/>
                  </a:lnTo>
                  <a:lnTo>
                    <a:pt x="21600" y="18851"/>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67" name="Shape 1267"/>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268" name="Shape 1268"/>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269" name="Shape 1269"/>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270" name="Shape 1270"/>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271" name="Shape 1271"/>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72" name="Shape 1272"/>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73" name="Shape 1273"/>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74" name="Shape 1274"/>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275" name="Shape 1275"/>
            <p:cNvSpPr/>
            <p:nvPr/>
          </p:nvSpPr>
          <p:spPr>
            <a:xfrm>
              <a:off x="746554" y="188777"/>
              <a:ext cx="83053" cy="90703"/>
            </a:xfrm>
            <a:custGeom>
              <a:avLst/>
              <a:gdLst/>
              <a:ahLst/>
              <a:cxnLst>
                <a:cxn ang="0">
                  <a:pos x="wd2" y="hd2"/>
                </a:cxn>
                <a:cxn ang="5400000">
                  <a:pos x="wd2" y="hd2"/>
                </a:cxn>
                <a:cxn ang="10800000">
                  <a:pos x="wd2" y="hd2"/>
                </a:cxn>
                <a:cxn ang="16200000">
                  <a:pos x="wd2" y="hd2"/>
                </a:cxn>
              </a:cxnLst>
              <a:rect l="0" t="0" r="r" b="b"/>
              <a:pathLst>
                <a:path w="21600" h="21600" extrusionOk="0">
                  <a:moveTo>
                    <a:pt x="3268" y="0"/>
                  </a:moveTo>
                  <a:lnTo>
                    <a:pt x="0" y="3927"/>
                  </a:lnTo>
                  <a:lnTo>
                    <a:pt x="18616" y="21600"/>
                  </a:lnTo>
                  <a:lnTo>
                    <a:pt x="21600" y="18851"/>
                  </a:lnTo>
                  <a:lnTo>
                    <a:pt x="3268" y="0"/>
                  </a:lnTo>
                  <a:lnTo>
                    <a:pt x="3268"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76" name="Shape 1276"/>
            <p:cNvSpPr/>
            <p:nvPr/>
          </p:nvSpPr>
          <p:spPr>
            <a:xfrm>
              <a:off x="788207" y="1495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9184"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77" name="Shape 1277"/>
            <p:cNvSpPr/>
            <p:nvPr/>
          </p:nvSpPr>
          <p:spPr>
            <a:xfrm>
              <a:off x="838640" y="983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8616"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278" name="Shape 1278"/>
            <p:cNvSpPr/>
            <p:nvPr/>
          </p:nvSpPr>
          <p:spPr>
            <a:xfrm>
              <a:off x="892343" y="49365"/>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4034"/>
                  </a:lnTo>
                  <a:lnTo>
                    <a:pt x="1865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pic>
        <p:nvPicPr>
          <p:cNvPr id="1280" name="image8.png"/>
          <p:cNvPicPr/>
          <p:nvPr/>
        </p:nvPicPr>
        <p:blipFill>
          <a:blip r:embed="rId3">
            <a:extLst/>
          </a:blip>
          <a:stretch>
            <a:fillRect/>
          </a:stretch>
        </p:blipFill>
        <p:spPr>
          <a:xfrm>
            <a:off x="5422900" y="8890000"/>
            <a:ext cx="1979463" cy="660805"/>
          </a:xfrm>
          <a:prstGeom prst="rect">
            <a:avLst/>
          </a:prstGeom>
          <a:ln w="12700">
            <a:round/>
          </a:ln>
        </p:spPr>
      </p:pic>
      <p:sp>
        <p:nvSpPr>
          <p:cNvPr id="1281" name="Shape 1281"/>
          <p:cNvSpPr/>
          <p:nvPr/>
        </p:nvSpPr>
        <p:spPr>
          <a:xfrm>
            <a:off x="8971254" y="3102584"/>
            <a:ext cx="1308138" cy="9144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algn="ctr" defTabSz="1295400">
              <a:buClr>
                <a:srgbClr val="000000"/>
              </a:buClr>
              <a:defRPr sz="5400" b="1">
                <a:uFill>
                  <a:solidFill/>
                </a:uFill>
                <a:latin typeface="Calibri"/>
                <a:ea typeface="Calibri"/>
                <a:cs typeface="Calibri"/>
                <a:sym typeface="Calibri"/>
              </a:defRPr>
            </a:lvl1pPr>
          </a:lstStyle>
          <a:p>
            <a:pPr lvl="0">
              <a:defRPr sz="1800" b="0">
                <a:uFillTx/>
              </a:defRPr>
            </a:pPr>
            <a:r>
              <a:rPr sz="5400" b="1">
                <a:uFill>
                  <a:solidFill/>
                </a:uFill>
              </a:rPr>
              <a:t>MGI</a:t>
            </a:r>
          </a:p>
        </p:txBody>
      </p:sp>
      <p:grpSp>
        <p:nvGrpSpPr>
          <p:cNvPr id="1316" name="Group 1316"/>
          <p:cNvGrpSpPr/>
          <p:nvPr/>
        </p:nvGrpSpPr>
        <p:grpSpPr>
          <a:xfrm>
            <a:off x="215900" y="5087196"/>
            <a:ext cx="12463960" cy="3062353"/>
            <a:chOff x="0" y="0"/>
            <a:chExt cx="12463959" cy="3062351"/>
          </a:xfrm>
        </p:grpSpPr>
        <p:pic>
          <p:nvPicPr>
            <p:cNvPr id="1282" name="image5.png"/>
            <p:cNvPicPr/>
            <p:nvPr/>
          </p:nvPicPr>
          <p:blipFill>
            <a:blip r:embed="rId4">
              <a:extLst/>
            </a:blip>
            <a:stretch>
              <a:fillRect/>
            </a:stretch>
          </p:blipFill>
          <p:spPr>
            <a:xfrm>
              <a:off x="5524500" y="627962"/>
              <a:ext cx="1021483" cy="997638"/>
            </a:xfrm>
            <a:prstGeom prst="rect">
              <a:avLst/>
            </a:prstGeom>
            <a:ln w="12700" cap="flat">
              <a:noFill/>
              <a:round/>
            </a:ln>
            <a:effectLst/>
          </p:spPr>
        </p:pic>
        <p:sp>
          <p:nvSpPr>
            <p:cNvPr id="1283" name="Shape 1283"/>
            <p:cNvSpPr/>
            <p:nvPr/>
          </p:nvSpPr>
          <p:spPr>
            <a:xfrm>
              <a:off x="7150100" y="2393103"/>
              <a:ext cx="1787401" cy="5461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Simulation</a:t>
              </a:r>
            </a:p>
          </p:txBody>
        </p:sp>
        <p:sp>
          <p:nvSpPr>
            <p:cNvPr id="1284" name="Shape 1284"/>
            <p:cNvSpPr/>
            <p:nvPr/>
          </p:nvSpPr>
          <p:spPr>
            <a:xfrm rot="10800000">
              <a:off x="5515566" y="119803"/>
              <a:ext cx="4592813" cy="50167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285" name="Shape 1285"/>
            <p:cNvSpPr/>
            <p:nvPr/>
          </p:nvSpPr>
          <p:spPr>
            <a:xfrm>
              <a:off x="3171913" y="0"/>
              <a:ext cx="1909813" cy="546100"/>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Experiment</a:t>
              </a:r>
            </a:p>
          </p:txBody>
        </p:sp>
        <p:pic>
          <p:nvPicPr>
            <p:cNvPr id="1286" name="image6.png"/>
            <p:cNvPicPr/>
            <p:nvPr/>
          </p:nvPicPr>
          <p:blipFill>
            <a:blip r:embed="rId5">
              <a:extLst/>
            </a:blip>
            <a:stretch>
              <a:fillRect/>
            </a:stretch>
          </p:blipFill>
          <p:spPr>
            <a:xfrm>
              <a:off x="2603500" y="783800"/>
              <a:ext cx="977902" cy="733427"/>
            </a:xfrm>
            <a:prstGeom prst="rect">
              <a:avLst/>
            </a:prstGeom>
            <a:ln w="12700" cap="flat">
              <a:noFill/>
              <a:round/>
            </a:ln>
            <a:effectLst/>
          </p:spPr>
        </p:pic>
        <p:pic>
          <p:nvPicPr>
            <p:cNvPr id="1287" name="image7.png"/>
            <p:cNvPicPr/>
            <p:nvPr/>
          </p:nvPicPr>
          <p:blipFill>
            <a:blip r:embed="rId6">
              <a:extLst/>
            </a:blip>
            <a:srcRect l="8278" r="11275"/>
            <a:stretch>
              <a:fillRect/>
            </a:stretch>
          </p:blipFill>
          <p:spPr>
            <a:xfrm>
              <a:off x="4062307" y="650239"/>
              <a:ext cx="1032087" cy="962551"/>
            </a:xfrm>
            <a:prstGeom prst="rect">
              <a:avLst/>
            </a:prstGeom>
            <a:ln w="12700" cap="flat">
              <a:noFill/>
              <a:round/>
            </a:ln>
            <a:effectLst/>
          </p:spPr>
        </p:pic>
        <p:pic>
          <p:nvPicPr>
            <p:cNvPr id="1288" name="image8.png"/>
            <p:cNvPicPr/>
            <p:nvPr/>
          </p:nvPicPr>
          <p:blipFill>
            <a:blip r:embed="rId7">
              <a:extLst/>
            </a:blip>
            <a:srcRect b="10627"/>
            <a:stretch>
              <a:fillRect/>
            </a:stretch>
          </p:blipFill>
          <p:spPr>
            <a:xfrm>
              <a:off x="7098279" y="763303"/>
              <a:ext cx="1051906" cy="753924"/>
            </a:xfrm>
            <a:prstGeom prst="rect">
              <a:avLst/>
            </a:prstGeom>
            <a:ln w="12700" cap="flat">
              <a:noFill/>
              <a:round/>
            </a:ln>
            <a:effectLst/>
          </p:spPr>
        </p:pic>
        <p:pic>
          <p:nvPicPr>
            <p:cNvPr id="1289" name="image9.png"/>
            <p:cNvPicPr/>
            <p:nvPr/>
          </p:nvPicPr>
          <p:blipFill>
            <a:blip r:embed="rId8">
              <a:extLst/>
            </a:blip>
            <a:srcRect l="11563" r="6087"/>
            <a:stretch>
              <a:fillRect/>
            </a:stretch>
          </p:blipFill>
          <p:spPr>
            <a:xfrm>
              <a:off x="8624494" y="768044"/>
              <a:ext cx="1129954" cy="857556"/>
            </a:xfrm>
            <a:prstGeom prst="rect">
              <a:avLst/>
            </a:prstGeom>
            <a:ln w="12700" cap="flat">
              <a:noFill/>
              <a:round/>
            </a:ln>
            <a:effectLst/>
          </p:spPr>
        </p:pic>
        <p:pic>
          <p:nvPicPr>
            <p:cNvPr id="1290" name="image10.jpg"/>
            <p:cNvPicPr/>
            <p:nvPr/>
          </p:nvPicPr>
          <p:blipFill>
            <a:blip r:embed="rId9">
              <a:extLst/>
            </a:blip>
            <a:srcRect t="14677"/>
            <a:stretch>
              <a:fillRect/>
            </a:stretch>
          </p:blipFill>
          <p:spPr>
            <a:xfrm>
              <a:off x="10134600" y="866986"/>
              <a:ext cx="1376254" cy="712463"/>
            </a:xfrm>
            <a:prstGeom prst="rect">
              <a:avLst/>
            </a:prstGeom>
            <a:ln w="12700" cap="flat">
              <a:noFill/>
              <a:round/>
            </a:ln>
            <a:effectLst/>
          </p:spPr>
        </p:pic>
        <p:sp>
          <p:nvSpPr>
            <p:cNvPr id="1291" name="Shape 1291"/>
            <p:cNvSpPr/>
            <p:nvPr/>
          </p:nvSpPr>
          <p:spPr>
            <a:xfrm rot="10800000">
              <a:off x="2273300" y="111545"/>
              <a:ext cx="705696" cy="501672"/>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292" name="image11.png"/>
            <p:cNvPicPr/>
            <p:nvPr/>
          </p:nvPicPr>
          <p:blipFill>
            <a:blip r:embed="rId10">
              <a:extLst/>
            </a:blip>
            <a:stretch>
              <a:fillRect/>
            </a:stretch>
          </p:blipFill>
          <p:spPr>
            <a:xfrm>
              <a:off x="1392848" y="758613"/>
              <a:ext cx="883839" cy="863335"/>
            </a:xfrm>
            <a:prstGeom prst="rect">
              <a:avLst/>
            </a:prstGeom>
            <a:ln w="12700" cap="flat">
              <a:noFill/>
              <a:round/>
            </a:ln>
            <a:effectLst/>
          </p:spPr>
        </p:pic>
        <p:grpSp>
          <p:nvGrpSpPr>
            <p:cNvPr id="1296" name="Group 1296"/>
            <p:cNvGrpSpPr/>
            <p:nvPr/>
          </p:nvGrpSpPr>
          <p:grpSpPr>
            <a:xfrm>
              <a:off x="0" y="221403"/>
              <a:ext cx="2124930" cy="2840949"/>
              <a:chOff x="0" y="0"/>
              <a:chExt cx="2124929" cy="2840948"/>
            </a:xfrm>
          </p:grpSpPr>
          <p:sp>
            <p:nvSpPr>
              <p:cNvPr id="1293" name="Shape 1293"/>
              <p:cNvSpPr/>
              <p:nvPr/>
            </p:nvSpPr>
            <p:spPr>
              <a:xfrm>
                <a:off x="0" y="0"/>
                <a:ext cx="2124930" cy="2840949"/>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94" name="Shape 1294"/>
              <p:cNvSpPr/>
              <p:nvPr/>
            </p:nvSpPr>
            <p:spPr>
              <a:xfrm>
                <a:off x="0" y="0"/>
                <a:ext cx="2124930" cy="1358900"/>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95" name="Shape 1295"/>
              <p:cNvSpPr/>
              <p:nvPr/>
            </p:nvSpPr>
            <p:spPr>
              <a:xfrm>
                <a:off x="0" y="0"/>
                <a:ext cx="2124749" cy="2840949"/>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300" name="Group 1300"/>
            <p:cNvGrpSpPr/>
            <p:nvPr/>
          </p:nvGrpSpPr>
          <p:grpSpPr>
            <a:xfrm rot="10800000">
              <a:off x="10339032" y="85561"/>
              <a:ext cx="2124928" cy="2867696"/>
              <a:chOff x="0" y="0"/>
              <a:chExt cx="2124927" cy="2867695"/>
            </a:xfrm>
          </p:grpSpPr>
          <p:sp>
            <p:nvSpPr>
              <p:cNvPr id="1297" name="Shape 1297"/>
              <p:cNvSpPr/>
              <p:nvPr/>
            </p:nvSpPr>
            <p:spPr>
              <a:xfrm>
                <a:off x="0" y="0"/>
                <a:ext cx="2124928" cy="2867695"/>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98" name="Shape 1298"/>
              <p:cNvSpPr/>
              <p:nvPr/>
            </p:nvSpPr>
            <p:spPr>
              <a:xfrm>
                <a:off x="0" y="0"/>
                <a:ext cx="2124927" cy="1359783"/>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299" name="Shape 1299"/>
              <p:cNvSpPr/>
              <p:nvPr/>
            </p:nvSpPr>
            <p:spPr>
              <a:xfrm>
                <a:off x="178" y="0"/>
                <a:ext cx="2124750" cy="2867696"/>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1301" name="Shape 1301"/>
            <p:cNvSpPr/>
            <p:nvPr/>
          </p:nvSpPr>
          <p:spPr>
            <a:xfrm>
              <a:off x="2489200" y="2539134"/>
              <a:ext cx="4546600" cy="50167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302" name="Shape 1302"/>
            <p:cNvSpPr/>
            <p:nvPr/>
          </p:nvSpPr>
          <p:spPr>
            <a:xfrm>
              <a:off x="9373871" y="2539134"/>
              <a:ext cx="705696" cy="50167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303" name="Shape 1303"/>
            <p:cNvSpPr/>
            <p:nvPr/>
          </p:nvSpPr>
          <p:spPr>
            <a:xfrm>
              <a:off x="762000" y="1602655"/>
              <a:ext cx="1990552" cy="6604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Quantum</a:t>
              </a:r>
            </a:p>
          </p:txBody>
        </p:sp>
        <p:sp>
          <p:nvSpPr>
            <p:cNvPr id="1304" name="Shape 1304"/>
            <p:cNvSpPr/>
            <p:nvPr/>
          </p:nvSpPr>
          <p:spPr>
            <a:xfrm>
              <a:off x="10020129" y="1602655"/>
              <a:ext cx="1375991" cy="6604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Macro</a:t>
              </a:r>
            </a:p>
          </p:txBody>
        </p:sp>
        <p:sp>
          <p:nvSpPr>
            <p:cNvPr id="1305" name="Shape 1305"/>
            <p:cNvSpPr/>
            <p:nvPr/>
          </p:nvSpPr>
          <p:spPr>
            <a:xfrm>
              <a:off x="7244746" y="1602655"/>
              <a:ext cx="1256284" cy="6604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Micro</a:t>
              </a:r>
            </a:p>
          </p:txBody>
        </p:sp>
        <p:sp>
          <p:nvSpPr>
            <p:cNvPr id="1306" name="Shape 1306"/>
            <p:cNvSpPr/>
            <p:nvPr/>
          </p:nvSpPr>
          <p:spPr>
            <a:xfrm>
              <a:off x="4535413" y="1602655"/>
              <a:ext cx="1163440" cy="6604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Nano</a:t>
              </a:r>
            </a:p>
          </p:txBody>
        </p:sp>
        <p:grpSp>
          <p:nvGrpSpPr>
            <p:cNvPr id="1309" name="Group 1309"/>
            <p:cNvGrpSpPr/>
            <p:nvPr/>
          </p:nvGrpSpPr>
          <p:grpSpPr>
            <a:xfrm>
              <a:off x="6152482" y="1691869"/>
              <a:ext cx="1035596" cy="647702"/>
              <a:chOff x="0" y="0"/>
              <a:chExt cx="1035595" cy="647701"/>
            </a:xfrm>
          </p:grpSpPr>
          <p:sp>
            <p:nvSpPr>
              <p:cNvPr id="1307" name="Shape 1307"/>
              <p:cNvSpPr/>
              <p:nvPr/>
            </p:nvSpPr>
            <p:spPr>
              <a:xfrm>
                <a:off x="456987" y="1"/>
                <a:ext cx="578609"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308" name="Shape 1308"/>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312" name="Group 1312"/>
            <p:cNvGrpSpPr/>
            <p:nvPr/>
          </p:nvGrpSpPr>
          <p:grpSpPr>
            <a:xfrm>
              <a:off x="8970188" y="1704679"/>
              <a:ext cx="1035599" cy="647702"/>
              <a:chOff x="0" y="0"/>
              <a:chExt cx="1035597" cy="647700"/>
            </a:xfrm>
          </p:grpSpPr>
          <p:sp>
            <p:nvSpPr>
              <p:cNvPr id="1310" name="Shape 1310"/>
              <p:cNvSpPr/>
              <p:nvPr/>
            </p:nvSpPr>
            <p:spPr>
              <a:xfrm>
                <a:off x="456988" y="0"/>
                <a:ext cx="578610"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311" name="Shape 1311"/>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315" name="Group 1315"/>
            <p:cNvGrpSpPr/>
            <p:nvPr/>
          </p:nvGrpSpPr>
          <p:grpSpPr>
            <a:xfrm>
              <a:off x="3395010" y="1711029"/>
              <a:ext cx="1035597" cy="647702"/>
              <a:chOff x="0" y="0"/>
              <a:chExt cx="1035595" cy="647700"/>
            </a:xfrm>
          </p:grpSpPr>
          <p:sp>
            <p:nvSpPr>
              <p:cNvPr id="1313" name="Shape 1313"/>
              <p:cNvSpPr/>
              <p:nvPr/>
            </p:nvSpPr>
            <p:spPr>
              <a:xfrm>
                <a:off x="456986" y="0"/>
                <a:ext cx="578610"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314" name="Shape 1314"/>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sp>
        <p:nvSpPr>
          <p:cNvPr id="1317" name="Shape 1317"/>
          <p:cNvSpPr/>
          <p:nvPr/>
        </p:nvSpPr>
        <p:spPr>
          <a:xfrm>
            <a:off x="6807900" y="3975100"/>
            <a:ext cx="5643911" cy="10160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000000"/>
              </a:buClr>
              <a:defRPr sz="1800"/>
            </a:pPr>
            <a:r>
              <a:rPr sz="3000" b="1">
                <a:uFill>
                  <a:solidFill/>
                </a:uFill>
                <a:latin typeface="Calibri"/>
                <a:ea typeface="Calibri"/>
                <a:cs typeface="Calibri"/>
                <a:sym typeface="Calibri"/>
              </a:rPr>
              <a:t>How do we do it?</a:t>
            </a:r>
          </a:p>
          <a:p>
            <a:pPr lvl="0" algn="ctr" defTabSz="1295400">
              <a:buClr>
                <a:srgbClr val="000000"/>
              </a:buClr>
              <a:defRPr sz="1800"/>
            </a:pPr>
            <a:r>
              <a:rPr sz="3000" b="1">
                <a:uFill>
                  <a:solidFill/>
                </a:uFill>
                <a:latin typeface="Calibri"/>
                <a:ea typeface="Calibri"/>
                <a:cs typeface="Calibri"/>
                <a:sym typeface="Calibri"/>
              </a:rPr>
              <a:t>An infrastructure for Open Science </a:t>
            </a:r>
          </a:p>
        </p:txBody>
      </p:sp>
      <p:sp>
        <p:nvSpPr>
          <p:cNvPr id="1318" name="Shape 1318"/>
          <p:cNvSpPr/>
          <p:nvPr/>
        </p:nvSpPr>
        <p:spPr>
          <a:xfrm>
            <a:off x="3213819" y="8890827"/>
            <a:ext cx="1596530"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Materials</a:t>
            </a:r>
          </a:p>
        </p:txBody>
      </p:sp>
      <p:sp>
        <p:nvSpPr>
          <p:cNvPr id="1319" name="Shape 1319"/>
          <p:cNvSpPr/>
          <p:nvPr/>
        </p:nvSpPr>
        <p:spPr>
          <a:xfrm>
            <a:off x="7574150" y="8967808"/>
            <a:ext cx="3028406" cy="4445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24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2400" b="1">
                <a:solidFill>
                  <a:srgbClr val="1D4871"/>
                </a:solidFill>
                <a:uFill>
                  <a:solidFill>
                    <a:srgbClr val="1D4871"/>
                  </a:solidFill>
                </a:uFill>
              </a:rPr>
              <a:t>w/ Targeted Properties</a:t>
            </a:r>
          </a:p>
        </p:txBody>
      </p:sp>
    </p:spTree>
  </p:cSld>
  <p:clrMapOvr>
    <a:masterClrMapping/>
  </p:clrMapOvr>
  <p:transition xmlns:p14="http://schemas.microsoft.com/office/powerpoint/2010/mai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25" name="Group 1325"/>
          <p:cNvGrpSpPr/>
          <p:nvPr/>
        </p:nvGrpSpPr>
        <p:grpSpPr>
          <a:xfrm>
            <a:off x="8341437" y="274328"/>
            <a:ext cx="3928498" cy="2605596"/>
            <a:chOff x="0" y="0"/>
            <a:chExt cx="3928496" cy="2605595"/>
          </a:xfrm>
        </p:grpSpPr>
        <p:sp>
          <p:nvSpPr>
            <p:cNvPr id="1323" name="Shape 1323"/>
            <p:cNvSpPr/>
            <p:nvPr/>
          </p:nvSpPr>
          <p:spPr>
            <a:xfrm>
              <a:off x="0" y="-1"/>
              <a:ext cx="3928497" cy="2605597"/>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3"/>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324" name="Shape 1324"/>
            <p:cNvSpPr/>
            <p:nvPr/>
          </p:nvSpPr>
          <p:spPr>
            <a:xfrm>
              <a:off x="199465" y="132685"/>
              <a:ext cx="3599831" cy="2215470"/>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328" name="Group 1328"/>
          <p:cNvGrpSpPr/>
          <p:nvPr/>
        </p:nvGrpSpPr>
        <p:grpSpPr>
          <a:xfrm rot="10800000">
            <a:off x="323201" y="382909"/>
            <a:ext cx="4015115" cy="2672465"/>
            <a:chOff x="0" y="0"/>
            <a:chExt cx="4015113" cy="2672463"/>
          </a:xfrm>
        </p:grpSpPr>
        <p:sp>
          <p:nvSpPr>
            <p:cNvPr id="1326" name="Shape 1326"/>
            <p:cNvSpPr/>
            <p:nvPr/>
          </p:nvSpPr>
          <p:spPr>
            <a:xfrm>
              <a:off x="-1" y="-1"/>
              <a:ext cx="4015115" cy="2672465"/>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4"/>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327" name="Shape 1327"/>
            <p:cNvSpPr/>
            <p:nvPr/>
          </p:nvSpPr>
          <p:spPr>
            <a:xfrm>
              <a:off x="203862" y="136090"/>
              <a:ext cx="3679201" cy="2272326"/>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1329" name="Shape 1329"/>
          <p:cNvSpPr/>
          <p:nvPr/>
        </p:nvSpPr>
        <p:spPr>
          <a:xfrm>
            <a:off x="2460299" y="752263"/>
            <a:ext cx="837321"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Data</a:t>
            </a:r>
          </a:p>
        </p:txBody>
      </p:sp>
      <p:sp>
        <p:nvSpPr>
          <p:cNvPr id="1330" name="Shape 1330"/>
          <p:cNvSpPr/>
          <p:nvPr/>
        </p:nvSpPr>
        <p:spPr>
          <a:xfrm>
            <a:off x="4813151" y="1625600"/>
            <a:ext cx="3403862" cy="10160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1D4871"/>
              </a:buClr>
              <a:defRPr sz="1800"/>
            </a:pPr>
            <a:r>
              <a:rPr sz="3000" b="1">
                <a:solidFill>
                  <a:srgbClr val="1D4871"/>
                </a:solidFill>
                <a:uFill>
                  <a:solidFill>
                    <a:srgbClr val="1D4871"/>
                  </a:solidFill>
                </a:uFill>
                <a:latin typeface="Calibri"/>
                <a:ea typeface="Calibri"/>
                <a:cs typeface="Calibri"/>
                <a:sym typeface="Calibri"/>
              </a:rPr>
              <a:t>Community-based</a:t>
            </a:r>
            <a:endParaRPr sz="2200">
              <a:uFill>
                <a:solidFill/>
              </a:uFill>
              <a:latin typeface="Calibri"/>
              <a:ea typeface="Calibri"/>
              <a:cs typeface="Calibri"/>
              <a:sym typeface="Calibri"/>
            </a:endParaRPr>
          </a:p>
          <a:p>
            <a:pPr lvl="0" algn="ctr" defTabSz="1295400">
              <a:buClr>
                <a:srgbClr val="1D4871"/>
              </a:buClr>
              <a:defRPr sz="1800"/>
            </a:pPr>
            <a:r>
              <a:rPr sz="3000" b="1">
                <a:solidFill>
                  <a:srgbClr val="1D4871"/>
                </a:solidFill>
                <a:uFill>
                  <a:solidFill>
                    <a:srgbClr val="1D4871"/>
                  </a:solidFill>
                </a:uFill>
                <a:latin typeface="Calibri"/>
                <a:ea typeface="Calibri"/>
                <a:cs typeface="Calibri"/>
                <a:sym typeface="Calibri"/>
              </a:rPr>
              <a:t>Curated Repositories</a:t>
            </a:r>
          </a:p>
        </p:txBody>
      </p:sp>
      <p:sp>
        <p:nvSpPr>
          <p:cNvPr id="1331" name="Shape 1331"/>
          <p:cNvSpPr/>
          <p:nvPr/>
        </p:nvSpPr>
        <p:spPr>
          <a:xfrm>
            <a:off x="8991600" y="752263"/>
            <a:ext cx="1268549"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Models</a:t>
            </a:r>
          </a:p>
        </p:txBody>
      </p:sp>
      <p:grpSp>
        <p:nvGrpSpPr>
          <p:cNvPr id="1336" name="Group 1336"/>
          <p:cNvGrpSpPr/>
          <p:nvPr/>
        </p:nvGrpSpPr>
        <p:grpSpPr>
          <a:xfrm>
            <a:off x="1514968" y="1447800"/>
            <a:ext cx="1295965" cy="1268872"/>
            <a:chOff x="0" y="0"/>
            <a:chExt cx="1295963" cy="1268871"/>
          </a:xfrm>
        </p:grpSpPr>
        <p:sp>
          <p:nvSpPr>
            <p:cNvPr id="1332" name="Shape 1332"/>
            <p:cNvSpPr/>
            <p:nvPr/>
          </p:nvSpPr>
          <p:spPr>
            <a:xfrm>
              <a:off x="0" y="0"/>
              <a:ext cx="1295964" cy="1268872"/>
            </a:xfrm>
            <a:custGeom>
              <a:avLst/>
              <a:gdLst/>
              <a:ahLst/>
              <a:cxnLst>
                <a:cxn ang="0">
                  <a:pos x="wd2" y="hd2"/>
                </a:cxn>
                <a:cxn ang="5400000">
                  <a:pos x="wd2" y="hd2"/>
                </a:cxn>
                <a:cxn ang="10800000">
                  <a:pos x="wd2" y="hd2"/>
                </a:cxn>
                <a:cxn ang="16200000">
                  <a:pos x="wd2" y="hd2"/>
                </a:cxn>
              </a:cxnLst>
              <a:rect l="0" t="0" r="r" b="b"/>
              <a:pathLst>
                <a:path w="21600" h="21600" extrusionOk="0">
                  <a:moveTo>
                    <a:pt x="21487" y="14528"/>
                  </a:moveTo>
                  <a:lnTo>
                    <a:pt x="21468" y="14528"/>
                  </a:lnTo>
                  <a:lnTo>
                    <a:pt x="21468" y="14509"/>
                  </a:lnTo>
                  <a:lnTo>
                    <a:pt x="21393" y="14355"/>
                  </a:lnTo>
                  <a:lnTo>
                    <a:pt x="21186" y="14048"/>
                  </a:lnTo>
                  <a:lnTo>
                    <a:pt x="20922" y="13606"/>
                  </a:lnTo>
                  <a:lnTo>
                    <a:pt x="20602" y="13029"/>
                  </a:lnTo>
                  <a:lnTo>
                    <a:pt x="20206" y="12376"/>
                  </a:lnTo>
                  <a:lnTo>
                    <a:pt x="19773" y="11646"/>
                  </a:lnTo>
                  <a:lnTo>
                    <a:pt x="19321" y="10877"/>
                  </a:lnTo>
                  <a:lnTo>
                    <a:pt x="18869" y="10070"/>
                  </a:lnTo>
                  <a:lnTo>
                    <a:pt x="18380" y="9282"/>
                  </a:lnTo>
                  <a:lnTo>
                    <a:pt x="17928" y="8513"/>
                  </a:lnTo>
                  <a:lnTo>
                    <a:pt x="17495" y="7783"/>
                  </a:lnTo>
                  <a:lnTo>
                    <a:pt x="17080" y="7091"/>
                  </a:lnTo>
                  <a:lnTo>
                    <a:pt x="16741" y="6515"/>
                  </a:lnTo>
                  <a:lnTo>
                    <a:pt x="16459" y="6015"/>
                  </a:lnTo>
                  <a:lnTo>
                    <a:pt x="16233" y="5688"/>
                  </a:lnTo>
                  <a:lnTo>
                    <a:pt x="16139" y="5496"/>
                  </a:lnTo>
                  <a:lnTo>
                    <a:pt x="15969" y="5285"/>
                  </a:lnTo>
                  <a:lnTo>
                    <a:pt x="15800" y="5169"/>
                  </a:lnTo>
                  <a:lnTo>
                    <a:pt x="15630" y="5073"/>
                  </a:lnTo>
                  <a:lnTo>
                    <a:pt x="15461" y="4996"/>
                  </a:lnTo>
                  <a:lnTo>
                    <a:pt x="15291" y="4977"/>
                  </a:lnTo>
                  <a:lnTo>
                    <a:pt x="15141" y="4996"/>
                  </a:lnTo>
                  <a:lnTo>
                    <a:pt x="14971" y="5035"/>
                  </a:lnTo>
                  <a:lnTo>
                    <a:pt x="14877" y="5073"/>
                  </a:lnTo>
                  <a:lnTo>
                    <a:pt x="14858" y="5073"/>
                  </a:lnTo>
                  <a:lnTo>
                    <a:pt x="14858" y="5073"/>
                  </a:lnTo>
                  <a:lnTo>
                    <a:pt x="14331" y="5419"/>
                  </a:lnTo>
                  <a:lnTo>
                    <a:pt x="14331" y="3594"/>
                  </a:lnTo>
                  <a:lnTo>
                    <a:pt x="14331" y="3401"/>
                  </a:lnTo>
                  <a:lnTo>
                    <a:pt x="14180" y="3344"/>
                  </a:lnTo>
                  <a:lnTo>
                    <a:pt x="9811" y="1326"/>
                  </a:lnTo>
                  <a:lnTo>
                    <a:pt x="9811" y="1883"/>
                  </a:lnTo>
                  <a:lnTo>
                    <a:pt x="11525" y="2671"/>
                  </a:lnTo>
                  <a:lnTo>
                    <a:pt x="9887" y="3728"/>
                  </a:lnTo>
                  <a:lnTo>
                    <a:pt x="6648" y="2018"/>
                  </a:lnTo>
                  <a:lnTo>
                    <a:pt x="8079" y="1076"/>
                  </a:lnTo>
                  <a:lnTo>
                    <a:pt x="9811" y="1883"/>
                  </a:lnTo>
                  <a:lnTo>
                    <a:pt x="9811" y="1326"/>
                  </a:lnTo>
                  <a:lnTo>
                    <a:pt x="6987" y="38"/>
                  </a:lnTo>
                  <a:lnTo>
                    <a:pt x="6874" y="0"/>
                  </a:lnTo>
                  <a:lnTo>
                    <a:pt x="6779" y="38"/>
                  </a:lnTo>
                  <a:lnTo>
                    <a:pt x="4312" y="1249"/>
                  </a:lnTo>
                  <a:lnTo>
                    <a:pt x="4802" y="1557"/>
                  </a:lnTo>
                  <a:lnTo>
                    <a:pt x="6874" y="557"/>
                  </a:lnTo>
                  <a:lnTo>
                    <a:pt x="7815" y="980"/>
                  </a:lnTo>
                  <a:lnTo>
                    <a:pt x="6346" y="1922"/>
                  </a:lnTo>
                  <a:lnTo>
                    <a:pt x="6139" y="2037"/>
                  </a:lnTo>
                  <a:lnTo>
                    <a:pt x="6346" y="2152"/>
                  </a:lnTo>
                  <a:lnTo>
                    <a:pt x="9830" y="3978"/>
                  </a:lnTo>
                  <a:lnTo>
                    <a:pt x="9905" y="4016"/>
                  </a:lnTo>
                  <a:lnTo>
                    <a:pt x="9943" y="3978"/>
                  </a:lnTo>
                  <a:lnTo>
                    <a:pt x="11807" y="2806"/>
                  </a:lnTo>
                  <a:lnTo>
                    <a:pt x="13540" y="3613"/>
                  </a:lnTo>
                  <a:lnTo>
                    <a:pt x="7778" y="7302"/>
                  </a:lnTo>
                  <a:lnTo>
                    <a:pt x="6855" y="6822"/>
                  </a:lnTo>
                  <a:lnTo>
                    <a:pt x="7702" y="6361"/>
                  </a:lnTo>
                  <a:lnTo>
                    <a:pt x="7702" y="6073"/>
                  </a:lnTo>
                  <a:lnTo>
                    <a:pt x="6591" y="6668"/>
                  </a:lnTo>
                  <a:lnTo>
                    <a:pt x="1525" y="3959"/>
                  </a:lnTo>
                  <a:lnTo>
                    <a:pt x="4708" y="2460"/>
                  </a:lnTo>
                  <a:lnTo>
                    <a:pt x="5706" y="3017"/>
                  </a:lnTo>
                  <a:lnTo>
                    <a:pt x="5988" y="2863"/>
                  </a:lnTo>
                  <a:lnTo>
                    <a:pt x="4783" y="2210"/>
                  </a:lnTo>
                  <a:lnTo>
                    <a:pt x="4708" y="2172"/>
                  </a:lnTo>
                  <a:lnTo>
                    <a:pt x="4670" y="2210"/>
                  </a:lnTo>
                  <a:lnTo>
                    <a:pt x="1243" y="3824"/>
                  </a:lnTo>
                  <a:lnTo>
                    <a:pt x="716" y="3536"/>
                  </a:lnTo>
                  <a:lnTo>
                    <a:pt x="4802" y="1557"/>
                  </a:lnTo>
                  <a:lnTo>
                    <a:pt x="4312" y="1249"/>
                  </a:lnTo>
                  <a:lnTo>
                    <a:pt x="132" y="3248"/>
                  </a:lnTo>
                  <a:lnTo>
                    <a:pt x="0" y="3344"/>
                  </a:lnTo>
                  <a:lnTo>
                    <a:pt x="0" y="3498"/>
                  </a:lnTo>
                  <a:lnTo>
                    <a:pt x="0" y="12395"/>
                  </a:lnTo>
                  <a:lnTo>
                    <a:pt x="0" y="12549"/>
                  </a:lnTo>
                  <a:lnTo>
                    <a:pt x="132" y="12645"/>
                  </a:lnTo>
                  <a:lnTo>
                    <a:pt x="2674" y="13932"/>
                  </a:lnTo>
                  <a:lnTo>
                    <a:pt x="2674" y="13356"/>
                  </a:lnTo>
                  <a:lnTo>
                    <a:pt x="471" y="12241"/>
                  </a:lnTo>
                  <a:lnTo>
                    <a:pt x="471" y="11703"/>
                  </a:lnTo>
                  <a:lnTo>
                    <a:pt x="2674" y="12895"/>
                  </a:lnTo>
                  <a:lnTo>
                    <a:pt x="2674" y="12606"/>
                  </a:lnTo>
                  <a:lnTo>
                    <a:pt x="471" y="11415"/>
                  </a:lnTo>
                  <a:lnTo>
                    <a:pt x="471" y="11165"/>
                  </a:lnTo>
                  <a:lnTo>
                    <a:pt x="2674" y="12337"/>
                  </a:lnTo>
                  <a:lnTo>
                    <a:pt x="2674" y="12068"/>
                  </a:lnTo>
                  <a:lnTo>
                    <a:pt x="471" y="10877"/>
                  </a:lnTo>
                  <a:lnTo>
                    <a:pt x="471" y="10608"/>
                  </a:lnTo>
                  <a:lnTo>
                    <a:pt x="2674" y="11799"/>
                  </a:lnTo>
                  <a:lnTo>
                    <a:pt x="2674" y="11511"/>
                  </a:lnTo>
                  <a:lnTo>
                    <a:pt x="471" y="10320"/>
                  </a:lnTo>
                  <a:lnTo>
                    <a:pt x="471" y="10070"/>
                  </a:lnTo>
                  <a:lnTo>
                    <a:pt x="2674" y="11242"/>
                  </a:lnTo>
                  <a:lnTo>
                    <a:pt x="2674" y="10954"/>
                  </a:lnTo>
                  <a:lnTo>
                    <a:pt x="471" y="9781"/>
                  </a:lnTo>
                  <a:lnTo>
                    <a:pt x="471" y="9532"/>
                  </a:lnTo>
                  <a:lnTo>
                    <a:pt x="2674" y="10723"/>
                  </a:lnTo>
                  <a:lnTo>
                    <a:pt x="2674" y="10435"/>
                  </a:lnTo>
                  <a:lnTo>
                    <a:pt x="471" y="9243"/>
                  </a:lnTo>
                  <a:lnTo>
                    <a:pt x="471" y="8974"/>
                  </a:lnTo>
                  <a:lnTo>
                    <a:pt x="2674" y="10166"/>
                  </a:lnTo>
                  <a:lnTo>
                    <a:pt x="2674" y="9878"/>
                  </a:lnTo>
                  <a:lnTo>
                    <a:pt x="471" y="8705"/>
                  </a:lnTo>
                  <a:lnTo>
                    <a:pt x="471" y="8436"/>
                  </a:lnTo>
                  <a:lnTo>
                    <a:pt x="2674" y="9628"/>
                  </a:lnTo>
                  <a:lnTo>
                    <a:pt x="2674" y="9340"/>
                  </a:lnTo>
                  <a:lnTo>
                    <a:pt x="471" y="8148"/>
                  </a:lnTo>
                  <a:lnTo>
                    <a:pt x="471" y="7879"/>
                  </a:lnTo>
                  <a:lnTo>
                    <a:pt x="2674" y="9090"/>
                  </a:lnTo>
                  <a:lnTo>
                    <a:pt x="2674" y="8801"/>
                  </a:lnTo>
                  <a:lnTo>
                    <a:pt x="471" y="7591"/>
                  </a:lnTo>
                  <a:lnTo>
                    <a:pt x="471" y="7360"/>
                  </a:lnTo>
                  <a:lnTo>
                    <a:pt x="2674" y="8532"/>
                  </a:lnTo>
                  <a:lnTo>
                    <a:pt x="2674" y="8263"/>
                  </a:lnTo>
                  <a:lnTo>
                    <a:pt x="471" y="7072"/>
                  </a:lnTo>
                  <a:lnTo>
                    <a:pt x="471" y="6803"/>
                  </a:lnTo>
                  <a:lnTo>
                    <a:pt x="2674" y="7994"/>
                  </a:lnTo>
                  <a:lnTo>
                    <a:pt x="2674" y="7706"/>
                  </a:lnTo>
                  <a:lnTo>
                    <a:pt x="471" y="6515"/>
                  </a:lnTo>
                  <a:lnTo>
                    <a:pt x="471" y="6265"/>
                  </a:lnTo>
                  <a:lnTo>
                    <a:pt x="2674" y="7437"/>
                  </a:lnTo>
                  <a:lnTo>
                    <a:pt x="2674" y="7149"/>
                  </a:lnTo>
                  <a:lnTo>
                    <a:pt x="471" y="5977"/>
                  </a:lnTo>
                  <a:lnTo>
                    <a:pt x="471" y="5707"/>
                  </a:lnTo>
                  <a:lnTo>
                    <a:pt x="2674" y="6918"/>
                  </a:lnTo>
                  <a:lnTo>
                    <a:pt x="2674" y="6630"/>
                  </a:lnTo>
                  <a:lnTo>
                    <a:pt x="471" y="5419"/>
                  </a:lnTo>
                  <a:lnTo>
                    <a:pt x="471" y="5169"/>
                  </a:lnTo>
                  <a:lnTo>
                    <a:pt x="2674" y="6361"/>
                  </a:lnTo>
                  <a:lnTo>
                    <a:pt x="2674" y="6073"/>
                  </a:lnTo>
                  <a:lnTo>
                    <a:pt x="471" y="4900"/>
                  </a:lnTo>
                  <a:lnTo>
                    <a:pt x="471" y="4631"/>
                  </a:lnTo>
                  <a:lnTo>
                    <a:pt x="2674" y="5823"/>
                  </a:lnTo>
                  <a:lnTo>
                    <a:pt x="2674" y="5535"/>
                  </a:lnTo>
                  <a:lnTo>
                    <a:pt x="471" y="4343"/>
                  </a:lnTo>
                  <a:lnTo>
                    <a:pt x="471" y="3978"/>
                  </a:lnTo>
                  <a:lnTo>
                    <a:pt x="7552" y="7744"/>
                  </a:lnTo>
                  <a:lnTo>
                    <a:pt x="7552" y="8186"/>
                  </a:lnTo>
                  <a:lnTo>
                    <a:pt x="2674" y="5535"/>
                  </a:lnTo>
                  <a:lnTo>
                    <a:pt x="2674" y="5823"/>
                  </a:lnTo>
                  <a:lnTo>
                    <a:pt x="7552" y="8475"/>
                  </a:lnTo>
                  <a:lnTo>
                    <a:pt x="7552" y="8744"/>
                  </a:lnTo>
                  <a:lnTo>
                    <a:pt x="2674" y="6073"/>
                  </a:lnTo>
                  <a:lnTo>
                    <a:pt x="2674" y="6361"/>
                  </a:lnTo>
                  <a:lnTo>
                    <a:pt x="7552" y="9032"/>
                  </a:lnTo>
                  <a:lnTo>
                    <a:pt x="7552" y="9282"/>
                  </a:lnTo>
                  <a:lnTo>
                    <a:pt x="2674" y="6630"/>
                  </a:lnTo>
                  <a:lnTo>
                    <a:pt x="2674" y="6918"/>
                  </a:lnTo>
                  <a:lnTo>
                    <a:pt x="7495" y="9551"/>
                  </a:lnTo>
                  <a:lnTo>
                    <a:pt x="7439" y="9570"/>
                  </a:lnTo>
                  <a:lnTo>
                    <a:pt x="7382" y="9609"/>
                  </a:lnTo>
                  <a:lnTo>
                    <a:pt x="7326" y="9628"/>
                  </a:lnTo>
                  <a:lnTo>
                    <a:pt x="7269" y="9685"/>
                  </a:lnTo>
                  <a:lnTo>
                    <a:pt x="2674" y="7149"/>
                  </a:lnTo>
                  <a:lnTo>
                    <a:pt x="2674" y="7437"/>
                  </a:lnTo>
                  <a:lnTo>
                    <a:pt x="7043" y="9839"/>
                  </a:lnTo>
                  <a:lnTo>
                    <a:pt x="6968" y="9858"/>
                  </a:lnTo>
                  <a:lnTo>
                    <a:pt x="6930" y="9897"/>
                  </a:lnTo>
                  <a:lnTo>
                    <a:pt x="6855" y="9916"/>
                  </a:lnTo>
                  <a:lnTo>
                    <a:pt x="6798" y="9974"/>
                  </a:lnTo>
                  <a:lnTo>
                    <a:pt x="2674" y="7706"/>
                  </a:lnTo>
                  <a:lnTo>
                    <a:pt x="2674" y="7994"/>
                  </a:lnTo>
                  <a:lnTo>
                    <a:pt x="6553" y="10127"/>
                  </a:lnTo>
                  <a:lnTo>
                    <a:pt x="6497" y="10147"/>
                  </a:lnTo>
                  <a:lnTo>
                    <a:pt x="6440" y="10185"/>
                  </a:lnTo>
                  <a:lnTo>
                    <a:pt x="6384" y="10204"/>
                  </a:lnTo>
                  <a:lnTo>
                    <a:pt x="6346" y="10262"/>
                  </a:lnTo>
                  <a:lnTo>
                    <a:pt x="2674" y="8263"/>
                  </a:lnTo>
                  <a:lnTo>
                    <a:pt x="2674" y="8532"/>
                  </a:lnTo>
                  <a:lnTo>
                    <a:pt x="6083" y="10416"/>
                  </a:lnTo>
                  <a:lnTo>
                    <a:pt x="6026" y="10435"/>
                  </a:lnTo>
                  <a:lnTo>
                    <a:pt x="5988" y="10473"/>
                  </a:lnTo>
                  <a:lnTo>
                    <a:pt x="5951" y="10493"/>
                  </a:lnTo>
                  <a:lnTo>
                    <a:pt x="5913" y="10512"/>
                  </a:lnTo>
                  <a:lnTo>
                    <a:pt x="5876" y="10512"/>
                  </a:lnTo>
                  <a:lnTo>
                    <a:pt x="5876" y="10512"/>
                  </a:lnTo>
                  <a:lnTo>
                    <a:pt x="5876" y="10550"/>
                  </a:lnTo>
                  <a:lnTo>
                    <a:pt x="5857" y="10550"/>
                  </a:lnTo>
                  <a:lnTo>
                    <a:pt x="2674" y="8801"/>
                  </a:lnTo>
                  <a:lnTo>
                    <a:pt x="2674" y="9090"/>
                  </a:lnTo>
                  <a:lnTo>
                    <a:pt x="5650" y="10723"/>
                  </a:lnTo>
                  <a:lnTo>
                    <a:pt x="5593" y="10762"/>
                  </a:lnTo>
                  <a:lnTo>
                    <a:pt x="5555" y="10781"/>
                  </a:lnTo>
                  <a:lnTo>
                    <a:pt x="5518" y="10838"/>
                  </a:lnTo>
                  <a:lnTo>
                    <a:pt x="5480" y="10877"/>
                  </a:lnTo>
                  <a:lnTo>
                    <a:pt x="2674" y="9340"/>
                  </a:lnTo>
                  <a:lnTo>
                    <a:pt x="2674" y="9628"/>
                  </a:lnTo>
                  <a:lnTo>
                    <a:pt x="5311" y="11069"/>
                  </a:lnTo>
                  <a:lnTo>
                    <a:pt x="5292" y="11127"/>
                  </a:lnTo>
                  <a:lnTo>
                    <a:pt x="5254" y="11165"/>
                  </a:lnTo>
                  <a:lnTo>
                    <a:pt x="5235" y="11223"/>
                  </a:lnTo>
                  <a:lnTo>
                    <a:pt x="5216" y="11280"/>
                  </a:lnTo>
                  <a:lnTo>
                    <a:pt x="2674" y="9878"/>
                  </a:lnTo>
                  <a:lnTo>
                    <a:pt x="2674" y="10166"/>
                  </a:lnTo>
                  <a:lnTo>
                    <a:pt x="5141" y="11530"/>
                  </a:lnTo>
                  <a:lnTo>
                    <a:pt x="5141" y="11607"/>
                  </a:lnTo>
                  <a:lnTo>
                    <a:pt x="5160" y="11665"/>
                  </a:lnTo>
                  <a:lnTo>
                    <a:pt x="5160" y="11742"/>
                  </a:lnTo>
                  <a:lnTo>
                    <a:pt x="5198" y="11799"/>
                  </a:lnTo>
                  <a:lnTo>
                    <a:pt x="2674" y="10435"/>
                  </a:lnTo>
                  <a:lnTo>
                    <a:pt x="2674" y="10723"/>
                  </a:lnTo>
                  <a:lnTo>
                    <a:pt x="5367" y="12184"/>
                  </a:lnTo>
                  <a:lnTo>
                    <a:pt x="5386" y="12222"/>
                  </a:lnTo>
                  <a:lnTo>
                    <a:pt x="5424" y="12260"/>
                  </a:lnTo>
                  <a:lnTo>
                    <a:pt x="5442" y="12299"/>
                  </a:lnTo>
                  <a:lnTo>
                    <a:pt x="5480" y="12318"/>
                  </a:lnTo>
                  <a:lnTo>
                    <a:pt x="5631" y="12606"/>
                  </a:lnTo>
                  <a:lnTo>
                    <a:pt x="2674" y="10954"/>
                  </a:lnTo>
                  <a:lnTo>
                    <a:pt x="2674" y="11242"/>
                  </a:lnTo>
                  <a:lnTo>
                    <a:pt x="5876" y="13029"/>
                  </a:lnTo>
                  <a:lnTo>
                    <a:pt x="6120" y="13394"/>
                  </a:lnTo>
                  <a:lnTo>
                    <a:pt x="2674" y="11511"/>
                  </a:lnTo>
                  <a:lnTo>
                    <a:pt x="2674" y="11799"/>
                  </a:lnTo>
                  <a:lnTo>
                    <a:pt x="6365" y="13836"/>
                  </a:lnTo>
                  <a:lnTo>
                    <a:pt x="6591" y="14221"/>
                  </a:lnTo>
                  <a:lnTo>
                    <a:pt x="2674" y="12068"/>
                  </a:lnTo>
                  <a:lnTo>
                    <a:pt x="2674" y="12337"/>
                  </a:lnTo>
                  <a:lnTo>
                    <a:pt x="6855" y="14643"/>
                  </a:lnTo>
                  <a:lnTo>
                    <a:pt x="7081" y="15047"/>
                  </a:lnTo>
                  <a:lnTo>
                    <a:pt x="2674" y="12606"/>
                  </a:lnTo>
                  <a:lnTo>
                    <a:pt x="2674" y="12895"/>
                  </a:lnTo>
                  <a:lnTo>
                    <a:pt x="7344" y="15451"/>
                  </a:lnTo>
                  <a:lnTo>
                    <a:pt x="7570" y="15854"/>
                  </a:lnTo>
                  <a:lnTo>
                    <a:pt x="2674" y="13356"/>
                  </a:lnTo>
                  <a:lnTo>
                    <a:pt x="2674" y="13932"/>
                  </a:lnTo>
                  <a:lnTo>
                    <a:pt x="8079" y="16680"/>
                  </a:lnTo>
                  <a:lnTo>
                    <a:pt x="8267" y="16988"/>
                  </a:lnTo>
                  <a:lnTo>
                    <a:pt x="8568" y="17468"/>
                  </a:lnTo>
                  <a:lnTo>
                    <a:pt x="8945" y="18122"/>
                  </a:lnTo>
                  <a:lnTo>
                    <a:pt x="9397" y="18833"/>
                  </a:lnTo>
                  <a:lnTo>
                    <a:pt x="9830" y="19563"/>
                  </a:lnTo>
                  <a:lnTo>
                    <a:pt x="10263" y="20216"/>
                  </a:lnTo>
                  <a:lnTo>
                    <a:pt x="10640" y="20774"/>
                  </a:lnTo>
                  <a:lnTo>
                    <a:pt x="10922" y="21158"/>
                  </a:lnTo>
                  <a:lnTo>
                    <a:pt x="10998" y="21235"/>
                  </a:lnTo>
                  <a:lnTo>
                    <a:pt x="11092" y="21331"/>
                  </a:lnTo>
                  <a:lnTo>
                    <a:pt x="11186" y="21389"/>
                  </a:lnTo>
                  <a:lnTo>
                    <a:pt x="11280" y="21465"/>
                  </a:lnTo>
                  <a:lnTo>
                    <a:pt x="11374" y="21504"/>
                  </a:lnTo>
                  <a:lnTo>
                    <a:pt x="11487" y="21542"/>
                  </a:lnTo>
                  <a:lnTo>
                    <a:pt x="11600" y="21581"/>
                  </a:lnTo>
                  <a:lnTo>
                    <a:pt x="11695" y="21600"/>
                  </a:lnTo>
                  <a:lnTo>
                    <a:pt x="11883" y="21600"/>
                  </a:lnTo>
                  <a:lnTo>
                    <a:pt x="12052" y="21581"/>
                  </a:lnTo>
                  <a:lnTo>
                    <a:pt x="12203" y="21523"/>
                  </a:lnTo>
                  <a:lnTo>
                    <a:pt x="12354" y="21465"/>
                  </a:lnTo>
                  <a:lnTo>
                    <a:pt x="12467" y="21389"/>
                  </a:lnTo>
                  <a:lnTo>
                    <a:pt x="12561" y="21331"/>
                  </a:lnTo>
                  <a:lnTo>
                    <a:pt x="12655" y="21293"/>
                  </a:lnTo>
                  <a:lnTo>
                    <a:pt x="12693" y="21235"/>
                  </a:lnTo>
                  <a:lnTo>
                    <a:pt x="12749" y="21216"/>
                  </a:lnTo>
                  <a:lnTo>
                    <a:pt x="12843" y="21158"/>
                  </a:lnTo>
                  <a:lnTo>
                    <a:pt x="12975" y="21081"/>
                  </a:lnTo>
                  <a:lnTo>
                    <a:pt x="13126" y="20966"/>
                  </a:lnTo>
                  <a:lnTo>
                    <a:pt x="13126" y="20370"/>
                  </a:lnTo>
                  <a:lnTo>
                    <a:pt x="12975" y="20466"/>
                  </a:lnTo>
                  <a:lnTo>
                    <a:pt x="12843" y="20562"/>
                  </a:lnTo>
                  <a:lnTo>
                    <a:pt x="12749" y="20620"/>
                  </a:lnTo>
                  <a:lnTo>
                    <a:pt x="12636" y="20678"/>
                  </a:lnTo>
                  <a:lnTo>
                    <a:pt x="12354" y="20197"/>
                  </a:lnTo>
                  <a:lnTo>
                    <a:pt x="14293" y="19025"/>
                  </a:lnTo>
                  <a:lnTo>
                    <a:pt x="14293" y="18717"/>
                  </a:lnTo>
                  <a:lnTo>
                    <a:pt x="12222" y="20005"/>
                  </a:lnTo>
                  <a:lnTo>
                    <a:pt x="9341" y="15278"/>
                  </a:lnTo>
                  <a:lnTo>
                    <a:pt x="9284" y="15201"/>
                  </a:lnTo>
                  <a:lnTo>
                    <a:pt x="9265" y="14989"/>
                  </a:lnTo>
                  <a:lnTo>
                    <a:pt x="9322" y="14778"/>
                  </a:lnTo>
                  <a:lnTo>
                    <a:pt x="9529" y="14567"/>
                  </a:lnTo>
                  <a:lnTo>
                    <a:pt x="9623" y="14528"/>
                  </a:lnTo>
                  <a:lnTo>
                    <a:pt x="9755" y="14432"/>
                  </a:lnTo>
                  <a:lnTo>
                    <a:pt x="9943" y="14336"/>
                  </a:lnTo>
                  <a:lnTo>
                    <a:pt x="10169" y="14201"/>
                  </a:lnTo>
                  <a:lnTo>
                    <a:pt x="10414" y="14048"/>
                  </a:lnTo>
                  <a:lnTo>
                    <a:pt x="10696" y="13894"/>
                  </a:lnTo>
                  <a:lnTo>
                    <a:pt x="10998" y="13683"/>
                  </a:lnTo>
                  <a:lnTo>
                    <a:pt x="11356" y="13490"/>
                  </a:lnTo>
                  <a:lnTo>
                    <a:pt x="11356" y="13202"/>
                  </a:lnTo>
                  <a:lnTo>
                    <a:pt x="10998" y="13414"/>
                  </a:lnTo>
                  <a:lnTo>
                    <a:pt x="10659" y="13625"/>
                  </a:lnTo>
                  <a:lnTo>
                    <a:pt x="10357" y="13798"/>
                  </a:lnTo>
                  <a:lnTo>
                    <a:pt x="10075" y="13971"/>
                  </a:lnTo>
                  <a:lnTo>
                    <a:pt x="9830" y="14105"/>
                  </a:lnTo>
                  <a:lnTo>
                    <a:pt x="9661" y="14221"/>
                  </a:lnTo>
                  <a:lnTo>
                    <a:pt x="9510" y="14317"/>
                  </a:lnTo>
                  <a:lnTo>
                    <a:pt x="9416" y="14355"/>
                  </a:lnTo>
                  <a:lnTo>
                    <a:pt x="9133" y="14605"/>
                  </a:lnTo>
                  <a:lnTo>
                    <a:pt x="9039" y="14874"/>
                  </a:lnTo>
                  <a:lnTo>
                    <a:pt x="9058" y="15162"/>
                  </a:lnTo>
                  <a:lnTo>
                    <a:pt x="9115" y="15393"/>
                  </a:lnTo>
                  <a:lnTo>
                    <a:pt x="9246" y="15585"/>
                  </a:lnTo>
                  <a:lnTo>
                    <a:pt x="9548" y="16123"/>
                  </a:lnTo>
                  <a:lnTo>
                    <a:pt x="10037" y="16873"/>
                  </a:lnTo>
                  <a:lnTo>
                    <a:pt x="10565" y="17757"/>
                  </a:lnTo>
                  <a:lnTo>
                    <a:pt x="11130" y="18717"/>
                  </a:lnTo>
                  <a:lnTo>
                    <a:pt x="11676" y="19601"/>
                  </a:lnTo>
                  <a:lnTo>
                    <a:pt x="12128" y="20332"/>
                  </a:lnTo>
                  <a:lnTo>
                    <a:pt x="12448" y="20812"/>
                  </a:lnTo>
                  <a:lnTo>
                    <a:pt x="12448" y="20812"/>
                  </a:lnTo>
                  <a:lnTo>
                    <a:pt x="12448" y="20812"/>
                  </a:lnTo>
                  <a:lnTo>
                    <a:pt x="12410" y="20812"/>
                  </a:lnTo>
                  <a:lnTo>
                    <a:pt x="12410" y="20812"/>
                  </a:lnTo>
                  <a:lnTo>
                    <a:pt x="12410" y="20851"/>
                  </a:lnTo>
                  <a:lnTo>
                    <a:pt x="12391" y="20851"/>
                  </a:lnTo>
                  <a:lnTo>
                    <a:pt x="12372" y="20870"/>
                  </a:lnTo>
                  <a:lnTo>
                    <a:pt x="12335" y="20889"/>
                  </a:lnTo>
                  <a:lnTo>
                    <a:pt x="12259" y="20927"/>
                  </a:lnTo>
                  <a:lnTo>
                    <a:pt x="12203" y="20966"/>
                  </a:lnTo>
                  <a:lnTo>
                    <a:pt x="12090" y="21023"/>
                  </a:lnTo>
                  <a:lnTo>
                    <a:pt x="11977" y="21062"/>
                  </a:lnTo>
                  <a:lnTo>
                    <a:pt x="11845" y="21081"/>
                  </a:lnTo>
                  <a:lnTo>
                    <a:pt x="11732" y="21081"/>
                  </a:lnTo>
                  <a:lnTo>
                    <a:pt x="11619" y="21062"/>
                  </a:lnTo>
                  <a:lnTo>
                    <a:pt x="11506" y="21023"/>
                  </a:lnTo>
                  <a:lnTo>
                    <a:pt x="11412" y="20947"/>
                  </a:lnTo>
                  <a:lnTo>
                    <a:pt x="11318" y="20851"/>
                  </a:lnTo>
                  <a:lnTo>
                    <a:pt x="11167" y="20620"/>
                  </a:lnTo>
                  <a:lnTo>
                    <a:pt x="10904" y="20236"/>
                  </a:lnTo>
                  <a:lnTo>
                    <a:pt x="10565" y="19755"/>
                  </a:lnTo>
                  <a:lnTo>
                    <a:pt x="10188" y="19140"/>
                  </a:lnTo>
                  <a:lnTo>
                    <a:pt x="9755" y="18448"/>
                  </a:lnTo>
                  <a:lnTo>
                    <a:pt x="9284" y="17699"/>
                  </a:lnTo>
                  <a:lnTo>
                    <a:pt x="8794" y="16892"/>
                  </a:lnTo>
                  <a:lnTo>
                    <a:pt x="8324" y="16104"/>
                  </a:lnTo>
                  <a:lnTo>
                    <a:pt x="7815" y="15297"/>
                  </a:lnTo>
                  <a:lnTo>
                    <a:pt x="7363" y="14528"/>
                  </a:lnTo>
                  <a:lnTo>
                    <a:pt x="6930" y="13817"/>
                  </a:lnTo>
                  <a:lnTo>
                    <a:pt x="6535" y="13183"/>
                  </a:lnTo>
                  <a:lnTo>
                    <a:pt x="6214" y="12645"/>
                  </a:lnTo>
                  <a:lnTo>
                    <a:pt x="5951" y="12222"/>
                  </a:lnTo>
                  <a:lnTo>
                    <a:pt x="5800" y="11953"/>
                  </a:lnTo>
                  <a:lnTo>
                    <a:pt x="5725" y="11857"/>
                  </a:lnTo>
                  <a:lnTo>
                    <a:pt x="5650" y="11511"/>
                  </a:lnTo>
                  <a:lnTo>
                    <a:pt x="5668" y="11473"/>
                  </a:lnTo>
                  <a:lnTo>
                    <a:pt x="5687" y="11415"/>
                  </a:lnTo>
                  <a:lnTo>
                    <a:pt x="5706" y="11357"/>
                  </a:lnTo>
                  <a:lnTo>
                    <a:pt x="5763" y="11319"/>
                  </a:lnTo>
                  <a:lnTo>
                    <a:pt x="5932" y="11127"/>
                  </a:lnTo>
                  <a:lnTo>
                    <a:pt x="6007" y="11050"/>
                  </a:lnTo>
                  <a:lnTo>
                    <a:pt x="6233" y="10915"/>
                  </a:lnTo>
                  <a:lnTo>
                    <a:pt x="6516" y="10742"/>
                  </a:lnTo>
                  <a:lnTo>
                    <a:pt x="6855" y="10550"/>
                  </a:lnTo>
                  <a:lnTo>
                    <a:pt x="7194" y="10339"/>
                  </a:lnTo>
                  <a:lnTo>
                    <a:pt x="7476" y="10166"/>
                  </a:lnTo>
                  <a:lnTo>
                    <a:pt x="7665" y="10031"/>
                  </a:lnTo>
                  <a:lnTo>
                    <a:pt x="7759" y="9993"/>
                  </a:lnTo>
                  <a:lnTo>
                    <a:pt x="7872" y="10223"/>
                  </a:lnTo>
                  <a:lnTo>
                    <a:pt x="8060" y="10569"/>
                  </a:lnTo>
                  <a:lnTo>
                    <a:pt x="8267" y="10935"/>
                  </a:lnTo>
                  <a:lnTo>
                    <a:pt x="8531" y="11377"/>
                  </a:lnTo>
                  <a:lnTo>
                    <a:pt x="8776" y="11799"/>
                  </a:lnTo>
                  <a:lnTo>
                    <a:pt x="9002" y="12203"/>
                  </a:lnTo>
                  <a:lnTo>
                    <a:pt x="9228" y="12530"/>
                  </a:lnTo>
                  <a:lnTo>
                    <a:pt x="9416" y="12779"/>
                  </a:lnTo>
                  <a:lnTo>
                    <a:pt x="9491" y="12875"/>
                  </a:lnTo>
                  <a:lnTo>
                    <a:pt x="9548" y="12933"/>
                  </a:lnTo>
                  <a:lnTo>
                    <a:pt x="9623" y="13010"/>
                  </a:lnTo>
                  <a:lnTo>
                    <a:pt x="9680" y="13048"/>
                  </a:lnTo>
                  <a:lnTo>
                    <a:pt x="9680" y="12722"/>
                  </a:lnTo>
                  <a:lnTo>
                    <a:pt x="9661" y="12683"/>
                  </a:lnTo>
                  <a:lnTo>
                    <a:pt x="9661" y="12664"/>
                  </a:lnTo>
                  <a:lnTo>
                    <a:pt x="9642" y="12645"/>
                  </a:lnTo>
                  <a:lnTo>
                    <a:pt x="9623" y="12626"/>
                  </a:lnTo>
                  <a:lnTo>
                    <a:pt x="9416" y="12376"/>
                  </a:lnTo>
                  <a:lnTo>
                    <a:pt x="9209" y="12049"/>
                  </a:lnTo>
                  <a:lnTo>
                    <a:pt x="8964" y="11646"/>
                  </a:lnTo>
                  <a:lnTo>
                    <a:pt x="8719" y="11204"/>
                  </a:lnTo>
                  <a:lnTo>
                    <a:pt x="8474" y="10781"/>
                  </a:lnTo>
                  <a:lnTo>
                    <a:pt x="8248" y="10416"/>
                  </a:lnTo>
                  <a:lnTo>
                    <a:pt x="8079" y="10070"/>
                  </a:lnTo>
                  <a:lnTo>
                    <a:pt x="7947" y="9858"/>
                  </a:lnTo>
                  <a:lnTo>
                    <a:pt x="8342" y="9609"/>
                  </a:lnTo>
                  <a:lnTo>
                    <a:pt x="8776" y="9378"/>
                  </a:lnTo>
                  <a:lnTo>
                    <a:pt x="9209" y="9109"/>
                  </a:lnTo>
                  <a:lnTo>
                    <a:pt x="9642" y="8840"/>
                  </a:lnTo>
                  <a:lnTo>
                    <a:pt x="10075" y="8571"/>
                  </a:lnTo>
                  <a:lnTo>
                    <a:pt x="10527" y="8302"/>
                  </a:lnTo>
                  <a:lnTo>
                    <a:pt x="10960" y="8033"/>
                  </a:lnTo>
                  <a:lnTo>
                    <a:pt x="11393" y="7783"/>
                  </a:lnTo>
                  <a:lnTo>
                    <a:pt x="11393" y="7206"/>
                  </a:lnTo>
                  <a:lnTo>
                    <a:pt x="10979" y="7437"/>
                  </a:lnTo>
                  <a:lnTo>
                    <a:pt x="10565" y="7706"/>
                  </a:lnTo>
                  <a:lnTo>
                    <a:pt x="10131" y="7956"/>
                  </a:lnTo>
                  <a:lnTo>
                    <a:pt x="9717" y="8225"/>
                  </a:lnTo>
                  <a:lnTo>
                    <a:pt x="9284" y="8475"/>
                  </a:lnTo>
                  <a:lnTo>
                    <a:pt x="8851" y="8725"/>
                  </a:lnTo>
                  <a:lnTo>
                    <a:pt x="8437" y="8974"/>
                  </a:lnTo>
                  <a:lnTo>
                    <a:pt x="8041" y="9205"/>
                  </a:lnTo>
                  <a:lnTo>
                    <a:pt x="8041" y="8917"/>
                  </a:lnTo>
                  <a:lnTo>
                    <a:pt x="11393" y="6860"/>
                  </a:lnTo>
                  <a:lnTo>
                    <a:pt x="11393" y="6572"/>
                  </a:lnTo>
                  <a:lnTo>
                    <a:pt x="8041" y="8628"/>
                  </a:lnTo>
                  <a:lnTo>
                    <a:pt x="8041" y="8379"/>
                  </a:lnTo>
                  <a:lnTo>
                    <a:pt x="11393" y="6188"/>
                  </a:lnTo>
                  <a:lnTo>
                    <a:pt x="11393" y="5861"/>
                  </a:lnTo>
                  <a:lnTo>
                    <a:pt x="8041" y="8071"/>
                  </a:lnTo>
                  <a:lnTo>
                    <a:pt x="8041" y="7725"/>
                  </a:lnTo>
                  <a:lnTo>
                    <a:pt x="13822" y="4036"/>
                  </a:lnTo>
                  <a:lnTo>
                    <a:pt x="13822" y="4305"/>
                  </a:lnTo>
                  <a:lnTo>
                    <a:pt x="11393" y="5861"/>
                  </a:lnTo>
                  <a:lnTo>
                    <a:pt x="11393" y="6188"/>
                  </a:lnTo>
                  <a:lnTo>
                    <a:pt x="13822" y="4612"/>
                  </a:lnTo>
                  <a:lnTo>
                    <a:pt x="13822" y="5112"/>
                  </a:lnTo>
                  <a:lnTo>
                    <a:pt x="11393" y="6572"/>
                  </a:lnTo>
                  <a:lnTo>
                    <a:pt x="11393" y="6860"/>
                  </a:lnTo>
                  <a:lnTo>
                    <a:pt x="13822" y="5400"/>
                  </a:lnTo>
                  <a:lnTo>
                    <a:pt x="13822" y="5727"/>
                  </a:lnTo>
                  <a:lnTo>
                    <a:pt x="13672" y="5823"/>
                  </a:lnTo>
                  <a:lnTo>
                    <a:pt x="13484" y="5957"/>
                  </a:lnTo>
                  <a:lnTo>
                    <a:pt x="13220" y="6111"/>
                  </a:lnTo>
                  <a:lnTo>
                    <a:pt x="12919" y="6284"/>
                  </a:lnTo>
                  <a:lnTo>
                    <a:pt x="12598" y="6495"/>
                  </a:lnTo>
                  <a:lnTo>
                    <a:pt x="12222" y="6707"/>
                  </a:lnTo>
                  <a:lnTo>
                    <a:pt x="11807" y="6957"/>
                  </a:lnTo>
                  <a:lnTo>
                    <a:pt x="11393" y="7206"/>
                  </a:lnTo>
                  <a:lnTo>
                    <a:pt x="11393" y="7783"/>
                  </a:lnTo>
                  <a:lnTo>
                    <a:pt x="11657" y="7610"/>
                  </a:lnTo>
                  <a:lnTo>
                    <a:pt x="11920" y="7456"/>
                  </a:lnTo>
                  <a:lnTo>
                    <a:pt x="12165" y="7322"/>
                  </a:lnTo>
                  <a:lnTo>
                    <a:pt x="12391" y="7168"/>
                  </a:lnTo>
                  <a:lnTo>
                    <a:pt x="12617" y="7033"/>
                  </a:lnTo>
                  <a:lnTo>
                    <a:pt x="12824" y="6918"/>
                  </a:lnTo>
                  <a:lnTo>
                    <a:pt x="13032" y="6803"/>
                  </a:lnTo>
                  <a:lnTo>
                    <a:pt x="13220" y="6688"/>
                  </a:lnTo>
                  <a:lnTo>
                    <a:pt x="15103" y="9685"/>
                  </a:lnTo>
                  <a:lnTo>
                    <a:pt x="15141" y="9705"/>
                  </a:lnTo>
                  <a:lnTo>
                    <a:pt x="15160" y="9762"/>
                  </a:lnTo>
                  <a:lnTo>
                    <a:pt x="15160" y="9897"/>
                  </a:lnTo>
                  <a:lnTo>
                    <a:pt x="15141" y="10031"/>
                  </a:lnTo>
                  <a:lnTo>
                    <a:pt x="15084" y="10127"/>
                  </a:lnTo>
                  <a:lnTo>
                    <a:pt x="15028" y="10204"/>
                  </a:lnTo>
                  <a:lnTo>
                    <a:pt x="14915" y="10300"/>
                  </a:lnTo>
                  <a:lnTo>
                    <a:pt x="14802" y="10358"/>
                  </a:lnTo>
                  <a:lnTo>
                    <a:pt x="14651" y="10454"/>
                  </a:lnTo>
                  <a:lnTo>
                    <a:pt x="14444" y="10569"/>
                  </a:lnTo>
                  <a:lnTo>
                    <a:pt x="14161" y="10723"/>
                  </a:lnTo>
                  <a:lnTo>
                    <a:pt x="13860" y="10896"/>
                  </a:lnTo>
                  <a:lnTo>
                    <a:pt x="13484" y="11088"/>
                  </a:lnTo>
                  <a:lnTo>
                    <a:pt x="13107" y="11319"/>
                  </a:lnTo>
                  <a:lnTo>
                    <a:pt x="12730" y="11530"/>
                  </a:lnTo>
                  <a:lnTo>
                    <a:pt x="12335" y="11761"/>
                  </a:lnTo>
                  <a:lnTo>
                    <a:pt x="11939" y="11991"/>
                  </a:lnTo>
                  <a:lnTo>
                    <a:pt x="11563" y="12203"/>
                  </a:lnTo>
                  <a:lnTo>
                    <a:pt x="11224" y="12395"/>
                  </a:lnTo>
                  <a:lnTo>
                    <a:pt x="10922" y="12587"/>
                  </a:lnTo>
                  <a:lnTo>
                    <a:pt x="10659" y="12741"/>
                  </a:lnTo>
                  <a:lnTo>
                    <a:pt x="10452" y="12837"/>
                  </a:lnTo>
                  <a:lnTo>
                    <a:pt x="10282" y="12933"/>
                  </a:lnTo>
                  <a:lnTo>
                    <a:pt x="10226" y="12972"/>
                  </a:lnTo>
                  <a:lnTo>
                    <a:pt x="10226" y="12972"/>
                  </a:lnTo>
                  <a:lnTo>
                    <a:pt x="10226" y="12972"/>
                  </a:lnTo>
                  <a:lnTo>
                    <a:pt x="10188" y="13010"/>
                  </a:lnTo>
                  <a:lnTo>
                    <a:pt x="10094" y="12972"/>
                  </a:lnTo>
                  <a:lnTo>
                    <a:pt x="9924" y="12914"/>
                  </a:lnTo>
                  <a:lnTo>
                    <a:pt x="9680" y="12722"/>
                  </a:lnTo>
                  <a:lnTo>
                    <a:pt x="9680" y="13048"/>
                  </a:lnTo>
                  <a:lnTo>
                    <a:pt x="9811" y="13125"/>
                  </a:lnTo>
                  <a:lnTo>
                    <a:pt x="9943" y="13202"/>
                  </a:lnTo>
                  <a:lnTo>
                    <a:pt x="10056" y="13241"/>
                  </a:lnTo>
                  <a:lnTo>
                    <a:pt x="10131" y="13241"/>
                  </a:lnTo>
                  <a:lnTo>
                    <a:pt x="10226" y="13241"/>
                  </a:lnTo>
                  <a:lnTo>
                    <a:pt x="10282" y="13221"/>
                  </a:lnTo>
                  <a:lnTo>
                    <a:pt x="10339" y="13221"/>
                  </a:lnTo>
                  <a:lnTo>
                    <a:pt x="10357" y="13202"/>
                  </a:lnTo>
                  <a:lnTo>
                    <a:pt x="10414" y="13164"/>
                  </a:lnTo>
                  <a:lnTo>
                    <a:pt x="10546" y="13087"/>
                  </a:lnTo>
                  <a:lnTo>
                    <a:pt x="10753" y="12952"/>
                  </a:lnTo>
                  <a:lnTo>
                    <a:pt x="10998" y="12799"/>
                  </a:lnTo>
                  <a:lnTo>
                    <a:pt x="11318" y="12626"/>
                  </a:lnTo>
                  <a:lnTo>
                    <a:pt x="11657" y="12433"/>
                  </a:lnTo>
                  <a:lnTo>
                    <a:pt x="12033" y="12222"/>
                  </a:lnTo>
                  <a:lnTo>
                    <a:pt x="12410" y="12011"/>
                  </a:lnTo>
                  <a:lnTo>
                    <a:pt x="12806" y="11761"/>
                  </a:lnTo>
                  <a:lnTo>
                    <a:pt x="13201" y="11530"/>
                  </a:lnTo>
                  <a:lnTo>
                    <a:pt x="13597" y="11338"/>
                  </a:lnTo>
                  <a:lnTo>
                    <a:pt x="13935" y="11146"/>
                  </a:lnTo>
                  <a:lnTo>
                    <a:pt x="14256" y="10954"/>
                  </a:lnTo>
                  <a:lnTo>
                    <a:pt x="14538" y="10800"/>
                  </a:lnTo>
                  <a:lnTo>
                    <a:pt x="14764" y="10704"/>
                  </a:lnTo>
                  <a:lnTo>
                    <a:pt x="14915" y="10608"/>
                  </a:lnTo>
                  <a:lnTo>
                    <a:pt x="15084" y="10493"/>
                  </a:lnTo>
                  <a:lnTo>
                    <a:pt x="15216" y="10396"/>
                  </a:lnTo>
                  <a:lnTo>
                    <a:pt x="15310" y="10262"/>
                  </a:lnTo>
                  <a:lnTo>
                    <a:pt x="15367" y="10108"/>
                  </a:lnTo>
                  <a:lnTo>
                    <a:pt x="15386" y="9897"/>
                  </a:lnTo>
                  <a:lnTo>
                    <a:pt x="15386" y="9724"/>
                  </a:lnTo>
                  <a:lnTo>
                    <a:pt x="15348" y="9589"/>
                  </a:lnTo>
                  <a:lnTo>
                    <a:pt x="15329" y="9551"/>
                  </a:lnTo>
                  <a:lnTo>
                    <a:pt x="15254" y="9436"/>
                  </a:lnTo>
                  <a:lnTo>
                    <a:pt x="15065" y="9147"/>
                  </a:lnTo>
                  <a:lnTo>
                    <a:pt x="14802" y="8725"/>
                  </a:lnTo>
                  <a:lnTo>
                    <a:pt x="14482" y="8225"/>
                  </a:lnTo>
                  <a:lnTo>
                    <a:pt x="14161" y="7706"/>
                  </a:lnTo>
                  <a:lnTo>
                    <a:pt x="13860" y="7226"/>
                  </a:lnTo>
                  <a:lnTo>
                    <a:pt x="13597" y="6822"/>
                  </a:lnTo>
                  <a:lnTo>
                    <a:pt x="13446" y="6553"/>
                  </a:lnTo>
                  <a:lnTo>
                    <a:pt x="13540" y="6495"/>
                  </a:lnTo>
                  <a:lnTo>
                    <a:pt x="13653" y="6419"/>
                  </a:lnTo>
                  <a:lnTo>
                    <a:pt x="13747" y="6361"/>
                  </a:lnTo>
                  <a:lnTo>
                    <a:pt x="13822" y="6303"/>
                  </a:lnTo>
                  <a:lnTo>
                    <a:pt x="13822" y="6342"/>
                  </a:lnTo>
                  <a:lnTo>
                    <a:pt x="14199" y="6092"/>
                  </a:lnTo>
                  <a:lnTo>
                    <a:pt x="15084" y="5515"/>
                  </a:lnTo>
                  <a:lnTo>
                    <a:pt x="15197" y="5496"/>
                  </a:lnTo>
                  <a:lnTo>
                    <a:pt x="15348" y="5496"/>
                  </a:lnTo>
                  <a:lnTo>
                    <a:pt x="15517" y="5554"/>
                  </a:lnTo>
                  <a:lnTo>
                    <a:pt x="15725" y="5765"/>
                  </a:lnTo>
                  <a:lnTo>
                    <a:pt x="15819" y="5957"/>
                  </a:lnTo>
                  <a:lnTo>
                    <a:pt x="16045" y="6284"/>
                  </a:lnTo>
                  <a:lnTo>
                    <a:pt x="16327" y="6764"/>
                  </a:lnTo>
                  <a:lnTo>
                    <a:pt x="16647" y="7360"/>
                  </a:lnTo>
                  <a:lnTo>
                    <a:pt x="17043" y="8014"/>
                  </a:lnTo>
                  <a:lnTo>
                    <a:pt x="17476" y="8744"/>
                  </a:lnTo>
                  <a:lnTo>
                    <a:pt x="17928" y="9493"/>
                  </a:lnTo>
                  <a:lnTo>
                    <a:pt x="18417" y="10300"/>
                  </a:lnTo>
                  <a:lnTo>
                    <a:pt x="18888" y="11088"/>
                  </a:lnTo>
                  <a:lnTo>
                    <a:pt x="19321" y="11876"/>
                  </a:lnTo>
                  <a:lnTo>
                    <a:pt x="19754" y="12587"/>
                  </a:lnTo>
                  <a:lnTo>
                    <a:pt x="20150" y="13241"/>
                  </a:lnTo>
                  <a:lnTo>
                    <a:pt x="20470" y="13798"/>
                  </a:lnTo>
                  <a:lnTo>
                    <a:pt x="20753" y="14259"/>
                  </a:lnTo>
                  <a:lnTo>
                    <a:pt x="20922" y="14567"/>
                  </a:lnTo>
                  <a:lnTo>
                    <a:pt x="21035" y="14759"/>
                  </a:lnTo>
                  <a:lnTo>
                    <a:pt x="21073" y="14932"/>
                  </a:lnTo>
                  <a:lnTo>
                    <a:pt x="21110" y="15220"/>
                  </a:lnTo>
                  <a:lnTo>
                    <a:pt x="21016" y="15527"/>
                  </a:lnTo>
                  <a:lnTo>
                    <a:pt x="20715" y="15816"/>
                  </a:lnTo>
                  <a:lnTo>
                    <a:pt x="20432" y="15354"/>
                  </a:lnTo>
                  <a:lnTo>
                    <a:pt x="20037" y="14663"/>
                  </a:lnTo>
                  <a:lnTo>
                    <a:pt x="19566" y="13856"/>
                  </a:lnTo>
                  <a:lnTo>
                    <a:pt x="19058" y="13010"/>
                  </a:lnTo>
                  <a:lnTo>
                    <a:pt x="18587" y="12164"/>
                  </a:lnTo>
                  <a:lnTo>
                    <a:pt x="18154" y="11415"/>
                  </a:lnTo>
                  <a:lnTo>
                    <a:pt x="17815" y="10838"/>
                  </a:lnTo>
                  <a:lnTo>
                    <a:pt x="17627" y="10493"/>
                  </a:lnTo>
                  <a:lnTo>
                    <a:pt x="17495" y="10320"/>
                  </a:lnTo>
                  <a:lnTo>
                    <a:pt x="17363" y="10185"/>
                  </a:lnTo>
                  <a:lnTo>
                    <a:pt x="17212" y="10108"/>
                  </a:lnTo>
                  <a:lnTo>
                    <a:pt x="17080" y="10031"/>
                  </a:lnTo>
                  <a:lnTo>
                    <a:pt x="16930" y="10012"/>
                  </a:lnTo>
                  <a:lnTo>
                    <a:pt x="16798" y="10012"/>
                  </a:lnTo>
                  <a:lnTo>
                    <a:pt x="16666" y="10012"/>
                  </a:lnTo>
                  <a:lnTo>
                    <a:pt x="16591" y="10031"/>
                  </a:lnTo>
                  <a:lnTo>
                    <a:pt x="16572" y="10031"/>
                  </a:lnTo>
                  <a:lnTo>
                    <a:pt x="16572" y="10031"/>
                  </a:lnTo>
                  <a:lnTo>
                    <a:pt x="16515" y="10051"/>
                  </a:lnTo>
                  <a:lnTo>
                    <a:pt x="16421" y="10127"/>
                  </a:lnTo>
                  <a:lnTo>
                    <a:pt x="16233" y="10223"/>
                  </a:lnTo>
                  <a:lnTo>
                    <a:pt x="16026" y="10358"/>
                  </a:lnTo>
                  <a:lnTo>
                    <a:pt x="15762" y="10512"/>
                  </a:lnTo>
                  <a:lnTo>
                    <a:pt x="15442" y="10723"/>
                  </a:lnTo>
                  <a:lnTo>
                    <a:pt x="15084" y="10915"/>
                  </a:lnTo>
                  <a:lnTo>
                    <a:pt x="14726" y="11146"/>
                  </a:lnTo>
                  <a:lnTo>
                    <a:pt x="14331" y="11377"/>
                  </a:lnTo>
                  <a:lnTo>
                    <a:pt x="13917" y="11646"/>
                  </a:lnTo>
                  <a:lnTo>
                    <a:pt x="13484" y="11915"/>
                  </a:lnTo>
                  <a:lnTo>
                    <a:pt x="13050" y="12164"/>
                  </a:lnTo>
                  <a:lnTo>
                    <a:pt x="12617" y="12433"/>
                  </a:lnTo>
                  <a:lnTo>
                    <a:pt x="12184" y="12683"/>
                  </a:lnTo>
                  <a:lnTo>
                    <a:pt x="11770" y="12952"/>
                  </a:lnTo>
                  <a:lnTo>
                    <a:pt x="11356" y="13202"/>
                  </a:lnTo>
                  <a:lnTo>
                    <a:pt x="11356" y="13490"/>
                  </a:lnTo>
                  <a:lnTo>
                    <a:pt x="11751" y="13241"/>
                  </a:lnTo>
                  <a:lnTo>
                    <a:pt x="12165" y="13010"/>
                  </a:lnTo>
                  <a:lnTo>
                    <a:pt x="12561" y="12741"/>
                  </a:lnTo>
                  <a:lnTo>
                    <a:pt x="13013" y="12491"/>
                  </a:lnTo>
                  <a:lnTo>
                    <a:pt x="13446" y="12222"/>
                  </a:lnTo>
                  <a:lnTo>
                    <a:pt x="13860" y="11953"/>
                  </a:lnTo>
                  <a:lnTo>
                    <a:pt x="14256" y="11722"/>
                  </a:lnTo>
                  <a:lnTo>
                    <a:pt x="14670" y="11473"/>
                  </a:lnTo>
                  <a:lnTo>
                    <a:pt x="15047" y="11242"/>
                  </a:lnTo>
                  <a:lnTo>
                    <a:pt x="15423" y="11031"/>
                  </a:lnTo>
                  <a:lnTo>
                    <a:pt x="15725" y="10838"/>
                  </a:lnTo>
                  <a:lnTo>
                    <a:pt x="16007" y="10685"/>
                  </a:lnTo>
                  <a:lnTo>
                    <a:pt x="16252" y="10512"/>
                  </a:lnTo>
                  <a:lnTo>
                    <a:pt x="16459" y="10416"/>
                  </a:lnTo>
                  <a:lnTo>
                    <a:pt x="16591" y="10320"/>
                  </a:lnTo>
                  <a:lnTo>
                    <a:pt x="16666" y="10281"/>
                  </a:lnTo>
                  <a:lnTo>
                    <a:pt x="16723" y="10281"/>
                  </a:lnTo>
                  <a:lnTo>
                    <a:pt x="16779" y="10262"/>
                  </a:lnTo>
                  <a:lnTo>
                    <a:pt x="16873" y="10262"/>
                  </a:lnTo>
                  <a:lnTo>
                    <a:pt x="16986" y="10281"/>
                  </a:lnTo>
                  <a:lnTo>
                    <a:pt x="17080" y="10320"/>
                  </a:lnTo>
                  <a:lnTo>
                    <a:pt x="17193" y="10396"/>
                  </a:lnTo>
                  <a:lnTo>
                    <a:pt x="17306" y="10493"/>
                  </a:lnTo>
                  <a:lnTo>
                    <a:pt x="17419" y="10627"/>
                  </a:lnTo>
                  <a:lnTo>
                    <a:pt x="17570" y="10896"/>
                  </a:lnTo>
                  <a:lnTo>
                    <a:pt x="17796" y="11319"/>
                  </a:lnTo>
                  <a:lnTo>
                    <a:pt x="18135" y="11876"/>
                  </a:lnTo>
                  <a:lnTo>
                    <a:pt x="18493" y="12510"/>
                  </a:lnTo>
                  <a:lnTo>
                    <a:pt x="18888" y="13202"/>
                  </a:lnTo>
                  <a:lnTo>
                    <a:pt x="19303" y="13913"/>
                  </a:lnTo>
                  <a:lnTo>
                    <a:pt x="19698" y="14567"/>
                  </a:lnTo>
                  <a:lnTo>
                    <a:pt x="20037" y="15162"/>
                  </a:lnTo>
                  <a:lnTo>
                    <a:pt x="14293" y="18717"/>
                  </a:lnTo>
                  <a:lnTo>
                    <a:pt x="14293" y="19025"/>
                  </a:lnTo>
                  <a:lnTo>
                    <a:pt x="20169" y="15393"/>
                  </a:lnTo>
                  <a:lnTo>
                    <a:pt x="20263" y="15547"/>
                  </a:lnTo>
                  <a:lnTo>
                    <a:pt x="20338" y="15681"/>
                  </a:lnTo>
                  <a:lnTo>
                    <a:pt x="20432" y="15816"/>
                  </a:lnTo>
                  <a:lnTo>
                    <a:pt x="20489" y="15931"/>
                  </a:lnTo>
                  <a:lnTo>
                    <a:pt x="20263" y="16065"/>
                  </a:lnTo>
                  <a:lnTo>
                    <a:pt x="19924" y="16238"/>
                  </a:lnTo>
                  <a:lnTo>
                    <a:pt x="19566" y="16450"/>
                  </a:lnTo>
                  <a:lnTo>
                    <a:pt x="19133" y="16700"/>
                  </a:lnTo>
                  <a:lnTo>
                    <a:pt x="18643" y="16988"/>
                  </a:lnTo>
                  <a:lnTo>
                    <a:pt x="18154" y="17295"/>
                  </a:lnTo>
                  <a:lnTo>
                    <a:pt x="17608" y="17622"/>
                  </a:lnTo>
                  <a:lnTo>
                    <a:pt x="17062" y="17968"/>
                  </a:lnTo>
                  <a:lnTo>
                    <a:pt x="16497" y="18295"/>
                  </a:lnTo>
                  <a:lnTo>
                    <a:pt x="15932" y="18641"/>
                  </a:lnTo>
                  <a:lnTo>
                    <a:pt x="15386" y="18986"/>
                  </a:lnTo>
                  <a:lnTo>
                    <a:pt x="14877" y="19313"/>
                  </a:lnTo>
                  <a:lnTo>
                    <a:pt x="14369" y="19601"/>
                  </a:lnTo>
                  <a:lnTo>
                    <a:pt x="13917" y="19890"/>
                  </a:lnTo>
                  <a:lnTo>
                    <a:pt x="13502" y="20159"/>
                  </a:lnTo>
                  <a:lnTo>
                    <a:pt x="13126" y="20370"/>
                  </a:lnTo>
                  <a:lnTo>
                    <a:pt x="13126" y="20966"/>
                  </a:lnTo>
                  <a:lnTo>
                    <a:pt x="13484" y="20754"/>
                  </a:lnTo>
                  <a:lnTo>
                    <a:pt x="13898" y="20505"/>
                  </a:lnTo>
                  <a:lnTo>
                    <a:pt x="14369" y="20197"/>
                  </a:lnTo>
                  <a:lnTo>
                    <a:pt x="14896" y="19870"/>
                  </a:lnTo>
                  <a:lnTo>
                    <a:pt x="15461" y="19544"/>
                  </a:lnTo>
                  <a:lnTo>
                    <a:pt x="16063" y="19159"/>
                  </a:lnTo>
                  <a:lnTo>
                    <a:pt x="16666" y="18775"/>
                  </a:lnTo>
                  <a:lnTo>
                    <a:pt x="17288" y="18410"/>
                  </a:lnTo>
                  <a:lnTo>
                    <a:pt x="17890" y="18045"/>
                  </a:lnTo>
                  <a:lnTo>
                    <a:pt x="18455" y="17699"/>
                  </a:lnTo>
                  <a:lnTo>
                    <a:pt x="19020" y="17372"/>
                  </a:lnTo>
                  <a:lnTo>
                    <a:pt x="19510" y="17046"/>
                  </a:lnTo>
                  <a:lnTo>
                    <a:pt x="19943" y="16796"/>
                  </a:lnTo>
                  <a:lnTo>
                    <a:pt x="20319" y="16584"/>
                  </a:lnTo>
                  <a:lnTo>
                    <a:pt x="20621" y="16431"/>
                  </a:lnTo>
                  <a:lnTo>
                    <a:pt x="20828" y="16315"/>
                  </a:lnTo>
                  <a:lnTo>
                    <a:pt x="21129" y="16142"/>
                  </a:lnTo>
                  <a:lnTo>
                    <a:pt x="21336" y="15950"/>
                  </a:lnTo>
                  <a:lnTo>
                    <a:pt x="21468" y="15700"/>
                  </a:lnTo>
                  <a:lnTo>
                    <a:pt x="21562" y="15431"/>
                  </a:lnTo>
                  <a:lnTo>
                    <a:pt x="21600" y="15201"/>
                  </a:lnTo>
                  <a:lnTo>
                    <a:pt x="21581" y="14951"/>
                  </a:lnTo>
                  <a:lnTo>
                    <a:pt x="21562" y="14701"/>
                  </a:lnTo>
                  <a:lnTo>
                    <a:pt x="21487" y="14528"/>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333" name="Shape 1333"/>
            <p:cNvSpPr/>
            <p:nvPr/>
          </p:nvSpPr>
          <p:spPr>
            <a:xfrm>
              <a:off x="343181" y="164347"/>
              <a:ext cx="259646" cy="205459"/>
            </a:xfrm>
            <a:custGeom>
              <a:avLst/>
              <a:gdLst/>
              <a:ahLst/>
              <a:cxnLst>
                <a:cxn ang="0">
                  <a:pos x="wd2" y="hd2"/>
                </a:cxn>
                <a:cxn ang="5400000">
                  <a:pos x="wd2" y="hd2"/>
                </a:cxn>
                <a:cxn ang="10800000">
                  <a:pos x="wd2" y="hd2"/>
                </a:cxn>
                <a:cxn ang="16200000">
                  <a:pos x="wd2" y="hd2"/>
                </a:cxn>
              </a:cxnLst>
              <a:rect l="0" t="0" r="r" b="b"/>
              <a:pathLst>
                <a:path w="21600" h="21600" extrusionOk="0">
                  <a:moveTo>
                    <a:pt x="21600" y="13530"/>
                  </a:moveTo>
                  <a:lnTo>
                    <a:pt x="20483" y="12818"/>
                  </a:lnTo>
                  <a:lnTo>
                    <a:pt x="1397" y="0"/>
                  </a:lnTo>
                  <a:lnTo>
                    <a:pt x="0" y="949"/>
                  </a:lnTo>
                  <a:lnTo>
                    <a:pt x="18993" y="13530"/>
                  </a:lnTo>
                  <a:lnTo>
                    <a:pt x="9869" y="19820"/>
                  </a:lnTo>
                  <a:lnTo>
                    <a:pt x="9869" y="21600"/>
                  </a:lnTo>
                  <a:lnTo>
                    <a:pt x="20483" y="14242"/>
                  </a:lnTo>
                  <a:lnTo>
                    <a:pt x="21600" y="1353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334" name="Shape 1334"/>
            <p:cNvSpPr/>
            <p:nvPr/>
          </p:nvSpPr>
          <p:spPr>
            <a:xfrm>
              <a:off x="636692" y="180151"/>
              <a:ext cx="130952" cy="92570"/>
            </a:xfrm>
            <a:custGeom>
              <a:avLst/>
              <a:gdLst/>
              <a:ahLst/>
              <a:cxnLst>
                <a:cxn ang="0">
                  <a:pos x="wd2" y="hd2"/>
                </a:cxn>
                <a:cxn ang="5400000">
                  <a:pos x="wd2" y="hd2"/>
                </a:cxn>
                <a:cxn ang="10800000">
                  <a:pos x="wd2" y="hd2"/>
                </a:cxn>
                <a:cxn ang="16200000">
                  <a:pos x="wd2" y="hd2"/>
                </a:cxn>
              </a:cxnLst>
              <a:rect l="0" t="0" r="r" b="b"/>
              <a:pathLst>
                <a:path w="21600" h="21600" extrusionOk="0">
                  <a:moveTo>
                    <a:pt x="6145" y="21067"/>
                  </a:moveTo>
                  <a:lnTo>
                    <a:pt x="6890" y="21600"/>
                  </a:lnTo>
                  <a:lnTo>
                    <a:pt x="7262" y="21333"/>
                  </a:lnTo>
                  <a:lnTo>
                    <a:pt x="7262" y="17067"/>
                  </a:lnTo>
                  <a:lnTo>
                    <a:pt x="7076" y="17333"/>
                  </a:lnTo>
                  <a:lnTo>
                    <a:pt x="4097" y="14400"/>
                  </a:lnTo>
                  <a:lnTo>
                    <a:pt x="7448" y="10933"/>
                  </a:lnTo>
                  <a:lnTo>
                    <a:pt x="10986" y="13333"/>
                  </a:lnTo>
                  <a:lnTo>
                    <a:pt x="7262" y="17067"/>
                  </a:lnTo>
                  <a:lnTo>
                    <a:pt x="7262" y="21333"/>
                  </a:lnTo>
                  <a:lnTo>
                    <a:pt x="7634" y="21067"/>
                  </a:lnTo>
                  <a:lnTo>
                    <a:pt x="12662" y="15733"/>
                  </a:lnTo>
                  <a:lnTo>
                    <a:pt x="12662" y="10933"/>
                  </a:lnTo>
                  <a:lnTo>
                    <a:pt x="9869" y="8800"/>
                  </a:lnTo>
                  <a:lnTo>
                    <a:pt x="14338" y="4267"/>
                  </a:lnTo>
                  <a:lnTo>
                    <a:pt x="17317" y="6933"/>
                  </a:lnTo>
                  <a:lnTo>
                    <a:pt x="13034" y="11200"/>
                  </a:lnTo>
                  <a:lnTo>
                    <a:pt x="12662" y="10933"/>
                  </a:lnTo>
                  <a:lnTo>
                    <a:pt x="12662" y="15733"/>
                  </a:lnTo>
                  <a:lnTo>
                    <a:pt x="20110" y="8267"/>
                  </a:lnTo>
                  <a:lnTo>
                    <a:pt x="21600" y="6667"/>
                  </a:lnTo>
                  <a:lnTo>
                    <a:pt x="20110" y="5333"/>
                  </a:lnTo>
                  <a:lnTo>
                    <a:pt x="14897" y="533"/>
                  </a:lnTo>
                  <a:lnTo>
                    <a:pt x="14152" y="0"/>
                  </a:lnTo>
                  <a:lnTo>
                    <a:pt x="13407" y="800"/>
                  </a:lnTo>
                  <a:lnTo>
                    <a:pt x="1490" y="12800"/>
                  </a:lnTo>
                  <a:lnTo>
                    <a:pt x="0" y="14400"/>
                  </a:lnTo>
                  <a:lnTo>
                    <a:pt x="1303" y="15733"/>
                  </a:lnTo>
                  <a:lnTo>
                    <a:pt x="6145" y="2106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335" name="Shape 1335"/>
            <p:cNvSpPr/>
            <p:nvPr/>
          </p:nvSpPr>
          <p:spPr>
            <a:xfrm>
              <a:off x="848923" y="351743"/>
              <a:ext cx="149015" cy="177801"/>
            </a:xfrm>
            <a:custGeom>
              <a:avLst/>
              <a:gdLst/>
              <a:ahLst/>
              <a:cxnLst>
                <a:cxn ang="0">
                  <a:pos x="wd2" y="hd2"/>
                </a:cxn>
                <a:cxn ang="5400000">
                  <a:pos x="wd2" y="hd2"/>
                </a:cxn>
                <a:cxn ang="10800000">
                  <a:pos x="wd2" y="hd2"/>
                </a:cxn>
                <a:cxn ang="16200000">
                  <a:pos x="wd2" y="hd2"/>
                </a:cxn>
              </a:cxnLst>
              <a:rect l="0" t="0" r="r" b="b"/>
              <a:pathLst>
                <a:path w="21600" h="21600" extrusionOk="0">
                  <a:moveTo>
                    <a:pt x="21600" y="15623"/>
                  </a:moveTo>
                  <a:lnTo>
                    <a:pt x="21436" y="15487"/>
                  </a:lnTo>
                  <a:lnTo>
                    <a:pt x="9818" y="543"/>
                  </a:lnTo>
                  <a:lnTo>
                    <a:pt x="9491" y="408"/>
                  </a:lnTo>
                  <a:lnTo>
                    <a:pt x="9164" y="272"/>
                  </a:lnTo>
                  <a:lnTo>
                    <a:pt x="9000" y="272"/>
                  </a:lnTo>
                  <a:lnTo>
                    <a:pt x="8509" y="136"/>
                  </a:lnTo>
                  <a:lnTo>
                    <a:pt x="7691" y="136"/>
                  </a:lnTo>
                  <a:lnTo>
                    <a:pt x="6709" y="0"/>
                  </a:lnTo>
                  <a:lnTo>
                    <a:pt x="5564" y="0"/>
                  </a:lnTo>
                  <a:lnTo>
                    <a:pt x="4418" y="136"/>
                  </a:lnTo>
                  <a:lnTo>
                    <a:pt x="3273" y="272"/>
                  </a:lnTo>
                  <a:lnTo>
                    <a:pt x="2127" y="679"/>
                  </a:lnTo>
                  <a:lnTo>
                    <a:pt x="491" y="2174"/>
                  </a:lnTo>
                  <a:lnTo>
                    <a:pt x="0" y="3804"/>
                  </a:lnTo>
                  <a:lnTo>
                    <a:pt x="0" y="5434"/>
                  </a:lnTo>
                  <a:lnTo>
                    <a:pt x="0" y="6113"/>
                  </a:lnTo>
                  <a:lnTo>
                    <a:pt x="0" y="6249"/>
                  </a:lnTo>
                  <a:lnTo>
                    <a:pt x="164" y="6385"/>
                  </a:lnTo>
                  <a:lnTo>
                    <a:pt x="4582" y="11955"/>
                  </a:lnTo>
                  <a:lnTo>
                    <a:pt x="4582" y="8694"/>
                  </a:lnTo>
                  <a:lnTo>
                    <a:pt x="1964" y="5570"/>
                  </a:lnTo>
                  <a:lnTo>
                    <a:pt x="1964" y="5026"/>
                  </a:lnTo>
                  <a:lnTo>
                    <a:pt x="2127" y="3804"/>
                  </a:lnTo>
                  <a:lnTo>
                    <a:pt x="2618" y="2989"/>
                  </a:lnTo>
                  <a:lnTo>
                    <a:pt x="3273" y="2174"/>
                  </a:lnTo>
                  <a:lnTo>
                    <a:pt x="4582" y="1766"/>
                  </a:lnTo>
                  <a:lnTo>
                    <a:pt x="6218" y="1630"/>
                  </a:lnTo>
                  <a:lnTo>
                    <a:pt x="7364" y="1766"/>
                  </a:lnTo>
                  <a:lnTo>
                    <a:pt x="8182" y="2038"/>
                  </a:lnTo>
                  <a:lnTo>
                    <a:pt x="12273" y="6928"/>
                  </a:lnTo>
                  <a:lnTo>
                    <a:pt x="5727" y="10460"/>
                  </a:lnTo>
                  <a:lnTo>
                    <a:pt x="4582" y="8694"/>
                  </a:lnTo>
                  <a:lnTo>
                    <a:pt x="4582" y="11955"/>
                  </a:lnTo>
                  <a:lnTo>
                    <a:pt x="11455" y="20921"/>
                  </a:lnTo>
                  <a:lnTo>
                    <a:pt x="11618" y="21057"/>
                  </a:lnTo>
                  <a:lnTo>
                    <a:pt x="11945" y="21192"/>
                  </a:lnTo>
                  <a:lnTo>
                    <a:pt x="12273" y="21192"/>
                  </a:lnTo>
                  <a:lnTo>
                    <a:pt x="12927" y="21464"/>
                  </a:lnTo>
                  <a:lnTo>
                    <a:pt x="13909" y="21600"/>
                  </a:lnTo>
                  <a:lnTo>
                    <a:pt x="15218" y="21600"/>
                  </a:lnTo>
                  <a:lnTo>
                    <a:pt x="15218" y="19834"/>
                  </a:lnTo>
                  <a:lnTo>
                    <a:pt x="14400" y="19834"/>
                  </a:lnTo>
                  <a:lnTo>
                    <a:pt x="13909" y="19698"/>
                  </a:lnTo>
                  <a:lnTo>
                    <a:pt x="13582" y="19698"/>
                  </a:lnTo>
                  <a:lnTo>
                    <a:pt x="13091" y="19698"/>
                  </a:lnTo>
                  <a:lnTo>
                    <a:pt x="6873" y="11819"/>
                  </a:lnTo>
                  <a:lnTo>
                    <a:pt x="13418" y="8423"/>
                  </a:lnTo>
                  <a:lnTo>
                    <a:pt x="19636" y="16166"/>
                  </a:lnTo>
                  <a:lnTo>
                    <a:pt x="19309" y="16845"/>
                  </a:lnTo>
                  <a:lnTo>
                    <a:pt x="18982" y="17796"/>
                  </a:lnTo>
                  <a:lnTo>
                    <a:pt x="18491" y="18611"/>
                  </a:lnTo>
                  <a:lnTo>
                    <a:pt x="17345" y="19426"/>
                  </a:lnTo>
                  <a:lnTo>
                    <a:pt x="16691" y="19562"/>
                  </a:lnTo>
                  <a:lnTo>
                    <a:pt x="16200" y="19562"/>
                  </a:lnTo>
                  <a:lnTo>
                    <a:pt x="15545" y="19698"/>
                  </a:lnTo>
                  <a:lnTo>
                    <a:pt x="15218" y="19834"/>
                  </a:lnTo>
                  <a:lnTo>
                    <a:pt x="15218" y="21600"/>
                  </a:lnTo>
                  <a:lnTo>
                    <a:pt x="16036" y="21600"/>
                  </a:lnTo>
                  <a:lnTo>
                    <a:pt x="16691" y="21464"/>
                  </a:lnTo>
                  <a:lnTo>
                    <a:pt x="17509" y="21192"/>
                  </a:lnTo>
                  <a:lnTo>
                    <a:pt x="18164" y="20921"/>
                  </a:lnTo>
                  <a:lnTo>
                    <a:pt x="20127" y="19562"/>
                  </a:lnTo>
                  <a:lnTo>
                    <a:pt x="21273" y="17932"/>
                  </a:lnTo>
                  <a:lnTo>
                    <a:pt x="21600" y="16574"/>
                  </a:lnTo>
                  <a:lnTo>
                    <a:pt x="21600" y="15894"/>
                  </a:lnTo>
                  <a:lnTo>
                    <a:pt x="21600" y="15623"/>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1402" name="Group 1402"/>
          <p:cNvGrpSpPr/>
          <p:nvPr/>
        </p:nvGrpSpPr>
        <p:grpSpPr>
          <a:xfrm>
            <a:off x="515258" y="127000"/>
            <a:ext cx="1513723" cy="1482643"/>
            <a:chOff x="0" y="0"/>
            <a:chExt cx="1513722" cy="1482642"/>
          </a:xfrm>
        </p:grpSpPr>
        <p:sp>
          <p:nvSpPr>
            <p:cNvPr id="1337" name="Shape 1337"/>
            <p:cNvSpPr/>
            <p:nvPr/>
          </p:nvSpPr>
          <p:spPr>
            <a:xfrm>
              <a:off x="665209" y="183267"/>
              <a:ext cx="464168" cy="662255"/>
            </a:xfrm>
            <a:custGeom>
              <a:avLst/>
              <a:gdLst/>
              <a:ahLst/>
              <a:cxnLst>
                <a:cxn ang="0">
                  <a:pos x="wd2" y="hd2"/>
                </a:cxn>
                <a:cxn ang="5400000">
                  <a:pos x="wd2" y="hd2"/>
                </a:cxn>
                <a:cxn ang="10800000">
                  <a:pos x="wd2" y="hd2"/>
                </a:cxn>
                <a:cxn ang="16200000">
                  <a:pos x="wd2" y="hd2"/>
                </a:cxn>
              </a:cxnLst>
              <a:rect l="0" t="0" r="r" b="b"/>
              <a:pathLst>
                <a:path w="21600" h="21600" extrusionOk="0">
                  <a:moveTo>
                    <a:pt x="6432" y="1278"/>
                  </a:moveTo>
                  <a:lnTo>
                    <a:pt x="10078" y="0"/>
                  </a:lnTo>
                  <a:lnTo>
                    <a:pt x="14343" y="1374"/>
                  </a:lnTo>
                  <a:lnTo>
                    <a:pt x="20327" y="6822"/>
                  </a:lnTo>
                  <a:lnTo>
                    <a:pt x="20431" y="6943"/>
                  </a:lnTo>
                  <a:lnTo>
                    <a:pt x="20706" y="7208"/>
                  </a:lnTo>
                  <a:lnTo>
                    <a:pt x="20981" y="7690"/>
                  </a:lnTo>
                  <a:lnTo>
                    <a:pt x="21290" y="8317"/>
                  </a:lnTo>
                  <a:lnTo>
                    <a:pt x="21531" y="9088"/>
                  </a:lnTo>
                  <a:lnTo>
                    <a:pt x="21600" y="10029"/>
                  </a:lnTo>
                  <a:lnTo>
                    <a:pt x="21462" y="11113"/>
                  </a:lnTo>
                  <a:lnTo>
                    <a:pt x="20981" y="12343"/>
                  </a:lnTo>
                  <a:lnTo>
                    <a:pt x="20431" y="13428"/>
                  </a:lnTo>
                  <a:lnTo>
                    <a:pt x="19674" y="14754"/>
                  </a:lnTo>
                  <a:lnTo>
                    <a:pt x="18848" y="16224"/>
                  </a:lnTo>
                  <a:lnTo>
                    <a:pt x="17989" y="17719"/>
                  </a:lnTo>
                  <a:lnTo>
                    <a:pt x="17232" y="19117"/>
                  </a:lnTo>
                  <a:lnTo>
                    <a:pt x="16613" y="20322"/>
                  </a:lnTo>
                  <a:lnTo>
                    <a:pt x="16200" y="21142"/>
                  </a:lnTo>
                  <a:lnTo>
                    <a:pt x="16097" y="21552"/>
                  </a:lnTo>
                  <a:lnTo>
                    <a:pt x="16062" y="21600"/>
                  </a:lnTo>
                  <a:lnTo>
                    <a:pt x="15856" y="21528"/>
                  </a:lnTo>
                  <a:lnTo>
                    <a:pt x="15546" y="21383"/>
                  </a:lnTo>
                  <a:lnTo>
                    <a:pt x="15134" y="21190"/>
                  </a:lnTo>
                  <a:lnTo>
                    <a:pt x="14618" y="20973"/>
                  </a:lnTo>
                  <a:lnTo>
                    <a:pt x="14068" y="20708"/>
                  </a:lnTo>
                  <a:lnTo>
                    <a:pt x="13483" y="20395"/>
                  </a:lnTo>
                  <a:lnTo>
                    <a:pt x="12864" y="20057"/>
                  </a:lnTo>
                  <a:lnTo>
                    <a:pt x="12210" y="19768"/>
                  </a:lnTo>
                  <a:lnTo>
                    <a:pt x="11591" y="19430"/>
                  </a:lnTo>
                  <a:lnTo>
                    <a:pt x="11041" y="19117"/>
                  </a:lnTo>
                  <a:lnTo>
                    <a:pt x="10525" y="18852"/>
                  </a:lnTo>
                  <a:lnTo>
                    <a:pt x="10078" y="18611"/>
                  </a:lnTo>
                  <a:lnTo>
                    <a:pt x="9699" y="18442"/>
                  </a:lnTo>
                  <a:lnTo>
                    <a:pt x="9527" y="18321"/>
                  </a:lnTo>
                  <a:lnTo>
                    <a:pt x="9424" y="18273"/>
                  </a:lnTo>
                  <a:lnTo>
                    <a:pt x="3405" y="20371"/>
                  </a:lnTo>
                  <a:lnTo>
                    <a:pt x="172" y="12512"/>
                  </a:lnTo>
                  <a:lnTo>
                    <a:pt x="0" y="8413"/>
                  </a:lnTo>
                  <a:lnTo>
                    <a:pt x="34" y="8317"/>
                  </a:lnTo>
                  <a:lnTo>
                    <a:pt x="206" y="8100"/>
                  </a:lnTo>
                  <a:lnTo>
                    <a:pt x="447" y="7762"/>
                  </a:lnTo>
                  <a:lnTo>
                    <a:pt x="757" y="7329"/>
                  </a:lnTo>
                  <a:lnTo>
                    <a:pt x="1169" y="6822"/>
                  </a:lnTo>
                  <a:lnTo>
                    <a:pt x="1548" y="6244"/>
                  </a:lnTo>
                  <a:lnTo>
                    <a:pt x="2029" y="5593"/>
                  </a:lnTo>
                  <a:lnTo>
                    <a:pt x="2545" y="4966"/>
                  </a:lnTo>
                  <a:lnTo>
                    <a:pt x="3061" y="4291"/>
                  </a:lnTo>
                  <a:lnTo>
                    <a:pt x="3611" y="3664"/>
                  </a:lnTo>
                  <a:lnTo>
                    <a:pt x="4127" y="3038"/>
                  </a:lnTo>
                  <a:lnTo>
                    <a:pt x="4678" y="2507"/>
                  </a:lnTo>
                  <a:lnTo>
                    <a:pt x="5159" y="2049"/>
                  </a:lnTo>
                  <a:lnTo>
                    <a:pt x="5641" y="1663"/>
                  </a:lnTo>
                  <a:lnTo>
                    <a:pt x="6054" y="1398"/>
                  </a:lnTo>
                  <a:lnTo>
                    <a:pt x="6432" y="1278"/>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38" name="Shape 1338"/>
            <p:cNvSpPr/>
            <p:nvPr/>
          </p:nvSpPr>
          <p:spPr>
            <a:xfrm>
              <a:off x="447907" y="113789"/>
              <a:ext cx="347389" cy="337040"/>
            </a:xfrm>
            <a:custGeom>
              <a:avLst/>
              <a:gdLst/>
              <a:ahLst/>
              <a:cxnLst>
                <a:cxn ang="0">
                  <a:pos x="wd2" y="hd2"/>
                </a:cxn>
                <a:cxn ang="5400000">
                  <a:pos x="wd2" y="hd2"/>
                </a:cxn>
                <a:cxn ang="10800000">
                  <a:pos x="wd2" y="hd2"/>
                </a:cxn>
                <a:cxn ang="16200000">
                  <a:pos x="wd2" y="hd2"/>
                </a:cxn>
              </a:cxnLst>
              <a:rect l="0" t="0" r="r" b="b"/>
              <a:pathLst>
                <a:path w="21600" h="21600" extrusionOk="0">
                  <a:moveTo>
                    <a:pt x="21600" y="7073"/>
                  </a:moveTo>
                  <a:lnTo>
                    <a:pt x="19854" y="7406"/>
                  </a:lnTo>
                  <a:lnTo>
                    <a:pt x="18383" y="6836"/>
                  </a:lnTo>
                  <a:lnTo>
                    <a:pt x="17923" y="6171"/>
                  </a:lnTo>
                  <a:lnTo>
                    <a:pt x="17786" y="6076"/>
                  </a:lnTo>
                  <a:lnTo>
                    <a:pt x="17510" y="5744"/>
                  </a:lnTo>
                  <a:lnTo>
                    <a:pt x="17234" y="5317"/>
                  </a:lnTo>
                  <a:lnTo>
                    <a:pt x="17188" y="4842"/>
                  </a:lnTo>
                  <a:lnTo>
                    <a:pt x="17096" y="4557"/>
                  </a:lnTo>
                  <a:lnTo>
                    <a:pt x="16958" y="4178"/>
                  </a:lnTo>
                  <a:lnTo>
                    <a:pt x="16637" y="3798"/>
                  </a:lnTo>
                  <a:lnTo>
                    <a:pt x="16315" y="3418"/>
                  </a:lnTo>
                  <a:lnTo>
                    <a:pt x="15947" y="3038"/>
                  </a:lnTo>
                  <a:lnTo>
                    <a:pt x="15534" y="2658"/>
                  </a:lnTo>
                  <a:lnTo>
                    <a:pt x="15212" y="2326"/>
                  </a:lnTo>
                  <a:lnTo>
                    <a:pt x="14890" y="2089"/>
                  </a:lnTo>
                  <a:lnTo>
                    <a:pt x="14614" y="1899"/>
                  </a:lnTo>
                  <a:lnTo>
                    <a:pt x="14247" y="1709"/>
                  </a:lnTo>
                  <a:lnTo>
                    <a:pt x="13879" y="1567"/>
                  </a:lnTo>
                  <a:lnTo>
                    <a:pt x="13511" y="1377"/>
                  </a:lnTo>
                  <a:lnTo>
                    <a:pt x="12684" y="1187"/>
                  </a:lnTo>
                  <a:lnTo>
                    <a:pt x="11857" y="949"/>
                  </a:lnTo>
                  <a:lnTo>
                    <a:pt x="11168" y="712"/>
                  </a:lnTo>
                  <a:lnTo>
                    <a:pt x="10570" y="570"/>
                  </a:lnTo>
                  <a:lnTo>
                    <a:pt x="10019" y="380"/>
                  </a:lnTo>
                  <a:lnTo>
                    <a:pt x="9651" y="332"/>
                  </a:lnTo>
                  <a:lnTo>
                    <a:pt x="9421" y="237"/>
                  </a:lnTo>
                  <a:lnTo>
                    <a:pt x="9329" y="237"/>
                  </a:lnTo>
                  <a:lnTo>
                    <a:pt x="9237" y="190"/>
                  </a:lnTo>
                  <a:lnTo>
                    <a:pt x="8962" y="142"/>
                  </a:lnTo>
                  <a:lnTo>
                    <a:pt x="8548" y="95"/>
                  </a:lnTo>
                  <a:lnTo>
                    <a:pt x="7997" y="0"/>
                  </a:lnTo>
                  <a:lnTo>
                    <a:pt x="7307" y="95"/>
                  </a:lnTo>
                  <a:lnTo>
                    <a:pt x="6618" y="237"/>
                  </a:lnTo>
                  <a:lnTo>
                    <a:pt x="5883" y="522"/>
                  </a:lnTo>
                  <a:lnTo>
                    <a:pt x="5101" y="1044"/>
                  </a:lnTo>
                  <a:lnTo>
                    <a:pt x="4182" y="1804"/>
                  </a:lnTo>
                  <a:lnTo>
                    <a:pt x="3401" y="2564"/>
                  </a:lnTo>
                  <a:lnTo>
                    <a:pt x="2620" y="3371"/>
                  </a:lnTo>
                  <a:lnTo>
                    <a:pt x="1930" y="4130"/>
                  </a:lnTo>
                  <a:lnTo>
                    <a:pt x="1333" y="4842"/>
                  </a:lnTo>
                  <a:lnTo>
                    <a:pt x="873" y="5554"/>
                  </a:lnTo>
                  <a:lnTo>
                    <a:pt x="506" y="6266"/>
                  </a:lnTo>
                  <a:lnTo>
                    <a:pt x="276" y="6836"/>
                  </a:lnTo>
                  <a:lnTo>
                    <a:pt x="138" y="7785"/>
                  </a:lnTo>
                  <a:lnTo>
                    <a:pt x="46" y="8450"/>
                  </a:lnTo>
                  <a:lnTo>
                    <a:pt x="0" y="8925"/>
                  </a:lnTo>
                  <a:lnTo>
                    <a:pt x="0" y="9115"/>
                  </a:lnTo>
                  <a:lnTo>
                    <a:pt x="138" y="9589"/>
                  </a:lnTo>
                  <a:lnTo>
                    <a:pt x="368" y="10681"/>
                  </a:lnTo>
                  <a:lnTo>
                    <a:pt x="827" y="11916"/>
                  </a:lnTo>
                  <a:lnTo>
                    <a:pt x="1333" y="12818"/>
                  </a:lnTo>
                  <a:lnTo>
                    <a:pt x="1654" y="13102"/>
                  </a:lnTo>
                  <a:lnTo>
                    <a:pt x="1976" y="13340"/>
                  </a:lnTo>
                  <a:lnTo>
                    <a:pt x="2252" y="13577"/>
                  </a:lnTo>
                  <a:lnTo>
                    <a:pt x="2574" y="13815"/>
                  </a:lnTo>
                  <a:lnTo>
                    <a:pt x="2757" y="13957"/>
                  </a:lnTo>
                  <a:lnTo>
                    <a:pt x="2987" y="14099"/>
                  </a:lnTo>
                  <a:lnTo>
                    <a:pt x="3079" y="14194"/>
                  </a:lnTo>
                  <a:lnTo>
                    <a:pt x="3125" y="14242"/>
                  </a:lnTo>
                  <a:lnTo>
                    <a:pt x="4688" y="15808"/>
                  </a:lnTo>
                  <a:lnTo>
                    <a:pt x="4734" y="15808"/>
                  </a:lnTo>
                  <a:lnTo>
                    <a:pt x="4826" y="15808"/>
                  </a:lnTo>
                  <a:lnTo>
                    <a:pt x="5055" y="15808"/>
                  </a:lnTo>
                  <a:lnTo>
                    <a:pt x="5285" y="15856"/>
                  </a:lnTo>
                  <a:lnTo>
                    <a:pt x="5561" y="15903"/>
                  </a:lnTo>
                  <a:lnTo>
                    <a:pt x="5837" y="16046"/>
                  </a:lnTo>
                  <a:lnTo>
                    <a:pt x="6112" y="16188"/>
                  </a:lnTo>
                  <a:lnTo>
                    <a:pt x="6296" y="16425"/>
                  </a:lnTo>
                  <a:lnTo>
                    <a:pt x="6526" y="16758"/>
                  </a:lnTo>
                  <a:lnTo>
                    <a:pt x="6664" y="17233"/>
                  </a:lnTo>
                  <a:lnTo>
                    <a:pt x="6848" y="17802"/>
                  </a:lnTo>
                  <a:lnTo>
                    <a:pt x="7077" y="18324"/>
                  </a:lnTo>
                  <a:lnTo>
                    <a:pt x="7307" y="18894"/>
                  </a:lnTo>
                  <a:lnTo>
                    <a:pt x="7629" y="19274"/>
                  </a:lnTo>
                  <a:lnTo>
                    <a:pt x="7997" y="19606"/>
                  </a:lnTo>
                  <a:lnTo>
                    <a:pt x="8410" y="19654"/>
                  </a:lnTo>
                  <a:lnTo>
                    <a:pt x="8548" y="19654"/>
                  </a:lnTo>
                  <a:lnTo>
                    <a:pt x="8824" y="19654"/>
                  </a:lnTo>
                  <a:lnTo>
                    <a:pt x="9283" y="19416"/>
                  </a:lnTo>
                  <a:lnTo>
                    <a:pt x="9789" y="18894"/>
                  </a:lnTo>
                  <a:lnTo>
                    <a:pt x="10019" y="18894"/>
                  </a:lnTo>
                  <a:lnTo>
                    <a:pt x="10386" y="19036"/>
                  </a:lnTo>
                  <a:lnTo>
                    <a:pt x="10846" y="19416"/>
                  </a:lnTo>
                  <a:lnTo>
                    <a:pt x="11443" y="19796"/>
                  </a:lnTo>
                  <a:lnTo>
                    <a:pt x="12041" y="20223"/>
                  </a:lnTo>
                  <a:lnTo>
                    <a:pt x="12638" y="20698"/>
                  </a:lnTo>
                  <a:lnTo>
                    <a:pt x="13098" y="20935"/>
                  </a:lnTo>
                  <a:lnTo>
                    <a:pt x="13466" y="21078"/>
                  </a:lnTo>
                  <a:lnTo>
                    <a:pt x="13695" y="21078"/>
                  </a:lnTo>
                  <a:lnTo>
                    <a:pt x="13971" y="21030"/>
                  </a:lnTo>
                  <a:lnTo>
                    <a:pt x="14293" y="20888"/>
                  </a:lnTo>
                  <a:lnTo>
                    <a:pt x="14614" y="20793"/>
                  </a:lnTo>
                  <a:lnTo>
                    <a:pt x="14936" y="20745"/>
                  </a:lnTo>
                  <a:lnTo>
                    <a:pt x="15212" y="20603"/>
                  </a:lnTo>
                  <a:lnTo>
                    <a:pt x="15350" y="20556"/>
                  </a:lnTo>
                  <a:lnTo>
                    <a:pt x="15442" y="20556"/>
                  </a:lnTo>
                  <a:lnTo>
                    <a:pt x="17004" y="18514"/>
                  </a:lnTo>
                  <a:lnTo>
                    <a:pt x="17786" y="18942"/>
                  </a:lnTo>
                  <a:lnTo>
                    <a:pt x="18245" y="21600"/>
                  </a:lnTo>
                  <a:lnTo>
                    <a:pt x="21600" y="7073"/>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39" name="Shape 1339"/>
            <p:cNvSpPr/>
            <p:nvPr/>
          </p:nvSpPr>
          <p:spPr>
            <a:xfrm>
              <a:off x="577993" y="138920"/>
              <a:ext cx="150783" cy="153738"/>
            </a:xfrm>
            <a:custGeom>
              <a:avLst/>
              <a:gdLst/>
              <a:ahLst/>
              <a:cxnLst>
                <a:cxn ang="0">
                  <a:pos x="wd2" y="hd2"/>
                </a:cxn>
                <a:cxn ang="5400000">
                  <a:pos x="wd2" y="hd2"/>
                </a:cxn>
                <a:cxn ang="10800000">
                  <a:pos x="wd2" y="hd2"/>
                </a:cxn>
                <a:cxn ang="16200000">
                  <a:pos x="wd2" y="hd2"/>
                </a:cxn>
              </a:cxnLst>
              <a:rect l="0" t="0" r="r" b="b"/>
              <a:pathLst>
                <a:path w="21600" h="21600" extrusionOk="0">
                  <a:moveTo>
                    <a:pt x="847" y="9856"/>
                  </a:moveTo>
                  <a:lnTo>
                    <a:pt x="318" y="11429"/>
                  </a:lnTo>
                  <a:lnTo>
                    <a:pt x="0" y="13107"/>
                  </a:lnTo>
                  <a:lnTo>
                    <a:pt x="212" y="14680"/>
                  </a:lnTo>
                  <a:lnTo>
                    <a:pt x="424" y="15518"/>
                  </a:lnTo>
                  <a:lnTo>
                    <a:pt x="4447" y="17825"/>
                  </a:lnTo>
                  <a:lnTo>
                    <a:pt x="8259" y="21600"/>
                  </a:lnTo>
                  <a:lnTo>
                    <a:pt x="9635" y="19293"/>
                  </a:lnTo>
                  <a:lnTo>
                    <a:pt x="9212" y="18874"/>
                  </a:lnTo>
                  <a:lnTo>
                    <a:pt x="8259" y="17720"/>
                  </a:lnTo>
                  <a:lnTo>
                    <a:pt x="7412" y="16252"/>
                  </a:lnTo>
                  <a:lnTo>
                    <a:pt x="7094" y="15099"/>
                  </a:lnTo>
                  <a:lnTo>
                    <a:pt x="7412" y="13946"/>
                  </a:lnTo>
                  <a:lnTo>
                    <a:pt x="7624" y="13002"/>
                  </a:lnTo>
                  <a:lnTo>
                    <a:pt x="8259" y="12268"/>
                  </a:lnTo>
                  <a:lnTo>
                    <a:pt x="9424" y="11744"/>
                  </a:lnTo>
                  <a:lnTo>
                    <a:pt x="10165" y="11429"/>
                  </a:lnTo>
                  <a:lnTo>
                    <a:pt x="11012" y="11219"/>
                  </a:lnTo>
                  <a:lnTo>
                    <a:pt x="11965" y="11010"/>
                  </a:lnTo>
                  <a:lnTo>
                    <a:pt x="12812" y="10905"/>
                  </a:lnTo>
                  <a:lnTo>
                    <a:pt x="13553" y="11010"/>
                  </a:lnTo>
                  <a:lnTo>
                    <a:pt x="14294" y="11115"/>
                  </a:lnTo>
                  <a:lnTo>
                    <a:pt x="14929" y="11744"/>
                  </a:lnTo>
                  <a:lnTo>
                    <a:pt x="15247" y="12478"/>
                  </a:lnTo>
                  <a:lnTo>
                    <a:pt x="15671" y="13946"/>
                  </a:lnTo>
                  <a:lnTo>
                    <a:pt x="16200" y="15099"/>
                  </a:lnTo>
                  <a:lnTo>
                    <a:pt x="16624" y="15518"/>
                  </a:lnTo>
                  <a:lnTo>
                    <a:pt x="17259" y="15414"/>
                  </a:lnTo>
                  <a:lnTo>
                    <a:pt x="17788" y="15099"/>
                  </a:lnTo>
                  <a:lnTo>
                    <a:pt x="18318" y="14365"/>
                  </a:lnTo>
                  <a:lnTo>
                    <a:pt x="19059" y="13631"/>
                  </a:lnTo>
                  <a:lnTo>
                    <a:pt x="19800" y="12792"/>
                  </a:lnTo>
                  <a:lnTo>
                    <a:pt x="20541" y="11953"/>
                  </a:lnTo>
                  <a:lnTo>
                    <a:pt x="21176" y="11219"/>
                  </a:lnTo>
                  <a:lnTo>
                    <a:pt x="21494" y="10695"/>
                  </a:lnTo>
                  <a:lnTo>
                    <a:pt x="21600" y="10590"/>
                  </a:lnTo>
                  <a:lnTo>
                    <a:pt x="21388" y="10381"/>
                  </a:lnTo>
                  <a:lnTo>
                    <a:pt x="20647" y="9647"/>
                  </a:lnTo>
                  <a:lnTo>
                    <a:pt x="20012" y="8808"/>
                  </a:lnTo>
                  <a:lnTo>
                    <a:pt x="19694" y="7759"/>
                  </a:lnTo>
                  <a:lnTo>
                    <a:pt x="19482" y="7025"/>
                  </a:lnTo>
                  <a:lnTo>
                    <a:pt x="18953" y="6291"/>
                  </a:lnTo>
                  <a:lnTo>
                    <a:pt x="18212" y="5348"/>
                  </a:lnTo>
                  <a:lnTo>
                    <a:pt x="17365" y="4299"/>
                  </a:lnTo>
                  <a:lnTo>
                    <a:pt x="16412" y="3460"/>
                  </a:lnTo>
                  <a:lnTo>
                    <a:pt x="15247" y="2621"/>
                  </a:lnTo>
                  <a:lnTo>
                    <a:pt x="14294" y="1887"/>
                  </a:lnTo>
                  <a:lnTo>
                    <a:pt x="13341" y="1468"/>
                  </a:lnTo>
                  <a:lnTo>
                    <a:pt x="12282" y="944"/>
                  </a:lnTo>
                  <a:lnTo>
                    <a:pt x="11118" y="524"/>
                  </a:lnTo>
                  <a:lnTo>
                    <a:pt x="10165" y="210"/>
                  </a:lnTo>
                  <a:lnTo>
                    <a:pt x="9212" y="0"/>
                  </a:lnTo>
                  <a:lnTo>
                    <a:pt x="8365" y="0"/>
                  </a:lnTo>
                  <a:lnTo>
                    <a:pt x="7624" y="0"/>
                  </a:lnTo>
                  <a:lnTo>
                    <a:pt x="6988" y="210"/>
                  </a:lnTo>
                  <a:lnTo>
                    <a:pt x="6353" y="524"/>
                  </a:lnTo>
                  <a:lnTo>
                    <a:pt x="5400" y="1363"/>
                  </a:lnTo>
                  <a:lnTo>
                    <a:pt x="4659" y="2307"/>
                  </a:lnTo>
                  <a:lnTo>
                    <a:pt x="3918" y="3460"/>
                  </a:lnTo>
                  <a:lnTo>
                    <a:pt x="3388" y="4823"/>
                  </a:lnTo>
                  <a:lnTo>
                    <a:pt x="2859" y="6291"/>
                  </a:lnTo>
                  <a:lnTo>
                    <a:pt x="2224" y="7550"/>
                  </a:lnTo>
                  <a:lnTo>
                    <a:pt x="1588" y="8808"/>
                  </a:lnTo>
                  <a:lnTo>
                    <a:pt x="847" y="9856"/>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40" name="Shape 1340"/>
            <p:cNvSpPr/>
            <p:nvPr/>
          </p:nvSpPr>
          <p:spPr>
            <a:xfrm>
              <a:off x="727296" y="239441"/>
              <a:ext cx="57653" cy="146346"/>
            </a:xfrm>
            <a:custGeom>
              <a:avLst/>
              <a:gdLst/>
              <a:ahLst/>
              <a:cxnLst>
                <a:cxn ang="0">
                  <a:pos x="wd2" y="hd2"/>
                </a:cxn>
                <a:cxn ang="5400000">
                  <a:pos x="wd2" y="hd2"/>
                </a:cxn>
                <a:cxn ang="10800000">
                  <a:pos x="wd2" y="hd2"/>
                </a:cxn>
                <a:cxn ang="16200000">
                  <a:pos x="wd2" y="hd2"/>
                </a:cxn>
              </a:cxnLst>
              <a:rect l="0" t="0" r="r" b="b"/>
              <a:pathLst>
                <a:path w="21600" h="21600" extrusionOk="0">
                  <a:moveTo>
                    <a:pt x="12462" y="21600"/>
                  </a:moveTo>
                  <a:lnTo>
                    <a:pt x="0" y="12873"/>
                  </a:lnTo>
                  <a:lnTo>
                    <a:pt x="6092" y="327"/>
                  </a:lnTo>
                  <a:lnTo>
                    <a:pt x="21600" y="0"/>
                  </a:lnTo>
                  <a:lnTo>
                    <a:pt x="12462"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41" name="Shape 1341"/>
            <p:cNvSpPr/>
            <p:nvPr/>
          </p:nvSpPr>
          <p:spPr>
            <a:xfrm>
              <a:off x="690339" y="242396"/>
              <a:ext cx="31045" cy="84261"/>
            </a:xfrm>
            <a:custGeom>
              <a:avLst/>
              <a:gdLst/>
              <a:ahLst/>
              <a:cxnLst>
                <a:cxn ang="0">
                  <a:pos x="wd2" y="hd2"/>
                </a:cxn>
                <a:cxn ang="5400000">
                  <a:pos x="wd2" y="hd2"/>
                </a:cxn>
                <a:cxn ang="10800000">
                  <a:pos x="wd2" y="hd2"/>
                </a:cxn>
                <a:cxn ang="16200000">
                  <a:pos x="wd2" y="hd2"/>
                </a:cxn>
              </a:cxnLst>
              <a:rect l="0" t="0" r="r" b="b"/>
              <a:pathLst>
                <a:path w="21600" h="21600" extrusionOk="0">
                  <a:moveTo>
                    <a:pt x="0" y="6881"/>
                  </a:moveTo>
                  <a:lnTo>
                    <a:pt x="6322" y="14336"/>
                  </a:lnTo>
                  <a:lnTo>
                    <a:pt x="6322" y="21600"/>
                  </a:lnTo>
                  <a:lnTo>
                    <a:pt x="8429" y="20071"/>
                  </a:lnTo>
                  <a:lnTo>
                    <a:pt x="12644" y="16057"/>
                  </a:lnTo>
                  <a:lnTo>
                    <a:pt x="16859" y="11087"/>
                  </a:lnTo>
                  <a:lnTo>
                    <a:pt x="20020" y="6117"/>
                  </a:lnTo>
                  <a:lnTo>
                    <a:pt x="21073" y="2867"/>
                  </a:lnTo>
                  <a:lnTo>
                    <a:pt x="21600" y="956"/>
                  </a:lnTo>
                  <a:lnTo>
                    <a:pt x="21600" y="191"/>
                  </a:lnTo>
                  <a:lnTo>
                    <a:pt x="21600" y="0"/>
                  </a:lnTo>
                  <a:lnTo>
                    <a:pt x="21073" y="573"/>
                  </a:lnTo>
                  <a:lnTo>
                    <a:pt x="20020" y="1338"/>
                  </a:lnTo>
                  <a:lnTo>
                    <a:pt x="17912" y="2485"/>
                  </a:lnTo>
                  <a:lnTo>
                    <a:pt x="15805" y="3823"/>
                  </a:lnTo>
                  <a:lnTo>
                    <a:pt x="12644" y="5161"/>
                  </a:lnTo>
                  <a:lnTo>
                    <a:pt x="8956" y="6117"/>
                  </a:lnTo>
                  <a:lnTo>
                    <a:pt x="4741" y="6881"/>
                  </a:lnTo>
                  <a:lnTo>
                    <a:pt x="0" y="6881"/>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342" name="Shape 1342"/>
            <p:cNvSpPr/>
            <p:nvPr/>
          </p:nvSpPr>
          <p:spPr>
            <a:xfrm>
              <a:off x="560254" y="313352"/>
              <a:ext cx="19218" cy="280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00" y="1662"/>
                  </a:lnTo>
                  <a:lnTo>
                    <a:pt x="16000" y="6092"/>
                  </a:lnTo>
                  <a:lnTo>
                    <a:pt x="11200" y="11631"/>
                  </a:lnTo>
                  <a:lnTo>
                    <a:pt x="8800" y="13292"/>
                  </a:lnTo>
                  <a:lnTo>
                    <a:pt x="6400" y="13292"/>
                  </a:lnTo>
                  <a:lnTo>
                    <a:pt x="5600" y="12185"/>
                  </a:lnTo>
                  <a:lnTo>
                    <a:pt x="4800" y="10523"/>
                  </a:lnTo>
                  <a:lnTo>
                    <a:pt x="2400" y="9415"/>
                  </a:lnTo>
                  <a:lnTo>
                    <a:pt x="0" y="10523"/>
                  </a:lnTo>
                  <a:lnTo>
                    <a:pt x="1600" y="13846"/>
                  </a:lnTo>
                  <a:lnTo>
                    <a:pt x="2400" y="17723"/>
                  </a:lnTo>
                  <a:lnTo>
                    <a:pt x="2400" y="21046"/>
                  </a:lnTo>
                  <a:lnTo>
                    <a:pt x="3200" y="21600"/>
                  </a:lnTo>
                  <a:lnTo>
                    <a:pt x="9600" y="17723"/>
                  </a:lnTo>
                  <a:lnTo>
                    <a:pt x="16000" y="10523"/>
                  </a:lnTo>
                  <a:lnTo>
                    <a:pt x="21600"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343" name="Shape 1343"/>
            <p:cNvSpPr/>
            <p:nvPr/>
          </p:nvSpPr>
          <p:spPr>
            <a:xfrm>
              <a:off x="668165" y="298570"/>
              <a:ext cx="34001" cy="122694"/>
            </a:xfrm>
            <a:custGeom>
              <a:avLst/>
              <a:gdLst/>
              <a:ahLst/>
              <a:cxnLst>
                <a:cxn ang="0">
                  <a:pos x="wd2" y="hd2"/>
                </a:cxn>
                <a:cxn ang="5400000">
                  <a:pos x="wd2" y="hd2"/>
                </a:cxn>
                <a:cxn ang="10800000">
                  <a:pos x="wd2" y="hd2"/>
                </a:cxn>
                <a:cxn ang="16200000">
                  <a:pos x="wd2" y="hd2"/>
                </a:cxn>
              </a:cxnLst>
              <a:rect l="0" t="0" r="r" b="b"/>
              <a:pathLst>
                <a:path w="21600" h="21600" extrusionOk="0">
                  <a:moveTo>
                    <a:pt x="480" y="20949"/>
                  </a:moveTo>
                  <a:lnTo>
                    <a:pt x="960" y="21210"/>
                  </a:lnTo>
                  <a:lnTo>
                    <a:pt x="2400" y="21470"/>
                  </a:lnTo>
                  <a:lnTo>
                    <a:pt x="5280" y="21600"/>
                  </a:lnTo>
                  <a:lnTo>
                    <a:pt x="9120" y="21210"/>
                  </a:lnTo>
                  <a:lnTo>
                    <a:pt x="13920" y="20169"/>
                  </a:lnTo>
                  <a:lnTo>
                    <a:pt x="17760" y="18867"/>
                  </a:lnTo>
                  <a:lnTo>
                    <a:pt x="20160" y="17696"/>
                  </a:lnTo>
                  <a:lnTo>
                    <a:pt x="21600" y="16655"/>
                  </a:lnTo>
                  <a:lnTo>
                    <a:pt x="21120" y="15614"/>
                  </a:lnTo>
                  <a:lnTo>
                    <a:pt x="21120" y="14573"/>
                  </a:lnTo>
                  <a:lnTo>
                    <a:pt x="19200" y="13402"/>
                  </a:lnTo>
                  <a:lnTo>
                    <a:pt x="16800" y="12361"/>
                  </a:lnTo>
                  <a:lnTo>
                    <a:pt x="14880" y="11320"/>
                  </a:lnTo>
                  <a:lnTo>
                    <a:pt x="14400" y="10280"/>
                  </a:lnTo>
                  <a:lnTo>
                    <a:pt x="14400" y="9108"/>
                  </a:lnTo>
                  <a:lnTo>
                    <a:pt x="12960" y="8067"/>
                  </a:lnTo>
                  <a:lnTo>
                    <a:pt x="12480" y="6636"/>
                  </a:lnTo>
                  <a:lnTo>
                    <a:pt x="12000" y="4684"/>
                  </a:lnTo>
                  <a:lnTo>
                    <a:pt x="11040" y="2863"/>
                  </a:lnTo>
                  <a:lnTo>
                    <a:pt x="8640" y="2082"/>
                  </a:lnTo>
                  <a:lnTo>
                    <a:pt x="5280" y="1822"/>
                  </a:lnTo>
                  <a:lnTo>
                    <a:pt x="2400" y="1041"/>
                  </a:lnTo>
                  <a:lnTo>
                    <a:pt x="480" y="390"/>
                  </a:lnTo>
                  <a:lnTo>
                    <a:pt x="0" y="0"/>
                  </a:lnTo>
                  <a:lnTo>
                    <a:pt x="1920" y="781"/>
                  </a:lnTo>
                  <a:lnTo>
                    <a:pt x="5760" y="2472"/>
                  </a:lnTo>
                  <a:lnTo>
                    <a:pt x="8640" y="4684"/>
                  </a:lnTo>
                  <a:lnTo>
                    <a:pt x="7200" y="6766"/>
                  </a:lnTo>
                  <a:lnTo>
                    <a:pt x="5280" y="7937"/>
                  </a:lnTo>
                  <a:lnTo>
                    <a:pt x="6720" y="8718"/>
                  </a:lnTo>
                  <a:lnTo>
                    <a:pt x="8640" y="8978"/>
                  </a:lnTo>
                  <a:lnTo>
                    <a:pt x="8160" y="8978"/>
                  </a:lnTo>
                  <a:lnTo>
                    <a:pt x="7680" y="9108"/>
                  </a:lnTo>
                  <a:lnTo>
                    <a:pt x="9120" y="9889"/>
                  </a:lnTo>
                  <a:lnTo>
                    <a:pt x="11520" y="10930"/>
                  </a:lnTo>
                  <a:lnTo>
                    <a:pt x="12960" y="12361"/>
                  </a:lnTo>
                  <a:lnTo>
                    <a:pt x="12960" y="13272"/>
                  </a:lnTo>
                  <a:lnTo>
                    <a:pt x="11040" y="13663"/>
                  </a:lnTo>
                  <a:lnTo>
                    <a:pt x="8160" y="13663"/>
                  </a:lnTo>
                  <a:lnTo>
                    <a:pt x="7200" y="13663"/>
                  </a:lnTo>
                  <a:lnTo>
                    <a:pt x="8640" y="13923"/>
                  </a:lnTo>
                  <a:lnTo>
                    <a:pt x="12000" y="14704"/>
                  </a:lnTo>
                  <a:lnTo>
                    <a:pt x="15360" y="15745"/>
                  </a:lnTo>
                  <a:lnTo>
                    <a:pt x="16320" y="16786"/>
                  </a:lnTo>
                  <a:lnTo>
                    <a:pt x="14880" y="17957"/>
                  </a:lnTo>
                  <a:lnTo>
                    <a:pt x="12000" y="19258"/>
                  </a:lnTo>
                  <a:lnTo>
                    <a:pt x="7680" y="20429"/>
                  </a:lnTo>
                  <a:lnTo>
                    <a:pt x="480" y="20949"/>
                  </a:lnTo>
                  <a:close/>
                </a:path>
              </a:pathLst>
            </a:custGeom>
            <a:solidFill>
              <a:srgbClr val="CBCBCB"/>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44" name="Shape 1344"/>
            <p:cNvSpPr/>
            <p:nvPr/>
          </p:nvSpPr>
          <p:spPr>
            <a:xfrm>
              <a:off x="557297" y="671087"/>
              <a:ext cx="202521" cy="156694"/>
            </a:xfrm>
            <a:custGeom>
              <a:avLst/>
              <a:gdLst/>
              <a:ahLst/>
              <a:cxnLst>
                <a:cxn ang="0">
                  <a:pos x="wd2" y="hd2"/>
                </a:cxn>
                <a:cxn ang="5400000">
                  <a:pos x="wd2" y="hd2"/>
                </a:cxn>
                <a:cxn ang="10800000">
                  <a:pos x="wd2" y="hd2"/>
                </a:cxn>
                <a:cxn ang="16200000">
                  <a:pos x="wd2" y="hd2"/>
                </a:cxn>
              </a:cxnLst>
              <a:rect l="0" t="0" r="r" b="b"/>
              <a:pathLst>
                <a:path w="21600" h="21600" extrusionOk="0">
                  <a:moveTo>
                    <a:pt x="0" y="8023"/>
                  </a:moveTo>
                  <a:lnTo>
                    <a:pt x="2374" y="2674"/>
                  </a:lnTo>
                  <a:lnTo>
                    <a:pt x="9495" y="4731"/>
                  </a:lnTo>
                  <a:lnTo>
                    <a:pt x="16615" y="0"/>
                  </a:lnTo>
                  <a:lnTo>
                    <a:pt x="21600" y="15737"/>
                  </a:lnTo>
                  <a:lnTo>
                    <a:pt x="18435" y="19851"/>
                  </a:lnTo>
                  <a:lnTo>
                    <a:pt x="11868" y="21600"/>
                  </a:lnTo>
                  <a:lnTo>
                    <a:pt x="11631" y="21291"/>
                  </a:lnTo>
                  <a:lnTo>
                    <a:pt x="11314" y="20571"/>
                  </a:lnTo>
                  <a:lnTo>
                    <a:pt x="10681" y="19337"/>
                  </a:lnTo>
                  <a:lnTo>
                    <a:pt x="9969" y="18103"/>
                  </a:lnTo>
                  <a:lnTo>
                    <a:pt x="9099" y="16663"/>
                  </a:lnTo>
                  <a:lnTo>
                    <a:pt x="8308" y="15429"/>
                  </a:lnTo>
                  <a:lnTo>
                    <a:pt x="7596" y="14606"/>
                  </a:lnTo>
                  <a:lnTo>
                    <a:pt x="7042" y="14194"/>
                  </a:lnTo>
                  <a:lnTo>
                    <a:pt x="6488" y="14091"/>
                  </a:lnTo>
                  <a:lnTo>
                    <a:pt x="5855" y="13680"/>
                  </a:lnTo>
                  <a:lnTo>
                    <a:pt x="5222" y="13474"/>
                  </a:lnTo>
                  <a:lnTo>
                    <a:pt x="4668" y="13063"/>
                  </a:lnTo>
                  <a:lnTo>
                    <a:pt x="4114" y="12754"/>
                  </a:lnTo>
                  <a:lnTo>
                    <a:pt x="3640" y="12446"/>
                  </a:lnTo>
                  <a:lnTo>
                    <a:pt x="3402" y="12240"/>
                  </a:lnTo>
                  <a:lnTo>
                    <a:pt x="3244" y="12137"/>
                  </a:lnTo>
                  <a:lnTo>
                    <a:pt x="3165" y="12034"/>
                  </a:lnTo>
                  <a:lnTo>
                    <a:pt x="2927" y="11520"/>
                  </a:lnTo>
                  <a:lnTo>
                    <a:pt x="2611" y="10903"/>
                  </a:lnTo>
                  <a:lnTo>
                    <a:pt x="2215" y="10183"/>
                  </a:lnTo>
                  <a:lnTo>
                    <a:pt x="1662" y="9463"/>
                  </a:lnTo>
                  <a:lnTo>
                    <a:pt x="1108" y="8743"/>
                  </a:lnTo>
                  <a:lnTo>
                    <a:pt x="554" y="8229"/>
                  </a:lnTo>
                  <a:lnTo>
                    <a:pt x="0" y="8023"/>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345" name="Shape 1345"/>
            <p:cNvSpPr/>
            <p:nvPr/>
          </p:nvSpPr>
          <p:spPr>
            <a:xfrm>
              <a:off x="801207" y="205440"/>
              <a:ext cx="245390" cy="405040"/>
            </a:xfrm>
            <a:custGeom>
              <a:avLst/>
              <a:gdLst/>
              <a:ahLst/>
              <a:cxnLst>
                <a:cxn ang="0">
                  <a:pos x="wd2" y="hd2"/>
                </a:cxn>
                <a:cxn ang="5400000">
                  <a:pos x="wd2" y="hd2"/>
                </a:cxn>
                <a:cxn ang="10800000">
                  <a:pos x="wd2" y="hd2"/>
                </a:cxn>
                <a:cxn ang="16200000">
                  <a:pos x="wd2" y="hd2"/>
                </a:cxn>
              </a:cxnLst>
              <a:rect l="0" t="0" r="r" b="b"/>
              <a:pathLst>
                <a:path w="21600" h="21600" extrusionOk="0">
                  <a:moveTo>
                    <a:pt x="196" y="10662"/>
                  </a:moveTo>
                  <a:lnTo>
                    <a:pt x="131" y="9403"/>
                  </a:lnTo>
                  <a:lnTo>
                    <a:pt x="0" y="6570"/>
                  </a:lnTo>
                  <a:lnTo>
                    <a:pt x="0" y="3659"/>
                  </a:lnTo>
                  <a:lnTo>
                    <a:pt x="326" y="2164"/>
                  </a:lnTo>
                  <a:lnTo>
                    <a:pt x="783" y="1967"/>
                  </a:lnTo>
                  <a:lnTo>
                    <a:pt x="1631" y="1652"/>
                  </a:lnTo>
                  <a:lnTo>
                    <a:pt x="2676" y="1298"/>
                  </a:lnTo>
                  <a:lnTo>
                    <a:pt x="3785" y="944"/>
                  </a:lnTo>
                  <a:lnTo>
                    <a:pt x="4829" y="590"/>
                  </a:lnTo>
                  <a:lnTo>
                    <a:pt x="5743" y="236"/>
                  </a:lnTo>
                  <a:lnTo>
                    <a:pt x="6460" y="79"/>
                  </a:lnTo>
                  <a:lnTo>
                    <a:pt x="6656" y="0"/>
                  </a:lnTo>
                  <a:lnTo>
                    <a:pt x="5482" y="3738"/>
                  </a:lnTo>
                  <a:lnTo>
                    <a:pt x="11159" y="1338"/>
                  </a:lnTo>
                  <a:lnTo>
                    <a:pt x="13704" y="2164"/>
                  </a:lnTo>
                  <a:lnTo>
                    <a:pt x="13573" y="2243"/>
                  </a:lnTo>
                  <a:lnTo>
                    <a:pt x="13117" y="2439"/>
                  </a:lnTo>
                  <a:lnTo>
                    <a:pt x="12464" y="2793"/>
                  </a:lnTo>
                  <a:lnTo>
                    <a:pt x="11681" y="3344"/>
                  </a:lnTo>
                  <a:lnTo>
                    <a:pt x="10898" y="3974"/>
                  </a:lnTo>
                  <a:lnTo>
                    <a:pt x="10115" y="4800"/>
                  </a:lnTo>
                  <a:lnTo>
                    <a:pt x="9527" y="5744"/>
                  </a:lnTo>
                  <a:lnTo>
                    <a:pt x="9071" y="6807"/>
                  </a:lnTo>
                  <a:lnTo>
                    <a:pt x="8614" y="8774"/>
                  </a:lnTo>
                  <a:lnTo>
                    <a:pt x="8614" y="9561"/>
                  </a:lnTo>
                  <a:lnTo>
                    <a:pt x="9005" y="9482"/>
                  </a:lnTo>
                  <a:lnTo>
                    <a:pt x="9527" y="9128"/>
                  </a:lnTo>
                  <a:lnTo>
                    <a:pt x="9789" y="8774"/>
                  </a:lnTo>
                  <a:lnTo>
                    <a:pt x="10245" y="8184"/>
                  </a:lnTo>
                  <a:lnTo>
                    <a:pt x="10702" y="7357"/>
                  </a:lnTo>
                  <a:lnTo>
                    <a:pt x="11355" y="6452"/>
                  </a:lnTo>
                  <a:lnTo>
                    <a:pt x="12007" y="5508"/>
                  </a:lnTo>
                  <a:lnTo>
                    <a:pt x="12725" y="4682"/>
                  </a:lnTo>
                  <a:lnTo>
                    <a:pt x="13573" y="4013"/>
                  </a:lnTo>
                  <a:lnTo>
                    <a:pt x="14487" y="3580"/>
                  </a:lnTo>
                  <a:lnTo>
                    <a:pt x="15205" y="3462"/>
                  </a:lnTo>
                  <a:lnTo>
                    <a:pt x="15792" y="3698"/>
                  </a:lnTo>
                  <a:lnTo>
                    <a:pt x="16053" y="4210"/>
                  </a:lnTo>
                  <a:lnTo>
                    <a:pt x="16314" y="4800"/>
                  </a:lnTo>
                  <a:lnTo>
                    <a:pt x="16379" y="5469"/>
                  </a:lnTo>
                  <a:lnTo>
                    <a:pt x="16379" y="6059"/>
                  </a:lnTo>
                  <a:lnTo>
                    <a:pt x="16379" y="6452"/>
                  </a:lnTo>
                  <a:lnTo>
                    <a:pt x="16379" y="6649"/>
                  </a:lnTo>
                  <a:lnTo>
                    <a:pt x="16184" y="6767"/>
                  </a:lnTo>
                  <a:lnTo>
                    <a:pt x="15662" y="7239"/>
                  </a:lnTo>
                  <a:lnTo>
                    <a:pt x="15009" y="7869"/>
                  </a:lnTo>
                  <a:lnTo>
                    <a:pt x="14226" y="8577"/>
                  </a:lnTo>
                  <a:lnTo>
                    <a:pt x="13378" y="9403"/>
                  </a:lnTo>
                  <a:lnTo>
                    <a:pt x="12529" y="10190"/>
                  </a:lnTo>
                  <a:lnTo>
                    <a:pt x="11877" y="10859"/>
                  </a:lnTo>
                  <a:lnTo>
                    <a:pt x="11420" y="11410"/>
                  </a:lnTo>
                  <a:lnTo>
                    <a:pt x="11616" y="11449"/>
                  </a:lnTo>
                  <a:lnTo>
                    <a:pt x="12595" y="11134"/>
                  </a:lnTo>
                  <a:lnTo>
                    <a:pt x="14030" y="10505"/>
                  </a:lnTo>
                  <a:lnTo>
                    <a:pt x="15662" y="9757"/>
                  </a:lnTo>
                  <a:lnTo>
                    <a:pt x="17424" y="9010"/>
                  </a:lnTo>
                  <a:lnTo>
                    <a:pt x="18859" y="8262"/>
                  </a:lnTo>
                  <a:lnTo>
                    <a:pt x="19969" y="7790"/>
                  </a:lnTo>
                  <a:lnTo>
                    <a:pt x="20360" y="7593"/>
                  </a:lnTo>
                  <a:lnTo>
                    <a:pt x="20425" y="7830"/>
                  </a:lnTo>
                  <a:lnTo>
                    <a:pt x="20752" y="8459"/>
                  </a:lnTo>
                  <a:lnTo>
                    <a:pt x="21078" y="9403"/>
                  </a:lnTo>
                  <a:lnTo>
                    <a:pt x="21404" y="10505"/>
                  </a:lnTo>
                  <a:lnTo>
                    <a:pt x="21600" y="11685"/>
                  </a:lnTo>
                  <a:lnTo>
                    <a:pt x="21600" y="12787"/>
                  </a:lnTo>
                  <a:lnTo>
                    <a:pt x="21339" y="13770"/>
                  </a:lnTo>
                  <a:lnTo>
                    <a:pt x="20621" y="14479"/>
                  </a:lnTo>
                  <a:lnTo>
                    <a:pt x="20817" y="14439"/>
                  </a:lnTo>
                  <a:lnTo>
                    <a:pt x="20882" y="14518"/>
                  </a:lnTo>
                  <a:lnTo>
                    <a:pt x="20752" y="14793"/>
                  </a:lnTo>
                  <a:lnTo>
                    <a:pt x="20491" y="15148"/>
                  </a:lnTo>
                  <a:lnTo>
                    <a:pt x="20099" y="15620"/>
                  </a:lnTo>
                  <a:lnTo>
                    <a:pt x="19642" y="16170"/>
                  </a:lnTo>
                  <a:lnTo>
                    <a:pt x="19055" y="16761"/>
                  </a:lnTo>
                  <a:lnTo>
                    <a:pt x="18337" y="17430"/>
                  </a:lnTo>
                  <a:lnTo>
                    <a:pt x="17489" y="18059"/>
                  </a:lnTo>
                  <a:lnTo>
                    <a:pt x="16510" y="18728"/>
                  </a:lnTo>
                  <a:lnTo>
                    <a:pt x="15401" y="19357"/>
                  </a:lnTo>
                  <a:lnTo>
                    <a:pt x="14161" y="19948"/>
                  </a:lnTo>
                  <a:lnTo>
                    <a:pt x="12856" y="20498"/>
                  </a:lnTo>
                  <a:lnTo>
                    <a:pt x="11355" y="21010"/>
                  </a:lnTo>
                  <a:lnTo>
                    <a:pt x="9723" y="21364"/>
                  </a:lnTo>
                  <a:lnTo>
                    <a:pt x="8092" y="21600"/>
                  </a:lnTo>
                  <a:lnTo>
                    <a:pt x="7309" y="21443"/>
                  </a:lnTo>
                  <a:lnTo>
                    <a:pt x="6917" y="20970"/>
                  </a:lnTo>
                  <a:lnTo>
                    <a:pt x="6526" y="20262"/>
                  </a:lnTo>
                  <a:lnTo>
                    <a:pt x="6330" y="19436"/>
                  </a:lnTo>
                  <a:lnTo>
                    <a:pt x="6265" y="18570"/>
                  </a:lnTo>
                  <a:lnTo>
                    <a:pt x="6265" y="17784"/>
                  </a:lnTo>
                  <a:lnTo>
                    <a:pt x="6265" y="17272"/>
                  </a:lnTo>
                  <a:lnTo>
                    <a:pt x="6265" y="17075"/>
                  </a:lnTo>
                  <a:lnTo>
                    <a:pt x="6917" y="13967"/>
                  </a:lnTo>
                  <a:lnTo>
                    <a:pt x="3850" y="13652"/>
                  </a:lnTo>
                  <a:lnTo>
                    <a:pt x="5351" y="9718"/>
                  </a:lnTo>
                  <a:lnTo>
                    <a:pt x="3132" y="7790"/>
                  </a:lnTo>
                  <a:lnTo>
                    <a:pt x="196" y="1066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46" name="Shape 1346"/>
            <p:cNvSpPr/>
            <p:nvPr/>
          </p:nvSpPr>
          <p:spPr>
            <a:xfrm>
              <a:off x="753904" y="396134"/>
              <a:ext cx="127131" cy="3473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621" y="8981"/>
                  </a:lnTo>
                  <a:lnTo>
                    <a:pt x="11986" y="21600"/>
                  </a:lnTo>
                  <a:lnTo>
                    <a:pt x="12236" y="21554"/>
                  </a:lnTo>
                  <a:lnTo>
                    <a:pt x="13235" y="21416"/>
                  </a:lnTo>
                  <a:lnTo>
                    <a:pt x="14483" y="21186"/>
                  </a:lnTo>
                  <a:lnTo>
                    <a:pt x="16106" y="20863"/>
                  </a:lnTo>
                  <a:lnTo>
                    <a:pt x="17729" y="20495"/>
                  </a:lnTo>
                  <a:lnTo>
                    <a:pt x="19103" y="20080"/>
                  </a:lnTo>
                  <a:lnTo>
                    <a:pt x="20476" y="19620"/>
                  </a:lnTo>
                  <a:lnTo>
                    <a:pt x="21101" y="19113"/>
                  </a:lnTo>
                  <a:lnTo>
                    <a:pt x="21600" y="18054"/>
                  </a:lnTo>
                  <a:lnTo>
                    <a:pt x="21350" y="16948"/>
                  </a:lnTo>
                  <a:lnTo>
                    <a:pt x="20851" y="16119"/>
                  </a:lnTo>
                  <a:lnTo>
                    <a:pt x="20601" y="15797"/>
                  </a:lnTo>
                  <a:lnTo>
                    <a:pt x="19977" y="14738"/>
                  </a:lnTo>
                  <a:lnTo>
                    <a:pt x="18603" y="12343"/>
                  </a:lnTo>
                  <a:lnTo>
                    <a:pt x="17355" y="9580"/>
                  </a:lnTo>
                  <a:lnTo>
                    <a:pt x="17230" y="7507"/>
                  </a:lnTo>
                  <a:lnTo>
                    <a:pt x="17230" y="6862"/>
                  </a:lnTo>
                  <a:lnTo>
                    <a:pt x="16980" y="6264"/>
                  </a:lnTo>
                  <a:lnTo>
                    <a:pt x="16231" y="5711"/>
                  </a:lnTo>
                  <a:lnTo>
                    <a:pt x="15482" y="5250"/>
                  </a:lnTo>
                  <a:lnTo>
                    <a:pt x="14733" y="4790"/>
                  </a:lnTo>
                  <a:lnTo>
                    <a:pt x="13859" y="4559"/>
                  </a:lnTo>
                  <a:lnTo>
                    <a:pt x="13235" y="4329"/>
                  </a:lnTo>
                  <a:lnTo>
                    <a:pt x="13110" y="4283"/>
                  </a:lnTo>
                  <a:lnTo>
                    <a:pt x="13609" y="507"/>
                  </a:lnTo>
                  <a:lnTo>
                    <a:pt x="7866" y="5342"/>
                  </a:lnTo>
                  <a:lnTo>
                    <a:pt x="4745" y="92"/>
                  </a:lnTo>
                  <a:lnTo>
                    <a:pt x="4370" y="3684"/>
                  </a:lnTo>
                  <a:lnTo>
                    <a:pt x="0" y="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47" name="Shape 1347"/>
            <p:cNvSpPr/>
            <p:nvPr/>
          </p:nvSpPr>
          <p:spPr>
            <a:xfrm>
              <a:off x="663731" y="663695"/>
              <a:ext cx="125651" cy="152260"/>
            </a:xfrm>
            <a:custGeom>
              <a:avLst/>
              <a:gdLst/>
              <a:ahLst/>
              <a:cxnLst>
                <a:cxn ang="0">
                  <a:pos x="wd2" y="hd2"/>
                </a:cxn>
                <a:cxn ang="5400000">
                  <a:pos x="wd2" y="hd2"/>
                </a:cxn>
                <a:cxn ang="10800000">
                  <a:pos x="wd2" y="hd2"/>
                </a:cxn>
                <a:cxn ang="16200000">
                  <a:pos x="wd2" y="hd2"/>
                </a:cxn>
              </a:cxnLst>
              <a:rect l="0" t="0" r="r" b="b"/>
              <a:pathLst>
                <a:path w="21600" h="21600" extrusionOk="0">
                  <a:moveTo>
                    <a:pt x="17743" y="419"/>
                  </a:moveTo>
                  <a:lnTo>
                    <a:pt x="8229" y="210"/>
                  </a:lnTo>
                  <a:lnTo>
                    <a:pt x="13371" y="4718"/>
                  </a:lnTo>
                  <a:lnTo>
                    <a:pt x="0" y="7445"/>
                  </a:lnTo>
                  <a:lnTo>
                    <a:pt x="2571" y="12897"/>
                  </a:lnTo>
                  <a:lnTo>
                    <a:pt x="8100" y="21600"/>
                  </a:lnTo>
                  <a:lnTo>
                    <a:pt x="20314" y="14994"/>
                  </a:lnTo>
                  <a:lnTo>
                    <a:pt x="20443" y="14470"/>
                  </a:lnTo>
                  <a:lnTo>
                    <a:pt x="20829" y="13002"/>
                  </a:lnTo>
                  <a:lnTo>
                    <a:pt x="21343" y="11010"/>
                  </a:lnTo>
                  <a:lnTo>
                    <a:pt x="21600" y="8598"/>
                  </a:lnTo>
                  <a:lnTo>
                    <a:pt x="21600" y="6082"/>
                  </a:lnTo>
                  <a:lnTo>
                    <a:pt x="21343" y="3460"/>
                  </a:lnTo>
                  <a:lnTo>
                    <a:pt x="20314" y="1468"/>
                  </a:lnTo>
                  <a:lnTo>
                    <a:pt x="18643" y="0"/>
                  </a:lnTo>
                  <a:lnTo>
                    <a:pt x="17743" y="419"/>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48" name="Shape 1348"/>
            <p:cNvSpPr/>
            <p:nvPr/>
          </p:nvSpPr>
          <p:spPr>
            <a:xfrm>
              <a:off x="682948" y="453785"/>
              <a:ext cx="109391" cy="271998"/>
            </a:xfrm>
            <a:custGeom>
              <a:avLst/>
              <a:gdLst/>
              <a:ahLst/>
              <a:cxnLst>
                <a:cxn ang="0">
                  <a:pos x="wd2" y="hd2"/>
                </a:cxn>
                <a:cxn ang="5400000">
                  <a:pos x="wd2" y="hd2"/>
                </a:cxn>
                <a:cxn ang="10800000">
                  <a:pos x="wd2" y="hd2"/>
                </a:cxn>
                <a:cxn ang="16200000">
                  <a:pos x="wd2" y="hd2"/>
                </a:cxn>
              </a:cxnLst>
              <a:rect l="0" t="0" r="r" b="b"/>
              <a:pathLst>
                <a:path w="21600" h="21600" extrusionOk="0">
                  <a:moveTo>
                    <a:pt x="12096" y="3119"/>
                  </a:moveTo>
                  <a:lnTo>
                    <a:pt x="6768" y="0"/>
                  </a:lnTo>
                  <a:lnTo>
                    <a:pt x="3456" y="2001"/>
                  </a:lnTo>
                  <a:lnTo>
                    <a:pt x="10512" y="8593"/>
                  </a:lnTo>
                  <a:lnTo>
                    <a:pt x="0" y="4650"/>
                  </a:lnTo>
                  <a:lnTo>
                    <a:pt x="288" y="7592"/>
                  </a:lnTo>
                  <a:lnTo>
                    <a:pt x="7776" y="10417"/>
                  </a:lnTo>
                  <a:lnTo>
                    <a:pt x="1728" y="10888"/>
                  </a:lnTo>
                  <a:lnTo>
                    <a:pt x="5184" y="13949"/>
                  </a:lnTo>
                  <a:lnTo>
                    <a:pt x="21600" y="21600"/>
                  </a:lnTo>
                  <a:lnTo>
                    <a:pt x="12096" y="3119"/>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49" name="Shape 1349"/>
            <p:cNvSpPr/>
            <p:nvPr/>
          </p:nvSpPr>
          <p:spPr>
            <a:xfrm>
              <a:off x="533646" y="322221"/>
              <a:ext cx="47304" cy="50261"/>
            </a:xfrm>
            <a:custGeom>
              <a:avLst/>
              <a:gdLst/>
              <a:ahLst/>
              <a:cxnLst>
                <a:cxn ang="0">
                  <a:pos x="wd2" y="hd2"/>
                </a:cxn>
                <a:cxn ang="5400000">
                  <a:pos x="wd2" y="hd2"/>
                </a:cxn>
                <a:cxn ang="10800000">
                  <a:pos x="wd2" y="hd2"/>
                </a:cxn>
                <a:cxn ang="16200000">
                  <a:pos x="wd2" y="hd2"/>
                </a:cxn>
              </a:cxnLst>
              <a:rect l="0" t="0" r="r" b="b"/>
              <a:pathLst>
                <a:path w="21600" h="21600" extrusionOk="0">
                  <a:moveTo>
                    <a:pt x="8571" y="18054"/>
                  </a:moveTo>
                  <a:lnTo>
                    <a:pt x="10971" y="18699"/>
                  </a:lnTo>
                  <a:lnTo>
                    <a:pt x="13371" y="19343"/>
                  </a:lnTo>
                  <a:lnTo>
                    <a:pt x="15429" y="20310"/>
                  </a:lnTo>
                  <a:lnTo>
                    <a:pt x="16800" y="20955"/>
                  </a:lnTo>
                  <a:lnTo>
                    <a:pt x="18514" y="21278"/>
                  </a:lnTo>
                  <a:lnTo>
                    <a:pt x="19543" y="21600"/>
                  </a:lnTo>
                  <a:lnTo>
                    <a:pt x="20571" y="21600"/>
                  </a:lnTo>
                  <a:lnTo>
                    <a:pt x="21257" y="20955"/>
                  </a:lnTo>
                  <a:lnTo>
                    <a:pt x="21600" y="18376"/>
                  </a:lnTo>
                  <a:lnTo>
                    <a:pt x="21257" y="14507"/>
                  </a:lnTo>
                  <a:lnTo>
                    <a:pt x="18857" y="10316"/>
                  </a:lnTo>
                  <a:lnTo>
                    <a:pt x="14743" y="6770"/>
                  </a:lnTo>
                  <a:lnTo>
                    <a:pt x="11314" y="3869"/>
                  </a:lnTo>
                  <a:lnTo>
                    <a:pt x="8914" y="1612"/>
                  </a:lnTo>
                  <a:lnTo>
                    <a:pt x="7886" y="0"/>
                  </a:lnTo>
                  <a:lnTo>
                    <a:pt x="6514" y="645"/>
                  </a:lnTo>
                  <a:lnTo>
                    <a:pt x="5486" y="1612"/>
                  </a:lnTo>
                  <a:lnTo>
                    <a:pt x="3771" y="3546"/>
                  </a:lnTo>
                  <a:lnTo>
                    <a:pt x="1714" y="5803"/>
                  </a:lnTo>
                  <a:lnTo>
                    <a:pt x="343" y="8382"/>
                  </a:lnTo>
                  <a:lnTo>
                    <a:pt x="0" y="11284"/>
                  </a:lnTo>
                  <a:lnTo>
                    <a:pt x="686" y="13863"/>
                  </a:lnTo>
                  <a:lnTo>
                    <a:pt x="3429" y="16119"/>
                  </a:lnTo>
                  <a:lnTo>
                    <a:pt x="8571" y="1805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50" name="Shape 1350"/>
            <p:cNvSpPr/>
            <p:nvPr/>
          </p:nvSpPr>
          <p:spPr>
            <a:xfrm>
              <a:off x="545471" y="239441"/>
              <a:ext cx="88696" cy="109391"/>
            </a:xfrm>
            <a:custGeom>
              <a:avLst/>
              <a:gdLst/>
              <a:ahLst/>
              <a:cxnLst>
                <a:cxn ang="0">
                  <a:pos x="wd2" y="hd2"/>
                </a:cxn>
                <a:cxn ang="5400000">
                  <a:pos x="wd2" y="hd2"/>
                </a:cxn>
                <a:cxn ang="10800000">
                  <a:pos x="wd2" y="hd2"/>
                </a:cxn>
                <a:cxn ang="16200000">
                  <a:pos x="wd2" y="hd2"/>
                </a:cxn>
              </a:cxnLst>
              <a:rect l="0" t="0" r="r" b="b"/>
              <a:pathLst>
                <a:path w="21600" h="21600" extrusionOk="0">
                  <a:moveTo>
                    <a:pt x="0" y="20860"/>
                  </a:moveTo>
                  <a:lnTo>
                    <a:pt x="183" y="20712"/>
                  </a:lnTo>
                  <a:lnTo>
                    <a:pt x="549" y="20121"/>
                  </a:lnTo>
                  <a:lnTo>
                    <a:pt x="732" y="19233"/>
                  </a:lnTo>
                  <a:lnTo>
                    <a:pt x="1098" y="18197"/>
                  </a:lnTo>
                  <a:lnTo>
                    <a:pt x="1831" y="17162"/>
                  </a:lnTo>
                  <a:lnTo>
                    <a:pt x="4027" y="14942"/>
                  </a:lnTo>
                  <a:lnTo>
                    <a:pt x="7139" y="12132"/>
                  </a:lnTo>
                  <a:lnTo>
                    <a:pt x="10800" y="9025"/>
                  </a:lnTo>
                  <a:lnTo>
                    <a:pt x="14278" y="5770"/>
                  </a:lnTo>
                  <a:lnTo>
                    <a:pt x="17756" y="3107"/>
                  </a:lnTo>
                  <a:lnTo>
                    <a:pt x="19953" y="1036"/>
                  </a:lnTo>
                  <a:lnTo>
                    <a:pt x="21234" y="0"/>
                  </a:lnTo>
                  <a:lnTo>
                    <a:pt x="21600" y="148"/>
                  </a:lnTo>
                  <a:lnTo>
                    <a:pt x="21600" y="1036"/>
                  </a:lnTo>
                  <a:lnTo>
                    <a:pt x="21600" y="2219"/>
                  </a:lnTo>
                  <a:lnTo>
                    <a:pt x="21417" y="2663"/>
                  </a:lnTo>
                  <a:lnTo>
                    <a:pt x="2197" y="21600"/>
                  </a:lnTo>
                  <a:lnTo>
                    <a:pt x="366" y="21600"/>
                  </a:lnTo>
                  <a:lnTo>
                    <a:pt x="0" y="2086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51" name="Shape 1351"/>
            <p:cNvSpPr/>
            <p:nvPr/>
          </p:nvSpPr>
          <p:spPr>
            <a:xfrm>
              <a:off x="541037" y="342900"/>
              <a:ext cx="29566" cy="23652"/>
            </a:xfrm>
            <a:custGeom>
              <a:avLst/>
              <a:gdLst/>
              <a:ahLst/>
              <a:cxnLst>
                <a:cxn ang="0">
                  <a:pos x="wd2" y="hd2"/>
                </a:cxn>
                <a:cxn ang="5400000">
                  <a:pos x="wd2" y="hd2"/>
                </a:cxn>
                <a:cxn ang="10800000">
                  <a:pos x="wd2" y="hd2"/>
                </a:cxn>
                <a:cxn ang="16200000">
                  <a:pos x="wd2" y="hd2"/>
                </a:cxn>
              </a:cxnLst>
              <a:rect l="0" t="0" r="r" b="b"/>
              <a:pathLst>
                <a:path w="21600" h="21600" extrusionOk="0">
                  <a:moveTo>
                    <a:pt x="13846" y="5574"/>
                  </a:moveTo>
                  <a:lnTo>
                    <a:pt x="17169" y="10452"/>
                  </a:lnTo>
                  <a:lnTo>
                    <a:pt x="19938" y="14632"/>
                  </a:lnTo>
                  <a:lnTo>
                    <a:pt x="21600" y="18813"/>
                  </a:lnTo>
                  <a:lnTo>
                    <a:pt x="21600" y="20903"/>
                  </a:lnTo>
                  <a:lnTo>
                    <a:pt x="20492" y="21600"/>
                  </a:lnTo>
                  <a:lnTo>
                    <a:pt x="17723" y="20903"/>
                  </a:lnTo>
                  <a:lnTo>
                    <a:pt x="13846" y="19510"/>
                  </a:lnTo>
                  <a:lnTo>
                    <a:pt x="9415" y="16723"/>
                  </a:lnTo>
                  <a:lnTo>
                    <a:pt x="4985" y="13935"/>
                  </a:lnTo>
                  <a:lnTo>
                    <a:pt x="1662" y="10452"/>
                  </a:lnTo>
                  <a:lnTo>
                    <a:pt x="554" y="6968"/>
                  </a:lnTo>
                  <a:lnTo>
                    <a:pt x="0" y="5574"/>
                  </a:lnTo>
                  <a:lnTo>
                    <a:pt x="1108" y="2787"/>
                  </a:lnTo>
                  <a:lnTo>
                    <a:pt x="3877" y="0"/>
                  </a:lnTo>
                  <a:lnTo>
                    <a:pt x="7754" y="0"/>
                  </a:lnTo>
                  <a:lnTo>
                    <a:pt x="13846" y="55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52" name="Shape 1352"/>
            <p:cNvSpPr/>
            <p:nvPr/>
          </p:nvSpPr>
          <p:spPr>
            <a:xfrm>
              <a:off x="0" y="422742"/>
              <a:ext cx="662254" cy="342901"/>
            </a:xfrm>
            <a:custGeom>
              <a:avLst/>
              <a:gdLst/>
              <a:ahLst/>
              <a:cxnLst>
                <a:cxn ang="0">
                  <a:pos x="wd2" y="hd2"/>
                </a:cxn>
                <a:cxn ang="5400000">
                  <a:pos x="wd2" y="hd2"/>
                </a:cxn>
                <a:cxn ang="10800000">
                  <a:pos x="wd2" y="hd2"/>
                </a:cxn>
                <a:cxn ang="16200000">
                  <a:pos x="wd2" y="hd2"/>
                </a:cxn>
              </a:cxnLst>
              <a:rect l="0" t="0" r="r" b="b"/>
              <a:pathLst>
                <a:path w="21600" h="21600" extrusionOk="0">
                  <a:moveTo>
                    <a:pt x="193" y="2426"/>
                  </a:moveTo>
                  <a:lnTo>
                    <a:pt x="17039" y="0"/>
                  </a:lnTo>
                  <a:lnTo>
                    <a:pt x="19187" y="3639"/>
                  </a:lnTo>
                  <a:lnTo>
                    <a:pt x="19162" y="6765"/>
                  </a:lnTo>
                  <a:lnTo>
                    <a:pt x="21600" y="11103"/>
                  </a:lnTo>
                  <a:lnTo>
                    <a:pt x="21455" y="16562"/>
                  </a:lnTo>
                  <a:lnTo>
                    <a:pt x="748" y="21600"/>
                  </a:lnTo>
                  <a:lnTo>
                    <a:pt x="0" y="10543"/>
                  </a:lnTo>
                  <a:lnTo>
                    <a:pt x="193" y="2426"/>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53" name="Shape 1353"/>
            <p:cNvSpPr/>
            <p:nvPr/>
          </p:nvSpPr>
          <p:spPr>
            <a:xfrm>
              <a:off x="25130" y="440482"/>
              <a:ext cx="538082" cy="88901"/>
            </a:xfrm>
            <a:custGeom>
              <a:avLst/>
              <a:gdLst/>
              <a:ahLst/>
              <a:cxnLst>
                <a:cxn ang="0">
                  <a:pos x="wd2" y="hd2"/>
                </a:cxn>
                <a:cxn ang="5400000">
                  <a:pos x="wd2" y="hd2"/>
                </a:cxn>
                <a:cxn ang="10800000">
                  <a:pos x="wd2" y="hd2"/>
                </a:cxn>
                <a:cxn ang="16200000">
                  <a:pos x="wd2" y="hd2"/>
                </a:cxn>
              </a:cxnLst>
              <a:rect l="0" t="0" r="r" b="b"/>
              <a:pathLst>
                <a:path w="21600" h="21600" extrusionOk="0">
                  <a:moveTo>
                    <a:pt x="356" y="21600"/>
                  </a:moveTo>
                  <a:lnTo>
                    <a:pt x="0" y="9180"/>
                  </a:lnTo>
                  <a:lnTo>
                    <a:pt x="19375" y="0"/>
                  </a:lnTo>
                  <a:lnTo>
                    <a:pt x="21600" y="10980"/>
                  </a:lnTo>
                  <a:lnTo>
                    <a:pt x="13530" y="14760"/>
                  </a:lnTo>
                  <a:lnTo>
                    <a:pt x="12373" y="7380"/>
                  </a:lnTo>
                  <a:lnTo>
                    <a:pt x="2255" y="12060"/>
                  </a:lnTo>
                  <a:lnTo>
                    <a:pt x="2581" y="20160"/>
                  </a:lnTo>
                  <a:lnTo>
                    <a:pt x="356"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54" name="Shape 1354"/>
            <p:cNvSpPr/>
            <p:nvPr/>
          </p:nvSpPr>
          <p:spPr>
            <a:xfrm>
              <a:off x="362170" y="498133"/>
              <a:ext cx="205478" cy="56175"/>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390" y="21600"/>
                  </a:lnTo>
                  <a:lnTo>
                    <a:pt x="21600" y="13465"/>
                  </a:lnTo>
                  <a:lnTo>
                    <a:pt x="21210" y="0"/>
                  </a:lnTo>
                  <a:lnTo>
                    <a:pt x="0"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55" name="Shape 1355"/>
            <p:cNvSpPr/>
            <p:nvPr/>
          </p:nvSpPr>
          <p:spPr>
            <a:xfrm>
              <a:off x="38434" y="538045"/>
              <a:ext cx="57653" cy="50261"/>
            </a:xfrm>
            <a:custGeom>
              <a:avLst/>
              <a:gdLst/>
              <a:ahLst/>
              <a:cxnLst>
                <a:cxn ang="0">
                  <a:pos x="wd2" y="hd2"/>
                </a:cxn>
                <a:cxn ang="5400000">
                  <a:pos x="wd2" y="hd2"/>
                </a:cxn>
                <a:cxn ang="10800000">
                  <a:pos x="wd2" y="hd2"/>
                </a:cxn>
                <a:cxn ang="16200000">
                  <a:pos x="wd2" y="hd2"/>
                </a:cxn>
              </a:cxnLst>
              <a:rect l="0" t="0" r="r" b="b"/>
              <a:pathLst>
                <a:path w="21600" h="21600" extrusionOk="0">
                  <a:moveTo>
                    <a:pt x="0" y="1271"/>
                  </a:moveTo>
                  <a:lnTo>
                    <a:pt x="19385" y="0"/>
                  </a:lnTo>
                  <a:lnTo>
                    <a:pt x="21600" y="20329"/>
                  </a:lnTo>
                  <a:lnTo>
                    <a:pt x="1108" y="21600"/>
                  </a:lnTo>
                  <a:lnTo>
                    <a:pt x="0" y="12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56" name="Shape 1356"/>
            <p:cNvSpPr/>
            <p:nvPr/>
          </p:nvSpPr>
          <p:spPr>
            <a:xfrm>
              <a:off x="131564" y="532133"/>
              <a:ext cx="223215" cy="53217"/>
            </a:xfrm>
            <a:custGeom>
              <a:avLst/>
              <a:gdLst/>
              <a:ahLst/>
              <a:cxnLst>
                <a:cxn ang="0">
                  <a:pos x="wd2" y="hd2"/>
                </a:cxn>
                <a:cxn ang="5400000">
                  <a:pos x="wd2" y="hd2"/>
                </a:cxn>
                <a:cxn ang="10800000">
                  <a:pos x="wd2" y="hd2"/>
                </a:cxn>
                <a:cxn ang="16200000">
                  <a:pos x="wd2" y="hd2"/>
                </a:cxn>
              </a:cxnLst>
              <a:rect l="0" t="0" r="r" b="b"/>
              <a:pathLst>
                <a:path w="21600" h="21600" extrusionOk="0">
                  <a:moveTo>
                    <a:pt x="0" y="5780"/>
                  </a:moveTo>
                  <a:lnTo>
                    <a:pt x="1645" y="21600"/>
                  </a:lnTo>
                  <a:lnTo>
                    <a:pt x="21600" y="13994"/>
                  </a:lnTo>
                  <a:lnTo>
                    <a:pt x="18954" y="0"/>
                  </a:lnTo>
                  <a:lnTo>
                    <a:pt x="0" y="57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57" name="Shape 1357"/>
            <p:cNvSpPr/>
            <p:nvPr/>
          </p:nvSpPr>
          <p:spPr>
            <a:xfrm>
              <a:off x="41390" y="597175"/>
              <a:ext cx="72435" cy="59132"/>
            </a:xfrm>
            <a:custGeom>
              <a:avLst/>
              <a:gdLst/>
              <a:ahLst/>
              <a:cxnLst>
                <a:cxn ang="0">
                  <a:pos x="wd2" y="hd2"/>
                </a:cxn>
                <a:cxn ang="5400000">
                  <a:pos x="wd2" y="hd2"/>
                </a:cxn>
                <a:cxn ang="10800000">
                  <a:pos x="wd2" y="hd2"/>
                </a:cxn>
                <a:cxn ang="16200000">
                  <a:pos x="wd2" y="hd2"/>
                </a:cxn>
              </a:cxnLst>
              <a:rect l="0" t="0" r="r" b="b"/>
              <a:pathLst>
                <a:path w="21600" h="21600" extrusionOk="0">
                  <a:moveTo>
                    <a:pt x="0" y="1080"/>
                  </a:moveTo>
                  <a:lnTo>
                    <a:pt x="2865" y="21600"/>
                  </a:lnTo>
                  <a:lnTo>
                    <a:pt x="21600" y="19980"/>
                  </a:lnTo>
                  <a:lnTo>
                    <a:pt x="16310" y="0"/>
                  </a:lnTo>
                  <a:lnTo>
                    <a:pt x="0" y="10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58" name="Shape 1358"/>
            <p:cNvSpPr/>
            <p:nvPr/>
          </p:nvSpPr>
          <p:spPr>
            <a:xfrm>
              <a:off x="54695" y="657783"/>
              <a:ext cx="65044" cy="76869"/>
            </a:xfrm>
            <a:custGeom>
              <a:avLst/>
              <a:gdLst/>
              <a:ahLst/>
              <a:cxnLst>
                <a:cxn ang="0">
                  <a:pos x="wd2" y="hd2"/>
                </a:cxn>
                <a:cxn ang="5400000">
                  <a:pos x="wd2" y="hd2"/>
                </a:cxn>
                <a:cxn ang="10800000">
                  <a:pos x="wd2" y="hd2"/>
                </a:cxn>
                <a:cxn ang="16200000">
                  <a:pos x="wd2" y="hd2"/>
                </a:cxn>
              </a:cxnLst>
              <a:rect l="0" t="0" r="r" b="b"/>
              <a:pathLst>
                <a:path w="21600" h="21600" extrusionOk="0">
                  <a:moveTo>
                    <a:pt x="0" y="1646"/>
                  </a:moveTo>
                  <a:lnTo>
                    <a:pt x="993" y="21600"/>
                  </a:lnTo>
                  <a:lnTo>
                    <a:pt x="21600" y="19749"/>
                  </a:lnTo>
                  <a:lnTo>
                    <a:pt x="20607" y="0"/>
                  </a:lnTo>
                  <a:lnTo>
                    <a:pt x="0" y="1646"/>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59" name="Shape 1359"/>
            <p:cNvSpPr/>
            <p:nvPr/>
          </p:nvSpPr>
          <p:spPr>
            <a:xfrm>
              <a:off x="419821" y="604566"/>
              <a:ext cx="212868" cy="82783"/>
            </a:xfrm>
            <a:custGeom>
              <a:avLst/>
              <a:gdLst/>
              <a:ahLst/>
              <a:cxnLst>
                <a:cxn ang="0">
                  <a:pos x="wd2" y="hd2"/>
                </a:cxn>
                <a:cxn ang="5400000">
                  <a:pos x="wd2" y="hd2"/>
                </a:cxn>
                <a:cxn ang="10800000">
                  <a:pos x="wd2" y="hd2"/>
                </a:cxn>
                <a:cxn ang="16200000">
                  <a:pos x="wd2" y="hd2"/>
                </a:cxn>
              </a:cxnLst>
              <a:rect l="0" t="0" r="r" b="b"/>
              <a:pathLst>
                <a:path w="21600" h="21600" extrusionOk="0">
                  <a:moveTo>
                    <a:pt x="0" y="5838"/>
                  </a:moveTo>
                  <a:lnTo>
                    <a:pt x="151" y="21600"/>
                  </a:lnTo>
                  <a:lnTo>
                    <a:pt x="21449" y="16151"/>
                  </a:lnTo>
                  <a:lnTo>
                    <a:pt x="21600" y="0"/>
                  </a:lnTo>
                  <a:lnTo>
                    <a:pt x="0" y="583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60" name="Shape 1360"/>
            <p:cNvSpPr/>
            <p:nvPr/>
          </p:nvSpPr>
          <p:spPr>
            <a:xfrm>
              <a:off x="19217" y="490742"/>
              <a:ext cx="26609" cy="235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173" y="4008"/>
                  </a:lnTo>
                  <a:lnTo>
                    <a:pt x="8757" y="9034"/>
                  </a:lnTo>
                  <a:lnTo>
                    <a:pt x="19849" y="15487"/>
                  </a:lnTo>
                  <a:lnTo>
                    <a:pt x="21600" y="21600"/>
                  </a:lnTo>
                  <a:lnTo>
                    <a:pt x="4086" y="917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61" name="Shape 1361"/>
            <p:cNvSpPr/>
            <p:nvPr/>
          </p:nvSpPr>
          <p:spPr>
            <a:xfrm>
              <a:off x="97564" y="481873"/>
              <a:ext cx="230607" cy="54695"/>
            </a:xfrm>
            <a:custGeom>
              <a:avLst/>
              <a:gdLst/>
              <a:ahLst/>
              <a:cxnLst>
                <a:cxn ang="0">
                  <a:pos x="wd2" y="hd2"/>
                </a:cxn>
                <a:cxn ang="5400000">
                  <a:pos x="wd2" y="hd2"/>
                </a:cxn>
                <a:cxn ang="10800000">
                  <a:pos x="wd2" y="hd2"/>
                </a:cxn>
                <a:cxn ang="16200000">
                  <a:pos x="wd2" y="hd2"/>
                </a:cxn>
              </a:cxnLst>
              <a:rect l="0" t="0" r="r" b="b"/>
              <a:pathLst>
                <a:path w="21600" h="21600" extrusionOk="0">
                  <a:moveTo>
                    <a:pt x="0" y="7297"/>
                  </a:moveTo>
                  <a:lnTo>
                    <a:pt x="2838" y="21600"/>
                  </a:lnTo>
                  <a:lnTo>
                    <a:pt x="21600" y="15470"/>
                  </a:lnTo>
                  <a:lnTo>
                    <a:pt x="21462" y="0"/>
                  </a:lnTo>
                  <a:lnTo>
                    <a:pt x="0" y="729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62" name="Shape 1362"/>
            <p:cNvSpPr/>
            <p:nvPr/>
          </p:nvSpPr>
          <p:spPr>
            <a:xfrm>
              <a:off x="384342" y="577958"/>
              <a:ext cx="237999" cy="42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59" y="21600"/>
                  </a:lnTo>
                  <a:lnTo>
                    <a:pt x="21600" y="7821"/>
                  </a:lnTo>
                  <a:lnTo>
                    <a:pt x="3230" y="17131"/>
                  </a:lnTo>
                  <a:lnTo>
                    <a:pt x="0" y="0"/>
                  </a:lnTo>
                  <a:close/>
                </a:path>
              </a:pathLst>
            </a:custGeom>
            <a:solidFill>
              <a:srgbClr val="E4DBBF"/>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63" name="Shape 1363"/>
            <p:cNvSpPr/>
            <p:nvPr/>
          </p:nvSpPr>
          <p:spPr>
            <a:xfrm>
              <a:off x="419821" y="575001"/>
              <a:ext cx="12701" cy="903"/>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7743" y="0"/>
                  </a:lnTo>
                  <a:lnTo>
                    <a:pt x="0" y="9257"/>
                  </a:lnTo>
                  <a:lnTo>
                    <a:pt x="3857"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1364" name="Shape 1364"/>
            <p:cNvSpPr/>
            <p:nvPr/>
          </p:nvSpPr>
          <p:spPr>
            <a:xfrm>
              <a:off x="443473" y="573524"/>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4400"/>
                  </a:moveTo>
                  <a:lnTo>
                    <a:pt x="19200" y="0"/>
                  </a:lnTo>
                  <a:lnTo>
                    <a:pt x="0" y="3600"/>
                  </a:lnTo>
                  <a:lnTo>
                    <a:pt x="3200" y="21600"/>
                  </a:lnTo>
                  <a:lnTo>
                    <a:pt x="21600" y="1440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1365" name="Shape 1365"/>
            <p:cNvSpPr/>
            <p:nvPr/>
          </p:nvSpPr>
          <p:spPr>
            <a:xfrm>
              <a:off x="511472" y="577958"/>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8400" y="0"/>
                  </a:lnTo>
                  <a:lnTo>
                    <a:pt x="0" y="6171"/>
                  </a:lnTo>
                  <a:lnTo>
                    <a:pt x="3200"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1366" name="Shape 1366"/>
            <p:cNvSpPr/>
            <p:nvPr/>
          </p:nvSpPr>
          <p:spPr>
            <a:xfrm>
              <a:off x="536603" y="576480"/>
              <a:ext cx="12701" cy="382"/>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lnTo>
                    <a:pt x="17743" y="0"/>
                  </a:lnTo>
                  <a:lnTo>
                    <a:pt x="0" y="4320"/>
                  </a:lnTo>
                  <a:lnTo>
                    <a:pt x="3857" y="21600"/>
                  </a:lnTo>
                  <a:lnTo>
                    <a:pt x="21600" y="1728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1367" name="Shape 1367"/>
            <p:cNvSpPr/>
            <p:nvPr/>
          </p:nvSpPr>
          <p:spPr>
            <a:xfrm>
              <a:off x="88694" y="467090"/>
              <a:ext cx="470082" cy="34001"/>
            </a:xfrm>
            <a:custGeom>
              <a:avLst/>
              <a:gdLst/>
              <a:ahLst/>
              <a:cxnLst>
                <a:cxn ang="0">
                  <a:pos x="wd2" y="hd2"/>
                </a:cxn>
                <a:cxn ang="5400000">
                  <a:pos x="wd2" y="hd2"/>
                </a:cxn>
                <a:cxn ang="10800000">
                  <a:pos x="wd2" y="hd2"/>
                </a:cxn>
                <a:cxn ang="16200000">
                  <a:pos x="wd2" y="hd2"/>
                </a:cxn>
              </a:cxnLst>
              <a:rect l="0" t="0" r="r" b="b"/>
              <a:pathLst>
                <a:path w="21600" h="21600" extrusionOk="0">
                  <a:moveTo>
                    <a:pt x="0" y="14880"/>
                  </a:moveTo>
                  <a:lnTo>
                    <a:pt x="11174" y="2880"/>
                  </a:lnTo>
                  <a:lnTo>
                    <a:pt x="12566" y="21600"/>
                  </a:lnTo>
                  <a:lnTo>
                    <a:pt x="21600" y="12480"/>
                  </a:lnTo>
                  <a:lnTo>
                    <a:pt x="21532" y="12480"/>
                  </a:lnTo>
                  <a:lnTo>
                    <a:pt x="21260" y="12960"/>
                  </a:lnTo>
                  <a:lnTo>
                    <a:pt x="20853" y="12960"/>
                  </a:lnTo>
                  <a:lnTo>
                    <a:pt x="20309" y="13440"/>
                  </a:lnTo>
                  <a:lnTo>
                    <a:pt x="19698" y="13920"/>
                  </a:lnTo>
                  <a:lnTo>
                    <a:pt x="18985" y="14400"/>
                  </a:lnTo>
                  <a:lnTo>
                    <a:pt x="18238" y="14880"/>
                  </a:lnTo>
                  <a:lnTo>
                    <a:pt x="17457" y="15360"/>
                  </a:lnTo>
                  <a:lnTo>
                    <a:pt x="16675" y="16320"/>
                  </a:lnTo>
                  <a:lnTo>
                    <a:pt x="15894" y="16800"/>
                  </a:lnTo>
                  <a:lnTo>
                    <a:pt x="15147" y="17280"/>
                  </a:lnTo>
                  <a:lnTo>
                    <a:pt x="14468" y="17760"/>
                  </a:lnTo>
                  <a:lnTo>
                    <a:pt x="13891" y="17760"/>
                  </a:lnTo>
                  <a:lnTo>
                    <a:pt x="13415" y="17760"/>
                  </a:lnTo>
                  <a:lnTo>
                    <a:pt x="13109" y="17760"/>
                  </a:lnTo>
                  <a:lnTo>
                    <a:pt x="12906" y="17280"/>
                  </a:lnTo>
                  <a:lnTo>
                    <a:pt x="12702" y="16320"/>
                  </a:lnTo>
                  <a:lnTo>
                    <a:pt x="12498" y="13440"/>
                  </a:lnTo>
                  <a:lnTo>
                    <a:pt x="12294" y="10560"/>
                  </a:lnTo>
                  <a:lnTo>
                    <a:pt x="12057" y="7680"/>
                  </a:lnTo>
                  <a:lnTo>
                    <a:pt x="11853" y="5280"/>
                  </a:lnTo>
                  <a:lnTo>
                    <a:pt x="11683" y="2400"/>
                  </a:lnTo>
                  <a:lnTo>
                    <a:pt x="11615" y="480"/>
                  </a:lnTo>
                  <a:lnTo>
                    <a:pt x="11581" y="0"/>
                  </a:lnTo>
                  <a:lnTo>
                    <a:pt x="0" y="148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68" name="Shape 1368"/>
            <p:cNvSpPr/>
            <p:nvPr/>
          </p:nvSpPr>
          <p:spPr>
            <a:xfrm>
              <a:off x="29565" y="483350"/>
              <a:ext cx="59131" cy="45827"/>
            </a:xfrm>
            <a:custGeom>
              <a:avLst/>
              <a:gdLst/>
              <a:ahLst/>
              <a:cxnLst>
                <a:cxn ang="0">
                  <a:pos x="wd2" y="hd2"/>
                </a:cxn>
                <a:cxn ang="5400000">
                  <a:pos x="wd2" y="hd2"/>
                </a:cxn>
                <a:cxn ang="10800000">
                  <a:pos x="wd2" y="hd2"/>
                </a:cxn>
                <a:cxn ang="16200000">
                  <a:pos x="wd2" y="hd2"/>
                </a:cxn>
              </a:cxnLst>
              <a:rect l="0" t="0" r="r" b="b"/>
              <a:pathLst>
                <a:path w="21600" h="21600" extrusionOk="0">
                  <a:moveTo>
                    <a:pt x="21600" y="20892"/>
                  </a:moveTo>
                  <a:lnTo>
                    <a:pt x="3467" y="21600"/>
                  </a:lnTo>
                  <a:lnTo>
                    <a:pt x="0" y="0"/>
                  </a:lnTo>
                  <a:lnTo>
                    <a:pt x="533" y="2833"/>
                  </a:lnTo>
                  <a:lnTo>
                    <a:pt x="1867" y="8498"/>
                  </a:lnTo>
                  <a:lnTo>
                    <a:pt x="3733" y="14872"/>
                  </a:lnTo>
                  <a:lnTo>
                    <a:pt x="5333" y="18059"/>
                  </a:lnTo>
                  <a:lnTo>
                    <a:pt x="6400" y="18413"/>
                  </a:lnTo>
                  <a:lnTo>
                    <a:pt x="8267" y="18767"/>
                  </a:lnTo>
                  <a:lnTo>
                    <a:pt x="11200" y="19121"/>
                  </a:lnTo>
                  <a:lnTo>
                    <a:pt x="13867" y="19475"/>
                  </a:lnTo>
                  <a:lnTo>
                    <a:pt x="17067" y="20184"/>
                  </a:lnTo>
                  <a:lnTo>
                    <a:pt x="19200" y="20538"/>
                  </a:lnTo>
                  <a:lnTo>
                    <a:pt x="21067" y="20892"/>
                  </a:lnTo>
                  <a:lnTo>
                    <a:pt x="21600" y="20892"/>
                  </a:lnTo>
                  <a:close/>
                </a:path>
              </a:pathLst>
            </a:custGeom>
            <a:solidFill>
              <a:srgbClr val="F0F4DB"/>
            </a:solidFill>
            <a:ln w="9525" cap="flat">
              <a:noFill/>
              <a:round/>
            </a:ln>
            <a:effectLst/>
          </p:spPr>
          <p:txBody>
            <a:bodyPr wrap="square" lIns="0" tIns="0" rIns="0" bIns="0" numCol="1" anchor="t">
              <a:noAutofit/>
            </a:bodyPr>
            <a:lstStyle/>
            <a:p>
              <a:pPr lvl="0" defTabSz="647700">
                <a:defRPr sz="1400"/>
              </a:pPr>
              <a:endParaRPr/>
            </a:p>
          </p:txBody>
        </p:sp>
        <p:sp>
          <p:nvSpPr>
            <p:cNvPr id="1369" name="Shape 1369"/>
            <p:cNvSpPr/>
            <p:nvPr/>
          </p:nvSpPr>
          <p:spPr>
            <a:xfrm>
              <a:off x="586862" y="359178"/>
              <a:ext cx="611994" cy="419101"/>
            </a:xfrm>
            <a:custGeom>
              <a:avLst/>
              <a:gdLst/>
              <a:ahLst/>
              <a:cxnLst>
                <a:cxn ang="0">
                  <a:pos x="wd2" y="hd2"/>
                </a:cxn>
                <a:cxn ang="5400000">
                  <a:pos x="wd2" y="hd2"/>
                </a:cxn>
                <a:cxn ang="10800000">
                  <a:pos x="wd2" y="hd2"/>
                </a:cxn>
                <a:cxn ang="16200000">
                  <a:pos x="wd2" y="hd2"/>
                </a:cxn>
              </a:cxnLst>
              <a:rect l="0" t="0" r="r" b="b"/>
              <a:pathLst>
                <a:path w="21600" h="21600" extrusionOk="0">
                  <a:moveTo>
                    <a:pt x="18991" y="0"/>
                  </a:moveTo>
                  <a:lnTo>
                    <a:pt x="16800" y="10938"/>
                  </a:lnTo>
                  <a:lnTo>
                    <a:pt x="14948" y="12315"/>
                  </a:lnTo>
                  <a:lnTo>
                    <a:pt x="9835" y="11921"/>
                  </a:lnTo>
                  <a:lnTo>
                    <a:pt x="8087" y="12826"/>
                  </a:lnTo>
                  <a:lnTo>
                    <a:pt x="4748" y="12039"/>
                  </a:lnTo>
                  <a:lnTo>
                    <a:pt x="2791" y="12472"/>
                  </a:lnTo>
                  <a:lnTo>
                    <a:pt x="1748" y="13928"/>
                  </a:lnTo>
                  <a:lnTo>
                    <a:pt x="652" y="16131"/>
                  </a:lnTo>
                  <a:lnTo>
                    <a:pt x="0" y="19515"/>
                  </a:lnTo>
                  <a:lnTo>
                    <a:pt x="0" y="19554"/>
                  </a:lnTo>
                  <a:lnTo>
                    <a:pt x="26" y="19633"/>
                  </a:lnTo>
                  <a:lnTo>
                    <a:pt x="130" y="19711"/>
                  </a:lnTo>
                  <a:lnTo>
                    <a:pt x="209" y="19790"/>
                  </a:lnTo>
                  <a:lnTo>
                    <a:pt x="365" y="19830"/>
                  </a:lnTo>
                  <a:lnTo>
                    <a:pt x="548" y="19908"/>
                  </a:lnTo>
                  <a:lnTo>
                    <a:pt x="809" y="19790"/>
                  </a:lnTo>
                  <a:lnTo>
                    <a:pt x="1122" y="19672"/>
                  </a:lnTo>
                  <a:lnTo>
                    <a:pt x="1435" y="19357"/>
                  </a:lnTo>
                  <a:lnTo>
                    <a:pt x="1722" y="18964"/>
                  </a:lnTo>
                  <a:lnTo>
                    <a:pt x="1878" y="18728"/>
                  </a:lnTo>
                  <a:lnTo>
                    <a:pt x="1930" y="18570"/>
                  </a:lnTo>
                  <a:lnTo>
                    <a:pt x="2009" y="18767"/>
                  </a:lnTo>
                  <a:lnTo>
                    <a:pt x="2217" y="19082"/>
                  </a:lnTo>
                  <a:lnTo>
                    <a:pt x="2504" y="19357"/>
                  </a:lnTo>
                  <a:lnTo>
                    <a:pt x="2791" y="19357"/>
                  </a:lnTo>
                  <a:lnTo>
                    <a:pt x="2922" y="19672"/>
                  </a:lnTo>
                  <a:lnTo>
                    <a:pt x="3104" y="19790"/>
                  </a:lnTo>
                  <a:lnTo>
                    <a:pt x="3261" y="19790"/>
                  </a:lnTo>
                  <a:lnTo>
                    <a:pt x="3313" y="19751"/>
                  </a:lnTo>
                  <a:lnTo>
                    <a:pt x="3365" y="19751"/>
                  </a:lnTo>
                  <a:lnTo>
                    <a:pt x="3496" y="19711"/>
                  </a:lnTo>
                  <a:lnTo>
                    <a:pt x="3704" y="19633"/>
                  </a:lnTo>
                  <a:lnTo>
                    <a:pt x="3965" y="19515"/>
                  </a:lnTo>
                  <a:lnTo>
                    <a:pt x="4278" y="19357"/>
                  </a:lnTo>
                  <a:lnTo>
                    <a:pt x="4591" y="19161"/>
                  </a:lnTo>
                  <a:lnTo>
                    <a:pt x="4930" y="18925"/>
                  </a:lnTo>
                  <a:lnTo>
                    <a:pt x="5243" y="18610"/>
                  </a:lnTo>
                  <a:lnTo>
                    <a:pt x="5348" y="18452"/>
                  </a:lnTo>
                  <a:lnTo>
                    <a:pt x="5452" y="18216"/>
                  </a:lnTo>
                  <a:lnTo>
                    <a:pt x="5530" y="18020"/>
                  </a:lnTo>
                  <a:lnTo>
                    <a:pt x="5661" y="17862"/>
                  </a:lnTo>
                  <a:lnTo>
                    <a:pt x="5870" y="17705"/>
                  </a:lnTo>
                  <a:lnTo>
                    <a:pt x="6130" y="17626"/>
                  </a:lnTo>
                  <a:lnTo>
                    <a:pt x="6443" y="17626"/>
                  </a:lnTo>
                  <a:lnTo>
                    <a:pt x="6730" y="17626"/>
                  </a:lnTo>
                  <a:lnTo>
                    <a:pt x="7017" y="17705"/>
                  </a:lnTo>
                  <a:lnTo>
                    <a:pt x="7226" y="17744"/>
                  </a:lnTo>
                  <a:lnTo>
                    <a:pt x="7357" y="17862"/>
                  </a:lnTo>
                  <a:lnTo>
                    <a:pt x="7435" y="17862"/>
                  </a:lnTo>
                  <a:lnTo>
                    <a:pt x="8974" y="21600"/>
                  </a:lnTo>
                  <a:lnTo>
                    <a:pt x="21600" y="16643"/>
                  </a:lnTo>
                  <a:lnTo>
                    <a:pt x="18991"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70" name="Shape 1370"/>
            <p:cNvSpPr/>
            <p:nvPr/>
          </p:nvSpPr>
          <p:spPr>
            <a:xfrm>
              <a:off x="841120" y="0"/>
              <a:ext cx="672603" cy="876599"/>
            </a:xfrm>
            <a:custGeom>
              <a:avLst/>
              <a:gdLst/>
              <a:ahLst/>
              <a:cxnLst>
                <a:cxn ang="0">
                  <a:pos x="wd2" y="hd2"/>
                </a:cxn>
                <a:cxn ang="5400000">
                  <a:pos x="wd2" y="hd2"/>
                </a:cxn>
                <a:cxn ang="10800000">
                  <a:pos x="wd2" y="hd2"/>
                </a:cxn>
                <a:cxn ang="16200000">
                  <a:pos x="wd2" y="hd2"/>
                </a:cxn>
              </a:cxnLst>
              <a:rect l="0" t="0" r="r" b="b"/>
              <a:pathLst>
                <a:path w="21600" h="21600" extrusionOk="0">
                  <a:moveTo>
                    <a:pt x="20032" y="20052"/>
                  </a:moveTo>
                  <a:lnTo>
                    <a:pt x="20626" y="18923"/>
                  </a:lnTo>
                  <a:lnTo>
                    <a:pt x="21600" y="18522"/>
                  </a:lnTo>
                  <a:lnTo>
                    <a:pt x="21030" y="12749"/>
                  </a:lnTo>
                  <a:lnTo>
                    <a:pt x="20341" y="11037"/>
                  </a:lnTo>
                  <a:lnTo>
                    <a:pt x="19628" y="9379"/>
                  </a:lnTo>
                  <a:lnTo>
                    <a:pt x="19604" y="9379"/>
                  </a:lnTo>
                  <a:lnTo>
                    <a:pt x="19556" y="9379"/>
                  </a:lnTo>
                  <a:lnTo>
                    <a:pt x="19438" y="9379"/>
                  </a:lnTo>
                  <a:lnTo>
                    <a:pt x="19295" y="9361"/>
                  </a:lnTo>
                  <a:lnTo>
                    <a:pt x="19105" y="9288"/>
                  </a:lnTo>
                  <a:lnTo>
                    <a:pt x="18891" y="9179"/>
                  </a:lnTo>
                  <a:lnTo>
                    <a:pt x="18653" y="9015"/>
                  </a:lnTo>
                  <a:lnTo>
                    <a:pt x="18345" y="8797"/>
                  </a:lnTo>
                  <a:lnTo>
                    <a:pt x="18178" y="8633"/>
                  </a:lnTo>
                  <a:lnTo>
                    <a:pt x="18012" y="8469"/>
                  </a:lnTo>
                  <a:lnTo>
                    <a:pt x="17822" y="8305"/>
                  </a:lnTo>
                  <a:lnTo>
                    <a:pt x="17655" y="8105"/>
                  </a:lnTo>
                  <a:lnTo>
                    <a:pt x="17465" y="7886"/>
                  </a:lnTo>
                  <a:lnTo>
                    <a:pt x="17299" y="7686"/>
                  </a:lnTo>
                  <a:lnTo>
                    <a:pt x="17133" y="7467"/>
                  </a:lnTo>
                  <a:lnTo>
                    <a:pt x="16966" y="7249"/>
                  </a:lnTo>
                  <a:lnTo>
                    <a:pt x="16562" y="6739"/>
                  </a:lnTo>
                  <a:lnTo>
                    <a:pt x="16087" y="6356"/>
                  </a:lnTo>
                  <a:lnTo>
                    <a:pt x="15659" y="6065"/>
                  </a:lnTo>
                  <a:lnTo>
                    <a:pt x="15208" y="5864"/>
                  </a:lnTo>
                  <a:lnTo>
                    <a:pt x="14851" y="5773"/>
                  </a:lnTo>
                  <a:lnTo>
                    <a:pt x="14566" y="5682"/>
                  </a:lnTo>
                  <a:lnTo>
                    <a:pt x="14376" y="5664"/>
                  </a:lnTo>
                  <a:lnTo>
                    <a:pt x="14281" y="5664"/>
                  </a:lnTo>
                  <a:lnTo>
                    <a:pt x="15113" y="4590"/>
                  </a:lnTo>
                  <a:lnTo>
                    <a:pt x="15018" y="4535"/>
                  </a:lnTo>
                  <a:lnTo>
                    <a:pt x="14851" y="4335"/>
                  </a:lnTo>
                  <a:lnTo>
                    <a:pt x="14638" y="4116"/>
                  </a:lnTo>
                  <a:lnTo>
                    <a:pt x="14424" y="3843"/>
                  </a:lnTo>
                  <a:lnTo>
                    <a:pt x="14091" y="3479"/>
                  </a:lnTo>
                  <a:lnTo>
                    <a:pt x="13758" y="3224"/>
                  </a:lnTo>
                  <a:lnTo>
                    <a:pt x="13450" y="3078"/>
                  </a:lnTo>
                  <a:lnTo>
                    <a:pt x="13164" y="3023"/>
                  </a:lnTo>
                  <a:lnTo>
                    <a:pt x="12903" y="3005"/>
                  </a:lnTo>
                  <a:lnTo>
                    <a:pt x="12689" y="3023"/>
                  </a:lnTo>
                  <a:lnTo>
                    <a:pt x="12594" y="3041"/>
                  </a:lnTo>
                  <a:lnTo>
                    <a:pt x="12547" y="3060"/>
                  </a:lnTo>
                  <a:lnTo>
                    <a:pt x="12499" y="3041"/>
                  </a:lnTo>
                  <a:lnTo>
                    <a:pt x="12380" y="3005"/>
                  </a:lnTo>
                  <a:lnTo>
                    <a:pt x="12214" y="2896"/>
                  </a:lnTo>
                  <a:lnTo>
                    <a:pt x="11976" y="2750"/>
                  </a:lnTo>
                  <a:lnTo>
                    <a:pt x="11715" y="2568"/>
                  </a:lnTo>
                  <a:lnTo>
                    <a:pt x="11406" y="2331"/>
                  </a:lnTo>
                  <a:lnTo>
                    <a:pt x="11073" y="2022"/>
                  </a:lnTo>
                  <a:lnTo>
                    <a:pt x="10764" y="1639"/>
                  </a:lnTo>
                  <a:lnTo>
                    <a:pt x="10313" y="1220"/>
                  </a:lnTo>
                  <a:lnTo>
                    <a:pt x="9719" y="856"/>
                  </a:lnTo>
                  <a:lnTo>
                    <a:pt x="9077" y="583"/>
                  </a:lnTo>
                  <a:lnTo>
                    <a:pt x="8436" y="364"/>
                  </a:lnTo>
                  <a:lnTo>
                    <a:pt x="7818" y="219"/>
                  </a:lnTo>
                  <a:lnTo>
                    <a:pt x="7295" y="109"/>
                  </a:lnTo>
                  <a:lnTo>
                    <a:pt x="6986" y="36"/>
                  </a:lnTo>
                  <a:lnTo>
                    <a:pt x="6844" y="18"/>
                  </a:lnTo>
                  <a:lnTo>
                    <a:pt x="6772" y="18"/>
                  </a:lnTo>
                  <a:lnTo>
                    <a:pt x="6630" y="0"/>
                  </a:lnTo>
                  <a:lnTo>
                    <a:pt x="6368" y="0"/>
                  </a:lnTo>
                  <a:lnTo>
                    <a:pt x="6036" y="18"/>
                  </a:lnTo>
                  <a:lnTo>
                    <a:pt x="5632" y="91"/>
                  </a:lnTo>
                  <a:lnTo>
                    <a:pt x="5133" y="182"/>
                  </a:lnTo>
                  <a:lnTo>
                    <a:pt x="4586" y="364"/>
                  </a:lnTo>
                  <a:lnTo>
                    <a:pt x="4016" y="601"/>
                  </a:lnTo>
                  <a:lnTo>
                    <a:pt x="3517" y="820"/>
                  </a:lnTo>
                  <a:lnTo>
                    <a:pt x="3089" y="1056"/>
                  </a:lnTo>
                  <a:lnTo>
                    <a:pt x="2638" y="1257"/>
                  </a:lnTo>
                  <a:lnTo>
                    <a:pt x="2257" y="1493"/>
                  </a:lnTo>
                  <a:lnTo>
                    <a:pt x="1877" y="1748"/>
                  </a:lnTo>
                  <a:lnTo>
                    <a:pt x="1521" y="2022"/>
                  </a:lnTo>
                  <a:lnTo>
                    <a:pt x="1164" y="2349"/>
                  </a:lnTo>
                  <a:lnTo>
                    <a:pt x="808" y="2750"/>
                  </a:lnTo>
                  <a:lnTo>
                    <a:pt x="665" y="2896"/>
                  </a:lnTo>
                  <a:lnTo>
                    <a:pt x="523" y="3041"/>
                  </a:lnTo>
                  <a:lnTo>
                    <a:pt x="356" y="3187"/>
                  </a:lnTo>
                  <a:lnTo>
                    <a:pt x="214" y="3333"/>
                  </a:lnTo>
                  <a:lnTo>
                    <a:pt x="95" y="3460"/>
                  </a:lnTo>
                  <a:lnTo>
                    <a:pt x="24" y="3588"/>
                  </a:lnTo>
                  <a:lnTo>
                    <a:pt x="0" y="3734"/>
                  </a:lnTo>
                  <a:lnTo>
                    <a:pt x="0" y="3861"/>
                  </a:lnTo>
                  <a:lnTo>
                    <a:pt x="48" y="4025"/>
                  </a:lnTo>
                  <a:lnTo>
                    <a:pt x="119" y="4262"/>
                  </a:lnTo>
                  <a:lnTo>
                    <a:pt x="261" y="4517"/>
                  </a:lnTo>
                  <a:lnTo>
                    <a:pt x="404" y="4790"/>
                  </a:lnTo>
                  <a:lnTo>
                    <a:pt x="570" y="5063"/>
                  </a:lnTo>
                  <a:lnTo>
                    <a:pt x="760" y="5336"/>
                  </a:lnTo>
                  <a:lnTo>
                    <a:pt x="974" y="5537"/>
                  </a:lnTo>
                  <a:lnTo>
                    <a:pt x="1188" y="5719"/>
                  </a:lnTo>
                  <a:lnTo>
                    <a:pt x="1331" y="5792"/>
                  </a:lnTo>
                  <a:lnTo>
                    <a:pt x="1473" y="5828"/>
                  </a:lnTo>
                  <a:lnTo>
                    <a:pt x="1663" y="5864"/>
                  </a:lnTo>
                  <a:lnTo>
                    <a:pt x="1830" y="5864"/>
                  </a:lnTo>
                  <a:lnTo>
                    <a:pt x="1972" y="5864"/>
                  </a:lnTo>
                  <a:lnTo>
                    <a:pt x="2091" y="5864"/>
                  </a:lnTo>
                  <a:lnTo>
                    <a:pt x="2186" y="5864"/>
                  </a:lnTo>
                  <a:lnTo>
                    <a:pt x="2210" y="5864"/>
                  </a:lnTo>
                  <a:lnTo>
                    <a:pt x="2614" y="6229"/>
                  </a:lnTo>
                  <a:lnTo>
                    <a:pt x="2709" y="6247"/>
                  </a:lnTo>
                  <a:lnTo>
                    <a:pt x="2875" y="6320"/>
                  </a:lnTo>
                  <a:lnTo>
                    <a:pt x="3113" y="6411"/>
                  </a:lnTo>
                  <a:lnTo>
                    <a:pt x="3398" y="6556"/>
                  </a:lnTo>
                  <a:lnTo>
                    <a:pt x="3683" y="6939"/>
                  </a:lnTo>
                  <a:lnTo>
                    <a:pt x="3754" y="7412"/>
                  </a:lnTo>
                  <a:lnTo>
                    <a:pt x="3754" y="7795"/>
                  </a:lnTo>
                  <a:lnTo>
                    <a:pt x="3826" y="7995"/>
                  </a:lnTo>
                  <a:lnTo>
                    <a:pt x="3850" y="7995"/>
                  </a:lnTo>
                  <a:lnTo>
                    <a:pt x="3897" y="8032"/>
                  </a:lnTo>
                  <a:lnTo>
                    <a:pt x="3992" y="8050"/>
                  </a:lnTo>
                  <a:lnTo>
                    <a:pt x="4111" y="8068"/>
                  </a:lnTo>
                  <a:lnTo>
                    <a:pt x="4206" y="8105"/>
                  </a:lnTo>
                  <a:lnTo>
                    <a:pt x="4372" y="8105"/>
                  </a:lnTo>
                  <a:lnTo>
                    <a:pt x="4539" y="8050"/>
                  </a:lnTo>
                  <a:lnTo>
                    <a:pt x="4705" y="7995"/>
                  </a:lnTo>
                  <a:lnTo>
                    <a:pt x="4752" y="7977"/>
                  </a:lnTo>
                  <a:lnTo>
                    <a:pt x="4776" y="7995"/>
                  </a:lnTo>
                  <a:lnTo>
                    <a:pt x="4824" y="8032"/>
                  </a:lnTo>
                  <a:lnTo>
                    <a:pt x="4871" y="8105"/>
                  </a:lnTo>
                  <a:lnTo>
                    <a:pt x="4943" y="8177"/>
                  </a:lnTo>
                  <a:lnTo>
                    <a:pt x="5061" y="8268"/>
                  </a:lnTo>
                  <a:lnTo>
                    <a:pt x="5251" y="8341"/>
                  </a:lnTo>
                  <a:lnTo>
                    <a:pt x="5513" y="8432"/>
                  </a:lnTo>
                  <a:lnTo>
                    <a:pt x="5584" y="8469"/>
                  </a:lnTo>
                  <a:lnTo>
                    <a:pt x="5655" y="8560"/>
                  </a:lnTo>
                  <a:lnTo>
                    <a:pt x="5774" y="8687"/>
                  </a:lnTo>
                  <a:lnTo>
                    <a:pt x="5941" y="8815"/>
                  </a:lnTo>
                  <a:lnTo>
                    <a:pt x="6083" y="8961"/>
                  </a:lnTo>
                  <a:lnTo>
                    <a:pt x="6226" y="9088"/>
                  </a:lnTo>
                  <a:lnTo>
                    <a:pt x="6392" y="9161"/>
                  </a:lnTo>
                  <a:lnTo>
                    <a:pt x="6558" y="9216"/>
                  </a:lnTo>
                  <a:lnTo>
                    <a:pt x="6772" y="9161"/>
                  </a:lnTo>
                  <a:lnTo>
                    <a:pt x="7057" y="9015"/>
                  </a:lnTo>
                  <a:lnTo>
                    <a:pt x="7390" y="8815"/>
                  </a:lnTo>
                  <a:lnTo>
                    <a:pt x="7723" y="8560"/>
                  </a:lnTo>
                  <a:lnTo>
                    <a:pt x="8008" y="8305"/>
                  </a:lnTo>
                  <a:lnTo>
                    <a:pt x="8269" y="8105"/>
                  </a:lnTo>
                  <a:lnTo>
                    <a:pt x="8459" y="7941"/>
                  </a:lnTo>
                  <a:lnTo>
                    <a:pt x="8507" y="7886"/>
                  </a:lnTo>
                  <a:lnTo>
                    <a:pt x="8626" y="7795"/>
                  </a:lnTo>
                  <a:lnTo>
                    <a:pt x="8863" y="7759"/>
                  </a:lnTo>
                  <a:lnTo>
                    <a:pt x="9053" y="8013"/>
                  </a:lnTo>
                  <a:lnTo>
                    <a:pt x="9101" y="8851"/>
                  </a:lnTo>
                  <a:lnTo>
                    <a:pt x="9077" y="9270"/>
                  </a:lnTo>
                  <a:lnTo>
                    <a:pt x="9077" y="9762"/>
                  </a:lnTo>
                  <a:lnTo>
                    <a:pt x="9077" y="10126"/>
                  </a:lnTo>
                  <a:lnTo>
                    <a:pt x="9077" y="10272"/>
                  </a:lnTo>
                  <a:lnTo>
                    <a:pt x="9552" y="14260"/>
                  </a:lnTo>
                  <a:lnTo>
                    <a:pt x="9790" y="15444"/>
                  </a:lnTo>
                  <a:lnTo>
                    <a:pt x="10004" y="15918"/>
                  </a:lnTo>
                  <a:lnTo>
                    <a:pt x="7794" y="16573"/>
                  </a:lnTo>
                  <a:lnTo>
                    <a:pt x="5394" y="17265"/>
                  </a:lnTo>
                  <a:lnTo>
                    <a:pt x="5275" y="17284"/>
                  </a:lnTo>
                  <a:lnTo>
                    <a:pt x="5014" y="17320"/>
                  </a:lnTo>
                  <a:lnTo>
                    <a:pt x="4586" y="17429"/>
                  </a:lnTo>
                  <a:lnTo>
                    <a:pt x="4135" y="17557"/>
                  </a:lnTo>
                  <a:lnTo>
                    <a:pt x="3612" y="17721"/>
                  </a:lnTo>
                  <a:lnTo>
                    <a:pt x="3137" y="17939"/>
                  </a:lnTo>
                  <a:lnTo>
                    <a:pt x="2733" y="18176"/>
                  </a:lnTo>
                  <a:lnTo>
                    <a:pt x="2448" y="18486"/>
                  </a:lnTo>
                  <a:lnTo>
                    <a:pt x="2495" y="18595"/>
                  </a:lnTo>
                  <a:lnTo>
                    <a:pt x="2566" y="18850"/>
                  </a:lnTo>
                  <a:lnTo>
                    <a:pt x="2733" y="19214"/>
                  </a:lnTo>
                  <a:lnTo>
                    <a:pt x="2899" y="19615"/>
                  </a:lnTo>
                  <a:lnTo>
                    <a:pt x="3065" y="20034"/>
                  </a:lnTo>
                  <a:lnTo>
                    <a:pt x="3232" y="20362"/>
                  </a:lnTo>
                  <a:lnTo>
                    <a:pt x="3327" y="20617"/>
                  </a:lnTo>
                  <a:lnTo>
                    <a:pt x="3350" y="20708"/>
                  </a:lnTo>
                  <a:lnTo>
                    <a:pt x="3398" y="20726"/>
                  </a:lnTo>
                  <a:lnTo>
                    <a:pt x="3517" y="20799"/>
                  </a:lnTo>
                  <a:lnTo>
                    <a:pt x="3683" y="20926"/>
                  </a:lnTo>
                  <a:lnTo>
                    <a:pt x="3873" y="21072"/>
                  </a:lnTo>
                  <a:lnTo>
                    <a:pt x="4135" y="21218"/>
                  </a:lnTo>
                  <a:lnTo>
                    <a:pt x="4372" y="21363"/>
                  </a:lnTo>
                  <a:lnTo>
                    <a:pt x="4610" y="21491"/>
                  </a:lnTo>
                  <a:lnTo>
                    <a:pt x="4871" y="21600"/>
                  </a:lnTo>
                  <a:lnTo>
                    <a:pt x="5038" y="21582"/>
                  </a:lnTo>
                  <a:lnTo>
                    <a:pt x="5299" y="21473"/>
                  </a:lnTo>
                  <a:lnTo>
                    <a:pt x="5655" y="21309"/>
                  </a:lnTo>
                  <a:lnTo>
                    <a:pt x="6083" y="21126"/>
                  </a:lnTo>
                  <a:lnTo>
                    <a:pt x="6558" y="20926"/>
                  </a:lnTo>
                  <a:lnTo>
                    <a:pt x="7129" y="20744"/>
                  </a:lnTo>
                  <a:lnTo>
                    <a:pt x="7770" y="20617"/>
                  </a:lnTo>
                  <a:lnTo>
                    <a:pt x="8459" y="20562"/>
                  </a:lnTo>
                  <a:lnTo>
                    <a:pt x="8602" y="20580"/>
                  </a:lnTo>
                  <a:lnTo>
                    <a:pt x="8792" y="20617"/>
                  </a:lnTo>
                  <a:lnTo>
                    <a:pt x="8982" y="20708"/>
                  </a:lnTo>
                  <a:lnTo>
                    <a:pt x="9196" y="20780"/>
                  </a:lnTo>
                  <a:lnTo>
                    <a:pt x="9386" y="20871"/>
                  </a:lnTo>
                  <a:lnTo>
                    <a:pt x="9576" y="20944"/>
                  </a:lnTo>
                  <a:lnTo>
                    <a:pt x="9766" y="21017"/>
                  </a:lnTo>
                  <a:lnTo>
                    <a:pt x="9909" y="21035"/>
                  </a:lnTo>
                  <a:lnTo>
                    <a:pt x="10147" y="21017"/>
                  </a:lnTo>
                  <a:lnTo>
                    <a:pt x="10408" y="20926"/>
                  </a:lnTo>
                  <a:lnTo>
                    <a:pt x="10622" y="20853"/>
                  </a:lnTo>
                  <a:lnTo>
                    <a:pt x="10859" y="20726"/>
                  </a:lnTo>
                  <a:lnTo>
                    <a:pt x="11050" y="20617"/>
                  </a:lnTo>
                  <a:lnTo>
                    <a:pt x="11287" y="20525"/>
                  </a:lnTo>
                  <a:lnTo>
                    <a:pt x="11501" y="20453"/>
                  </a:lnTo>
                  <a:lnTo>
                    <a:pt x="11715" y="20434"/>
                  </a:lnTo>
                  <a:lnTo>
                    <a:pt x="12119" y="20434"/>
                  </a:lnTo>
                  <a:lnTo>
                    <a:pt x="12547" y="20471"/>
                  </a:lnTo>
                  <a:lnTo>
                    <a:pt x="12903" y="20507"/>
                  </a:lnTo>
                  <a:lnTo>
                    <a:pt x="13212" y="20580"/>
                  </a:lnTo>
                  <a:lnTo>
                    <a:pt x="13497" y="20617"/>
                  </a:lnTo>
                  <a:lnTo>
                    <a:pt x="13687" y="20671"/>
                  </a:lnTo>
                  <a:lnTo>
                    <a:pt x="13830" y="20708"/>
                  </a:lnTo>
                  <a:lnTo>
                    <a:pt x="13877" y="20726"/>
                  </a:lnTo>
                  <a:lnTo>
                    <a:pt x="15160" y="20580"/>
                  </a:lnTo>
                  <a:lnTo>
                    <a:pt x="20032" y="20052"/>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71" name="Shape 1371"/>
            <p:cNvSpPr/>
            <p:nvPr/>
          </p:nvSpPr>
          <p:spPr>
            <a:xfrm>
              <a:off x="949032" y="187702"/>
              <a:ext cx="211390" cy="168520"/>
            </a:xfrm>
            <a:custGeom>
              <a:avLst/>
              <a:gdLst/>
              <a:ahLst/>
              <a:cxnLst>
                <a:cxn ang="0">
                  <a:pos x="wd2" y="hd2"/>
                </a:cxn>
                <a:cxn ang="5400000">
                  <a:pos x="wd2" y="hd2"/>
                </a:cxn>
                <a:cxn ang="10800000">
                  <a:pos x="wd2" y="hd2"/>
                </a:cxn>
                <a:cxn ang="16200000">
                  <a:pos x="wd2" y="hd2"/>
                </a:cxn>
              </a:cxnLst>
              <a:rect l="0" t="0" r="r" b="b"/>
              <a:pathLst>
                <a:path w="21600" h="21600" extrusionOk="0">
                  <a:moveTo>
                    <a:pt x="4817" y="7768"/>
                  </a:moveTo>
                  <a:lnTo>
                    <a:pt x="5118" y="7484"/>
                  </a:lnTo>
                  <a:lnTo>
                    <a:pt x="5268" y="6821"/>
                  </a:lnTo>
                  <a:lnTo>
                    <a:pt x="5569" y="5968"/>
                  </a:lnTo>
                  <a:lnTo>
                    <a:pt x="5795" y="4926"/>
                  </a:lnTo>
                  <a:lnTo>
                    <a:pt x="6171" y="4074"/>
                  </a:lnTo>
                  <a:lnTo>
                    <a:pt x="6698" y="3316"/>
                  </a:lnTo>
                  <a:lnTo>
                    <a:pt x="7451" y="2653"/>
                  </a:lnTo>
                  <a:lnTo>
                    <a:pt x="8580" y="2463"/>
                  </a:lnTo>
                  <a:lnTo>
                    <a:pt x="9031" y="2368"/>
                  </a:lnTo>
                  <a:lnTo>
                    <a:pt x="9182" y="1989"/>
                  </a:lnTo>
                  <a:lnTo>
                    <a:pt x="9257" y="1800"/>
                  </a:lnTo>
                  <a:lnTo>
                    <a:pt x="9257" y="1705"/>
                  </a:lnTo>
                  <a:lnTo>
                    <a:pt x="9709" y="0"/>
                  </a:lnTo>
                  <a:lnTo>
                    <a:pt x="9784" y="0"/>
                  </a:lnTo>
                  <a:lnTo>
                    <a:pt x="10085" y="189"/>
                  </a:lnTo>
                  <a:lnTo>
                    <a:pt x="10461" y="379"/>
                  </a:lnTo>
                  <a:lnTo>
                    <a:pt x="11063" y="568"/>
                  </a:lnTo>
                  <a:lnTo>
                    <a:pt x="11666" y="758"/>
                  </a:lnTo>
                  <a:lnTo>
                    <a:pt x="12418" y="1232"/>
                  </a:lnTo>
                  <a:lnTo>
                    <a:pt x="13171" y="1611"/>
                  </a:lnTo>
                  <a:lnTo>
                    <a:pt x="13848" y="2084"/>
                  </a:lnTo>
                  <a:lnTo>
                    <a:pt x="14450" y="2558"/>
                  </a:lnTo>
                  <a:lnTo>
                    <a:pt x="14977" y="2937"/>
                  </a:lnTo>
                  <a:lnTo>
                    <a:pt x="15429" y="3316"/>
                  </a:lnTo>
                  <a:lnTo>
                    <a:pt x="15805" y="3600"/>
                  </a:lnTo>
                  <a:lnTo>
                    <a:pt x="15579" y="3884"/>
                  </a:lnTo>
                  <a:lnTo>
                    <a:pt x="15278" y="4263"/>
                  </a:lnTo>
                  <a:lnTo>
                    <a:pt x="14902" y="4737"/>
                  </a:lnTo>
                  <a:lnTo>
                    <a:pt x="14826" y="4926"/>
                  </a:lnTo>
                  <a:lnTo>
                    <a:pt x="14977" y="5021"/>
                  </a:lnTo>
                  <a:lnTo>
                    <a:pt x="15278" y="4926"/>
                  </a:lnTo>
                  <a:lnTo>
                    <a:pt x="15504" y="4832"/>
                  </a:lnTo>
                  <a:lnTo>
                    <a:pt x="15880" y="4642"/>
                  </a:lnTo>
                  <a:lnTo>
                    <a:pt x="16181" y="4547"/>
                  </a:lnTo>
                  <a:lnTo>
                    <a:pt x="16633" y="4358"/>
                  </a:lnTo>
                  <a:lnTo>
                    <a:pt x="17084" y="4263"/>
                  </a:lnTo>
                  <a:lnTo>
                    <a:pt x="17536" y="4358"/>
                  </a:lnTo>
                  <a:lnTo>
                    <a:pt x="17912" y="4547"/>
                  </a:lnTo>
                  <a:lnTo>
                    <a:pt x="18439" y="4642"/>
                  </a:lnTo>
                  <a:lnTo>
                    <a:pt x="19192" y="4737"/>
                  </a:lnTo>
                  <a:lnTo>
                    <a:pt x="19869" y="4737"/>
                  </a:lnTo>
                  <a:lnTo>
                    <a:pt x="20546" y="4832"/>
                  </a:lnTo>
                  <a:lnTo>
                    <a:pt x="21073" y="4832"/>
                  </a:lnTo>
                  <a:lnTo>
                    <a:pt x="21449" y="4737"/>
                  </a:lnTo>
                  <a:lnTo>
                    <a:pt x="21600" y="4547"/>
                  </a:lnTo>
                  <a:lnTo>
                    <a:pt x="21299" y="5495"/>
                  </a:lnTo>
                  <a:lnTo>
                    <a:pt x="20772" y="7105"/>
                  </a:lnTo>
                  <a:lnTo>
                    <a:pt x="20170" y="9379"/>
                  </a:lnTo>
                  <a:lnTo>
                    <a:pt x="19718" y="12221"/>
                  </a:lnTo>
                  <a:lnTo>
                    <a:pt x="19869" y="10989"/>
                  </a:lnTo>
                  <a:lnTo>
                    <a:pt x="19794" y="11937"/>
                  </a:lnTo>
                  <a:lnTo>
                    <a:pt x="19417" y="14021"/>
                  </a:lnTo>
                  <a:lnTo>
                    <a:pt x="19041" y="16200"/>
                  </a:lnTo>
                  <a:lnTo>
                    <a:pt x="19041" y="15537"/>
                  </a:lnTo>
                  <a:lnTo>
                    <a:pt x="18891" y="14968"/>
                  </a:lnTo>
                  <a:lnTo>
                    <a:pt x="18590" y="14589"/>
                  </a:lnTo>
                  <a:lnTo>
                    <a:pt x="18138" y="14211"/>
                  </a:lnTo>
                  <a:lnTo>
                    <a:pt x="17611" y="14021"/>
                  </a:lnTo>
                  <a:lnTo>
                    <a:pt x="17009" y="14021"/>
                  </a:lnTo>
                  <a:lnTo>
                    <a:pt x="16332" y="14211"/>
                  </a:lnTo>
                  <a:lnTo>
                    <a:pt x="15654" y="14779"/>
                  </a:lnTo>
                  <a:lnTo>
                    <a:pt x="15203" y="15442"/>
                  </a:lnTo>
                  <a:lnTo>
                    <a:pt x="14826" y="16011"/>
                  </a:lnTo>
                  <a:lnTo>
                    <a:pt x="14601" y="16484"/>
                  </a:lnTo>
                  <a:lnTo>
                    <a:pt x="14375" y="16958"/>
                  </a:lnTo>
                  <a:lnTo>
                    <a:pt x="14149" y="17526"/>
                  </a:lnTo>
                  <a:lnTo>
                    <a:pt x="13848" y="17905"/>
                  </a:lnTo>
                  <a:lnTo>
                    <a:pt x="13547" y="18379"/>
                  </a:lnTo>
                  <a:lnTo>
                    <a:pt x="13095" y="18758"/>
                  </a:lnTo>
                  <a:lnTo>
                    <a:pt x="12493" y="19421"/>
                  </a:lnTo>
                  <a:lnTo>
                    <a:pt x="11891" y="20084"/>
                  </a:lnTo>
                  <a:lnTo>
                    <a:pt x="11289" y="20747"/>
                  </a:lnTo>
                  <a:lnTo>
                    <a:pt x="10762" y="21221"/>
                  </a:lnTo>
                  <a:lnTo>
                    <a:pt x="10236" y="21505"/>
                  </a:lnTo>
                  <a:lnTo>
                    <a:pt x="9709" y="21600"/>
                  </a:lnTo>
                  <a:lnTo>
                    <a:pt x="9257" y="21316"/>
                  </a:lnTo>
                  <a:lnTo>
                    <a:pt x="8730" y="20558"/>
                  </a:lnTo>
                  <a:lnTo>
                    <a:pt x="8203" y="19705"/>
                  </a:lnTo>
                  <a:lnTo>
                    <a:pt x="7827" y="19137"/>
                  </a:lnTo>
                  <a:lnTo>
                    <a:pt x="7300" y="18663"/>
                  </a:lnTo>
                  <a:lnTo>
                    <a:pt x="6924" y="18474"/>
                  </a:lnTo>
                  <a:lnTo>
                    <a:pt x="6472" y="18284"/>
                  </a:lnTo>
                  <a:lnTo>
                    <a:pt x="6171" y="18000"/>
                  </a:lnTo>
                  <a:lnTo>
                    <a:pt x="5946" y="17716"/>
                  </a:lnTo>
                  <a:lnTo>
                    <a:pt x="5795" y="17147"/>
                  </a:lnTo>
                  <a:lnTo>
                    <a:pt x="5569" y="16579"/>
                  </a:lnTo>
                  <a:lnTo>
                    <a:pt x="5193" y="16105"/>
                  </a:lnTo>
                  <a:lnTo>
                    <a:pt x="4666" y="15632"/>
                  </a:lnTo>
                  <a:lnTo>
                    <a:pt x="4064" y="15537"/>
                  </a:lnTo>
                  <a:lnTo>
                    <a:pt x="3613" y="15726"/>
                  </a:lnTo>
                  <a:lnTo>
                    <a:pt x="3387" y="16011"/>
                  </a:lnTo>
                  <a:lnTo>
                    <a:pt x="3010" y="16011"/>
                  </a:lnTo>
                  <a:lnTo>
                    <a:pt x="2484" y="15726"/>
                  </a:lnTo>
                  <a:lnTo>
                    <a:pt x="2333" y="15158"/>
                  </a:lnTo>
                  <a:lnTo>
                    <a:pt x="2258" y="14116"/>
                  </a:lnTo>
                  <a:lnTo>
                    <a:pt x="2258" y="12789"/>
                  </a:lnTo>
                  <a:lnTo>
                    <a:pt x="1957" y="11747"/>
                  </a:lnTo>
                  <a:lnTo>
                    <a:pt x="1656" y="10516"/>
                  </a:lnTo>
                  <a:lnTo>
                    <a:pt x="1355" y="9568"/>
                  </a:lnTo>
                  <a:lnTo>
                    <a:pt x="828" y="8621"/>
                  </a:lnTo>
                  <a:lnTo>
                    <a:pt x="0" y="7958"/>
                  </a:lnTo>
                  <a:lnTo>
                    <a:pt x="301" y="8147"/>
                  </a:lnTo>
                  <a:lnTo>
                    <a:pt x="677" y="8242"/>
                  </a:lnTo>
                  <a:lnTo>
                    <a:pt x="1204" y="8337"/>
                  </a:lnTo>
                  <a:lnTo>
                    <a:pt x="1806" y="8432"/>
                  </a:lnTo>
                  <a:lnTo>
                    <a:pt x="2408" y="8432"/>
                  </a:lnTo>
                  <a:lnTo>
                    <a:pt x="3236" y="8337"/>
                  </a:lnTo>
                  <a:lnTo>
                    <a:pt x="3989" y="8147"/>
                  </a:lnTo>
                  <a:lnTo>
                    <a:pt x="4817" y="776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72" name="Shape 1372"/>
            <p:cNvSpPr/>
            <p:nvPr/>
          </p:nvSpPr>
          <p:spPr>
            <a:xfrm>
              <a:off x="985988" y="240919"/>
              <a:ext cx="508516" cy="617906"/>
            </a:xfrm>
            <a:custGeom>
              <a:avLst/>
              <a:gdLst/>
              <a:ahLst/>
              <a:cxnLst>
                <a:cxn ang="0">
                  <a:pos x="wd2" y="hd2"/>
                </a:cxn>
                <a:cxn ang="5400000">
                  <a:pos x="wd2" y="hd2"/>
                </a:cxn>
                <a:cxn ang="10800000">
                  <a:pos x="wd2" y="hd2"/>
                </a:cxn>
                <a:cxn ang="16200000">
                  <a:pos x="wd2" y="hd2"/>
                </a:cxn>
              </a:cxnLst>
              <a:rect l="0" t="0" r="r" b="b"/>
              <a:pathLst>
                <a:path w="21600" h="21600" extrusionOk="0">
                  <a:moveTo>
                    <a:pt x="21474" y="14081"/>
                  </a:moveTo>
                  <a:lnTo>
                    <a:pt x="21317" y="13926"/>
                  </a:lnTo>
                  <a:lnTo>
                    <a:pt x="21192" y="13513"/>
                  </a:lnTo>
                  <a:lnTo>
                    <a:pt x="21003" y="12944"/>
                  </a:lnTo>
                  <a:lnTo>
                    <a:pt x="20815" y="12247"/>
                  </a:lnTo>
                  <a:lnTo>
                    <a:pt x="20721" y="11575"/>
                  </a:lnTo>
                  <a:lnTo>
                    <a:pt x="20595" y="10981"/>
                  </a:lnTo>
                  <a:lnTo>
                    <a:pt x="20564" y="10490"/>
                  </a:lnTo>
                  <a:lnTo>
                    <a:pt x="20595" y="10232"/>
                  </a:lnTo>
                  <a:lnTo>
                    <a:pt x="20564" y="10257"/>
                  </a:lnTo>
                  <a:lnTo>
                    <a:pt x="20344" y="10542"/>
                  </a:lnTo>
                  <a:lnTo>
                    <a:pt x="19999" y="10981"/>
                  </a:lnTo>
                  <a:lnTo>
                    <a:pt x="19591" y="11523"/>
                  </a:lnTo>
                  <a:lnTo>
                    <a:pt x="19151" y="12066"/>
                  </a:lnTo>
                  <a:lnTo>
                    <a:pt x="18743" y="12583"/>
                  </a:lnTo>
                  <a:lnTo>
                    <a:pt x="18492" y="12944"/>
                  </a:lnTo>
                  <a:lnTo>
                    <a:pt x="18398" y="13100"/>
                  </a:lnTo>
                  <a:lnTo>
                    <a:pt x="20156" y="6821"/>
                  </a:lnTo>
                  <a:lnTo>
                    <a:pt x="19779" y="6718"/>
                  </a:lnTo>
                  <a:lnTo>
                    <a:pt x="19371" y="7028"/>
                  </a:lnTo>
                  <a:lnTo>
                    <a:pt x="18931" y="7544"/>
                  </a:lnTo>
                  <a:lnTo>
                    <a:pt x="18555" y="8139"/>
                  </a:lnTo>
                  <a:lnTo>
                    <a:pt x="18178" y="8733"/>
                  </a:lnTo>
                  <a:lnTo>
                    <a:pt x="17927" y="9198"/>
                  </a:lnTo>
                  <a:lnTo>
                    <a:pt x="17738" y="9301"/>
                  </a:lnTo>
                  <a:lnTo>
                    <a:pt x="17676" y="8991"/>
                  </a:lnTo>
                  <a:lnTo>
                    <a:pt x="17738" y="7880"/>
                  </a:lnTo>
                  <a:lnTo>
                    <a:pt x="17895" y="6511"/>
                  </a:lnTo>
                  <a:lnTo>
                    <a:pt x="17864" y="5193"/>
                  </a:lnTo>
                  <a:lnTo>
                    <a:pt x="17550" y="4289"/>
                  </a:lnTo>
                  <a:lnTo>
                    <a:pt x="17267" y="4056"/>
                  </a:lnTo>
                  <a:lnTo>
                    <a:pt x="16985" y="3953"/>
                  </a:lnTo>
                  <a:lnTo>
                    <a:pt x="16671" y="3953"/>
                  </a:lnTo>
                  <a:lnTo>
                    <a:pt x="16357" y="4005"/>
                  </a:lnTo>
                  <a:lnTo>
                    <a:pt x="16074" y="4056"/>
                  </a:lnTo>
                  <a:lnTo>
                    <a:pt x="15823" y="4056"/>
                  </a:lnTo>
                  <a:lnTo>
                    <a:pt x="15635" y="3927"/>
                  </a:lnTo>
                  <a:lnTo>
                    <a:pt x="15509" y="3695"/>
                  </a:lnTo>
                  <a:lnTo>
                    <a:pt x="15415" y="3411"/>
                  </a:lnTo>
                  <a:lnTo>
                    <a:pt x="15352" y="3126"/>
                  </a:lnTo>
                  <a:lnTo>
                    <a:pt x="15290" y="2790"/>
                  </a:lnTo>
                  <a:lnTo>
                    <a:pt x="15101" y="2429"/>
                  </a:lnTo>
                  <a:lnTo>
                    <a:pt x="14819" y="2015"/>
                  </a:lnTo>
                  <a:lnTo>
                    <a:pt x="14348" y="1576"/>
                  </a:lnTo>
                  <a:lnTo>
                    <a:pt x="13688" y="1111"/>
                  </a:lnTo>
                  <a:lnTo>
                    <a:pt x="12778" y="594"/>
                  </a:lnTo>
                  <a:lnTo>
                    <a:pt x="12181" y="284"/>
                  </a:lnTo>
                  <a:lnTo>
                    <a:pt x="11616" y="129"/>
                  </a:lnTo>
                  <a:lnTo>
                    <a:pt x="11145" y="26"/>
                  </a:lnTo>
                  <a:lnTo>
                    <a:pt x="10769" y="0"/>
                  </a:lnTo>
                  <a:lnTo>
                    <a:pt x="10392" y="52"/>
                  </a:lnTo>
                  <a:lnTo>
                    <a:pt x="10109" y="129"/>
                  </a:lnTo>
                  <a:lnTo>
                    <a:pt x="9858" y="233"/>
                  </a:lnTo>
                  <a:lnTo>
                    <a:pt x="9670" y="362"/>
                  </a:lnTo>
                  <a:lnTo>
                    <a:pt x="9419" y="620"/>
                  </a:lnTo>
                  <a:lnTo>
                    <a:pt x="9073" y="1059"/>
                  </a:lnTo>
                  <a:lnTo>
                    <a:pt x="8665" y="1654"/>
                  </a:lnTo>
                  <a:lnTo>
                    <a:pt x="8226" y="2351"/>
                  </a:lnTo>
                  <a:lnTo>
                    <a:pt x="7755" y="3075"/>
                  </a:lnTo>
                  <a:lnTo>
                    <a:pt x="7315" y="3746"/>
                  </a:lnTo>
                  <a:lnTo>
                    <a:pt x="6938" y="4367"/>
                  </a:lnTo>
                  <a:lnTo>
                    <a:pt x="6562" y="4857"/>
                  </a:lnTo>
                  <a:lnTo>
                    <a:pt x="6373" y="5452"/>
                  </a:lnTo>
                  <a:lnTo>
                    <a:pt x="6373" y="6408"/>
                  </a:lnTo>
                  <a:lnTo>
                    <a:pt x="6562" y="7519"/>
                  </a:lnTo>
                  <a:lnTo>
                    <a:pt x="6781" y="8707"/>
                  </a:lnTo>
                  <a:lnTo>
                    <a:pt x="7064" y="9870"/>
                  </a:lnTo>
                  <a:lnTo>
                    <a:pt x="7315" y="10852"/>
                  </a:lnTo>
                  <a:lnTo>
                    <a:pt x="7535" y="11523"/>
                  </a:lnTo>
                  <a:lnTo>
                    <a:pt x="7598" y="11782"/>
                  </a:lnTo>
                  <a:lnTo>
                    <a:pt x="7566" y="11859"/>
                  </a:lnTo>
                  <a:lnTo>
                    <a:pt x="7503" y="12066"/>
                  </a:lnTo>
                  <a:lnTo>
                    <a:pt x="7472" y="12402"/>
                  </a:lnTo>
                  <a:lnTo>
                    <a:pt x="7535" y="12712"/>
                  </a:lnTo>
                  <a:lnTo>
                    <a:pt x="7755" y="12996"/>
                  </a:lnTo>
                  <a:lnTo>
                    <a:pt x="8288" y="13151"/>
                  </a:lnTo>
                  <a:lnTo>
                    <a:pt x="9136" y="13177"/>
                  </a:lnTo>
                  <a:lnTo>
                    <a:pt x="10360" y="12970"/>
                  </a:lnTo>
                  <a:lnTo>
                    <a:pt x="11051" y="12841"/>
                  </a:lnTo>
                  <a:lnTo>
                    <a:pt x="11145" y="12944"/>
                  </a:lnTo>
                  <a:lnTo>
                    <a:pt x="10831" y="13177"/>
                  </a:lnTo>
                  <a:lnTo>
                    <a:pt x="10298" y="13487"/>
                  </a:lnTo>
                  <a:lnTo>
                    <a:pt x="9638" y="13797"/>
                  </a:lnTo>
                  <a:lnTo>
                    <a:pt x="9105" y="14107"/>
                  </a:lnTo>
                  <a:lnTo>
                    <a:pt x="8728" y="14314"/>
                  </a:lnTo>
                  <a:lnTo>
                    <a:pt x="8822" y="14366"/>
                  </a:lnTo>
                  <a:lnTo>
                    <a:pt x="9638" y="14288"/>
                  </a:lnTo>
                  <a:lnTo>
                    <a:pt x="10047" y="14211"/>
                  </a:lnTo>
                  <a:lnTo>
                    <a:pt x="10078" y="14262"/>
                  </a:lnTo>
                  <a:lnTo>
                    <a:pt x="9795" y="14340"/>
                  </a:lnTo>
                  <a:lnTo>
                    <a:pt x="9262" y="14469"/>
                  </a:lnTo>
                  <a:lnTo>
                    <a:pt x="8508" y="14598"/>
                  </a:lnTo>
                  <a:lnTo>
                    <a:pt x="7598" y="14779"/>
                  </a:lnTo>
                  <a:lnTo>
                    <a:pt x="6562" y="14986"/>
                  </a:lnTo>
                  <a:lnTo>
                    <a:pt x="5463" y="15192"/>
                  </a:lnTo>
                  <a:lnTo>
                    <a:pt x="4395" y="15399"/>
                  </a:lnTo>
                  <a:lnTo>
                    <a:pt x="3297" y="15606"/>
                  </a:lnTo>
                  <a:lnTo>
                    <a:pt x="2323" y="15787"/>
                  </a:lnTo>
                  <a:lnTo>
                    <a:pt x="1476" y="15942"/>
                  </a:lnTo>
                  <a:lnTo>
                    <a:pt x="816" y="16071"/>
                  </a:lnTo>
                  <a:lnTo>
                    <a:pt x="345" y="16148"/>
                  </a:lnTo>
                  <a:lnTo>
                    <a:pt x="188" y="16174"/>
                  </a:lnTo>
                  <a:lnTo>
                    <a:pt x="220" y="16174"/>
                  </a:lnTo>
                  <a:lnTo>
                    <a:pt x="408" y="16226"/>
                  </a:lnTo>
                  <a:lnTo>
                    <a:pt x="628" y="16278"/>
                  </a:lnTo>
                  <a:lnTo>
                    <a:pt x="910" y="16329"/>
                  </a:lnTo>
                  <a:lnTo>
                    <a:pt x="1256" y="16458"/>
                  </a:lnTo>
                  <a:lnTo>
                    <a:pt x="1570" y="16639"/>
                  </a:lnTo>
                  <a:lnTo>
                    <a:pt x="1947" y="16846"/>
                  </a:lnTo>
                  <a:lnTo>
                    <a:pt x="2292" y="17104"/>
                  </a:lnTo>
                  <a:lnTo>
                    <a:pt x="2606" y="17724"/>
                  </a:lnTo>
                  <a:lnTo>
                    <a:pt x="2700" y="18629"/>
                  </a:lnTo>
                  <a:lnTo>
                    <a:pt x="2606" y="19611"/>
                  </a:lnTo>
                  <a:lnTo>
                    <a:pt x="2355" y="20515"/>
                  </a:lnTo>
                  <a:lnTo>
                    <a:pt x="1947" y="21238"/>
                  </a:lnTo>
                  <a:lnTo>
                    <a:pt x="1381" y="21600"/>
                  </a:lnTo>
                  <a:lnTo>
                    <a:pt x="722" y="21445"/>
                  </a:lnTo>
                  <a:lnTo>
                    <a:pt x="0" y="20618"/>
                  </a:lnTo>
                  <a:lnTo>
                    <a:pt x="188" y="20747"/>
                  </a:lnTo>
                  <a:lnTo>
                    <a:pt x="471" y="20696"/>
                  </a:lnTo>
                  <a:lnTo>
                    <a:pt x="879" y="20567"/>
                  </a:lnTo>
                  <a:lnTo>
                    <a:pt x="1287" y="20360"/>
                  </a:lnTo>
                  <a:lnTo>
                    <a:pt x="1664" y="20101"/>
                  </a:lnTo>
                  <a:lnTo>
                    <a:pt x="2009" y="19895"/>
                  </a:lnTo>
                  <a:lnTo>
                    <a:pt x="2260" y="19714"/>
                  </a:lnTo>
                  <a:lnTo>
                    <a:pt x="2323" y="19662"/>
                  </a:lnTo>
                  <a:lnTo>
                    <a:pt x="11240" y="19481"/>
                  </a:lnTo>
                  <a:lnTo>
                    <a:pt x="4678" y="17156"/>
                  </a:lnTo>
                  <a:lnTo>
                    <a:pt x="4741" y="17156"/>
                  </a:lnTo>
                  <a:lnTo>
                    <a:pt x="4960" y="17208"/>
                  </a:lnTo>
                  <a:lnTo>
                    <a:pt x="5337" y="17233"/>
                  </a:lnTo>
                  <a:lnTo>
                    <a:pt x="5808" y="17285"/>
                  </a:lnTo>
                  <a:lnTo>
                    <a:pt x="6342" y="17311"/>
                  </a:lnTo>
                  <a:lnTo>
                    <a:pt x="6970" y="17363"/>
                  </a:lnTo>
                  <a:lnTo>
                    <a:pt x="7660" y="17440"/>
                  </a:lnTo>
                  <a:lnTo>
                    <a:pt x="8383" y="17466"/>
                  </a:lnTo>
                  <a:lnTo>
                    <a:pt x="9105" y="17492"/>
                  </a:lnTo>
                  <a:lnTo>
                    <a:pt x="9827" y="17518"/>
                  </a:lnTo>
                  <a:lnTo>
                    <a:pt x="10549" y="17518"/>
                  </a:lnTo>
                  <a:lnTo>
                    <a:pt x="11240" y="17518"/>
                  </a:lnTo>
                  <a:lnTo>
                    <a:pt x="11836" y="17492"/>
                  </a:lnTo>
                  <a:lnTo>
                    <a:pt x="12433" y="17440"/>
                  </a:lnTo>
                  <a:lnTo>
                    <a:pt x="12903" y="17337"/>
                  </a:lnTo>
                  <a:lnTo>
                    <a:pt x="13249" y="17233"/>
                  </a:lnTo>
                  <a:lnTo>
                    <a:pt x="13469" y="17053"/>
                  </a:lnTo>
                  <a:lnTo>
                    <a:pt x="13343" y="16846"/>
                  </a:lnTo>
                  <a:lnTo>
                    <a:pt x="12872" y="16665"/>
                  </a:lnTo>
                  <a:lnTo>
                    <a:pt x="12181" y="16484"/>
                  </a:lnTo>
                  <a:lnTo>
                    <a:pt x="11397" y="16329"/>
                  </a:lnTo>
                  <a:lnTo>
                    <a:pt x="10643" y="16226"/>
                  </a:lnTo>
                  <a:lnTo>
                    <a:pt x="10015" y="16148"/>
                  </a:lnTo>
                  <a:lnTo>
                    <a:pt x="9544" y="16097"/>
                  </a:lnTo>
                  <a:lnTo>
                    <a:pt x="9136" y="15993"/>
                  </a:lnTo>
                  <a:lnTo>
                    <a:pt x="8885" y="15890"/>
                  </a:lnTo>
                  <a:lnTo>
                    <a:pt x="8822" y="15735"/>
                  </a:lnTo>
                  <a:lnTo>
                    <a:pt x="8822" y="15554"/>
                  </a:lnTo>
                  <a:lnTo>
                    <a:pt x="8885" y="15399"/>
                  </a:lnTo>
                  <a:lnTo>
                    <a:pt x="8979" y="15270"/>
                  </a:lnTo>
                  <a:lnTo>
                    <a:pt x="9105" y="15167"/>
                  </a:lnTo>
                  <a:lnTo>
                    <a:pt x="9136" y="15141"/>
                  </a:lnTo>
                  <a:lnTo>
                    <a:pt x="9199" y="15167"/>
                  </a:lnTo>
                  <a:lnTo>
                    <a:pt x="9419" y="15244"/>
                  </a:lnTo>
                  <a:lnTo>
                    <a:pt x="9795" y="15296"/>
                  </a:lnTo>
                  <a:lnTo>
                    <a:pt x="10266" y="15347"/>
                  </a:lnTo>
                  <a:lnTo>
                    <a:pt x="10831" y="15373"/>
                  </a:lnTo>
                  <a:lnTo>
                    <a:pt x="11491" y="15373"/>
                  </a:lnTo>
                  <a:lnTo>
                    <a:pt x="12244" y="15296"/>
                  </a:lnTo>
                  <a:lnTo>
                    <a:pt x="13029" y="15141"/>
                  </a:lnTo>
                  <a:lnTo>
                    <a:pt x="13155" y="15089"/>
                  </a:lnTo>
                  <a:lnTo>
                    <a:pt x="12998" y="14960"/>
                  </a:lnTo>
                  <a:lnTo>
                    <a:pt x="12652" y="14882"/>
                  </a:lnTo>
                  <a:lnTo>
                    <a:pt x="12181" y="14753"/>
                  </a:lnTo>
                  <a:lnTo>
                    <a:pt x="11710" y="14624"/>
                  </a:lnTo>
                  <a:lnTo>
                    <a:pt x="11271" y="14546"/>
                  </a:lnTo>
                  <a:lnTo>
                    <a:pt x="10988" y="14469"/>
                  </a:lnTo>
                  <a:lnTo>
                    <a:pt x="10957" y="14417"/>
                  </a:lnTo>
                  <a:lnTo>
                    <a:pt x="12056" y="13900"/>
                  </a:lnTo>
                  <a:lnTo>
                    <a:pt x="12903" y="13022"/>
                  </a:lnTo>
                  <a:lnTo>
                    <a:pt x="13469" y="11989"/>
                  </a:lnTo>
                  <a:lnTo>
                    <a:pt x="13751" y="10929"/>
                  </a:lnTo>
                  <a:lnTo>
                    <a:pt x="13845" y="9870"/>
                  </a:lnTo>
                  <a:lnTo>
                    <a:pt x="13751" y="9069"/>
                  </a:lnTo>
                  <a:lnTo>
                    <a:pt x="13500" y="8604"/>
                  </a:lnTo>
                  <a:lnTo>
                    <a:pt x="13123" y="8578"/>
                  </a:lnTo>
                  <a:lnTo>
                    <a:pt x="12464" y="8862"/>
                  </a:lnTo>
                  <a:lnTo>
                    <a:pt x="12181" y="8836"/>
                  </a:lnTo>
                  <a:lnTo>
                    <a:pt x="12181" y="8526"/>
                  </a:lnTo>
                  <a:lnTo>
                    <a:pt x="12338" y="8035"/>
                  </a:lnTo>
                  <a:lnTo>
                    <a:pt x="12684" y="7389"/>
                  </a:lnTo>
                  <a:lnTo>
                    <a:pt x="13092" y="6692"/>
                  </a:lnTo>
                  <a:lnTo>
                    <a:pt x="13437" y="6046"/>
                  </a:lnTo>
                  <a:lnTo>
                    <a:pt x="13688" y="5452"/>
                  </a:lnTo>
                  <a:lnTo>
                    <a:pt x="13877" y="4987"/>
                  </a:lnTo>
                  <a:lnTo>
                    <a:pt x="14097" y="4702"/>
                  </a:lnTo>
                  <a:lnTo>
                    <a:pt x="14348" y="4547"/>
                  </a:lnTo>
                  <a:lnTo>
                    <a:pt x="14567" y="4547"/>
                  </a:lnTo>
                  <a:lnTo>
                    <a:pt x="14787" y="4651"/>
                  </a:lnTo>
                  <a:lnTo>
                    <a:pt x="15007" y="4806"/>
                  </a:lnTo>
                  <a:lnTo>
                    <a:pt x="15164" y="5116"/>
                  </a:lnTo>
                  <a:lnTo>
                    <a:pt x="15290" y="5452"/>
                  </a:lnTo>
                  <a:lnTo>
                    <a:pt x="15415" y="6330"/>
                  </a:lnTo>
                  <a:lnTo>
                    <a:pt x="15541" y="7415"/>
                  </a:lnTo>
                  <a:lnTo>
                    <a:pt x="15509" y="8371"/>
                  </a:lnTo>
                  <a:lnTo>
                    <a:pt x="15321" y="9017"/>
                  </a:lnTo>
                  <a:lnTo>
                    <a:pt x="15164" y="9560"/>
                  </a:lnTo>
                  <a:lnTo>
                    <a:pt x="15258" y="10232"/>
                  </a:lnTo>
                  <a:lnTo>
                    <a:pt x="15384" y="10929"/>
                  </a:lnTo>
                  <a:lnTo>
                    <a:pt x="15509" y="11368"/>
                  </a:lnTo>
                  <a:lnTo>
                    <a:pt x="15478" y="11523"/>
                  </a:lnTo>
                  <a:lnTo>
                    <a:pt x="15415" y="12919"/>
                  </a:lnTo>
                  <a:lnTo>
                    <a:pt x="15478" y="14495"/>
                  </a:lnTo>
                  <a:lnTo>
                    <a:pt x="15478" y="15244"/>
                  </a:lnTo>
                  <a:lnTo>
                    <a:pt x="15603" y="15993"/>
                  </a:lnTo>
                  <a:lnTo>
                    <a:pt x="15572" y="16743"/>
                  </a:lnTo>
                  <a:lnTo>
                    <a:pt x="15478" y="17440"/>
                  </a:lnTo>
                  <a:lnTo>
                    <a:pt x="15290" y="18060"/>
                  </a:lnTo>
                  <a:lnTo>
                    <a:pt x="15038" y="18603"/>
                  </a:lnTo>
                  <a:lnTo>
                    <a:pt x="14850" y="18990"/>
                  </a:lnTo>
                  <a:lnTo>
                    <a:pt x="14693" y="19249"/>
                  </a:lnTo>
                  <a:lnTo>
                    <a:pt x="14630" y="19326"/>
                  </a:lnTo>
                  <a:lnTo>
                    <a:pt x="21600" y="17569"/>
                  </a:lnTo>
                  <a:lnTo>
                    <a:pt x="21474" y="1408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73" name="Shape 1373"/>
            <p:cNvSpPr/>
            <p:nvPr/>
          </p:nvSpPr>
          <p:spPr>
            <a:xfrm>
              <a:off x="960857" y="208396"/>
              <a:ext cx="32523" cy="295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6" y="0"/>
                  </a:lnTo>
                  <a:lnTo>
                    <a:pt x="15218" y="1080"/>
                  </a:lnTo>
                  <a:lnTo>
                    <a:pt x="10309" y="3240"/>
                  </a:lnTo>
                  <a:lnTo>
                    <a:pt x="4909" y="6480"/>
                  </a:lnTo>
                  <a:lnTo>
                    <a:pt x="982" y="12420"/>
                  </a:lnTo>
                  <a:lnTo>
                    <a:pt x="0" y="17280"/>
                  </a:lnTo>
                  <a:lnTo>
                    <a:pt x="0" y="20520"/>
                  </a:lnTo>
                  <a:lnTo>
                    <a:pt x="491" y="21600"/>
                  </a:lnTo>
                  <a:lnTo>
                    <a:pt x="982" y="20520"/>
                  </a:lnTo>
                  <a:lnTo>
                    <a:pt x="2945" y="17280"/>
                  </a:lnTo>
                  <a:lnTo>
                    <a:pt x="4418" y="14580"/>
                  </a:lnTo>
                  <a:lnTo>
                    <a:pt x="6382" y="11880"/>
                  </a:lnTo>
                  <a:lnTo>
                    <a:pt x="10800" y="7560"/>
                  </a:lnTo>
                  <a:lnTo>
                    <a:pt x="15709" y="3780"/>
                  </a:lnTo>
                  <a:lnTo>
                    <a:pt x="19636" y="1080"/>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74" name="Shape 1374"/>
            <p:cNvSpPr/>
            <p:nvPr/>
          </p:nvSpPr>
          <p:spPr>
            <a:xfrm>
              <a:off x="966771" y="233527"/>
              <a:ext cx="31045" cy="266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079" y="3703"/>
                  </a:lnTo>
                  <a:lnTo>
                    <a:pt x="13563" y="6789"/>
                  </a:lnTo>
                  <a:lnTo>
                    <a:pt x="10047" y="9874"/>
                  </a:lnTo>
                  <a:lnTo>
                    <a:pt x="7033" y="11726"/>
                  </a:lnTo>
                  <a:lnTo>
                    <a:pt x="5023" y="12343"/>
                  </a:lnTo>
                  <a:lnTo>
                    <a:pt x="3516" y="11726"/>
                  </a:lnTo>
                  <a:lnTo>
                    <a:pt x="2009" y="10491"/>
                  </a:lnTo>
                  <a:lnTo>
                    <a:pt x="1005" y="6789"/>
                  </a:lnTo>
                  <a:lnTo>
                    <a:pt x="1005" y="6171"/>
                  </a:lnTo>
                  <a:lnTo>
                    <a:pt x="1005" y="9874"/>
                  </a:lnTo>
                  <a:lnTo>
                    <a:pt x="1005" y="16046"/>
                  </a:lnTo>
                  <a:lnTo>
                    <a:pt x="0" y="20983"/>
                  </a:lnTo>
                  <a:lnTo>
                    <a:pt x="0" y="21600"/>
                  </a:lnTo>
                  <a:lnTo>
                    <a:pt x="1005" y="20983"/>
                  </a:lnTo>
                  <a:lnTo>
                    <a:pt x="3516" y="19749"/>
                  </a:lnTo>
                  <a:lnTo>
                    <a:pt x="6530" y="16663"/>
                  </a:lnTo>
                  <a:lnTo>
                    <a:pt x="10047" y="12960"/>
                  </a:lnTo>
                  <a:lnTo>
                    <a:pt x="14065" y="9257"/>
                  </a:lnTo>
                  <a:lnTo>
                    <a:pt x="18084" y="4937"/>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75" name="Shape 1375"/>
            <p:cNvSpPr/>
            <p:nvPr/>
          </p:nvSpPr>
          <p:spPr>
            <a:xfrm>
              <a:off x="1145639" y="214310"/>
              <a:ext cx="65044" cy="13747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891" y="6894"/>
                  </a:lnTo>
                  <a:lnTo>
                    <a:pt x="10555" y="0"/>
                  </a:lnTo>
                  <a:lnTo>
                    <a:pt x="11045" y="0"/>
                  </a:lnTo>
                  <a:lnTo>
                    <a:pt x="12764" y="115"/>
                  </a:lnTo>
                  <a:lnTo>
                    <a:pt x="15218" y="460"/>
                  </a:lnTo>
                  <a:lnTo>
                    <a:pt x="17673" y="689"/>
                  </a:lnTo>
                  <a:lnTo>
                    <a:pt x="19882" y="919"/>
                  </a:lnTo>
                  <a:lnTo>
                    <a:pt x="21355" y="1379"/>
                  </a:lnTo>
                  <a:lnTo>
                    <a:pt x="21600" y="1723"/>
                  </a:lnTo>
                  <a:lnTo>
                    <a:pt x="20127" y="2183"/>
                  </a:lnTo>
                  <a:lnTo>
                    <a:pt x="17918" y="3102"/>
                  </a:lnTo>
                  <a:lnTo>
                    <a:pt x="15218" y="5170"/>
                  </a:lnTo>
                  <a:lnTo>
                    <a:pt x="12273" y="7928"/>
                  </a:lnTo>
                  <a:lnTo>
                    <a:pt x="9082" y="11030"/>
                  </a:lnTo>
                  <a:lnTo>
                    <a:pt x="5891" y="14247"/>
                  </a:lnTo>
                  <a:lnTo>
                    <a:pt x="3436" y="17349"/>
                  </a:lnTo>
                  <a:lnTo>
                    <a:pt x="1227" y="19877"/>
                  </a:lnTo>
                  <a:lnTo>
                    <a:pt x="0"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76" name="Shape 1376"/>
            <p:cNvSpPr/>
            <p:nvPr/>
          </p:nvSpPr>
          <p:spPr>
            <a:xfrm>
              <a:off x="733208" y="767172"/>
              <a:ext cx="235041" cy="167042"/>
            </a:xfrm>
            <a:custGeom>
              <a:avLst/>
              <a:gdLst/>
              <a:ahLst/>
              <a:cxnLst>
                <a:cxn ang="0">
                  <a:pos x="wd2" y="hd2"/>
                </a:cxn>
                <a:cxn ang="5400000">
                  <a:pos x="wd2" y="hd2"/>
                </a:cxn>
                <a:cxn ang="10800000">
                  <a:pos x="wd2" y="hd2"/>
                </a:cxn>
                <a:cxn ang="16200000">
                  <a:pos x="wd2" y="hd2"/>
                </a:cxn>
              </a:cxnLst>
              <a:rect l="0" t="0" r="r" b="b"/>
              <a:pathLst>
                <a:path w="21600" h="21600" extrusionOk="0">
                  <a:moveTo>
                    <a:pt x="543" y="15292"/>
                  </a:moveTo>
                  <a:lnTo>
                    <a:pt x="136" y="14145"/>
                  </a:lnTo>
                  <a:lnTo>
                    <a:pt x="0" y="13381"/>
                  </a:lnTo>
                  <a:lnTo>
                    <a:pt x="0" y="12712"/>
                  </a:lnTo>
                  <a:lnTo>
                    <a:pt x="272" y="12329"/>
                  </a:lnTo>
                  <a:lnTo>
                    <a:pt x="611" y="11947"/>
                  </a:lnTo>
                  <a:lnTo>
                    <a:pt x="1155" y="11469"/>
                  </a:lnTo>
                  <a:lnTo>
                    <a:pt x="1834" y="11182"/>
                  </a:lnTo>
                  <a:lnTo>
                    <a:pt x="2445" y="10704"/>
                  </a:lnTo>
                  <a:lnTo>
                    <a:pt x="2581" y="10609"/>
                  </a:lnTo>
                  <a:lnTo>
                    <a:pt x="2717" y="10418"/>
                  </a:lnTo>
                  <a:lnTo>
                    <a:pt x="2989" y="10227"/>
                  </a:lnTo>
                  <a:lnTo>
                    <a:pt x="3057" y="10131"/>
                  </a:lnTo>
                  <a:lnTo>
                    <a:pt x="2717" y="9940"/>
                  </a:lnTo>
                  <a:lnTo>
                    <a:pt x="2649" y="9653"/>
                  </a:lnTo>
                  <a:lnTo>
                    <a:pt x="2649" y="9080"/>
                  </a:lnTo>
                  <a:lnTo>
                    <a:pt x="2513" y="8411"/>
                  </a:lnTo>
                  <a:lnTo>
                    <a:pt x="2513" y="8124"/>
                  </a:lnTo>
                  <a:lnTo>
                    <a:pt x="2717" y="7742"/>
                  </a:lnTo>
                  <a:lnTo>
                    <a:pt x="3125" y="7359"/>
                  </a:lnTo>
                  <a:lnTo>
                    <a:pt x="3736" y="6881"/>
                  </a:lnTo>
                  <a:lnTo>
                    <a:pt x="4415" y="6308"/>
                  </a:lnTo>
                  <a:lnTo>
                    <a:pt x="5162" y="5639"/>
                  </a:lnTo>
                  <a:lnTo>
                    <a:pt x="5909" y="4874"/>
                  </a:lnTo>
                  <a:lnTo>
                    <a:pt x="6657" y="4014"/>
                  </a:lnTo>
                  <a:lnTo>
                    <a:pt x="6996" y="3727"/>
                  </a:lnTo>
                  <a:lnTo>
                    <a:pt x="7268" y="3250"/>
                  </a:lnTo>
                  <a:lnTo>
                    <a:pt x="7608" y="2963"/>
                  </a:lnTo>
                  <a:lnTo>
                    <a:pt x="7947" y="2581"/>
                  </a:lnTo>
                  <a:lnTo>
                    <a:pt x="8287" y="2294"/>
                  </a:lnTo>
                  <a:lnTo>
                    <a:pt x="8626" y="1912"/>
                  </a:lnTo>
                  <a:lnTo>
                    <a:pt x="8830" y="1720"/>
                  </a:lnTo>
                  <a:lnTo>
                    <a:pt x="9170" y="1625"/>
                  </a:lnTo>
                  <a:lnTo>
                    <a:pt x="9374" y="1434"/>
                  </a:lnTo>
                  <a:lnTo>
                    <a:pt x="9849" y="956"/>
                  </a:lnTo>
                  <a:lnTo>
                    <a:pt x="10257" y="478"/>
                  </a:lnTo>
                  <a:lnTo>
                    <a:pt x="10596" y="287"/>
                  </a:lnTo>
                  <a:lnTo>
                    <a:pt x="11411" y="96"/>
                  </a:lnTo>
                  <a:lnTo>
                    <a:pt x="12770" y="0"/>
                  </a:lnTo>
                  <a:lnTo>
                    <a:pt x="14332" y="0"/>
                  </a:lnTo>
                  <a:lnTo>
                    <a:pt x="15894" y="96"/>
                  </a:lnTo>
                  <a:lnTo>
                    <a:pt x="17457" y="191"/>
                  </a:lnTo>
                  <a:lnTo>
                    <a:pt x="18747" y="382"/>
                  </a:lnTo>
                  <a:lnTo>
                    <a:pt x="19630" y="478"/>
                  </a:lnTo>
                  <a:lnTo>
                    <a:pt x="19970" y="478"/>
                  </a:lnTo>
                  <a:lnTo>
                    <a:pt x="20989" y="4683"/>
                  </a:lnTo>
                  <a:lnTo>
                    <a:pt x="21464" y="7646"/>
                  </a:lnTo>
                  <a:lnTo>
                    <a:pt x="21600" y="9462"/>
                  </a:lnTo>
                  <a:lnTo>
                    <a:pt x="21600" y="10131"/>
                  </a:lnTo>
                  <a:lnTo>
                    <a:pt x="19358" y="14145"/>
                  </a:lnTo>
                  <a:lnTo>
                    <a:pt x="14468" y="19306"/>
                  </a:lnTo>
                  <a:lnTo>
                    <a:pt x="12158" y="20740"/>
                  </a:lnTo>
                  <a:lnTo>
                    <a:pt x="12091" y="20835"/>
                  </a:lnTo>
                  <a:lnTo>
                    <a:pt x="11819" y="21027"/>
                  </a:lnTo>
                  <a:lnTo>
                    <a:pt x="11411" y="21218"/>
                  </a:lnTo>
                  <a:lnTo>
                    <a:pt x="11004" y="21313"/>
                  </a:lnTo>
                  <a:lnTo>
                    <a:pt x="10325" y="21504"/>
                  </a:lnTo>
                  <a:lnTo>
                    <a:pt x="9645" y="21600"/>
                  </a:lnTo>
                  <a:lnTo>
                    <a:pt x="9034" y="21600"/>
                  </a:lnTo>
                  <a:lnTo>
                    <a:pt x="8287" y="21504"/>
                  </a:lnTo>
                  <a:lnTo>
                    <a:pt x="7675" y="21409"/>
                  </a:lnTo>
                  <a:lnTo>
                    <a:pt x="7200" y="21218"/>
                  </a:lnTo>
                  <a:lnTo>
                    <a:pt x="6792" y="21027"/>
                  </a:lnTo>
                  <a:lnTo>
                    <a:pt x="6589" y="20644"/>
                  </a:lnTo>
                  <a:lnTo>
                    <a:pt x="6521" y="20453"/>
                  </a:lnTo>
                  <a:lnTo>
                    <a:pt x="6385" y="20071"/>
                  </a:lnTo>
                  <a:lnTo>
                    <a:pt x="6385" y="19784"/>
                  </a:lnTo>
                  <a:lnTo>
                    <a:pt x="6385" y="19402"/>
                  </a:lnTo>
                  <a:lnTo>
                    <a:pt x="5909" y="19402"/>
                  </a:lnTo>
                  <a:lnTo>
                    <a:pt x="5502" y="19306"/>
                  </a:lnTo>
                  <a:lnTo>
                    <a:pt x="5162" y="19115"/>
                  </a:lnTo>
                  <a:lnTo>
                    <a:pt x="5026" y="18733"/>
                  </a:lnTo>
                  <a:lnTo>
                    <a:pt x="4891" y="18446"/>
                  </a:lnTo>
                  <a:lnTo>
                    <a:pt x="4755" y="17968"/>
                  </a:lnTo>
                  <a:lnTo>
                    <a:pt x="4687" y="17681"/>
                  </a:lnTo>
                  <a:lnTo>
                    <a:pt x="4687" y="17204"/>
                  </a:lnTo>
                  <a:lnTo>
                    <a:pt x="4347" y="17490"/>
                  </a:lnTo>
                  <a:lnTo>
                    <a:pt x="3940" y="17586"/>
                  </a:lnTo>
                  <a:lnTo>
                    <a:pt x="3532" y="17586"/>
                  </a:lnTo>
                  <a:lnTo>
                    <a:pt x="3125" y="17586"/>
                  </a:lnTo>
                  <a:lnTo>
                    <a:pt x="2853" y="17490"/>
                  </a:lnTo>
                  <a:lnTo>
                    <a:pt x="2581" y="17395"/>
                  </a:lnTo>
                  <a:lnTo>
                    <a:pt x="2445" y="17108"/>
                  </a:lnTo>
                  <a:lnTo>
                    <a:pt x="2309" y="16917"/>
                  </a:lnTo>
                  <a:lnTo>
                    <a:pt x="2174" y="16726"/>
                  </a:lnTo>
                  <a:lnTo>
                    <a:pt x="2174" y="16343"/>
                  </a:lnTo>
                  <a:lnTo>
                    <a:pt x="2309" y="16057"/>
                  </a:lnTo>
                  <a:lnTo>
                    <a:pt x="2377" y="15674"/>
                  </a:lnTo>
                  <a:lnTo>
                    <a:pt x="1766" y="15674"/>
                  </a:lnTo>
                  <a:lnTo>
                    <a:pt x="1291" y="15674"/>
                  </a:lnTo>
                  <a:lnTo>
                    <a:pt x="815" y="15483"/>
                  </a:lnTo>
                  <a:lnTo>
                    <a:pt x="543" y="1529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377" name="Shape 1377"/>
            <p:cNvSpPr/>
            <p:nvPr/>
          </p:nvSpPr>
          <p:spPr>
            <a:xfrm>
              <a:off x="749469" y="778999"/>
              <a:ext cx="214347" cy="138957"/>
            </a:xfrm>
            <a:custGeom>
              <a:avLst/>
              <a:gdLst/>
              <a:ahLst/>
              <a:cxnLst>
                <a:cxn ang="0">
                  <a:pos x="wd2" y="hd2"/>
                </a:cxn>
                <a:cxn ang="5400000">
                  <a:pos x="wd2" y="hd2"/>
                </a:cxn>
                <a:cxn ang="10800000">
                  <a:pos x="wd2" y="hd2"/>
                </a:cxn>
                <a:cxn ang="16200000">
                  <a:pos x="wd2" y="hd2"/>
                </a:cxn>
              </a:cxnLst>
              <a:rect l="0" t="0" r="r" b="b"/>
              <a:pathLst>
                <a:path w="21600" h="21600" extrusionOk="0">
                  <a:moveTo>
                    <a:pt x="74" y="15097"/>
                  </a:moveTo>
                  <a:lnTo>
                    <a:pt x="0" y="14400"/>
                  </a:lnTo>
                  <a:lnTo>
                    <a:pt x="74" y="13935"/>
                  </a:lnTo>
                  <a:lnTo>
                    <a:pt x="444" y="13239"/>
                  </a:lnTo>
                  <a:lnTo>
                    <a:pt x="962" y="12542"/>
                  </a:lnTo>
                  <a:lnTo>
                    <a:pt x="1627" y="11845"/>
                  </a:lnTo>
                  <a:lnTo>
                    <a:pt x="2367" y="11032"/>
                  </a:lnTo>
                  <a:lnTo>
                    <a:pt x="3255" y="10452"/>
                  </a:lnTo>
                  <a:lnTo>
                    <a:pt x="4068" y="9755"/>
                  </a:lnTo>
                  <a:lnTo>
                    <a:pt x="4216" y="9639"/>
                  </a:lnTo>
                  <a:lnTo>
                    <a:pt x="4216" y="9639"/>
                  </a:lnTo>
                  <a:lnTo>
                    <a:pt x="4290" y="9639"/>
                  </a:lnTo>
                  <a:lnTo>
                    <a:pt x="4438" y="9639"/>
                  </a:lnTo>
                  <a:lnTo>
                    <a:pt x="3847" y="9755"/>
                  </a:lnTo>
                  <a:lnTo>
                    <a:pt x="3329" y="9639"/>
                  </a:lnTo>
                  <a:lnTo>
                    <a:pt x="2885" y="9290"/>
                  </a:lnTo>
                  <a:lnTo>
                    <a:pt x="2663" y="8826"/>
                  </a:lnTo>
                  <a:lnTo>
                    <a:pt x="2663" y="8361"/>
                  </a:lnTo>
                  <a:lnTo>
                    <a:pt x="2885" y="8013"/>
                  </a:lnTo>
                  <a:lnTo>
                    <a:pt x="3403" y="7432"/>
                  </a:lnTo>
                  <a:lnTo>
                    <a:pt x="4068" y="6968"/>
                  </a:lnTo>
                  <a:lnTo>
                    <a:pt x="4808" y="6271"/>
                  </a:lnTo>
                  <a:lnTo>
                    <a:pt x="5622" y="5574"/>
                  </a:lnTo>
                  <a:lnTo>
                    <a:pt x="6510" y="4645"/>
                  </a:lnTo>
                  <a:lnTo>
                    <a:pt x="7249" y="3716"/>
                  </a:lnTo>
                  <a:lnTo>
                    <a:pt x="7619" y="3368"/>
                  </a:lnTo>
                  <a:lnTo>
                    <a:pt x="7915" y="2903"/>
                  </a:lnTo>
                  <a:lnTo>
                    <a:pt x="8285" y="2555"/>
                  </a:lnTo>
                  <a:lnTo>
                    <a:pt x="8581" y="2090"/>
                  </a:lnTo>
                  <a:lnTo>
                    <a:pt x="8951" y="1858"/>
                  </a:lnTo>
                  <a:lnTo>
                    <a:pt x="9247" y="1510"/>
                  </a:lnTo>
                  <a:lnTo>
                    <a:pt x="9542" y="1161"/>
                  </a:lnTo>
                  <a:lnTo>
                    <a:pt x="9838" y="1045"/>
                  </a:lnTo>
                  <a:lnTo>
                    <a:pt x="9912" y="929"/>
                  </a:lnTo>
                  <a:lnTo>
                    <a:pt x="9986" y="929"/>
                  </a:lnTo>
                  <a:lnTo>
                    <a:pt x="9986" y="813"/>
                  </a:lnTo>
                  <a:lnTo>
                    <a:pt x="10060" y="813"/>
                  </a:lnTo>
                  <a:lnTo>
                    <a:pt x="11022" y="348"/>
                  </a:lnTo>
                  <a:lnTo>
                    <a:pt x="12353" y="116"/>
                  </a:lnTo>
                  <a:lnTo>
                    <a:pt x="13907" y="0"/>
                  </a:lnTo>
                  <a:lnTo>
                    <a:pt x="15608" y="0"/>
                  </a:lnTo>
                  <a:lnTo>
                    <a:pt x="17162" y="0"/>
                  </a:lnTo>
                  <a:lnTo>
                    <a:pt x="18493" y="116"/>
                  </a:lnTo>
                  <a:lnTo>
                    <a:pt x="19455" y="116"/>
                  </a:lnTo>
                  <a:lnTo>
                    <a:pt x="19751" y="116"/>
                  </a:lnTo>
                  <a:lnTo>
                    <a:pt x="20786" y="4297"/>
                  </a:lnTo>
                  <a:lnTo>
                    <a:pt x="21304" y="6968"/>
                  </a:lnTo>
                  <a:lnTo>
                    <a:pt x="21600" y="8129"/>
                  </a:lnTo>
                  <a:lnTo>
                    <a:pt x="21600" y="8594"/>
                  </a:lnTo>
                  <a:lnTo>
                    <a:pt x="19159" y="13123"/>
                  </a:lnTo>
                  <a:lnTo>
                    <a:pt x="14129" y="18929"/>
                  </a:lnTo>
                  <a:lnTo>
                    <a:pt x="11688" y="20555"/>
                  </a:lnTo>
                  <a:lnTo>
                    <a:pt x="11614" y="20671"/>
                  </a:lnTo>
                  <a:lnTo>
                    <a:pt x="11318" y="20787"/>
                  </a:lnTo>
                  <a:lnTo>
                    <a:pt x="11022" y="21135"/>
                  </a:lnTo>
                  <a:lnTo>
                    <a:pt x="10578" y="21252"/>
                  </a:lnTo>
                  <a:lnTo>
                    <a:pt x="9912" y="21484"/>
                  </a:lnTo>
                  <a:lnTo>
                    <a:pt x="9247" y="21484"/>
                  </a:lnTo>
                  <a:lnTo>
                    <a:pt x="8507" y="21600"/>
                  </a:lnTo>
                  <a:lnTo>
                    <a:pt x="7841" y="21484"/>
                  </a:lnTo>
                  <a:lnTo>
                    <a:pt x="7175" y="21484"/>
                  </a:lnTo>
                  <a:lnTo>
                    <a:pt x="6658" y="21252"/>
                  </a:lnTo>
                  <a:lnTo>
                    <a:pt x="6288" y="21019"/>
                  </a:lnTo>
                  <a:lnTo>
                    <a:pt x="6140" y="20671"/>
                  </a:lnTo>
                  <a:lnTo>
                    <a:pt x="5992" y="20439"/>
                  </a:lnTo>
                  <a:lnTo>
                    <a:pt x="5918" y="20090"/>
                  </a:lnTo>
                  <a:lnTo>
                    <a:pt x="5918" y="19742"/>
                  </a:lnTo>
                  <a:lnTo>
                    <a:pt x="5918" y="19394"/>
                  </a:lnTo>
                  <a:lnTo>
                    <a:pt x="5400" y="19394"/>
                  </a:lnTo>
                  <a:lnTo>
                    <a:pt x="5030" y="19394"/>
                  </a:lnTo>
                  <a:lnTo>
                    <a:pt x="4660" y="19161"/>
                  </a:lnTo>
                  <a:lnTo>
                    <a:pt x="4512" y="18697"/>
                  </a:lnTo>
                  <a:lnTo>
                    <a:pt x="4438" y="18465"/>
                  </a:lnTo>
                  <a:lnTo>
                    <a:pt x="4364" y="18000"/>
                  </a:lnTo>
                  <a:lnTo>
                    <a:pt x="4364" y="17652"/>
                  </a:lnTo>
                  <a:lnTo>
                    <a:pt x="4438" y="17071"/>
                  </a:lnTo>
                  <a:lnTo>
                    <a:pt x="3921" y="17419"/>
                  </a:lnTo>
                  <a:lnTo>
                    <a:pt x="3477" y="17535"/>
                  </a:lnTo>
                  <a:lnTo>
                    <a:pt x="3107" y="17535"/>
                  </a:lnTo>
                  <a:lnTo>
                    <a:pt x="2737" y="17535"/>
                  </a:lnTo>
                  <a:lnTo>
                    <a:pt x="2367" y="17535"/>
                  </a:lnTo>
                  <a:lnTo>
                    <a:pt x="2145" y="17419"/>
                  </a:lnTo>
                  <a:lnTo>
                    <a:pt x="1997" y="17071"/>
                  </a:lnTo>
                  <a:lnTo>
                    <a:pt x="1775" y="16839"/>
                  </a:lnTo>
                  <a:lnTo>
                    <a:pt x="1701" y="16606"/>
                  </a:lnTo>
                  <a:lnTo>
                    <a:pt x="1701" y="16142"/>
                  </a:lnTo>
                  <a:lnTo>
                    <a:pt x="1775" y="15910"/>
                  </a:lnTo>
                  <a:lnTo>
                    <a:pt x="1849" y="15445"/>
                  </a:lnTo>
                  <a:lnTo>
                    <a:pt x="1184" y="15677"/>
                  </a:lnTo>
                  <a:lnTo>
                    <a:pt x="666" y="15445"/>
                  </a:lnTo>
                  <a:lnTo>
                    <a:pt x="370" y="15329"/>
                  </a:lnTo>
                  <a:lnTo>
                    <a:pt x="74" y="15097"/>
                  </a:lnTo>
                  <a:close/>
                </a:path>
              </a:pathLst>
            </a:custGeom>
            <a:solidFill>
              <a:srgbClr val="E8E2DE"/>
            </a:solidFill>
            <a:ln w="9525" cap="flat">
              <a:noFill/>
              <a:round/>
            </a:ln>
            <a:effectLst/>
          </p:spPr>
          <p:txBody>
            <a:bodyPr wrap="square" lIns="0" tIns="0" rIns="0" bIns="0" numCol="1" anchor="t">
              <a:noAutofit/>
            </a:bodyPr>
            <a:lstStyle/>
            <a:p>
              <a:pPr lvl="0" defTabSz="647700">
                <a:defRPr sz="1400"/>
              </a:pPr>
              <a:endParaRPr/>
            </a:p>
          </p:txBody>
        </p:sp>
        <p:sp>
          <p:nvSpPr>
            <p:cNvPr id="1378" name="Shape 1378"/>
            <p:cNvSpPr/>
            <p:nvPr/>
          </p:nvSpPr>
          <p:spPr>
            <a:xfrm>
              <a:off x="764252" y="858824"/>
              <a:ext cx="143391" cy="59132"/>
            </a:xfrm>
            <a:custGeom>
              <a:avLst/>
              <a:gdLst/>
              <a:ahLst/>
              <a:cxnLst>
                <a:cxn ang="0">
                  <a:pos x="wd2" y="hd2"/>
                </a:cxn>
                <a:cxn ang="5400000">
                  <a:pos x="wd2" y="hd2"/>
                </a:cxn>
                <a:cxn ang="10800000">
                  <a:pos x="wd2" y="hd2"/>
                </a:cxn>
                <a:cxn ang="16200000">
                  <a:pos x="wd2" y="hd2"/>
                </a:cxn>
              </a:cxnLst>
              <a:rect l="0" t="0" r="r" b="b"/>
              <a:pathLst>
                <a:path w="21600" h="21600" extrusionOk="0">
                  <a:moveTo>
                    <a:pt x="222" y="7467"/>
                  </a:moveTo>
                  <a:lnTo>
                    <a:pt x="222" y="6933"/>
                  </a:lnTo>
                  <a:lnTo>
                    <a:pt x="775" y="6667"/>
                  </a:lnTo>
                  <a:lnTo>
                    <a:pt x="1551" y="5867"/>
                  </a:lnTo>
                  <a:lnTo>
                    <a:pt x="2437" y="4800"/>
                  </a:lnTo>
                  <a:lnTo>
                    <a:pt x="3434" y="3733"/>
                  </a:lnTo>
                  <a:lnTo>
                    <a:pt x="4431" y="2400"/>
                  </a:lnTo>
                  <a:lnTo>
                    <a:pt x="5317" y="1333"/>
                  </a:lnTo>
                  <a:lnTo>
                    <a:pt x="5871" y="0"/>
                  </a:lnTo>
                  <a:lnTo>
                    <a:pt x="6535" y="1333"/>
                  </a:lnTo>
                  <a:lnTo>
                    <a:pt x="7200" y="2667"/>
                  </a:lnTo>
                  <a:lnTo>
                    <a:pt x="8197" y="4000"/>
                  </a:lnTo>
                  <a:lnTo>
                    <a:pt x="8862" y="4267"/>
                  </a:lnTo>
                  <a:lnTo>
                    <a:pt x="9415" y="4533"/>
                  </a:lnTo>
                  <a:lnTo>
                    <a:pt x="9637" y="5867"/>
                  </a:lnTo>
                  <a:lnTo>
                    <a:pt x="10080" y="6667"/>
                  </a:lnTo>
                  <a:lnTo>
                    <a:pt x="10412" y="7467"/>
                  </a:lnTo>
                  <a:lnTo>
                    <a:pt x="10966" y="8267"/>
                  </a:lnTo>
                  <a:lnTo>
                    <a:pt x="11298" y="9867"/>
                  </a:lnTo>
                  <a:lnTo>
                    <a:pt x="11742" y="11467"/>
                  </a:lnTo>
                  <a:lnTo>
                    <a:pt x="12185" y="12267"/>
                  </a:lnTo>
                  <a:lnTo>
                    <a:pt x="12628" y="12533"/>
                  </a:lnTo>
                  <a:lnTo>
                    <a:pt x="13182" y="13067"/>
                  </a:lnTo>
                  <a:lnTo>
                    <a:pt x="13514" y="13867"/>
                  </a:lnTo>
                  <a:lnTo>
                    <a:pt x="13846" y="14400"/>
                  </a:lnTo>
                  <a:lnTo>
                    <a:pt x="14954" y="14667"/>
                  </a:lnTo>
                  <a:lnTo>
                    <a:pt x="16062" y="14133"/>
                  </a:lnTo>
                  <a:lnTo>
                    <a:pt x="17391" y="12533"/>
                  </a:lnTo>
                  <a:lnTo>
                    <a:pt x="18609" y="10667"/>
                  </a:lnTo>
                  <a:lnTo>
                    <a:pt x="19717" y="9067"/>
                  </a:lnTo>
                  <a:lnTo>
                    <a:pt x="20825" y="8267"/>
                  </a:lnTo>
                  <a:lnTo>
                    <a:pt x="21378" y="8533"/>
                  </a:lnTo>
                  <a:lnTo>
                    <a:pt x="21600" y="10133"/>
                  </a:lnTo>
                  <a:lnTo>
                    <a:pt x="18609" y="15467"/>
                  </a:lnTo>
                  <a:lnTo>
                    <a:pt x="15065" y="18933"/>
                  </a:lnTo>
                  <a:lnTo>
                    <a:pt x="14954" y="19200"/>
                  </a:lnTo>
                  <a:lnTo>
                    <a:pt x="14511" y="19733"/>
                  </a:lnTo>
                  <a:lnTo>
                    <a:pt x="13846" y="20267"/>
                  </a:lnTo>
                  <a:lnTo>
                    <a:pt x="13292" y="20533"/>
                  </a:lnTo>
                  <a:lnTo>
                    <a:pt x="12185" y="21067"/>
                  </a:lnTo>
                  <a:lnTo>
                    <a:pt x="11188" y="21067"/>
                  </a:lnTo>
                  <a:lnTo>
                    <a:pt x="10191" y="21600"/>
                  </a:lnTo>
                  <a:lnTo>
                    <a:pt x="9194" y="21067"/>
                  </a:lnTo>
                  <a:lnTo>
                    <a:pt x="8308" y="21067"/>
                  </a:lnTo>
                  <a:lnTo>
                    <a:pt x="7422" y="20533"/>
                  </a:lnTo>
                  <a:lnTo>
                    <a:pt x="6868" y="20000"/>
                  </a:lnTo>
                  <a:lnTo>
                    <a:pt x="6535" y="19200"/>
                  </a:lnTo>
                  <a:lnTo>
                    <a:pt x="6314" y="18667"/>
                  </a:lnTo>
                  <a:lnTo>
                    <a:pt x="6203" y="17867"/>
                  </a:lnTo>
                  <a:lnTo>
                    <a:pt x="6203" y="17067"/>
                  </a:lnTo>
                  <a:lnTo>
                    <a:pt x="6203" y="16267"/>
                  </a:lnTo>
                  <a:lnTo>
                    <a:pt x="5428" y="16267"/>
                  </a:lnTo>
                  <a:lnTo>
                    <a:pt x="4985" y="16000"/>
                  </a:lnTo>
                  <a:lnTo>
                    <a:pt x="4542" y="15733"/>
                  </a:lnTo>
                  <a:lnTo>
                    <a:pt x="4320" y="14667"/>
                  </a:lnTo>
                  <a:lnTo>
                    <a:pt x="4098" y="14133"/>
                  </a:lnTo>
                  <a:lnTo>
                    <a:pt x="3988" y="13067"/>
                  </a:lnTo>
                  <a:lnTo>
                    <a:pt x="3766" y="12000"/>
                  </a:lnTo>
                  <a:lnTo>
                    <a:pt x="3766" y="10667"/>
                  </a:lnTo>
                  <a:lnTo>
                    <a:pt x="2548" y="11733"/>
                  </a:lnTo>
                  <a:lnTo>
                    <a:pt x="1329" y="12000"/>
                  </a:lnTo>
                  <a:lnTo>
                    <a:pt x="665" y="11467"/>
                  </a:lnTo>
                  <a:lnTo>
                    <a:pt x="111" y="10400"/>
                  </a:lnTo>
                  <a:lnTo>
                    <a:pt x="0" y="9867"/>
                  </a:lnTo>
                  <a:lnTo>
                    <a:pt x="0" y="8800"/>
                  </a:lnTo>
                  <a:lnTo>
                    <a:pt x="111" y="8000"/>
                  </a:lnTo>
                  <a:lnTo>
                    <a:pt x="222" y="746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1379" name="Shape 1379"/>
            <p:cNvSpPr/>
            <p:nvPr/>
          </p:nvSpPr>
          <p:spPr>
            <a:xfrm>
              <a:off x="847034" y="790825"/>
              <a:ext cx="93131" cy="102000"/>
            </a:xfrm>
            <a:custGeom>
              <a:avLst/>
              <a:gdLst/>
              <a:ahLst/>
              <a:cxnLst>
                <a:cxn ang="0">
                  <a:pos x="wd2" y="hd2"/>
                </a:cxn>
                <a:cxn ang="5400000">
                  <a:pos x="wd2" y="hd2"/>
                </a:cxn>
                <a:cxn ang="10800000">
                  <a:pos x="wd2" y="hd2"/>
                </a:cxn>
                <a:cxn ang="16200000">
                  <a:pos x="wd2" y="hd2"/>
                </a:cxn>
              </a:cxnLst>
              <a:rect l="0" t="0" r="r" b="b"/>
              <a:pathLst>
                <a:path w="21600" h="21600" extrusionOk="0">
                  <a:moveTo>
                    <a:pt x="21600" y="313"/>
                  </a:moveTo>
                  <a:lnTo>
                    <a:pt x="21082" y="313"/>
                  </a:lnTo>
                  <a:lnTo>
                    <a:pt x="19526" y="157"/>
                  </a:lnTo>
                  <a:lnTo>
                    <a:pt x="17280" y="0"/>
                  </a:lnTo>
                  <a:lnTo>
                    <a:pt x="14515" y="0"/>
                  </a:lnTo>
                  <a:lnTo>
                    <a:pt x="11750" y="0"/>
                  </a:lnTo>
                  <a:lnTo>
                    <a:pt x="8640" y="0"/>
                  </a:lnTo>
                  <a:lnTo>
                    <a:pt x="6394" y="313"/>
                  </a:lnTo>
                  <a:lnTo>
                    <a:pt x="4320" y="939"/>
                  </a:lnTo>
                  <a:lnTo>
                    <a:pt x="2592" y="1878"/>
                  </a:lnTo>
                  <a:lnTo>
                    <a:pt x="2592" y="2974"/>
                  </a:lnTo>
                  <a:lnTo>
                    <a:pt x="2765" y="4696"/>
                  </a:lnTo>
                  <a:lnTo>
                    <a:pt x="1728" y="7513"/>
                  </a:lnTo>
                  <a:lnTo>
                    <a:pt x="691" y="9704"/>
                  </a:lnTo>
                  <a:lnTo>
                    <a:pt x="173" y="12365"/>
                  </a:lnTo>
                  <a:lnTo>
                    <a:pt x="0" y="15183"/>
                  </a:lnTo>
                  <a:lnTo>
                    <a:pt x="173" y="17843"/>
                  </a:lnTo>
                  <a:lnTo>
                    <a:pt x="1037" y="20035"/>
                  </a:lnTo>
                  <a:lnTo>
                    <a:pt x="1901" y="21443"/>
                  </a:lnTo>
                  <a:lnTo>
                    <a:pt x="3456" y="21600"/>
                  </a:lnTo>
                  <a:lnTo>
                    <a:pt x="5702" y="20504"/>
                  </a:lnTo>
                  <a:lnTo>
                    <a:pt x="8294" y="18157"/>
                  </a:lnTo>
                  <a:lnTo>
                    <a:pt x="10886" y="15183"/>
                  </a:lnTo>
                  <a:lnTo>
                    <a:pt x="13651" y="11896"/>
                  </a:lnTo>
                  <a:lnTo>
                    <a:pt x="16070" y="8452"/>
                  </a:lnTo>
                  <a:lnTo>
                    <a:pt x="18317" y="5322"/>
                  </a:lnTo>
                  <a:lnTo>
                    <a:pt x="20045" y="2661"/>
                  </a:lnTo>
                  <a:lnTo>
                    <a:pt x="21254" y="1096"/>
                  </a:lnTo>
                  <a:lnTo>
                    <a:pt x="21600" y="313"/>
                  </a:lnTo>
                  <a:close/>
                </a:path>
              </a:pathLst>
            </a:custGeom>
            <a:solidFill>
              <a:srgbClr val="E2E2EA"/>
            </a:solidFill>
            <a:ln w="9525" cap="flat">
              <a:noFill/>
              <a:round/>
            </a:ln>
            <a:effectLst/>
          </p:spPr>
          <p:txBody>
            <a:bodyPr wrap="square" lIns="0" tIns="0" rIns="0" bIns="0" numCol="1" anchor="t">
              <a:noAutofit/>
            </a:bodyPr>
            <a:lstStyle/>
            <a:p>
              <a:pPr lvl="0" defTabSz="647700">
                <a:defRPr sz="1400"/>
              </a:pPr>
              <a:endParaRPr/>
            </a:p>
          </p:txBody>
        </p:sp>
        <p:sp>
          <p:nvSpPr>
            <p:cNvPr id="1380" name="Shape 1380"/>
            <p:cNvSpPr/>
            <p:nvPr/>
          </p:nvSpPr>
          <p:spPr>
            <a:xfrm>
              <a:off x="1042161" y="464133"/>
              <a:ext cx="81305" cy="155217"/>
            </a:xfrm>
            <a:custGeom>
              <a:avLst/>
              <a:gdLst/>
              <a:ahLst/>
              <a:cxnLst>
                <a:cxn ang="0">
                  <a:pos x="wd2" y="hd2"/>
                </a:cxn>
                <a:cxn ang="5400000">
                  <a:pos x="wd2" y="hd2"/>
                </a:cxn>
                <a:cxn ang="10800000">
                  <a:pos x="wd2" y="hd2"/>
                </a:cxn>
                <a:cxn ang="16200000">
                  <a:pos x="wd2" y="hd2"/>
                </a:cxn>
              </a:cxnLst>
              <a:rect l="0" t="0" r="r" b="b"/>
              <a:pathLst>
                <a:path w="21600" h="21600" extrusionOk="0">
                  <a:moveTo>
                    <a:pt x="19800" y="0"/>
                  </a:moveTo>
                  <a:lnTo>
                    <a:pt x="21600" y="15058"/>
                  </a:lnTo>
                  <a:lnTo>
                    <a:pt x="15200" y="15265"/>
                  </a:lnTo>
                  <a:lnTo>
                    <a:pt x="20000" y="21600"/>
                  </a:lnTo>
                  <a:lnTo>
                    <a:pt x="0" y="18173"/>
                  </a:lnTo>
                  <a:lnTo>
                    <a:pt x="13400" y="13604"/>
                  </a:lnTo>
                  <a:lnTo>
                    <a:pt x="19800"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81" name="Shape 1381"/>
            <p:cNvSpPr/>
            <p:nvPr/>
          </p:nvSpPr>
          <p:spPr>
            <a:xfrm>
              <a:off x="858860" y="601610"/>
              <a:ext cx="214347" cy="81303"/>
            </a:xfrm>
            <a:custGeom>
              <a:avLst/>
              <a:gdLst/>
              <a:ahLst/>
              <a:cxnLst>
                <a:cxn ang="0">
                  <a:pos x="wd2" y="hd2"/>
                </a:cxn>
                <a:cxn ang="5400000">
                  <a:pos x="wd2" y="hd2"/>
                </a:cxn>
                <a:cxn ang="10800000">
                  <a:pos x="wd2" y="hd2"/>
                </a:cxn>
                <a:cxn ang="16200000">
                  <a:pos x="wd2" y="hd2"/>
                </a:cxn>
              </a:cxnLst>
              <a:rect l="0" t="0" r="r" b="b"/>
              <a:pathLst>
                <a:path w="21600" h="21600" extrusionOk="0">
                  <a:moveTo>
                    <a:pt x="21600" y="9535"/>
                  </a:moveTo>
                  <a:lnTo>
                    <a:pt x="13875" y="0"/>
                  </a:lnTo>
                  <a:lnTo>
                    <a:pt x="0" y="0"/>
                  </a:lnTo>
                  <a:lnTo>
                    <a:pt x="2250" y="21600"/>
                  </a:lnTo>
                  <a:lnTo>
                    <a:pt x="8925" y="17903"/>
                  </a:lnTo>
                  <a:lnTo>
                    <a:pt x="8025" y="5059"/>
                  </a:lnTo>
                  <a:lnTo>
                    <a:pt x="21600" y="9535"/>
                  </a:lnTo>
                  <a:close/>
                </a:path>
              </a:pathLst>
            </a:custGeom>
            <a:no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82" name="Shape 1382"/>
            <p:cNvSpPr/>
            <p:nvPr/>
          </p:nvSpPr>
          <p:spPr>
            <a:xfrm>
              <a:off x="600166" y="600132"/>
              <a:ext cx="239476" cy="118260"/>
            </a:xfrm>
            <a:custGeom>
              <a:avLst/>
              <a:gdLst/>
              <a:ahLst/>
              <a:cxnLst>
                <a:cxn ang="0">
                  <a:pos x="wd2" y="hd2"/>
                </a:cxn>
                <a:cxn ang="5400000">
                  <a:pos x="wd2" y="hd2"/>
                </a:cxn>
                <a:cxn ang="10800000">
                  <a:pos x="wd2" y="hd2"/>
                </a:cxn>
                <a:cxn ang="16200000">
                  <a:pos x="wd2" y="hd2"/>
                </a:cxn>
              </a:cxnLst>
              <a:rect l="0" t="0" r="r" b="b"/>
              <a:pathLst>
                <a:path w="21600" h="21600" extrusionOk="0">
                  <a:moveTo>
                    <a:pt x="20731" y="8640"/>
                  </a:moveTo>
                  <a:lnTo>
                    <a:pt x="21333" y="7965"/>
                  </a:lnTo>
                  <a:lnTo>
                    <a:pt x="21600" y="6210"/>
                  </a:lnTo>
                  <a:lnTo>
                    <a:pt x="21533" y="4185"/>
                  </a:lnTo>
                  <a:lnTo>
                    <a:pt x="20998" y="2295"/>
                  </a:lnTo>
                  <a:lnTo>
                    <a:pt x="20864" y="2160"/>
                  </a:lnTo>
                  <a:lnTo>
                    <a:pt x="20530" y="2160"/>
                  </a:lnTo>
                  <a:lnTo>
                    <a:pt x="20129" y="2295"/>
                  </a:lnTo>
                  <a:lnTo>
                    <a:pt x="19728" y="2295"/>
                  </a:lnTo>
                  <a:lnTo>
                    <a:pt x="19259" y="2430"/>
                  </a:lnTo>
                  <a:lnTo>
                    <a:pt x="18858" y="2565"/>
                  </a:lnTo>
                  <a:lnTo>
                    <a:pt x="18524" y="2565"/>
                  </a:lnTo>
                  <a:lnTo>
                    <a:pt x="18323" y="2430"/>
                  </a:lnTo>
                  <a:lnTo>
                    <a:pt x="10365" y="0"/>
                  </a:lnTo>
                  <a:lnTo>
                    <a:pt x="6420" y="1080"/>
                  </a:lnTo>
                  <a:lnTo>
                    <a:pt x="6219" y="1485"/>
                  </a:lnTo>
                  <a:lnTo>
                    <a:pt x="5684" y="2565"/>
                  </a:lnTo>
                  <a:lnTo>
                    <a:pt x="4815" y="4320"/>
                  </a:lnTo>
                  <a:lnTo>
                    <a:pt x="3879" y="6345"/>
                  </a:lnTo>
                  <a:lnTo>
                    <a:pt x="2876" y="8505"/>
                  </a:lnTo>
                  <a:lnTo>
                    <a:pt x="2073" y="10530"/>
                  </a:lnTo>
                  <a:lnTo>
                    <a:pt x="1538" y="12285"/>
                  </a:lnTo>
                  <a:lnTo>
                    <a:pt x="1271" y="13500"/>
                  </a:lnTo>
                  <a:lnTo>
                    <a:pt x="936" y="15660"/>
                  </a:lnTo>
                  <a:lnTo>
                    <a:pt x="535" y="18360"/>
                  </a:lnTo>
                  <a:lnTo>
                    <a:pt x="134" y="20655"/>
                  </a:lnTo>
                  <a:lnTo>
                    <a:pt x="0" y="21600"/>
                  </a:lnTo>
                  <a:lnTo>
                    <a:pt x="67" y="21600"/>
                  </a:lnTo>
                  <a:lnTo>
                    <a:pt x="267" y="21465"/>
                  </a:lnTo>
                  <a:lnTo>
                    <a:pt x="669" y="21330"/>
                  </a:lnTo>
                  <a:lnTo>
                    <a:pt x="1137" y="20790"/>
                  </a:lnTo>
                  <a:lnTo>
                    <a:pt x="1672" y="20250"/>
                  </a:lnTo>
                  <a:lnTo>
                    <a:pt x="2140" y="19170"/>
                  </a:lnTo>
                  <a:lnTo>
                    <a:pt x="2675" y="17685"/>
                  </a:lnTo>
                  <a:lnTo>
                    <a:pt x="3076" y="15660"/>
                  </a:lnTo>
                  <a:lnTo>
                    <a:pt x="3544" y="13635"/>
                  </a:lnTo>
                  <a:lnTo>
                    <a:pt x="3946" y="11745"/>
                  </a:lnTo>
                  <a:lnTo>
                    <a:pt x="4614" y="10260"/>
                  </a:lnTo>
                  <a:lnTo>
                    <a:pt x="5149" y="9045"/>
                  </a:lnTo>
                  <a:lnTo>
                    <a:pt x="5684" y="7965"/>
                  </a:lnTo>
                  <a:lnTo>
                    <a:pt x="6085" y="7290"/>
                  </a:lnTo>
                  <a:lnTo>
                    <a:pt x="6353" y="6885"/>
                  </a:lnTo>
                  <a:lnTo>
                    <a:pt x="6420" y="6615"/>
                  </a:lnTo>
                  <a:lnTo>
                    <a:pt x="7824" y="7695"/>
                  </a:lnTo>
                  <a:lnTo>
                    <a:pt x="4748" y="12555"/>
                  </a:lnTo>
                  <a:lnTo>
                    <a:pt x="4414" y="15660"/>
                  </a:lnTo>
                  <a:lnTo>
                    <a:pt x="4815" y="15525"/>
                  </a:lnTo>
                  <a:lnTo>
                    <a:pt x="5818" y="14850"/>
                  </a:lnTo>
                  <a:lnTo>
                    <a:pt x="7356" y="14040"/>
                  </a:lnTo>
                  <a:lnTo>
                    <a:pt x="9162" y="12825"/>
                  </a:lnTo>
                  <a:lnTo>
                    <a:pt x="10967" y="11610"/>
                  </a:lnTo>
                  <a:lnTo>
                    <a:pt x="12773" y="10260"/>
                  </a:lnTo>
                  <a:lnTo>
                    <a:pt x="14311" y="8910"/>
                  </a:lnTo>
                  <a:lnTo>
                    <a:pt x="15381" y="7560"/>
                  </a:lnTo>
                  <a:lnTo>
                    <a:pt x="15849" y="7290"/>
                  </a:lnTo>
                  <a:lnTo>
                    <a:pt x="16451" y="7290"/>
                  </a:lnTo>
                  <a:lnTo>
                    <a:pt x="17253" y="7425"/>
                  </a:lnTo>
                  <a:lnTo>
                    <a:pt x="17989" y="7695"/>
                  </a:lnTo>
                  <a:lnTo>
                    <a:pt x="18858" y="8235"/>
                  </a:lnTo>
                  <a:lnTo>
                    <a:pt x="19594" y="8505"/>
                  </a:lnTo>
                  <a:lnTo>
                    <a:pt x="20263" y="8640"/>
                  </a:lnTo>
                  <a:lnTo>
                    <a:pt x="20731" y="86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83" name="Shape 1383"/>
            <p:cNvSpPr/>
            <p:nvPr/>
          </p:nvSpPr>
          <p:spPr>
            <a:xfrm>
              <a:off x="656340" y="678478"/>
              <a:ext cx="60609" cy="36956"/>
            </a:xfrm>
            <a:custGeom>
              <a:avLst/>
              <a:gdLst/>
              <a:ahLst/>
              <a:cxnLst>
                <a:cxn ang="0">
                  <a:pos x="wd2" y="hd2"/>
                </a:cxn>
                <a:cxn ang="5400000">
                  <a:pos x="wd2" y="hd2"/>
                </a:cxn>
                <a:cxn ang="10800000">
                  <a:pos x="wd2" y="hd2"/>
                </a:cxn>
                <a:cxn ang="16200000">
                  <a:pos x="wd2" y="hd2"/>
                </a:cxn>
              </a:cxnLst>
              <a:rect l="0" t="0" r="r" b="b"/>
              <a:pathLst>
                <a:path w="21600" h="21600" extrusionOk="0">
                  <a:moveTo>
                    <a:pt x="1317" y="10350"/>
                  </a:moveTo>
                  <a:lnTo>
                    <a:pt x="2107" y="9900"/>
                  </a:lnTo>
                  <a:lnTo>
                    <a:pt x="4478" y="8100"/>
                  </a:lnTo>
                  <a:lnTo>
                    <a:pt x="7376" y="6300"/>
                  </a:lnTo>
                  <a:lnTo>
                    <a:pt x="11063" y="3600"/>
                  </a:lnTo>
                  <a:lnTo>
                    <a:pt x="14751" y="1350"/>
                  </a:lnTo>
                  <a:lnTo>
                    <a:pt x="17912" y="450"/>
                  </a:lnTo>
                  <a:lnTo>
                    <a:pt x="20546" y="0"/>
                  </a:lnTo>
                  <a:lnTo>
                    <a:pt x="21600" y="900"/>
                  </a:lnTo>
                  <a:lnTo>
                    <a:pt x="21600" y="3150"/>
                  </a:lnTo>
                  <a:lnTo>
                    <a:pt x="20546" y="5850"/>
                  </a:lnTo>
                  <a:lnTo>
                    <a:pt x="18702" y="8100"/>
                  </a:lnTo>
                  <a:lnTo>
                    <a:pt x="16595" y="11250"/>
                  </a:lnTo>
                  <a:lnTo>
                    <a:pt x="13961" y="13950"/>
                  </a:lnTo>
                  <a:lnTo>
                    <a:pt x="11854" y="16200"/>
                  </a:lnTo>
                  <a:lnTo>
                    <a:pt x="10537" y="17550"/>
                  </a:lnTo>
                  <a:lnTo>
                    <a:pt x="9746" y="18000"/>
                  </a:lnTo>
                  <a:lnTo>
                    <a:pt x="9220" y="18450"/>
                  </a:lnTo>
                  <a:lnTo>
                    <a:pt x="7639" y="19800"/>
                  </a:lnTo>
                  <a:lnTo>
                    <a:pt x="5795" y="20700"/>
                  </a:lnTo>
                  <a:lnTo>
                    <a:pt x="3688" y="21600"/>
                  </a:lnTo>
                  <a:lnTo>
                    <a:pt x="1580" y="21150"/>
                  </a:lnTo>
                  <a:lnTo>
                    <a:pt x="527" y="19800"/>
                  </a:lnTo>
                  <a:lnTo>
                    <a:pt x="0" y="16650"/>
                  </a:lnTo>
                  <a:lnTo>
                    <a:pt x="1317" y="10350"/>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1384" name="Shape 1384"/>
            <p:cNvSpPr/>
            <p:nvPr/>
          </p:nvSpPr>
          <p:spPr>
            <a:xfrm>
              <a:off x="656340" y="607522"/>
              <a:ext cx="96087" cy="62087"/>
            </a:xfrm>
            <a:custGeom>
              <a:avLst/>
              <a:gdLst/>
              <a:ahLst/>
              <a:cxnLst>
                <a:cxn ang="0">
                  <a:pos x="wd2" y="hd2"/>
                </a:cxn>
                <a:cxn ang="5400000">
                  <a:pos x="wd2" y="hd2"/>
                </a:cxn>
                <a:cxn ang="10800000">
                  <a:pos x="wd2" y="hd2"/>
                </a:cxn>
                <a:cxn ang="16200000">
                  <a:pos x="wd2" y="hd2"/>
                </a:cxn>
              </a:cxnLst>
              <a:rect l="0" t="0" r="r" b="b"/>
              <a:pathLst>
                <a:path w="21600" h="21600" extrusionOk="0">
                  <a:moveTo>
                    <a:pt x="20271" y="2314"/>
                  </a:moveTo>
                  <a:lnTo>
                    <a:pt x="13957" y="0"/>
                  </a:lnTo>
                  <a:lnTo>
                    <a:pt x="4486" y="2314"/>
                  </a:lnTo>
                  <a:lnTo>
                    <a:pt x="4154" y="3086"/>
                  </a:lnTo>
                  <a:lnTo>
                    <a:pt x="2991" y="4371"/>
                  </a:lnTo>
                  <a:lnTo>
                    <a:pt x="1495" y="6171"/>
                  </a:lnTo>
                  <a:lnTo>
                    <a:pt x="166" y="8486"/>
                  </a:lnTo>
                  <a:lnTo>
                    <a:pt x="0" y="10029"/>
                  </a:lnTo>
                  <a:lnTo>
                    <a:pt x="997" y="10029"/>
                  </a:lnTo>
                  <a:lnTo>
                    <a:pt x="2825" y="9257"/>
                  </a:lnTo>
                  <a:lnTo>
                    <a:pt x="4154" y="7971"/>
                  </a:lnTo>
                  <a:lnTo>
                    <a:pt x="5151" y="7714"/>
                  </a:lnTo>
                  <a:lnTo>
                    <a:pt x="5815" y="7971"/>
                  </a:lnTo>
                  <a:lnTo>
                    <a:pt x="6812" y="9000"/>
                  </a:lnTo>
                  <a:lnTo>
                    <a:pt x="8142" y="9514"/>
                  </a:lnTo>
                  <a:lnTo>
                    <a:pt x="8972" y="11057"/>
                  </a:lnTo>
                  <a:lnTo>
                    <a:pt x="8474" y="13371"/>
                  </a:lnTo>
                  <a:lnTo>
                    <a:pt x="6978" y="15943"/>
                  </a:lnTo>
                  <a:lnTo>
                    <a:pt x="5317" y="17743"/>
                  </a:lnTo>
                  <a:lnTo>
                    <a:pt x="4154" y="19029"/>
                  </a:lnTo>
                  <a:lnTo>
                    <a:pt x="3822" y="20571"/>
                  </a:lnTo>
                  <a:lnTo>
                    <a:pt x="4320" y="21600"/>
                  </a:lnTo>
                  <a:lnTo>
                    <a:pt x="5649" y="21600"/>
                  </a:lnTo>
                  <a:lnTo>
                    <a:pt x="6812" y="21086"/>
                  </a:lnTo>
                  <a:lnTo>
                    <a:pt x="8308" y="20571"/>
                  </a:lnTo>
                  <a:lnTo>
                    <a:pt x="10468" y="19543"/>
                  </a:lnTo>
                  <a:lnTo>
                    <a:pt x="12628" y="18771"/>
                  </a:lnTo>
                  <a:lnTo>
                    <a:pt x="14455" y="17486"/>
                  </a:lnTo>
                  <a:lnTo>
                    <a:pt x="16449" y="16200"/>
                  </a:lnTo>
                  <a:lnTo>
                    <a:pt x="17612" y="15171"/>
                  </a:lnTo>
                  <a:lnTo>
                    <a:pt x="18277" y="13886"/>
                  </a:lnTo>
                  <a:lnTo>
                    <a:pt x="19274" y="11314"/>
                  </a:lnTo>
                  <a:lnTo>
                    <a:pt x="20603" y="8229"/>
                  </a:lnTo>
                  <a:lnTo>
                    <a:pt x="21600" y="5657"/>
                  </a:lnTo>
                  <a:lnTo>
                    <a:pt x="20603" y="3600"/>
                  </a:lnTo>
                  <a:lnTo>
                    <a:pt x="20271" y="2314"/>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385" name="Shape 1385"/>
            <p:cNvSpPr/>
            <p:nvPr/>
          </p:nvSpPr>
          <p:spPr>
            <a:xfrm>
              <a:off x="666687" y="691783"/>
              <a:ext cx="76201" cy="28087"/>
            </a:xfrm>
            <a:custGeom>
              <a:avLst/>
              <a:gdLst/>
              <a:ahLst/>
              <a:cxnLst>
                <a:cxn ang="0">
                  <a:pos x="wd2" y="hd2"/>
                </a:cxn>
                <a:cxn ang="5400000">
                  <a:pos x="wd2" y="hd2"/>
                </a:cxn>
                <a:cxn ang="10800000">
                  <a:pos x="wd2" y="hd2"/>
                </a:cxn>
                <a:cxn ang="16200000">
                  <a:pos x="wd2" y="hd2"/>
                </a:cxn>
              </a:cxnLst>
              <a:rect l="0" t="0" r="r" b="b"/>
              <a:pathLst>
                <a:path w="21600" h="21600" extrusionOk="0">
                  <a:moveTo>
                    <a:pt x="0" y="13427"/>
                  </a:moveTo>
                  <a:lnTo>
                    <a:pt x="745" y="12843"/>
                  </a:lnTo>
                  <a:lnTo>
                    <a:pt x="2483" y="12259"/>
                  </a:lnTo>
                  <a:lnTo>
                    <a:pt x="4966" y="11092"/>
                  </a:lnTo>
                  <a:lnTo>
                    <a:pt x="7945" y="8757"/>
                  </a:lnTo>
                  <a:lnTo>
                    <a:pt x="10676" y="7005"/>
                  </a:lnTo>
                  <a:lnTo>
                    <a:pt x="13655" y="4670"/>
                  </a:lnTo>
                  <a:lnTo>
                    <a:pt x="15641" y="3503"/>
                  </a:lnTo>
                  <a:lnTo>
                    <a:pt x="16883" y="2335"/>
                  </a:lnTo>
                  <a:lnTo>
                    <a:pt x="18621" y="0"/>
                  </a:lnTo>
                  <a:lnTo>
                    <a:pt x="20607" y="0"/>
                  </a:lnTo>
                  <a:lnTo>
                    <a:pt x="21600" y="2335"/>
                  </a:lnTo>
                  <a:lnTo>
                    <a:pt x="20607" y="7589"/>
                  </a:lnTo>
                  <a:lnTo>
                    <a:pt x="19366" y="11092"/>
                  </a:lnTo>
                  <a:lnTo>
                    <a:pt x="16386" y="15178"/>
                  </a:lnTo>
                  <a:lnTo>
                    <a:pt x="12910" y="18097"/>
                  </a:lnTo>
                  <a:lnTo>
                    <a:pt x="9434" y="20432"/>
                  </a:lnTo>
                  <a:lnTo>
                    <a:pt x="5710" y="21600"/>
                  </a:lnTo>
                  <a:lnTo>
                    <a:pt x="2979" y="21600"/>
                  </a:lnTo>
                  <a:lnTo>
                    <a:pt x="745" y="18681"/>
                  </a:lnTo>
                  <a:lnTo>
                    <a:pt x="0" y="1342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1386" name="Shape 1386"/>
            <p:cNvSpPr/>
            <p:nvPr/>
          </p:nvSpPr>
          <p:spPr>
            <a:xfrm>
              <a:off x="721382" y="727260"/>
              <a:ext cx="59131" cy="32523"/>
            </a:xfrm>
            <a:custGeom>
              <a:avLst/>
              <a:gdLst/>
              <a:ahLst/>
              <a:cxnLst>
                <a:cxn ang="0">
                  <a:pos x="wd2" y="hd2"/>
                </a:cxn>
                <a:cxn ang="5400000">
                  <a:pos x="wd2" y="hd2"/>
                </a:cxn>
                <a:cxn ang="10800000">
                  <a:pos x="wd2" y="hd2"/>
                </a:cxn>
                <a:cxn ang="16200000">
                  <a:pos x="wd2" y="hd2"/>
                </a:cxn>
              </a:cxnLst>
              <a:rect l="0" t="0" r="r" b="b"/>
              <a:pathLst>
                <a:path w="21600" h="21600" extrusionOk="0">
                  <a:moveTo>
                    <a:pt x="16740" y="1543"/>
                  </a:moveTo>
                  <a:lnTo>
                    <a:pt x="6210" y="5657"/>
                  </a:lnTo>
                  <a:lnTo>
                    <a:pt x="0" y="21600"/>
                  </a:lnTo>
                  <a:lnTo>
                    <a:pt x="15930" y="14400"/>
                  </a:lnTo>
                  <a:lnTo>
                    <a:pt x="21600" y="0"/>
                  </a:lnTo>
                  <a:lnTo>
                    <a:pt x="16740" y="154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87" name="Shape 1387"/>
            <p:cNvSpPr/>
            <p:nvPr/>
          </p:nvSpPr>
          <p:spPr>
            <a:xfrm>
              <a:off x="861816" y="23617"/>
              <a:ext cx="425735" cy="203999"/>
            </a:xfrm>
            <a:custGeom>
              <a:avLst/>
              <a:gdLst/>
              <a:ahLst/>
              <a:cxnLst>
                <a:cxn ang="0">
                  <a:pos x="wd2" y="hd2"/>
                </a:cxn>
                <a:cxn ang="5400000">
                  <a:pos x="wd2" y="hd2"/>
                </a:cxn>
                <a:cxn ang="10800000">
                  <a:pos x="wd2" y="hd2"/>
                </a:cxn>
                <a:cxn ang="16200000">
                  <a:pos x="wd2" y="hd2"/>
                </a:cxn>
              </a:cxnLst>
              <a:rect l="0" t="0" r="r" b="b"/>
              <a:pathLst>
                <a:path w="21600" h="21600" extrusionOk="0">
                  <a:moveTo>
                    <a:pt x="21600" y="17155"/>
                  </a:moveTo>
                  <a:lnTo>
                    <a:pt x="21338" y="16375"/>
                  </a:lnTo>
                  <a:lnTo>
                    <a:pt x="21077" y="15752"/>
                  </a:lnTo>
                  <a:lnTo>
                    <a:pt x="20853" y="15128"/>
                  </a:lnTo>
                  <a:lnTo>
                    <a:pt x="20591" y="14504"/>
                  </a:lnTo>
                  <a:lnTo>
                    <a:pt x="20329" y="14036"/>
                  </a:lnTo>
                  <a:lnTo>
                    <a:pt x="20030" y="13490"/>
                  </a:lnTo>
                  <a:lnTo>
                    <a:pt x="19694" y="13100"/>
                  </a:lnTo>
                  <a:lnTo>
                    <a:pt x="19208" y="12788"/>
                  </a:lnTo>
                  <a:lnTo>
                    <a:pt x="18760" y="12477"/>
                  </a:lnTo>
                  <a:lnTo>
                    <a:pt x="18274" y="12165"/>
                  </a:lnTo>
                  <a:lnTo>
                    <a:pt x="17826" y="11853"/>
                  </a:lnTo>
                  <a:lnTo>
                    <a:pt x="17452" y="11541"/>
                  </a:lnTo>
                  <a:lnTo>
                    <a:pt x="17078" y="11151"/>
                  </a:lnTo>
                  <a:lnTo>
                    <a:pt x="16704" y="10605"/>
                  </a:lnTo>
                  <a:lnTo>
                    <a:pt x="16368" y="9981"/>
                  </a:lnTo>
                  <a:lnTo>
                    <a:pt x="16069" y="9279"/>
                  </a:lnTo>
                  <a:lnTo>
                    <a:pt x="15808" y="8422"/>
                  </a:lnTo>
                  <a:lnTo>
                    <a:pt x="15583" y="7720"/>
                  </a:lnTo>
                  <a:lnTo>
                    <a:pt x="15434" y="7096"/>
                  </a:lnTo>
                  <a:lnTo>
                    <a:pt x="15247" y="6472"/>
                  </a:lnTo>
                  <a:lnTo>
                    <a:pt x="15023" y="5848"/>
                  </a:lnTo>
                  <a:lnTo>
                    <a:pt x="14761" y="5147"/>
                  </a:lnTo>
                  <a:lnTo>
                    <a:pt x="14462" y="4289"/>
                  </a:lnTo>
                  <a:lnTo>
                    <a:pt x="14089" y="3509"/>
                  </a:lnTo>
                  <a:lnTo>
                    <a:pt x="13864" y="3041"/>
                  </a:lnTo>
                  <a:lnTo>
                    <a:pt x="13565" y="2729"/>
                  </a:lnTo>
                  <a:lnTo>
                    <a:pt x="13266" y="2417"/>
                  </a:lnTo>
                  <a:lnTo>
                    <a:pt x="12930" y="2183"/>
                  </a:lnTo>
                  <a:lnTo>
                    <a:pt x="12556" y="1949"/>
                  </a:lnTo>
                  <a:lnTo>
                    <a:pt x="12183" y="1871"/>
                  </a:lnTo>
                  <a:lnTo>
                    <a:pt x="11809" y="1794"/>
                  </a:lnTo>
                  <a:lnTo>
                    <a:pt x="11435" y="1716"/>
                  </a:lnTo>
                  <a:lnTo>
                    <a:pt x="11062" y="1326"/>
                  </a:lnTo>
                  <a:lnTo>
                    <a:pt x="10763" y="1014"/>
                  </a:lnTo>
                  <a:lnTo>
                    <a:pt x="10464" y="702"/>
                  </a:lnTo>
                  <a:lnTo>
                    <a:pt x="10239" y="546"/>
                  </a:lnTo>
                  <a:lnTo>
                    <a:pt x="10053" y="390"/>
                  </a:lnTo>
                  <a:lnTo>
                    <a:pt x="9866" y="312"/>
                  </a:lnTo>
                  <a:lnTo>
                    <a:pt x="9791" y="156"/>
                  </a:lnTo>
                  <a:lnTo>
                    <a:pt x="9754" y="156"/>
                  </a:lnTo>
                  <a:lnTo>
                    <a:pt x="9642" y="156"/>
                  </a:lnTo>
                  <a:lnTo>
                    <a:pt x="9455" y="78"/>
                  </a:lnTo>
                  <a:lnTo>
                    <a:pt x="9156" y="0"/>
                  </a:lnTo>
                  <a:lnTo>
                    <a:pt x="8670" y="0"/>
                  </a:lnTo>
                  <a:lnTo>
                    <a:pt x="8109" y="156"/>
                  </a:lnTo>
                  <a:lnTo>
                    <a:pt x="7474" y="546"/>
                  </a:lnTo>
                  <a:lnTo>
                    <a:pt x="6727" y="1092"/>
                  </a:lnTo>
                  <a:lnTo>
                    <a:pt x="5942" y="1949"/>
                  </a:lnTo>
                  <a:lnTo>
                    <a:pt x="5307" y="2807"/>
                  </a:lnTo>
                  <a:lnTo>
                    <a:pt x="4709" y="3509"/>
                  </a:lnTo>
                  <a:lnTo>
                    <a:pt x="4111" y="4211"/>
                  </a:lnTo>
                  <a:lnTo>
                    <a:pt x="3588" y="5069"/>
                  </a:lnTo>
                  <a:lnTo>
                    <a:pt x="3064" y="5926"/>
                  </a:lnTo>
                  <a:lnTo>
                    <a:pt x="2579" y="6940"/>
                  </a:lnTo>
                  <a:lnTo>
                    <a:pt x="2093" y="8188"/>
                  </a:lnTo>
                  <a:lnTo>
                    <a:pt x="1607" y="9591"/>
                  </a:lnTo>
                  <a:lnTo>
                    <a:pt x="1383" y="10215"/>
                  </a:lnTo>
                  <a:lnTo>
                    <a:pt x="1121" y="10761"/>
                  </a:lnTo>
                  <a:lnTo>
                    <a:pt x="822" y="11307"/>
                  </a:lnTo>
                  <a:lnTo>
                    <a:pt x="561" y="11853"/>
                  </a:lnTo>
                  <a:lnTo>
                    <a:pt x="299" y="12321"/>
                  </a:lnTo>
                  <a:lnTo>
                    <a:pt x="75" y="12866"/>
                  </a:lnTo>
                  <a:lnTo>
                    <a:pt x="0" y="13334"/>
                  </a:lnTo>
                  <a:lnTo>
                    <a:pt x="0" y="13802"/>
                  </a:lnTo>
                  <a:lnTo>
                    <a:pt x="75" y="14348"/>
                  </a:lnTo>
                  <a:lnTo>
                    <a:pt x="224" y="15128"/>
                  </a:lnTo>
                  <a:lnTo>
                    <a:pt x="336" y="15830"/>
                  </a:lnTo>
                  <a:lnTo>
                    <a:pt x="523" y="16609"/>
                  </a:lnTo>
                  <a:lnTo>
                    <a:pt x="710" y="17545"/>
                  </a:lnTo>
                  <a:lnTo>
                    <a:pt x="897" y="18325"/>
                  </a:lnTo>
                  <a:lnTo>
                    <a:pt x="1196" y="19105"/>
                  </a:lnTo>
                  <a:lnTo>
                    <a:pt x="1532" y="19729"/>
                  </a:lnTo>
                  <a:lnTo>
                    <a:pt x="1869" y="20118"/>
                  </a:lnTo>
                  <a:lnTo>
                    <a:pt x="2242" y="20196"/>
                  </a:lnTo>
                  <a:lnTo>
                    <a:pt x="2541" y="20196"/>
                  </a:lnTo>
                  <a:lnTo>
                    <a:pt x="2691" y="20118"/>
                  </a:lnTo>
                  <a:lnTo>
                    <a:pt x="2504" y="19729"/>
                  </a:lnTo>
                  <a:lnTo>
                    <a:pt x="2205" y="18715"/>
                  </a:lnTo>
                  <a:lnTo>
                    <a:pt x="1981" y="17077"/>
                  </a:lnTo>
                  <a:lnTo>
                    <a:pt x="2242" y="14894"/>
                  </a:lnTo>
                  <a:lnTo>
                    <a:pt x="2242" y="15362"/>
                  </a:lnTo>
                  <a:lnTo>
                    <a:pt x="2429" y="15752"/>
                  </a:lnTo>
                  <a:lnTo>
                    <a:pt x="2728" y="15986"/>
                  </a:lnTo>
                  <a:lnTo>
                    <a:pt x="3102" y="16064"/>
                  </a:lnTo>
                  <a:lnTo>
                    <a:pt x="3513" y="16142"/>
                  </a:lnTo>
                  <a:lnTo>
                    <a:pt x="3887" y="16142"/>
                  </a:lnTo>
                  <a:lnTo>
                    <a:pt x="4148" y="16142"/>
                  </a:lnTo>
                  <a:lnTo>
                    <a:pt x="4223" y="16142"/>
                  </a:lnTo>
                  <a:lnTo>
                    <a:pt x="7511" y="15362"/>
                  </a:lnTo>
                  <a:lnTo>
                    <a:pt x="7511" y="15284"/>
                  </a:lnTo>
                  <a:lnTo>
                    <a:pt x="7586" y="14972"/>
                  </a:lnTo>
                  <a:lnTo>
                    <a:pt x="7773" y="14816"/>
                  </a:lnTo>
                  <a:lnTo>
                    <a:pt x="8072" y="14660"/>
                  </a:lnTo>
                  <a:lnTo>
                    <a:pt x="8483" y="14660"/>
                  </a:lnTo>
                  <a:lnTo>
                    <a:pt x="9156" y="14894"/>
                  </a:lnTo>
                  <a:lnTo>
                    <a:pt x="9940" y="15518"/>
                  </a:lnTo>
                  <a:lnTo>
                    <a:pt x="11024" y="16609"/>
                  </a:lnTo>
                  <a:lnTo>
                    <a:pt x="11622" y="17311"/>
                  </a:lnTo>
                  <a:lnTo>
                    <a:pt x="12033" y="17779"/>
                  </a:lnTo>
                  <a:lnTo>
                    <a:pt x="12370" y="18247"/>
                  </a:lnTo>
                  <a:lnTo>
                    <a:pt x="12631" y="18481"/>
                  </a:lnTo>
                  <a:lnTo>
                    <a:pt x="12855" y="18715"/>
                  </a:lnTo>
                  <a:lnTo>
                    <a:pt x="13154" y="18871"/>
                  </a:lnTo>
                  <a:lnTo>
                    <a:pt x="13528" y="18949"/>
                  </a:lnTo>
                  <a:lnTo>
                    <a:pt x="14089" y="19105"/>
                  </a:lnTo>
                  <a:lnTo>
                    <a:pt x="14425" y="19261"/>
                  </a:lnTo>
                  <a:lnTo>
                    <a:pt x="14724" y="19339"/>
                  </a:lnTo>
                  <a:lnTo>
                    <a:pt x="15023" y="19261"/>
                  </a:lnTo>
                  <a:lnTo>
                    <a:pt x="15322" y="18871"/>
                  </a:lnTo>
                  <a:lnTo>
                    <a:pt x="15546" y="18793"/>
                  </a:lnTo>
                  <a:lnTo>
                    <a:pt x="15845" y="18637"/>
                  </a:lnTo>
                  <a:lnTo>
                    <a:pt x="16144" y="18403"/>
                  </a:lnTo>
                  <a:lnTo>
                    <a:pt x="16368" y="18325"/>
                  </a:lnTo>
                  <a:lnTo>
                    <a:pt x="16929" y="18325"/>
                  </a:lnTo>
                  <a:lnTo>
                    <a:pt x="17302" y="18481"/>
                  </a:lnTo>
                  <a:lnTo>
                    <a:pt x="17527" y="18871"/>
                  </a:lnTo>
                  <a:lnTo>
                    <a:pt x="17713" y="19339"/>
                  </a:lnTo>
                  <a:lnTo>
                    <a:pt x="17788" y="19884"/>
                  </a:lnTo>
                  <a:lnTo>
                    <a:pt x="17938" y="20274"/>
                  </a:lnTo>
                  <a:lnTo>
                    <a:pt x="18087" y="20820"/>
                  </a:lnTo>
                  <a:lnTo>
                    <a:pt x="18349" y="21210"/>
                  </a:lnTo>
                  <a:lnTo>
                    <a:pt x="19096" y="21600"/>
                  </a:lnTo>
                  <a:lnTo>
                    <a:pt x="19731" y="21366"/>
                  </a:lnTo>
                  <a:lnTo>
                    <a:pt x="20329" y="20820"/>
                  </a:lnTo>
                  <a:lnTo>
                    <a:pt x="20815" y="20118"/>
                  </a:lnTo>
                  <a:lnTo>
                    <a:pt x="21189" y="19261"/>
                  </a:lnTo>
                  <a:lnTo>
                    <a:pt x="21451" y="18325"/>
                  </a:lnTo>
                  <a:lnTo>
                    <a:pt x="21600" y="17623"/>
                  </a:lnTo>
                  <a:lnTo>
                    <a:pt x="21600" y="1715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88" name="Shape 1388"/>
            <p:cNvSpPr/>
            <p:nvPr/>
          </p:nvSpPr>
          <p:spPr>
            <a:xfrm>
              <a:off x="946076" y="103442"/>
              <a:ext cx="130086" cy="62087"/>
            </a:xfrm>
            <a:custGeom>
              <a:avLst/>
              <a:gdLst/>
              <a:ahLst/>
              <a:cxnLst>
                <a:cxn ang="0">
                  <a:pos x="wd2" y="hd2"/>
                </a:cxn>
                <a:cxn ang="5400000">
                  <a:pos x="wd2" y="hd2"/>
                </a:cxn>
                <a:cxn ang="10800000">
                  <a:pos x="wd2" y="hd2"/>
                </a:cxn>
                <a:cxn ang="16200000">
                  <a:pos x="wd2" y="hd2"/>
                </a:cxn>
              </a:cxnLst>
              <a:rect l="0" t="0" r="r" b="b"/>
              <a:pathLst>
                <a:path w="21600" h="21600" extrusionOk="0">
                  <a:moveTo>
                    <a:pt x="244" y="8540"/>
                  </a:moveTo>
                  <a:lnTo>
                    <a:pt x="244" y="14316"/>
                  </a:lnTo>
                  <a:lnTo>
                    <a:pt x="244" y="18335"/>
                  </a:lnTo>
                  <a:lnTo>
                    <a:pt x="0" y="20595"/>
                  </a:lnTo>
                  <a:lnTo>
                    <a:pt x="0" y="21600"/>
                  </a:lnTo>
                  <a:lnTo>
                    <a:pt x="366" y="21098"/>
                  </a:lnTo>
                  <a:lnTo>
                    <a:pt x="854" y="20344"/>
                  </a:lnTo>
                  <a:lnTo>
                    <a:pt x="1831" y="19088"/>
                  </a:lnTo>
                  <a:lnTo>
                    <a:pt x="3051" y="17833"/>
                  </a:lnTo>
                  <a:lnTo>
                    <a:pt x="4271" y="16074"/>
                  </a:lnTo>
                  <a:lnTo>
                    <a:pt x="5369" y="14316"/>
                  </a:lnTo>
                  <a:lnTo>
                    <a:pt x="6468" y="12558"/>
                  </a:lnTo>
                  <a:lnTo>
                    <a:pt x="7200" y="10800"/>
                  </a:lnTo>
                  <a:lnTo>
                    <a:pt x="8054" y="9293"/>
                  </a:lnTo>
                  <a:lnTo>
                    <a:pt x="9153" y="8288"/>
                  </a:lnTo>
                  <a:lnTo>
                    <a:pt x="10617" y="7284"/>
                  </a:lnTo>
                  <a:lnTo>
                    <a:pt x="12447" y="6530"/>
                  </a:lnTo>
                  <a:lnTo>
                    <a:pt x="14278" y="5777"/>
                  </a:lnTo>
                  <a:lnTo>
                    <a:pt x="16475" y="5777"/>
                  </a:lnTo>
                  <a:lnTo>
                    <a:pt x="18915" y="5777"/>
                  </a:lnTo>
                  <a:lnTo>
                    <a:pt x="21478" y="6279"/>
                  </a:lnTo>
                  <a:lnTo>
                    <a:pt x="21600" y="6279"/>
                  </a:lnTo>
                  <a:lnTo>
                    <a:pt x="20990" y="5777"/>
                  </a:lnTo>
                  <a:lnTo>
                    <a:pt x="20136" y="5274"/>
                  </a:lnTo>
                  <a:lnTo>
                    <a:pt x="19037" y="4521"/>
                  </a:lnTo>
                  <a:lnTo>
                    <a:pt x="17573" y="3516"/>
                  </a:lnTo>
                  <a:lnTo>
                    <a:pt x="16353" y="2512"/>
                  </a:lnTo>
                  <a:lnTo>
                    <a:pt x="15254" y="1507"/>
                  </a:lnTo>
                  <a:lnTo>
                    <a:pt x="14400" y="753"/>
                  </a:lnTo>
                  <a:lnTo>
                    <a:pt x="13424" y="0"/>
                  </a:lnTo>
                  <a:lnTo>
                    <a:pt x="11715" y="0"/>
                  </a:lnTo>
                  <a:lnTo>
                    <a:pt x="9519" y="0"/>
                  </a:lnTo>
                  <a:lnTo>
                    <a:pt x="6956" y="753"/>
                  </a:lnTo>
                  <a:lnTo>
                    <a:pt x="4393" y="1507"/>
                  </a:lnTo>
                  <a:lnTo>
                    <a:pt x="2319" y="3265"/>
                  </a:lnTo>
                  <a:lnTo>
                    <a:pt x="732" y="5274"/>
                  </a:lnTo>
                  <a:lnTo>
                    <a:pt x="244" y="854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89" name="Shape 1389"/>
            <p:cNvSpPr/>
            <p:nvPr/>
          </p:nvSpPr>
          <p:spPr>
            <a:xfrm>
              <a:off x="917990" y="39877"/>
              <a:ext cx="88695" cy="5913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 y="20810"/>
                  </a:lnTo>
                  <a:lnTo>
                    <a:pt x="1440" y="19229"/>
                  </a:lnTo>
                  <a:lnTo>
                    <a:pt x="3420" y="16595"/>
                  </a:lnTo>
                  <a:lnTo>
                    <a:pt x="5580" y="13698"/>
                  </a:lnTo>
                  <a:lnTo>
                    <a:pt x="8280" y="10273"/>
                  </a:lnTo>
                  <a:lnTo>
                    <a:pt x="11700" y="6585"/>
                  </a:lnTo>
                  <a:lnTo>
                    <a:pt x="15120" y="3688"/>
                  </a:lnTo>
                  <a:lnTo>
                    <a:pt x="19080" y="790"/>
                  </a:lnTo>
                  <a:lnTo>
                    <a:pt x="21600" y="0"/>
                  </a:lnTo>
                  <a:lnTo>
                    <a:pt x="21060" y="1580"/>
                  </a:lnTo>
                  <a:lnTo>
                    <a:pt x="18180" y="4741"/>
                  </a:lnTo>
                  <a:lnTo>
                    <a:pt x="13860" y="8693"/>
                  </a:lnTo>
                  <a:lnTo>
                    <a:pt x="9180" y="13434"/>
                  </a:lnTo>
                  <a:lnTo>
                    <a:pt x="4680" y="17649"/>
                  </a:lnTo>
                  <a:lnTo>
                    <a:pt x="1260" y="20283"/>
                  </a:lnTo>
                  <a:lnTo>
                    <a:pt x="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90" name="Shape 1390"/>
            <p:cNvSpPr/>
            <p:nvPr/>
          </p:nvSpPr>
          <p:spPr>
            <a:xfrm>
              <a:off x="1158943" y="110832"/>
              <a:ext cx="62087" cy="54695"/>
            </a:xfrm>
            <a:custGeom>
              <a:avLst/>
              <a:gdLst/>
              <a:ahLst/>
              <a:cxnLst>
                <a:cxn ang="0">
                  <a:pos x="wd2" y="hd2"/>
                </a:cxn>
                <a:cxn ang="5400000">
                  <a:pos x="wd2" y="hd2"/>
                </a:cxn>
                <a:cxn ang="10800000">
                  <a:pos x="wd2" y="hd2"/>
                </a:cxn>
                <a:cxn ang="16200000">
                  <a:pos x="wd2" y="hd2"/>
                </a:cxn>
              </a:cxnLst>
              <a:rect l="0" t="0" r="r" b="b"/>
              <a:pathLst>
                <a:path w="21600" h="21600" extrusionOk="0">
                  <a:moveTo>
                    <a:pt x="21600" y="19800"/>
                  </a:moveTo>
                  <a:lnTo>
                    <a:pt x="20559" y="18900"/>
                  </a:lnTo>
                  <a:lnTo>
                    <a:pt x="18737" y="17700"/>
                  </a:lnTo>
                  <a:lnTo>
                    <a:pt x="15875" y="15300"/>
                  </a:lnTo>
                  <a:lnTo>
                    <a:pt x="12231" y="12300"/>
                  </a:lnTo>
                  <a:lnTo>
                    <a:pt x="8588" y="9300"/>
                  </a:lnTo>
                  <a:lnTo>
                    <a:pt x="5205" y="6300"/>
                  </a:lnTo>
                  <a:lnTo>
                    <a:pt x="2863" y="3000"/>
                  </a:lnTo>
                  <a:lnTo>
                    <a:pt x="1301" y="300"/>
                  </a:lnTo>
                  <a:lnTo>
                    <a:pt x="260" y="0"/>
                  </a:lnTo>
                  <a:lnTo>
                    <a:pt x="0" y="3900"/>
                  </a:lnTo>
                  <a:lnTo>
                    <a:pt x="781" y="9300"/>
                  </a:lnTo>
                  <a:lnTo>
                    <a:pt x="3383" y="13200"/>
                  </a:lnTo>
                  <a:lnTo>
                    <a:pt x="5465" y="14700"/>
                  </a:lnTo>
                  <a:lnTo>
                    <a:pt x="5986" y="16500"/>
                  </a:lnTo>
                  <a:lnTo>
                    <a:pt x="5205" y="17700"/>
                  </a:lnTo>
                  <a:lnTo>
                    <a:pt x="4945" y="18000"/>
                  </a:lnTo>
                  <a:lnTo>
                    <a:pt x="5465" y="18300"/>
                  </a:lnTo>
                  <a:lnTo>
                    <a:pt x="6766" y="18900"/>
                  </a:lnTo>
                  <a:lnTo>
                    <a:pt x="8588" y="20100"/>
                  </a:lnTo>
                  <a:lnTo>
                    <a:pt x="10930" y="21000"/>
                  </a:lnTo>
                  <a:lnTo>
                    <a:pt x="13793" y="21600"/>
                  </a:lnTo>
                  <a:lnTo>
                    <a:pt x="16395" y="21600"/>
                  </a:lnTo>
                  <a:lnTo>
                    <a:pt x="18998" y="21300"/>
                  </a:lnTo>
                  <a:lnTo>
                    <a:pt x="21600" y="198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91" name="Shape 1391"/>
            <p:cNvSpPr/>
            <p:nvPr/>
          </p:nvSpPr>
          <p:spPr>
            <a:xfrm>
              <a:off x="121215" y="671087"/>
              <a:ext cx="895817" cy="811556"/>
            </a:xfrm>
            <a:custGeom>
              <a:avLst/>
              <a:gdLst/>
              <a:ahLst/>
              <a:cxnLst>
                <a:cxn ang="0">
                  <a:pos x="wd2" y="hd2"/>
                </a:cxn>
                <a:cxn ang="5400000">
                  <a:pos x="wd2" y="hd2"/>
                </a:cxn>
                <a:cxn ang="10800000">
                  <a:pos x="wd2" y="hd2"/>
                </a:cxn>
                <a:cxn ang="16200000">
                  <a:pos x="wd2" y="hd2"/>
                </a:cxn>
              </a:cxnLst>
              <a:rect l="0" t="0" r="r" b="b"/>
              <a:pathLst>
                <a:path w="21600" h="21600" extrusionOk="0">
                  <a:moveTo>
                    <a:pt x="36" y="1985"/>
                  </a:moveTo>
                  <a:lnTo>
                    <a:pt x="18" y="2201"/>
                  </a:lnTo>
                  <a:lnTo>
                    <a:pt x="0" y="2830"/>
                  </a:lnTo>
                  <a:lnTo>
                    <a:pt x="0" y="3774"/>
                  </a:lnTo>
                  <a:lnTo>
                    <a:pt x="0" y="4874"/>
                  </a:lnTo>
                  <a:lnTo>
                    <a:pt x="36" y="6073"/>
                  </a:lnTo>
                  <a:lnTo>
                    <a:pt x="143" y="7272"/>
                  </a:lnTo>
                  <a:lnTo>
                    <a:pt x="321" y="8353"/>
                  </a:lnTo>
                  <a:lnTo>
                    <a:pt x="589" y="9237"/>
                  </a:lnTo>
                  <a:lnTo>
                    <a:pt x="910" y="9886"/>
                  </a:lnTo>
                  <a:lnTo>
                    <a:pt x="1177" y="10358"/>
                  </a:lnTo>
                  <a:lnTo>
                    <a:pt x="1427" y="10672"/>
                  </a:lnTo>
                  <a:lnTo>
                    <a:pt x="1730" y="10869"/>
                  </a:lnTo>
                  <a:lnTo>
                    <a:pt x="2051" y="11006"/>
                  </a:lnTo>
                  <a:lnTo>
                    <a:pt x="2426" y="11124"/>
                  </a:lnTo>
                  <a:lnTo>
                    <a:pt x="2872" y="11203"/>
                  </a:lnTo>
                  <a:lnTo>
                    <a:pt x="3425" y="11321"/>
                  </a:lnTo>
                  <a:lnTo>
                    <a:pt x="3692" y="11380"/>
                  </a:lnTo>
                  <a:lnTo>
                    <a:pt x="4013" y="11399"/>
                  </a:lnTo>
                  <a:lnTo>
                    <a:pt x="4352" y="11399"/>
                  </a:lnTo>
                  <a:lnTo>
                    <a:pt x="4727" y="11340"/>
                  </a:lnTo>
                  <a:lnTo>
                    <a:pt x="5119" y="11301"/>
                  </a:lnTo>
                  <a:lnTo>
                    <a:pt x="5529" y="11203"/>
                  </a:lnTo>
                  <a:lnTo>
                    <a:pt x="5957" y="11124"/>
                  </a:lnTo>
                  <a:lnTo>
                    <a:pt x="6368" y="10987"/>
                  </a:lnTo>
                  <a:lnTo>
                    <a:pt x="6778" y="10849"/>
                  </a:lnTo>
                  <a:lnTo>
                    <a:pt x="7188" y="10692"/>
                  </a:lnTo>
                  <a:lnTo>
                    <a:pt x="7563" y="10495"/>
                  </a:lnTo>
                  <a:lnTo>
                    <a:pt x="7937" y="10279"/>
                  </a:lnTo>
                  <a:lnTo>
                    <a:pt x="8258" y="10063"/>
                  </a:lnTo>
                  <a:lnTo>
                    <a:pt x="8544" y="9807"/>
                  </a:lnTo>
                  <a:lnTo>
                    <a:pt x="8793" y="9532"/>
                  </a:lnTo>
                  <a:lnTo>
                    <a:pt x="8972" y="9237"/>
                  </a:lnTo>
                  <a:lnTo>
                    <a:pt x="9436" y="8412"/>
                  </a:lnTo>
                  <a:lnTo>
                    <a:pt x="9757" y="7704"/>
                  </a:lnTo>
                  <a:lnTo>
                    <a:pt x="9971" y="7115"/>
                  </a:lnTo>
                  <a:lnTo>
                    <a:pt x="10131" y="6623"/>
                  </a:lnTo>
                  <a:lnTo>
                    <a:pt x="10238" y="6171"/>
                  </a:lnTo>
                  <a:lnTo>
                    <a:pt x="10381" y="5739"/>
                  </a:lnTo>
                  <a:lnTo>
                    <a:pt x="10524" y="5287"/>
                  </a:lnTo>
                  <a:lnTo>
                    <a:pt x="10773" y="4776"/>
                  </a:lnTo>
                  <a:lnTo>
                    <a:pt x="10898" y="4520"/>
                  </a:lnTo>
                  <a:lnTo>
                    <a:pt x="10987" y="4245"/>
                  </a:lnTo>
                  <a:lnTo>
                    <a:pt x="11094" y="3990"/>
                  </a:lnTo>
                  <a:lnTo>
                    <a:pt x="11183" y="3833"/>
                  </a:lnTo>
                  <a:lnTo>
                    <a:pt x="11255" y="3734"/>
                  </a:lnTo>
                  <a:lnTo>
                    <a:pt x="11344" y="3774"/>
                  </a:lnTo>
                  <a:lnTo>
                    <a:pt x="11433" y="3931"/>
                  </a:lnTo>
                  <a:lnTo>
                    <a:pt x="11522" y="4265"/>
                  </a:lnTo>
                  <a:lnTo>
                    <a:pt x="11701" y="5366"/>
                  </a:lnTo>
                  <a:lnTo>
                    <a:pt x="11772" y="6800"/>
                  </a:lnTo>
                  <a:lnTo>
                    <a:pt x="11736" y="8353"/>
                  </a:lnTo>
                  <a:lnTo>
                    <a:pt x="11522" y="9886"/>
                  </a:lnTo>
                  <a:lnTo>
                    <a:pt x="11380" y="10456"/>
                  </a:lnTo>
                  <a:lnTo>
                    <a:pt x="11183" y="11144"/>
                  </a:lnTo>
                  <a:lnTo>
                    <a:pt x="10952" y="11871"/>
                  </a:lnTo>
                  <a:lnTo>
                    <a:pt x="10720" y="12677"/>
                  </a:lnTo>
                  <a:lnTo>
                    <a:pt x="10524" y="13561"/>
                  </a:lnTo>
                  <a:lnTo>
                    <a:pt x="10363" y="14564"/>
                  </a:lnTo>
                  <a:lnTo>
                    <a:pt x="10274" y="15625"/>
                  </a:lnTo>
                  <a:lnTo>
                    <a:pt x="10292" y="16785"/>
                  </a:lnTo>
                  <a:lnTo>
                    <a:pt x="10381" y="18573"/>
                  </a:lnTo>
                  <a:lnTo>
                    <a:pt x="10399" y="19458"/>
                  </a:lnTo>
                  <a:lnTo>
                    <a:pt x="10399" y="19969"/>
                  </a:lnTo>
                  <a:lnTo>
                    <a:pt x="10381" y="20657"/>
                  </a:lnTo>
                  <a:lnTo>
                    <a:pt x="10452" y="20853"/>
                  </a:lnTo>
                  <a:lnTo>
                    <a:pt x="10631" y="21168"/>
                  </a:lnTo>
                  <a:lnTo>
                    <a:pt x="10773" y="21462"/>
                  </a:lnTo>
                  <a:lnTo>
                    <a:pt x="10845" y="21600"/>
                  </a:lnTo>
                  <a:lnTo>
                    <a:pt x="10916" y="21580"/>
                  </a:lnTo>
                  <a:lnTo>
                    <a:pt x="11059" y="21541"/>
                  </a:lnTo>
                  <a:lnTo>
                    <a:pt x="11326" y="21443"/>
                  </a:lnTo>
                  <a:lnTo>
                    <a:pt x="11665" y="21325"/>
                  </a:lnTo>
                  <a:lnTo>
                    <a:pt x="12111" y="21207"/>
                  </a:lnTo>
                  <a:lnTo>
                    <a:pt x="12646" y="21050"/>
                  </a:lnTo>
                  <a:lnTo>
                    <a:pt x="13235" y="20892"/>
                  </a:lnTo>
                  <a:lnTo>
                    <a:pt x="13895" y="20735"/>
                  </a:lnTo>
                  <a:lnTo>
                    <a:pt x="14626" y="20558"/>
                  </a:lnTo>
                  <a:lnTo>
                    <a:pt x="15411" y="20401"/>
                  </a:lnTo>
                  <a:lnTo>
                    <a:pt x="16249" y="20244"/>
                  </a:lnTo>
                  <a:lnTo>
                    <a:pt x="17141" y="20106"/>
                  </a:lnTo>
                  <a:lnTo>
                    <a:pt x="18086" y="19969"/>
                  </a:lnTo>
                  <a:lnTo>
                    <a:pt x="19049" y="19851"/>
                  </a:lnTo>
                  <a:lnTo>
                    <a:pt x="20030" y="19772"/>
                  </a:lnTo>
                  <a:lnTo>
                    <a:pt x="21065" y="19713"/>
                  </a:lnTo>
                  <a:lnTo>
                    <a:pt x="21154" y="19635"/>
                  </a:lnTo>
                  <a:lnTo>
                    <a:pt x="21136" y="19418"/>
                  </a:lnTo>
                  <a:lnTo>
                    <a:pt x="21047" y="19163"/>
                  </a:lnTo>
                  <a:lnTo>
                    <a:pt x="20904" y="18848"/>
                  </a:lnTo>
                  <a:lnTo>
                    <a:pt x="20762" y="18495"/>
                  </a:lnTo>
                  <a:lnTo>
                    <a:pt x="20619" y="18219"/>
                  </a:lnTo>
                  <a:lnTo>
                    <a:pt x="20512" y="18023"/>
                  </a:lnTo>
                  <a:lnTo>
                    <a:pt x="20476" y="17964"/>
                  </a:lnTo>
                  <a:lnTo>
                    <a:pt x="20423" y="17905"/>
                  </a:lnTo>
                  <a:lnTo>
                    <a:pt x="20351" y="17767"/>
                  </a:lnTo>
                  <a:lnTo>
                    <a:pt x="20244" y="17512"/>
                  </a:lnTo>
                  <a:lnTo>
                    <a:pt x="20137" y="17138"/>
                  </a:lnTo>
                  <a:lnTo>
                    <a:pt x="20066" y="16627"/>
                  </a:lnTo>
                  <a:lnTo>
                    <a:pt x="20030" y="15959"/>
                  </a:lnTo>
                  <a:lnTo>
                    <a:pt x="20102" y="15153"/>
                  </a:lnTo>
                  <a:lnTo>
                    <a:pt x="20280" y="14151"/>
                  </a:lnTo>
                  <a:lnTo>
                    <a:pt x="20423" y="13542"/>
                  </a:lnTo>
                  <a:lnTo>
                    <a:pt x="20601" y="13050"/>
                  </a:lnTo>
                  <a:lnTo>
                    <a:pt x="20726" y="12638"/>
                  </a:lnTo>
                  <a:lnTo>
                    <a:pt x="20869" y="12323"/>
                  </a:lnTo>
                  <a:lnTo>
                    <a:pt x="20958" y="12068"/>
                  </a:lnTo>
                  <a:lnTo>
                    <a:pt x="21047" y="11871"/>
                  </a:lnTo>
                  <a:lnTo>
                    <a:pt x="21136" y="11694"/>
                  </a:lnTo>
                  <a:lnTo>
                    <a:pt x="21172" y="11537"/>
                  </a:lnTo>
                  <a:lnTo>
                    <a:pt x="21457" y="9690"/>
                  </a:lnTo>
                  <a:lnTo>
                    <a:pt x="21600" y="7862"/>
                  </a:lnTo>
                  <a:lnTo>
                    <a:pt x="21600" y="6152"/>
                  </a:lnTo>
                  <a:lnTo>
                    <a:pt x="21457" y="4678"/>
                  </a:lnTo>
                  <a:lnTo>
                    <a:pt x="21368" y="4009"/>
                  </a:lnTo>
                  <a:lnTo>
                    <a:pt x="21368" y="3538"/>
                  </a:lnTo>
                  <a:lnTo>
                    <a:pt x="21368" y="3184"/>
                  </a:lnTo>
                  <a:lnTo>
                    <a:pt x="21350" y="2870"/>
                  </a:lnTo>
                  <a:lnTo>
                    <a:pt x="21243" y="2594"/>
                  </a:lnTo>
                  <a:lnTo>
                    <a:pt x="21011" y="2280"/>
                  </a:lnTo>
                  <a:lnTo>
                    <a:pt x="20601" y="1867"/>
                  </a:lnTo>
                  <a:lnTo>
                    <a:pt x="19941" y="1317"/>
                  </a:lnTo>
                  <a:lnTo>
                    <a:pt x="19353" y="924"/>
                  </a:lnTo>
                  <a:lnTo>
                    <a:pt x="18800" y="590"/>
                  </a:lnTo>
                  <a:lnTo>
                    <a:pt x="18318" y="354"/>
                  </a:lnTo>
                  <a:lnTo>
                    <a:pt x="17872" y="197"/>
                  </a:lnTo>
                  <a:lnTo>
                    <a:pt x="17533" y="98"/>
                  </a:lnTo>
                  <a:lnTo>
                    <a:pt x="17266" y="39"/>
                  </a:lnTo>
                  <a:lnTo>
                    <a:pt x="17105" y="0"/>
                  </a:lnTo>
                  <a:lnTo>
                    <a:pt x="17034" y="0"/>
                  </a:lnTo>
                  <a:lnTo>
                    <a:pt x="16963" y="0"/>
                  </a:lnTo>
                  <a:lnTo>
                    <a:pt x="16748" y="39"/>
                  </a:lnTo>
                  <a:lnTo>
                    <a:pt x="16427" y="79"/>
                  </a:lnTo>
                  <a:lnTo>
                    <a:pt x="15964" y="118"/>
                  </a:lnTo>
                  <a:lnTo>
                    <a:pt x="15446" y="197"/>
                  </a:lnTo>
                  <a:lnTo>
                    <a:pt x="14858" y="256"/>
                  </a:lnTo>
                  <a:lnTo>
                    <a:pt x="14216" y="334"/>
                  </a:lnTo>
                  <a:lnTo>
                    <a:pt x="13556" y="413"/>
                  </a:lnTo>
                  <a:lnTo>
                    <a:pt x="12878" y="491"/>
                  </a:lnTo>
                  <a:lnTo>
                    <a:pt x="12200" y="570"/>
                  </a:lnTo>
                  <a:lnTo>
                    <a:pt x="11576" y="668"/>
                  </a:lnTo>
                  <a:lnTo>
                    <a:pt x="10969" y="747"/>
                  </a:lnTo>
                  <a:lnTo>
                    <a:pt x="10417" y="845"/>
                  </a:lnTo>
                  <a:lnTo>
                    <a:pt x="9971" y="924"/>
                  </a:lnTo>
                  <a:lnTo>
                    <a:pt x="9596" y="983"/>
                  </a:lnTo>
                  <a:lnTo>
                    <a:pt x="9346" y="1042"/>
                  </a:lnTo>
                  <a:lnTo>
                    <a:pt x="8883" y="1297"/>
                  </a:lnTo>
                  <a:lnTo>
                    <a:pt x="8401" y="1710"/>
                  </a:lnTo>
                  <a:lnTo>
                    <a:pt x="7973" y="2221"/>
                  </a:lnTo>
                  <a:lnTo>
                    <a:pt x="7581" y="2771"/>
                  </a:lnTo>
                  <a:lnTo>
                    <a:pt x="7259" y="3282"/>
                  </a:lnTo>
                  <a:lnTo>
                    <a:pt x="6992" y="3734"/>
                  </a:lnTo>
                  <a:lnTo>
                    <a:pt x="6814" y="4068"/>
                  </a:lnTo>
                  <a:lnTo>
                    <a:pt x="6760" y="4167"/>
                  </a:lnTo>
                  <a:lnTo>
                    <a:pt x="6671" y="4304"/>
                  </a:lnTo>
                  <a:lnTo>
                    <a:pt x="6492" y="4442"/>
                  </a:lnTo>
                  <a:lnTo>
                    <a:pt x="6368" y="4127"/>
                  </a:lnTo>
                  <a:lnTo>
                    <a:pt x="6439" y="2928"/>
                  </a:lnTo>
                  <a:lnTo>
                    <a:pt x="6582" y="1572"/>
                  </a:lnTo>
                  <a:lnTo>
                    <a:pt x="6546" y="943"/>
                  </a:lnTo>
                  <a:lnTo>
                    <a:pt x="6475" y="727"/>
                  </a:lnTo>
                  <a:lnTo>
                    <a:pt x="6439" y="727"/>
                  </a:lnTo>
                  <a:lnTo>
                    <a:pt x="36" y="1985"/>
                  </a:lnTo>
                  <a:close/>
                </a:path>
              </a:pathLst>
            </a:custGeom>
            <a:solidFill>
              <a:srgbClr val="FFFFFF"/>
            </a:solidFill>
            <a:ln w="285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392" name="Shape 1392"/>
            <p:cNvSpPr/>
            <p:nvPr/>
          </p:nvSpPr>
          <p:spPr>
            <a:xfrm>
              <a:off x="128607" y="582392"/>
              <a:ext cx="866252" cy="861817"/>
            </a:xfrm>
            <a:custGeom>
              <a:avLst/>
              <a:gdLst/>
              <a:ahLst/>
              <a:cxnLst>
                <a:cxn ang="0">
                  <a:pos x="wd2" y="hd2"/>
                </a:cxn>
                <a:cxn ang="5400000">
                  <a:pos x="wd2" y="hd2"/>
                </a:cxn>
                <a:cxn ang="10800000">
                  <a:pos x="wd2" y="hd2"/>
                </a:cxn>
                <a:cxn ang="16200000">
                  <a:pos x="wd2" y="hd2"/>
                </a:cxn>
              </a:cxnLst>
              <a:rect l="0" t="0" r="r" b="b"/>
              <a:pathLst>
                <a:path w="21600" h="21600" extrusionOk="0">
                  <a:moveTo>
                    <a:pt x="0" y="390"/>
                  </a:moveTo>
                  <a:lnTo>
                    <a:pt x="37" y="445"/>
                  </a:lnTo>
                  <a:lnTo>
                    <a:pt x="129" y="594"/>
                  </a:lnTo>
                  <a:lnTo>
                    <a:pt x="240" y="872"/>
                  </a:lnTo>
                  <a:lnTo>
                    <a:pt x="369" y="1243"/>
                  </a:lnTo>
                  <a:lnTo>
                    <a:pt x="461" y="1689"/>
                  </a:lnTo>
                  <a:lnTo>
                    <a:pt x="553" y="2245"/>
                  </a:lnTo>
                  <a:lnTo>
                    <a:pt x="553" y="2858"/>
                  </a:lnTo>
                  <a:lnTo>
                    <a:pt x="498" y="3563"/>
                  </a:lnTo>
                  <a:lnTo>
                    <a:pt x="405" y="4194"/>
                  </a:lnTo>
                  <a:lnTo>
                    <a:pt x="369" y="4992"/>
                  </a:lnTo>
                  <a:lnTo>
                    <a:pt x="332" y="5975"/>
                  </a:lnTo>
                  <a:lnTo>
                    <a:pt x="369" y="7052"/>
                  </a:lnTo>
                  <a:lnTo>
                    <a:pt x="442" y="8184"/>
                  </a:lnTo>
                  <a:lnTo>
                    <a:pt x="608" y="9315"/>
                  </a:lnTo>
                  <a:lnTo>
                    <a:pt x="885" y="10410"/>
                  </a:lnTo>
                  <a:lnTo>
                    <a:pt x="1272" y="11394"/>
                  </a:lnTo>
                  <a:lnTo>
                    <a:pt x="1419" y="11598"/>
                  </a:lnTo>
                  <a:lnTo>
                    <a:pt x="1622" y="11784"/>
                  </a:lnTo>
                  <a:lnTo>
                    <a:pt x="1861" y="11951"/>
                  </a:lnTo>
                  <a:lnTo>
                    <a:pt x="2175" y="12062"/>
                  </a:lnTo>
                  <a:lnTo>
                    <a:pt x="2506" y="12155"/>
                  </a:lnTo>
                  <a:lnTo>
                    <a:pt x="2875" y="12229"/>
                  </a:lnTo>
                  <a:lnTo>
                    <a:pt x="3244" y="12266"/>
                  </a:lnTo>
                  <a:lnTo>
                    <a:pt x="3631" y="12285"/>
                  </a:lnTo>
                  <a:lnTo>
                    <a:pt x="4036" y="12285"/>
                  </a:lnTo>
                  <a:lnTo>
                    <a:pt x="4442" y="12285"/>
                  </a:lnTo>
                  <a:lnTo>
                    <a:pt x="4829" y="12247"/>
                  </a:lnTo>
                  <a:lnTo>
                    <a:pt x="5197" y="12192"/>
                  </a:lnTo>
                  <a:lnTo>
                    <a:pt x="5547" y="12155"/>
                  </a:lnTo>
                  <a:lnTo>
                    <a:pt x="5879" y="12099"/>
                  </a:lnTo>
                  <a:lnTo>
                    <a:pt x="6156" y="12006"/>
                  </a:lnTo>
                  <a:lnTo>
                    <a:pt x="6395" y="11951"/>
                  </a:lnTo>
                  <a:lnTo>
                    <a:pt x="7077" y="11672"/>
                  </a:lnTo>
                  <a:lnTo>
                    <a:pt x="7648" y="11357"/>
                  </a:lnTo>
                  <a:lnTo>
                    <a:pt x="8128" y="11023"/>
                  </a:lnTo>
                  <a:lnTo>
                    <a:pt x="8515" y="10689"/>
                  </a:lnTo>
                  <a:lnTo>
                    <a:pt x="8865" y="10299"/>
                  </a:lnTo>
                  <a:lnTo>
                    <a:pt x="9104" y="9909"/>
                  </a:lnTo>
                  <a:lnTo>
                    <a:pt x="9326" y="9501"/>
                  </a:lnTo>
                  <a:lnTo>
                    <a:pt x="9491" y="9074"/>
                  </a:lnTo>
                  <a:lnTo>
                    <a:pt x="9639" y="8629"/>
                  </a:lnTo>
                  <a:lnTo>
                    <a:pt x="9768" y="8184"/>
                  </a:lnTo>
                  <a:lnTo>
                    <a:pt x="9897" y="7738"/>
                  </a:lnTo>
                  <a:lnTo>
                    <a:pt x="10026" y="7293"/>
                  </a:lnTo>
                  <a:lnTo>
                    <a:pt x="10173" y="6810"/>
                  </a:lnTo>
                  <a:lnTo>
                    <a:pt x="10339" y="6365"/>
                  </a:lnTo>
                  <a:lnTo>
                    <a:pt x="10560" y="5901"/>
                  </a:lnTo>
                  <a:lnTo>
                    <a:pt x="10818" y="5437"/>
                  </a:lnTo>
                  <a:lnTo>
                    <a:pt x="11408" y="4862"/>
                  </a:lnTo>
                  <a:lnTo>
                    <a:pt x="11943" y="4973"/>
                  </a:lnTo>
                  <a:lnTo>
                    <a:pt x="12367" y="5660"/>
                  </a:lnTo>
                  <a:lnTo>
                    <a:pt x="12643" y="6810"/>
                  </a:lnTo>
                  <a:lnTo>
                    <a:pt x="12772" y="8313"/>
                  </a:lnTo>
                  <a:lnTo>
                    <a:pt x="12680" y="10058"/>
                  </a:lnTo>
                  <a:lnTo>
                    <a:pt x="12367" y="11951"/>
                  </a:lnTo>
                  <a:lnTo>
                    <a:pt x="11795" y="13825"/>
                  </a:lnTo>
                  <a:lnTo>
                    <a:pt x="11224" y="15662"/>
                  </a:lnTo>
                  <a:lnTo>
                    <a:pt x="10911" y="17258"/>
                  </a:lnTo>
                  <a:lnTo>
                    <a:pt x="10874" y="18649"/>
                  </a:lnTo>
                  <a:lnTo>
                    <a:pt x="10984" y="19781"/>
                  </a:lnTo>
                  <a:lnTo>
                    <a:pt x="11187" y="20691"/>
                  </a:lnTo>
                  <a:lnTo>
                    <a:pt x="11427" y="21285"/>
                  </a:lnTo>
                  <a:lnTo>
                    <a:pt x="11648" y="21581"/>
                  </a:lnTo>
                  <a:lnTo>
                    <a:pt x="11777" y="21600"/>
                  </a:lnTo>
                  <a:lnTo>
                    <a:pt x="11887" y="21507"/>
                  </a:lnTo>
                  <a:lnTo>
                    <a:pt x="12164" y="21414"/>
                  </a:lnTo>
                  <a:lnTo>
                    <a:pt x="12625" y="21285"/>
                  </a:lnTo>
                  <a:lnTo>
                    <a:pt x="13177" y="21155"/>
                  </a:lnTo>
                  <a:lnTo>
                    <a:pt x="13823" y="21006"/>
                  </a:lnTo>
                  <a:lnTo>
                    <a:pt x="14541" y="20839"/>
                  </a:lnTo>
                  <a:lnTo>
                    <a:pt x="15334" y="20691"/>
                  </a:lnTo>
                  <a:lnTo>
                    <a:pt x="16126" y="20524"/>
                  </a:lnTo>
                  <a:lnTo>
                    <a:pt x="16937" y="20412"/>
                  </a:lnTo>
                  <a:lnTo>
                    <a:pt x="17711" y="20282"/>
                  </a:lnTo>
                  <a:lnTo>
                    <a:pt x="18430" y="20153"/>
                  </a:lnTo>
                  <a:lnTo>
                    <a:pt x="19112" y="20060"/>
                  </a:lnTo>
                  <a:lnTo>
                    <a:pt x="19665" y="20004"/>
                  </a:lnTo>
                  <a:lnTo>
                    <a:pt x="20107" y="19986"/>
                  </a:lnTo>
                  <a:lnTo>
                    <a:pt x="20420" y="19986"/>
                  </a:lnTo>
                  <a:lnTo>
                    <a:pt x="20531" y="20023"/>
                  </a:lnTo>
                  <a:lnTo>
                    <a:pt x="20070" y="18779"/>
                  </a:lnTo>
                  <a:lnTo>
                    <a:pt x="19923" y="17536"/>
                  </a:lnTo>
                  <a:lnTo>
                    <a:pt x="19997" y="16330"/>
                  </a:lnTo>
                  <a:lnTo>
                    <a:pt x="20236" y="15198"/>
                  </a:lnTo>
                  <a:lnTo>
                    <a:pt x="20568" y="14177"/>
                  </a:lnTo>
                  <a:lnTo>
                    <a:pt x="20900" y="13305"/>
                  </a:lnTo>
                  <a:lnTo>
                    <a:pt x="21176" y="12656"/>
                  </a:lnTo>
                  <a:lnTo>
                    <a:pt x="21305" y="12229"/>
                  </a:lnTo>
                  <a:lnTo>
                    <a:pt x="21416" y="11320"/>
                  </a:lnTo>
                  <a:lnTo>
                    <a:pt x="21526" y="10447"/>
                  </a:lnTo>
                  <a:lnTo>
                    <a:pt x="21582" y="9594"/>
                  </a:lnTo>
                  <a:lnTo>
                    <a:pt x="21600" y="8740"/>
                  </a:lnTo>
                  <a:lnTo>
                    <a:pt x="21582" y="7924"/>
                  </a:lnTo>
                  <a:lnTo>
                    <a:pt x="21526" y="7163"/>
                  </a:lnTo>
                  <a:lnTo>
                    <a:pt x="21397" y="6402"/>
                  </a:lnTo>
                  <a:lnTo>
                    <a:pt x="21195" y="5715"/>
                  </a:lnTo>
                  <a:lnTo>
                    <a:pt x="20918" y="5103"/>
                  </a:lnTo>
                  <a:lnTo>
                    <a:pt x="20586" y="4528"/>
                  </a:lnTo>
                  <a:lnTo>
                    <a:pt x="20162" y="4027"/>
                  </a:lnTo>
                  <a:lnTo>
                    <a:pt x="19628" y="3600"/>
                  </a:lnTo>
                  <a:lnTo>
                    <a:pt x="18983" y="3247"/>
                  </a:lnTo>
                  <a:lnTo>
                    <a:pt x="18246" y="2988"/>
                  </a:lnTo>
                  <a:lnTo>
                    <a:pt x="17398" y="2821"/>
                  </a:lnTo>
                  <a:lnTo>
                    <a:pt x="16421" y="2746"/>
                  </a:lnTo>
                  <a:lnTo>
                    <a:pt x="16329" y="2746"/>
                  </a:lnTo>
                  <a:lnTo>
                    <a:pt x="16126" y="2784"/>
                  </a:lnTo>
                  <a:lnTo>
                    <a:pt x="15831" y="2821"/>
                  </a:lnTo>
                  <a:lnTo>
                    <a:pt x="15426" y="2858"/>
                  </a:lnTo>
                  <a:lnTo>
                    <a:pt x="14947" y="2932"/>
                  </a:lnTo>
                  <a:lnTo>
                    <a:pt x="14431" y="2988"/>
                  </a:lnTo>
                  <a:lnTo>
                    <a:pt x="13878" y="3062"/>
                  </a:lnTo>
                  <a:lnTo>
                    <a:pt x="13288" y="3118"/>
                  </a:lnTo>
                  <a:lnTo>
                    <a:pt x="12717" y="3173"/>
                  </a:lnTo>
                  <a:lnTo>
                    <a:pt x="12164" y="3247"/>
                  </a:lnTo>
                  <a:lnTo>
                    <a:pt x="11648" y="3303"/>
                  </a:lnTo>
                  <a:lnTo>
                    <a:pt x="11169" y="3377"/>
                  </a:lnTo>
                  <a:lnTo>
                    <a:pt x="10763" y="3433"/>
                  </a:lnTo>
                  <a:lnTo>
                    <a:pt x="10450" y="3489"/>
                  </a:lnTo>
                  <a:lnTo>
                    <a:pt x="10247" y="3507"/>
                  </a:lnTo>
                  <a:lnTo>
                    <a:pt x="10137" y="3526"/>
                  </a:lnTo>
                  <a:lnTo>
                    <a:pt x="9842" y="3637"/>
                  </a:lnTo>
                  <a:lnTo>
                    <a:pt x="9547" y="3786"/>
                  </a:lnTo>
                  <a:lnTo>
                    <a:pt x="9289" y="3934"/>
                  </a:lnTo>
                  <a:lnTo>
                    <a:pt x="9031" y="4101"/>
                  </a:lnTo>
                  <a:lnTo>
                    <a:pt x="8828" y="4249"/>
                  </a:lnTo>
                  <a:lnTo>
                    <a:pt x="8662" y="4379"/>
                  </a:lnTo>
                  <a:lnTo>
                    <a:pt x="8588" y="4472"/>
                  </a:lnTo>
                  <a:lnTo>
                    <a:pt x="8533" y="4509"/>
                  </a:lnTo>
                  <a:lnTo>
                    <a:pt x="8459" y="4639"/>
                  </a:lnTo>
                  <a:lnTo>
                    <a:pt x="8257" y="5010"/>
                  </a:lnTo>
                  <a:lnTo>
                    <a:pt x="7962" y="5548"/>
                  </a:lnTo>
                  <a:lnTo>
                    <a:pt x="7612" y="6179"/>
                  </a:lnTo>
                  <a:lnTo>
                    <a:pt x="7225" y="6810"/>
                  </a:lnTo>
                  <a:lnTo>
                    <a:pt x="6819" y="7404"/>
                  </a:lnTo>
                  <a:lnTo>
                    <a:pt x="6487" y="7887"/>
                  </a:lnTo>
                  <a:lnTo>
                    <a:pt x="6211" y="8184"/>
                  </a:lnTo>
                  <a:lnTo>
                    <a:pt x="5934" y="8313"/>
                  </a:lnTo>
                  <a:lnTo>
                    <a:pt x="5750" y="8221"/>
                  </a:lnTo>
                  <a:lnTo>
                    <a:pt x="5676" y="7924"/>
                  </a:lnTo>
                  <a:lnTo>
                    <a:pt x="5658" y="7460"/>
                  </a:lnTo>
                  <a:lnTo>
                    <a:pt x="5713" y="6847"/>
                  </a:lnTo>
                  <a:lnTo>
                    <a:pt x="5787" y="6142"/>
                  </a:lnTo>
                  <a:lnTo>
                    <a:pt x="5879" y="5381"/>
                  </a:lnTo>
                  <a:lnTo>
                    <a:pt x="5990" y="4546"/>
                  </a:lnTo>
                  <a:lnTo>
                    <a:pt x="6100" y="3711"/>
                  </a:lnTo>
                  <a:lnTo>
                    <a:pt x="6156" y="2876"/>
                  </a:lnTo>
                  <a:lnTo>
                    <a:pt x="6156" y="2115"/>
                  </a:lnTo>
                  <a:lnTo>
                    <a:pt x="6119" y="1410"/>
                  </a:lnTo>
                  <a:lnTo>
                    <a:pt x="5971" y="835"/>
                  </a:lnTo>
                  <a:lnTo>
                    <a:pt x="5732" y="353"/>
                  </a:lnTo>
                  <a:lnTo>
                    <a:pt x="5382" y="74"/>
                  </a:lnTo>
                  <a:lnTo>
                    <a:pt x="4884" y="0"/>
                  </a:lnTo>
                  <a:lnTo>
                    <a:pt x="4718" y="0"/>
                  </a:lnTo>
                  <a:lnTo>
                    <a:pt x="4478" y="19"/>
                  </a:lnTo>
                  <a:lnTo>
                    <a:pt x="4184" y="37"/>
                  </a:lnTo>
                  <a:lnTo>
                    <a:pt x="3852" y="56"/>
                  </a:lnTo>
                  <a:lnTo>
                    <a:pt x="3465" y="111"/>
                  </a:lnTo>
                  <a:lnTo>
                    <a:pt x="3059" y="130"/>
                  </a:lnTo>
                  <a:lnTo>
                    <a:pt x="2635" y="167"/>
                  </a:lnTo>
                  <a:lnTo>
                    <a:pt x="2193" y="186"/>
                  </a:lnTo>
                  <a:lnTo>
                    <a:pt x="1788" y="241"/>
                  </a:lnTo>
                  <a:lnTo>
                    <a:pt x="1382" y="278"/>
                  </a:lnTo>
                  <a:lnTo>
                    <a:pt x="995" y="297"/>
                  </a:lnTo>
                  <a:lnTo>
                    <a:pt x="682" y="315"/>
                  </a:lnTo>
                  <a:lnTo>
                    <a:pt x="405" y="334"/>
                  </a:lnTo>
                  <a:lnTo>
                    <a:pt x="184" y="353"/>
                  </a:lnTo>
                  <a:lnTo>
                    <a:pt x="37" y="390"/>
                  </a:lnTo>
                  <a:lnTo>
                    <a:pt x="0" y="39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393" name="Shape 1393"/>
            <p:cNvSpPr/>
            <p:nvPr/>
          </p:nvSpPr>
          <p:spPr>
            <a:xfrm>
              <a:off x="159650" y="588306"/>
              <a:ext cx="22175" cy="36956"/>
            </a:xfrm>
            <a:custGeom>
              <a:avLst/>
              <a:gdLst/>
              <a:ahLst/>
              <a:cxnLst>
                <a:cxn ang="0">
                  <a:pos x="wd2" y="hd2"/>
                </a:cxn>
                <a:cxn ang="5400000">
                  <a:pos x="wd2" y="hd2"/>
                </a:cxn>
                <a:cxn ang="10800000">
                  <a:pos x="wd2" y="hd2"/>
                </a:cxn>
                <a:cxn ang="16200000">
                  <a:pos x="wd2" y="hd2"/>
                </a:cxn>
              </a:cxnLst>
              <a:rect l="0" t="0" r="r" b="b"/>
              <a:pathLst>
                <a:path w="21600" h="21600" extrusionOk="0">
                  <a:moveTo>
                    <a:pt x="18116" y="13050"/>
                  </a:moveTo>
                  <a:lnTo>
                    <a:pt x="3484" y="0"/>
                  </a:lnTo>
                  <a:lnTo>
                    <a:pt x="0" y="1350"/>
                  </a:lnTo>
                  <a:lnTo>
                    <a:pt x="13239" y="13950"/>
                  </a:lnTo>
                  <a:lnTo>
                    <a:pt x="16026" y="21600"/>
                  </a:lnTo>
                  <a:lnTo>
                    <a:pt x="21600" y="21600"/>
                  </a:lnTo>
                  <a:lnTo>
                    <a:pt x="18116" y="1305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394" name="Shape 1394"/>
            <p:cNvSpPr/>
            <p:nvPr/>
          </p:nvSpPr>
          <p:spPr>
            <a:xfrm>
              <a:off x="192172" y="58830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9366" y="12000"/>
                  </a:moveTo>
                  <a:lnTo>
                    <a:pt x="5214" y="0"/>
                  </a:lnTo>
                  <a:lnTo>
                    <a:pt x="0" y="480"/>
                  </a:lnTo>
                  <a:lnTo>
                    <a:pt x="14152" y="12960"/>
                  </a:lnTo>
                  <a:lnTo>
                    <a:pt x="15641" y="21600"/>
                  </a:lnTo>
                  <a:lnTo>
                    <a:pt x="21600" y="21600"/>
                  </a:lnTo>
                  <a:lnTo>
                    <a:pt x="19366"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395" name="Shape 1395"/>
            <p:cNvSpPr/>
            <p:nvPr/>
          </p:nvSpPr>
          <p:spPr>
            <a:xfrm>
              <a:off x="221735" y="585349"/>
              <a:ext cx="22175" cy="34001"/>
            </a:xfrm>
            <a:custGeom>
              <a:avLst/>
              <a:gdLst/>
              <a:ahLst/>
              <a:cxnLst>
                <a:cxn ang="0">
                  <a:pos x="wd2" y="hd2"/>
                </a:cxn>
                <a:cxn ang="5400000">
                  <a:pos x="wd2" y="hd2"/>
                </a:cxn>
                <a:cxn ang="10800000">
                  <a:pos x="wd2" y="hd2"/>
                </a:cxn>
                <a:cxn ang="16200000">
                  <a:pos x="wd2" y="hd2"/>
                </a:cxn>
              </a:cxnLst>
              <a:rect l="0" t="0" r="r" b="b"/>
              <a:pathLst>
                <a:path w="21600" h="21600" extrusionOk="0">
                  <a:moveTo>
                    <a:pt x="17876" y="12480"/>
                  </a:moveTo>
                  <a:lnTo>
                    <a:pt x="5214" y="0"/>
                  </a:lnTo>
                  <a:lnTo>
                    <a:pt x="0" y="480"/>
                  </a:lnTo>
                  <a:lnTo>
                    <a:pt x="13407" y="13440"/>
                  </a:lnTo>
                  <a:lnTo>
                    <a:pt x="15641" y="21600"/>
                  </a:lnTo>
                  <a:lnTo>
                    <a:pt x="21600" y="21600"/>
                  </a:lnTo>
                  <a:lnTo>
                    <a:pt x="17876" y="1248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396" name="Shape 1396"/>
            <p:cNvSpPr/>
            <p:nvPr/>
          </p:nvSpPr>
          <p:spPr>
            <a:xfrm>
              <a:off x="248345" y="582393"/>
              <a:ext cx="22175" cy="34000"/>
            </a:xfrm>
            <a:custGeom>
              <a:avLst/>
              <a:gdLst/>
              <a:ahLst/>
              <a:cxnLst>
                <a:cxn ang="0">
                  <a:pos x="wd2" y="hd2"/>
                </a:cxn>
                <a:cxn ang="5400000">
                  <a:pos x="wd2" y="hd2"/>
                </a:cxn>
                <a:cxn ang="10800000">
                  <a:pos x="wd2" y="hd2"/>
                </a:cxn>
                <a:cxn ang="16200000">
                  <a:pos x="wd2" y="hd2"/>
                </a:cxn>
              </a:cxnLst>
              <a:rect l="0" t="0" r="r" b="b"/>
              <a:pathLst>
                <a:path w="21600" h="21600" extrusionOk="0">
                  <a:moveTo>
                    <a:pt x="18720" y="12000"/>
                  </a:moveTo>
                  <a:lnTo>
                    <a:pt x="5040" y="0"/>
                  </a:lnTo>
                  <a:lnTo>
                    <a:pt x="0" y="480"/>
                  </a:lnTo>
                  <a:lnTo>
                    <a:pt x="13680" y="12480"/>
                  </a:lnTo>
                  <a:lnTo>
                    <a:pt x="15840" y="21600"/>
                  </a:lnTo>
                  <a:lnTo>
                    <a:pt x="21600" y="21600"/>
                  </a:lnTo>
                  <a:lnTo>
                    <a:pt x="1872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397" name="Shape 1397"/>
            <p:cNvSpPr/>
            <p:nvPr/>
          </p:nvSpPr>
          <p:spPr>
            <a:xfrm>
              <a:off x="274954" y="580913"/>
              <a:ext cx="22174" cy="34001"/>
            </a:xfrm>
            <a:custGeom>
              <a:avLst/>
              <a:gdLst/>
              <a:ahLst/>
              <a:cxnLst>
                <a:cxn ang="0">
                  <a:pos x="wd2" y="hd2"/>
                </a:cxn>
                <a:cxn ang="5400000">
                  <a:pos x="wd2" y="hd2"/>
                </a:cxn>
                <a:cxn ang="10800000">
                  <a:pos x="wd2" y="hd2"/>
                </a:cxn>
                <a:cxn ang="16200000">
                  <a:pos x="wd2" y="hd2"/>
                </a:cxn>
              </a:cxnLst>
              <a:rect l="0" t="0" r="r" b="b"/>
              <a:pathLst>
                <a:path w="21600" h="21600" extrusionOk="0">
                  <a:moveTo>
                    <a:pt x="18000" y="11782"/>
                  </a:moveTo>
                  <a:lnTo>
                    <a:pt x="5040" y="0"/>
                  </a:lnTo>
                  <a:lnTo>
                    <a:pt x="0" y="491"/>
                  </a:lnTo>
                  <a:lnTo>
                    <a:pt x="13680" y="12764"/>
                  </a:lnTo>
                  <a:lnTo>
                    <a:pt x="15840" y="21600"/>
                  </a:lnTo>
                  <a:lnTo>
                    <a:pt x="21600" y="21600"/>
                  </a:lnTo>
                  <a:lnTo>
                    <a:pt x="18000" y="1178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398" name="Shape 1398"/>
            <p:cNvSpPr/>
            <p:nvPr/>
          </p:nvSpPr>
          <p:spPr>
            <a:xfrm>
              <a:off x="303039" y="57943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8000" y="12000"/>
                  </a:moveTo>
                  <a:lnTo>
                    <a:pt x="5760" y="0"/>
                  </a:lnTo>
                  <a:lnTo>
                    <a:pt x="0" y="480"/>
                  </a:lnTo>
                  <a:lnTo>
                    <a:pt x="14400" y="13440"/>
                  </a:lnTo>
                  <a:lnTo>
                    <a:pt x="15840" y="21600"/>
                  </a:lnTo>
                  <a:lnTo>
                    <a:pt x="21600" y="21600"/>
                  </a:lnTo>
                  <a:lnTo>
                    <a:pt x="1800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399" name="Shape 1399"/>
            <p:cNvSpPr/>
            <p:nvPr/>
          </p:nvSpPr>
          <p:spPr>
            <a:xfrm>
              <a:off x="923902" y="697695"/>
              <a:ext cx="76201" cy="66521"/>
            </a:xfrm>
            <a:custGeom>
              <a:avLst/>
              <a:gdLst/>
              <a:ahLst/>
              <a:cxnLst>
                <a:cxn ang="0">
                  <a:pos x="wd2" y="hd2"/>
                </a:cxn>
                <a:cxn ang="5400000">
                  <a:pos x="wd2" y="hd2"/>
                </a:cxn>
                <a:cxn ang="10800000">
                  <a:pos x="wd2" y="hd2"/>
                </a:cxn>
                <a:cxn ang="16200000">
                  <a:pos x="wd2" y="hd2"/>
                </a:cxn>
              </a:cxnLst>
              <a:rect l="0" t="0" r="r" b="b"/>
              <a:pathLst>
                <a:path w="21600" h="21600" extrusionOk="0">
                  <a:moveTo>
                    <a:pt x="0" y="1440"/>
                  </a:moveTo>
                  <a:lnTo>
                    <a:pt x="745" y="1200"/>
                  </a:lnTo>
                  <a:lnTo>
                    <a:pt x="1738" y="960"/>
                  </a:lnTo>
                  <a:lnTo>
                    <a:pt x="3476" y="240"/>
                  </a:lnTo>
                  <a:lnTo>
                    <a:pt x="5710" y="0"/>
                  </a:lnTo>
                  <a:lnTo>
                    <a:pt x="8193" y="0"/>
                  </a:lnTo>
                  <a:lnTo>
                    <a:pt x="10924" y="720"/>
                  </a:lnTo>
                  <a:lnTo>
                    <a:pt x="13407" y="1680"/>
                  </a:lnTo>
                  <a:lnTo>
                    <a:pt x="15890" y="3840"/>
                  </a:lnTo>
                  <a:lnTo>
                    <a:pt x="19614" y="8880"/>
                  </a:lnTo>
                  <a:lnTo>
                    <a:pt x="20359" y="11520"/>
                  </a:lnTo>
                  <a:lnTo>
                    <a:pt x="20359" y="14400"/>
                  </a:lnTo>
                  <a:lnTo>
                    <a:pt x="21600" y="21600"/>
                  </a:lnTo>
                  <a:lnTo>
                    <a:pt x="20607" y="19200"/>
                  </a:lnTo>
                  <a:lnTo>
                    <a:pt x="18869" y="16080"/>
                  </a:lnTo>
                  <a:lnTo>
                    <a:pt x="16634" y="12960"/>
                  </a:lnTo>
                  <a:lnTo>
                    <a:pt x="13903" y="10080"/>
                  </a:lnTo>
                  <a:lnTo>
                    <a:pt x="10676" y="7200"/>
                  </a:lnTo>
                  <a:lnTo>
                    <a:pt x="7200" y="4800"/>
                  </a:lnTo>
                  <a:lnTo>
                    <a:pt x="3724" y="2640"/>
                  </a:lnTo>
                  <a:lnTo>
                    <a:pt x="0" y="14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1400" name="Shape 1400"/>
            <p:cNvSpPr/>
            <p:nvPr/>
          </p:nvSpPr>
          <p:spPr>
            <a:xfrm>
              <a:off x="187737" y="609600"/>
              <a:ext cx="174434" cy="357735"/>
            </a:xfrm>
            <a:custGeom>
              <a:avLst/>
              <a:gdLst/>
              <a:ahLst/>
              <a:cxnLst>
                <a:cxn ang="0">
                  <a:pos x="wd2" y="hd2"/>
                </a:cxn>
                <a:cxn ang="5400000">
                  <a:pos x="wd2" y="hd2"/>
                </a:cxn>
                <a:cxn ang="10800000">
                  <a:pos x="wd2" y="hd2"/>
                </a:cxn>
                <a:cxn ang="16200000">
                  <a:pos x="wd2" y="hd2"/>
                </a:cxn>
              </a:cxnLst>
              <a:rect l="0" t="0" r="r" b="b"/>
              <a:pathLst>
                <a:path w="21600" h="21600" extrusionOk="0">
                  <a:moveTo>
                    <a:pt x="19586" y="16200"/>
                  </a:moveTo>
                  <a:lnTo>
                    <a:pt x="9061" y="16200"/>
                  </a:lnTo>
                  <a:lnTo>
                    <a:pt x="13363" y="15486"/>
                  </a:lnTo>
                  <a:lnTo>
                    <a:pt x="15285" y="15174"/>
                  </a:lnTo>
                  <a:lnTo>
                    <a:pt x="13820" y="14549"/>
                  </a:lnTo>
                  <a:lnTo>
                    <a:pt x="10800" y="13299"/>
                  </a:lnTo>
                  <a:lnTo>
                    <a:pt x="20044" y="11514"/>
                  </a:lnTo>
                  <a:lnTo>
                    <a:pt x="19769" y="10488"/>
                  </a:lnTo>
                  <a:lnTo>
                    <a:pt x="10159" y="10041"/>
                  </a:lnTo>
                  <a:lnTo>
                    <a:pt x="18671" y="8345"/>
                  </a:lnTo>
                  <a:lnTo>
                    <a:pt x="21600" y="7721"/>
                  </a:lnTo>
                  <a:lnTo>
                    <a:pt x="18397" y="7274"/>
                  </a:lnTo>
                  <a:lnTo>
                    <a:pt x="8695" y="6025"/>
                  </a:lnTo>
                  <a:lnTo>
                    <a:pt x="18397" y="4775"/>
                  </a:lnTo>
                  <a:lnTo>
                    <a:pt x="18305" y="3749"/>
                  </a:lnTo>
                  <a:lnTo>
                    <a:pt x="9061" y="3079"/>
                  </a:lnTo>
                  <a:lnTo>
                    <a:pt x="9061" y="0"/>
                  </a:lnTo>
                  <a:lnTo>
                    <a:pt x="6773" y="0"/>
                  </a:lnTo>
                  <a:lnTo>
                    <a:pt x="6773" y="3526"/>
                  </a:lnTo>
                  <a:lnTo>
                    <a:pt x="6773" y="4017"/>
                  </a:lnTo>
                  <a:lnTo>
                    <a:pt x="7780" y="4061"/>
                  </a:lnTo>
                  <a:lnTo>
                    <a:pt x="12722" y="4374"/>
                  </a:lnTo>
                  <a:lnTo>
                    <a:pt x="3936" y="5489"/>
                  </a:lnTo>
                  <a:lnTo>
                    <a:pt x="0" y="6069"/>
                  </a:lnTo>
                  <a:lnTo>
                    <a:pt x="3936" y="6560"/>
                  </a:lnTo>
                  <a:lnTo>
                    <a:pt x="14827" y="7899"/>
                  </a:lnTo>
                  <a:lnTo>
                    <a:pt x="5308" y="9818"/>
                  </a:lnTo>
                  <a:lnTo>
                    <a:pt x="1190" y="10621"/>
                  </a:lnTo>
                  <a:lnTo>
                    <a:pt x="5583" y="10845"/>
                  </a:lnTo>
                  <a:lnTo>
                    <a:pt x="15193" y="11291"/>
                  </a:lnTo>
                  <a:lnTo>
                    <a:pt x="8146" y="12674"/>
                  </a:lnTo>
                  <a:lnTo>
                    <a:pt x="6498" y="12987"/>
                  </a:lnTo>
                  <a:lnTo>
                    <a:pt x="7963" y="13567"/>
                  </a:lnTo>
                  <a:lnTo>
                    <a:pt x="10800" y="14727"/>
                  </a:lnTo>
                  <a:lnTo>
                    <a:pt x="1647" y="16245"/>
                  </a:lnTo>
                  <a:lnTo>
                    <a:pt x="2105" y="17271"/>
                  </a:lnTo>
                  <a:lnTo>
                    <a:pt x="14736" y="17271"/>
                  </a:lnTo>
                  <a:lnTo>
                    <a:pt x="9702" y="18387"/>
                  </a:lnTo>
                  <a:lnTo>
                    <a:pt x="6041" y="19235"/>
                  </a:lnTo>
                  <a:lnTo>
                    <a:pt x="9519" y="19369"/>
                  </a:lnTo>
                  <a:lnTo>
                    <a:pt x="1831" y="20127"/>
                  </a:lnTo>
                  <a:lnTo>
                    <a:pt x="1922" y="21243"/>
                  </a:lnTo>
                  <a:lnTo>
                    <a:pt x="18031" y="21600"/>
                  </a:lnTo>
                  <a:lnTo>
                    <a:pt x="14644" y="20841"/>
                  </a:lnTo>
                  <a:lnTo>
                    <a:pt x="9061" y="20484"/>
                  </a:lnTo>
                  <a:lnTo>
                    <a:pt x="16932" y="19770"/>
                  </a:lnTo>
                  <a:lnTo>
                    <a:pt x="16841" y="18699"/>
                  </a:lnTo>
                  <a:lnTo>
                    <a:pt x="14186" y="18565"/>
                  </a:lnTo>
                  <a:lnTo>
                    <a:pt x="20136" y="17226"/>
                  </a:lnTo>
                  <a:lnTo>
                    <a:pt x="19586" y="1620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01" name="Shape 1401"/>
            <p:cNvSpPr/>
            <p:nvPr/>
          </p:nvSpPr>
          <p:spPr>
            <a:xfrm>
              <a:off x="665209" y="696217"/>
              <a:ext cx="269041" cy="564690"/>
            </a:xfrm>
            <a:custGeom>
              <a:avLst/>
              <a:gdLst/>
              <a:ahLst/>
              <a:cxnLst>
                <a:cxn ang="0">
                  <a:pos x="wd2" y="hd2"/>
                </a:cxn>
                <a:cxn ang="5400000">
                  <a:pos x="wd2" y="hd2"/>
                </a:cxn>
                <a:cxn ang="10800000">
                  <a:pos x="wd2" y="hd2"/>
                </a:cxn>
                <a:cxn ang="16200000">
                  <a:pos x="wd2" y="hd2"/>
                </a:cxn>
              </a:cxnLst>
              <a:rect l="0" t="0" r="r" b="b"/>
              <a:pathLst>
                <a:path w="21600" h="21600" extrusionOk="0">
                  <a:moveTo>
                    <a:pt x="9673" y="11520"/>
                  </a:moveTo>
                  <a:lnTo>
                    <a:pt x="15488" y="10588"/>
                  </a:lnTo>
                  <a:lnTo>
                    <a:pt x="17268" y="10306"/>
                  </a:lnTo>
                  <a:lnTo>
                    <a:pt x="15547" y="9995"/>
                  </a:lnTo>
                  <a:lnTo>
                    <a:pt x="11749" y="9205"/>
                  </a:lnTo>
                  <a:lnTo>
                    <a:pt x="21600" y="7906"/>
                  </a:lnTo>
                  <a:lnTo>
                    <a:pt x="21600" y="7256"/>
                  </a:lnTo>
                  <a:lnTo>
                    <a:pt x="8545" y="6805"/>
                  </a:lnTo>
                  <a:lnTo>
                    <a:pt x="11631" y="6607"/>
                  </a:lnTo>
                  <a:lnTo>
                    <a:pt x="13945" y="6466"/>
                  </a:lnTo>
                  <a:lnTo>
                    <a:pt x="15607" y="6353"/>
                  </a:lnTo>
                  <a:lnTo>
                    <a:pt x="16734" y="6212"/>
                  </a:lnTo>
                  <a:lnTo>
                    <a:pt x="17446" y="6099"/>
                  </a:lnTo>
                  <a:lnTo>
                    <a:pt x="17802" y="6014"/>
                  </a:lnTo>
                  <a:lnTo>
                    <a:pt x="17921" y="5929"/>
                  </a:lnTo>
                  <a:lnTo>
                    <a:pt x="17921" y="5816"/>
                  </a:lnTo>
                  <a:lnTo>
                    <a:pt x="17921" y="5732"/>
                  </a:lnTo>
                  <a:lnTo>
                    <a:pt x="17862" y="5619"/>
                  </a:lnTo>
                  <a:lnTo>
                    <a:pt x="17624" y="5534"/>
                  </a:lnTo>
                  <a:lnTo>
                    <a:pt x="17387" y="5449"/>
                  </a:lnTo>
                  <a:lnTo>
                    <a:pt x="16912" y="5393"/>
                  </a:lnTo>
                  <a:lnTo>
                    <a:pt x="16259" y="5336"/>
                  </a:lnTo>
                  <a:lnTo>
                    <a:pt x="15488" y="5224"/>
                  </a:lnTo>
                  <a:lnTo>
                    <a:pt x="14598" y="5167"/>
                  </a:lnTo>
                  <a:lnTo>
                    <a:pt x="13530" y="5111"/>
                  </a:lnTo>
                  <a:lnTo>
                    <a:pt x="12521" y="5026"/>
                  </a:lnTo>
                  <a:lnTo>
                    <a:pt x="11453" y="4969"/>
                  </a:lnTo>
                  <a:lnTo>
                    <a:pt x="10385" y="4913"/>
                  </a:lnTo>
                  <a:lnTo>
                    <a:pt x="15963" y="4066"/>
                  </a:lnTo>
                  <a:lnTo>
                    <a:pt x="15785" y="3416"/>
                  </a:lnTo>
                  <a:lnTo>
                    <a:pt x="4510" y="2711"/>
                  </a:lnTo>
                  <a:lnTo>
                    <a:pt x="16378" y="1129"/>
                  </a:lnTo>
                  <a:lnTo>
                    <a:pt x="16200" y="452"/>
                  </a:lnTo>
                  <a:lnTo>
                    <a:pt x="59" y="0"/>
                  </a:lnTo>
                  <a:lnTo>
                    <a:pt x="0" y="678"/>
                  </a:lnTo>
                  <a:lnTo>
                    <a:pt x="12046" y="1016"/>
                  </a:lnTo>
                  <a:lnTo>
                    <a:pt x="831" y="2513"/>
                  </a:lnTo>
                  <a:lnTo>
                    <a:pt x="890" y="3162"/>
                  </a:lnTo>
                  <a:lnTo>
                    <a:pt x="12580" y="3868"/>
                  </a:lnTo>
                  <a:lnTo>
                    <a:pt x="6943" y="4772"/>
                  </a:lnTo>
                  <a:lnTo>
                    <a:pt x="7062" y="5421"/>
                  </a:lnTo>
                  <a:lnTo>
                    <a:pt x="7655" y="5449"/>
                  </a:lnTo>
                  <a:lnTo>
                    <a:pt x="8426" y="5506"/>
                  </a:lnTo>
                  <a:lnTo>
                    <a:pt x="9257" y="5534"/>
                  </a:lnTo>
                  <a:lnTo>
                    <a:pt x="10088" y="5591"/>
                  </a:lnTo>
                  <a:lnTo>
                    <a:pt x="11037" y="5647"/>
                  </a:lnTo>
                  <a:lnTo>
                    <a:pt x="11927" y="5704"/>
                  </a:lnTo>
                  <a:lnTo>
                    <a:pt x="12818" y="5760"/>
                  </a:lnTo>
                  <a:lnTo>
                    <a:pt x="13708" y="5816"/>
                  </a:lnTo>
                  <a:lnTo>
                    <a:pt x="13055" y="5845"/>
                  </a:lnTo>
                  <a:lnTo>
                    <a:pt x="12462" y="5929"/>
                  </a:lnTo>
                  <a:lnTo>
                    <a:pt x="11690" y="5958"/>
                  </a:lnTo>
                  <a:lnTo>
                    <a:pt x="11037" y="5986"/>
                  </a:lnTo>
                  <a:lnTo>
                    <a:pt x="10266" y="6042"/>
                  </a:lnTo>
                  <a:lnTo>
                    <a:pt x="9495" y="6071"/>
                  </a:lnTo>
                  <a:lnTo>
                    <a:pt x="8664" y="6155"/>
                  </a:lnTo>
                  <a:lnTo>
                    <a:pt x="7892" y="6184"/>
                  </a:lnTo>
                  <a:lnTo>
                    <a:pt x="7002" y="6240"/>
                  </a:lnTo>
                  <a:lnTo>
                    <a:pt x="6171" y="6268"/>
                  </a:lnTo>
                  <a:lnTo>
                    <a:pt x="5281" y="6353"/>
                  </a:lnTo>
                  <a:lnTo>
                    <a:pt x="4391" y="6381"/>
                  </a:lnTo>
                  <a:lnTo>
                    <a:pt x="3560" y="6438"/>
                  </a:lnTo>
                  <a:lnTo>
                    <a:pt x="2670" y="6466"/>
                  </a:lnTo>
                  <a:lnTo>
                    <a:pt x="1780" y="6522"/>
                  </a:lnTo>
                  <a:lnTo>
                    <a:pt x="890" y="6579"/>
                  </a:lnTo>
                  <a:lnTo>
                    <a:pt x="949" y="7256"/>
                  </a:lnTo>
                  <a:lnTo>
                    <a:pt x="17387" y="7765"/>
                  </a:lnTo>
                  <a:lnTo>
                    <a:pt x="9376" y="8838"/>
                  </a:lnTo>
                  <a:lnTo>
                    <a:pt x="7418" y="9092"/>
                  </a:lnTo>
                  <a:lnTo>
                    <a:pt x="9257" y="9459"/>
                  </a:lnTo>
                  <a:lnTo>
                    <a:pt x="13233" y="10221"/>
                  </a:lnTo>
                  <a:lnTo>
                    <a:pt x="6409" y="11322"/>
                  </a:lnTo>
                  <a:lnTo>
                    <a:pt x="6587" y="11972"/>
                  </a:lnTo>
                  <a:lnTo>
                    <a:pt x="12521" y="12424"/>
                  </a:lnTo>
                  <a:lnTo>
                    <a:pt x="7418" y="13355"/>
                  </a:lnTo>
                  <a:lnTo>
                    <a:pt x="5875" y="13609"/>
                  </a:lnTo>
                  <a:lnTo>
                    <a:pt x="7299" y="13976"/>
                  </a:lnTo>
                  <a:lnTo>
                    <a:pt x="12105" y="15078"/>
                  </a:lnTo>
                  <a:lnTo>
                    <a:pt x="9495" y="16122"/>
                  </a:lnTo>
                  <a:lnTo>
                    <a:pt x="9079" y="16292"/>
                  </a:lnTo>
                  <a:lnTo>
                    <a:pt x="9376" y="16546"/>
                  </a:lnTo>
                  <a:lnTo>
                    <a:pt x="11156" y="17958"/>
                  </a:lnTo>
                  <a:lnTo>
                    <a:pt x="10266" y="19595"/>
                  </a:lnTo>
                  <a:lnTo>
                    <a:pt x="10266" y="19708"/>
                  </a:lnTo>
                  <a:lnTo>
                    <a:pt x="10266" y="19765"/>
                  </a:lnTo>
                  <a:lnTo>
                    <a:pt x="11215" y="21600"/>
                  </a:lnTo>
                  <a:lnTo>
                    <a:pt x="12580" y="21431"/>
                  </a:lnTo>
                  <a:lnTo>
                    <a:pt x="11690" y="19680"/>
                  </a:lnTo>
                  <a:lnTo>
                    <a:pt x="12580" y="17986"/>
                  </a:lnTo>
                  <a:lnTo>
                    <a:pt x="12640" y="17845"/>
                  </a:lnTo>
                  <a:lnTo>
                    <a:pt x="12521" y="17732"/>
                  </a:lnTo>
                  <a:lnTo>
                    <a:pt x="10978" y="16461"/>
                  </a:lnTo>
                  <a:lnTo>
                    <a:pt x="13826" y="15275"/>
                  </a:lnTo>
                  <a:lnTo>
                    <a:pt x="14657" y="14965"/>
                  </a:lnTo>
                  <a:lnTo>
                    <a:pt x="13708" y="14739"/>
                  </a:lnTo>
                  <a:lnTo>
                    <a:pt x="9435" y="13694"/>
                  </a:lnTo>
                  <a:lnTo>
                    <a:pt x="15488" y="12649"/>
                  </a:lnTo>
                  <a:lnTo>
                    <a:pt x="17980" y="12198"/>
                  </a:lnTo>
                  <a:lnTo>
                    <a:pt x="15310" y="12000"/>
                  </a:lnTo>
                  <a:lnTo>
                    <a:pt x="9673" y="1152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1447" name="Group 1447"/>
          <p:cNvGrpSpPr/>
          <p:nvPr/>
        </p:nvGrpSpPr>
        <p:grpSpPr>
          <a:xfrm>
            <a:off x="10947400" y="863600"/>
            <a:ext cx="1648864" cy="1301903"/>
            <a:chOff x="0" y="0"/>
            <a:chExt cx="1648863" cy="1301902"/>
          </a:xfrm>
        </p:grpSpPr>
        <p:sp>
          <p:nvSpPr>
            <p:cNvPr id="1403" name="Shape 1403"/>
            <p:cNvSpPr/>
            <p:nvPr/>
          </p:nvSpPr>
          <p:spPr>
            <a:xfrm>
              <a:off x="0" y="358141"/>
              <a:ext cx="1498600" cy="745550"/>
            </a:xfrm>
            <a:custGeom>
              <a:avLst/>
              <a:gdLst/>
              <a:ahLst/>
              <a:cxnLst>
                <a:cxn ang="0">
                  <a:pos x="wd2" y="hd2"/>
                </a:cxn>
                <a:cxn ang="5400000">
                  <a:pos x="wd2" y="hd2"/>
                </a:cxn>
                <a:cxn ang="10800000">
                  <a:pos x="wd2" y="hd2"/>
                </a:cxn>
                <a:cxn ang="16200000">
                  <a:pos x="wd2" y="hd2"/>
                </a:cxn>
              </a:cxnLst>
              <a:rect l="0" t="0" r="r" b="b"/>
              <a:pathLst>
                <a:path w="21600" h="21600" extrusionOk="0">
                  <a:moveTo>
                    <a:pt x="282" y="571"/>
                  </a:moveTo>
                  <a:lnTo>
                    <a:pt x="282" y="21013"/>
                  </a:lnTo>
                  <a:lnTo>
                    <a:pt x="21325" y="21013"/>
                  </a:lnTo>
                  <a:lnTo>
                    <a:pt x="21325" y="571"/>
                  </a:lnTo>
                  <a:lnTo>
                    <a:pt x="282" y="571"/>
                  </a:lnTo>
                  <a:lnTo>
                    <a:pt x="0" y="0"/>
                  </a:lnTo>
                  <a:lnTo>
                    <a:pt x="21600" y="0"/>
                  </a:lnTo>
                  <a:lnTo>
                    <a:pt x="21600" y="21600"/>
                  </a:lnTo>
                  <a:lnTo>
                    <a:pt x="0" y="21600"/>
                  </a:lnTo>
                  <a:lnTo>
                    <a:pt x="0" y="0"/>
                  </a:lnTo>
                  <a:lnTo>
                    <a:pt x="282" y="571"/>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04" name="Shape 1404"/>
            <p:cNvSpPr/>
            <p:nvPr/>
          </p:nvSpPr>
          <p:spPr>
            <a:xfrm>
              <a:off x="681186"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05" name="Shape 1405"/>
            <p:cNvSpPr/>
            <p:nvPr/>
          </p:nvSpPr>
          <p:spPr>
            <a:xfrm>
              <a:off x="14188" y="719653"/>
              <a:ext cx="1490751" cy="19146"/>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06" name="Shape 1406"/>
            <p:cNvSpPr/>
            <p:nvPr/>
          </p:nvSpPr>
          <p:spPr>
            <a:xfrm>
              <a:off x="14188" y="95953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07" name="Shape 1407"/>
            <p:cNvSpPr/>
            <p:nvPr/>
          </p:nvSpPr>
          <p:spPr>
            <a:xfrm>
              <a:off x="14188" y="839031"/>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08" name="Shape 1408"/>
            <p:cNvSpPr/>
            <p:nvPr/>
          </p:nvSpPr>
          <p:spPr>
            <a:xfrm>
              <a:off x="14188" y="47864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09" name="Shape 1409"/>
            <p:cNvSpPr/>
            <p:nvPr/>
          </p:nvSpPr>
          <p:spPr>
            <a:xfrm>
              <a:off x="14188" y="598023"/>
              <a:ext cx="1490751" cy="21398"/>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0" name="Shape 1410"/>
            <p:cNvSpPr/>
            <p:nvPr/>
          </p:nvSpPr>
          <p:spPr>
            <a:xfrm>
              <a:off x="33815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1" name="Shape 1411"/>
            <p:cNvSpPr/>
            <p:nvPr/>
          </p:nvSpPr>
          <p:spPr>
            <a:xfrm>
              <a:off x="564725"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2" name="Shape 1412"/>
            <p:cNvSpPr/>
            <p:nvPr/>
          </p:nvSpPr>
          <p:spPr>
            <a:xfrm>
              <a:off x="451442"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3" name="Shape 1413"/>
            <p:cNvSpPr/>
            <p:nvPr/>
          </p:nvSpPr>
          <p:spPr>
            <a:xfrm>
              <a:off x="111591"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4" name="Shape 1414"/>
            <p:cNvSpPr/>
            <p:nvPr/>
          </p:nvSpPr>
          <p:spPr>
            <a:xfrm>
              <a:off x="224875" y="371656"/>
              <a:ext cx="37120"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5" name="Shape 1415"/>
            <p:cNvSpPr/>
            <p:nvPr/>
          </p:nvSpPr>
          <p:spPr>
            <a:xfrm>
              <a:off x="1249722"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6" name="Shape 1416"/>
            <p:cNvSpPr/>
            <p:nvPr/>
          </p:nvSpPr>
          <p:spPr>
            <a:xfrm>
              <a:off x="906695"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7" name="Shape 1417"/>
            <p:cNvSpPr/>
            <p:nvPr/>
          </p:nvSpPr>
          <p:spPr>
            <a:xfrm>
              <a:off x="1133262"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8" name="Shape 1418"/>
            <p:cNvSpPr/>
            <p:nvPr/>
          </p:nvSpPr>
          <p:spPr>
            <a:xfrm>
              <a:off x="101997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19" name="Shape 1419"/>
            <p:cNvSpPr/>
            <p:nvPr/>
          </p:nvSpPr>
          <p:spPr>
            <a:xfrm>
              <a:off x="1361947"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20" name="Shape 1420"/>
            <p:cNvSpPr/>
            <p:nvPr/>
          </p:nvSpPr>
          <p:spPr>
            <a:xfrm>
              <a:off x="794470"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21" name="Shape 1421"/>
            <p:cNvSpPr/>
            <p:nvPr/>
          </p:nvSpPr>
          <p:spPr>
            <a:xfrm>
              <a:off x="655777" y="765828"/>
              <a:ext cx="993087" cy="536075"/>
            </a:xfrm>
            <a:custGeom>
              <a:avLst/>
              <a:gdLst/>
              <a:ahLst/>
              <a:cxnLst>
                <a:cxn ang="0">
                  <a:pos x="wd2" y="hd2"/>
                </a:cxn>
                <a:cxn ang="5400000">
                  <a:pos x="wd2" y="hd2"/>
                </a:cxn>
                <a:cxn ang="10800000">
                  <a:pos x="wd2" y="hd2"/>
                </a:cxn>
                <a:cxn ang="16200000">
                  <a:pos x="wd2" y="hd2"/>
                </a:cxn>
              </a:cxnLst>
              <a:rect l="0" t="0" r="r" b="b"/>
              <a:pathLst>
                <a:path w="21600" h="21600" extrusionOk="0">
                  <a:moveTo>
                    <a:pt x="18203" y="15565"/>
                  </a:moveTo>
                  <a:lnTo>
                    <a:pt x="3397" y="15542"/>
                  </a:lnTo>
                  <a:lnTo>
                    <a:pt x="3638" y="14453"/>
                  </a:lnTo>
                  <a:lnTo>
                    <a:pt x="3915" y="13409"/>
                  </a:lnTo>
                  <a:lnTo>
                    <a:pt x="4237" y="12411"/>
                  </a:lnTo>
                  <a:lnTo>
                    <a:pt x="4594" y="11458"/>
                  </a:lnTo>
                  <a:lnTo>
                    <a:pt x="4974" y="10573"/>
                  </a:lnTo>
                  <a:lnTo>
                    <a:pt x="5400" y="9756"/>
                  </a:lnTo>
                  <a:lnTo>
                    <a:pt x="5838" y="9008"/>
                  </a:lnTo>
                  <a:lnTo>
                    <a:pt x="6310" y="8327"/>
                  </a:lnTo>
                  <a:lnTo>
                    <a:pt x="6805" y="7714"/>
                  </a:lnTo>
                  <a:lnTo>
                    <a:pt x="7323" y="7147"/>
                  </a:lnTo>
                  <a:lnTo>
                    <a:pt x="7864" y="6693"/>
                  </a:lnTo>
                  <a:lnTo>
                    <a:pt x="8428" y="6285"/>
                  </a:lnTo>
                  <a:lnTo>
                    <a:pt x="8992" y="6013"/>
                  </a:lnTo>
                  <a:lnTo>
                    <a:pt x="9591" y="5763"/>
                  </a:lnTo>
                  <a:lnTo>
                    <a:pt x="10190" y="5650"/>
                  </a:lnTo>
                  <a:lnTo>
                    <a:pt x="10800" y="5582"/>
                  </a:lnTo>
                  <a:lnTo>
                    <a:pt x="11410" y="5650"/>
                  </a:lnTo>
                  <a:lnTo>
                    <a:pt x="11997" y="5763"/>
                  </a:lnTo>
                  <a:lnTo>
                    <a:pt x="12596" y="6013"/>
                  </a:lnTo>
                  <a:lnTo>
                    <a:pt x="13172" y="6285"/>
                  </a:lnTo>
                  <a:lnTo>
                    <a:pt x="13725" y="6693"/>
                  </a:lnTo>
                  <a:lnTo>
                    <a:pt x="14266" y="7147"/>
                  </a:lnTo>
                  <a:lnTo>
                    <a:pt x="14784" y="7714"/>
                  </a:lnTo>
                  <a:lnTo>
                    <a:pt x="15290" y="8327"/>
                  </a:lnTo>
                  <a:lnTo>
                    <a:pt x="15751" y="9030"/>
                  </a:lnTo>
                  <a:lnTo>
                    <a:pt x="16200" y="9756"/>
                  </a:lnTo>
                  <a:lnTo>
                    <a:pt x="16626" y="10596"/>
                  </a:lnTo>
                  <a:lnTo>
                    <a:pt x="17017" y="11481"/>
                  </a:lnTo>
                  <a:lnTo>
                    <a:pt x="17374" y="12434"/>
                  </a:lnTo>
                  <a:lnTo>
                    <a:pt x="17685" y="13432"/>
                  </a:lnTo>
                  <a:lnTo>
                    <a:pt x="17973" y="14476"/>
                  </a:lnTo>
                  <a:lnTo>
                    <a:pt x="18203" y="15565"/>
                  </a:lnTo>
                  <a:lnTo>
                    <a:pt x="21600" y="21600"/>
                  </a:lnTo>
                  <a:lnTo>
                    <a:pt x="21600" y="21282"/>
                  </a:lnTo>
                  <a:lnTo>
                    <a:pt x="21588" y="20193"/>
                  </a:lnTo>
                  <a:lnTo>
                    <a:pt x="21542" y="19127"/>
                  </a:lnTo>
                  <a:lnTo>
                    <a:pt x="21485" y="18038"/>
                  </a:lnTo>
                  <a:lnTo>
                    <a:pt x="21370" y="16994"/>
                  </a:lnTo>
                  <a:lnTo>
                    <a:pt x="21255" y="15973"/>
                  </a:lnTo>
                  <a:lnTo>
                    <a:pt x="21105" y="14975"/>
                  </a:lnTo>
                  <a:lnTo>
                    <a:pt x="20932" y="13976"/>
                  </a:lnTo>
                  <a:lnTo>
                    <a:pt x="20748" y="13001"/>
                  </a:lnTo>
                  <a:lnTo>
                    <a:pt x="20529" y="12071"/>
                  </a:lnTo>
                  <a:lnTo>
                    <a:pt x="20287" y="11140"/>
                  </a:lnTo>
                  <a:lnTo>
                    <a:pt x="20034" y="10255"/>
                  </a:lnTo>
                  <a:lnTo>
                    <a:pt x="19758" y="9393"/>
                  </a:lnTo>
                  <a:lnTo>
                    <a:pt x="19447" y="8576"/>
                  </a:lnTo>
                  <a:lnTo>
                    <a:pt x="19136" y="7760"/>
                  </a:lnTo>
                  <a:lnTo>
                    <a:pt x="18791" y="6966"/>
                  </a:lnTo>
                  <a:lnTo>
                    <a:pt x="18434" y="6239"/>
                  </a:lnTo>
                  <a:lnTo>
                    <a:pt x="18065" y="5536"/>
                  </a:lnTo>
                  <a:lnTo>
                    <a:pt x="17662" y="4855"/>
                  </a:lnTo>
                  <a:lnTo>
                    <a:pt x="17248" y="4220"/>
                  </a:lnTo>
                  <a:lnTo>
                    <a:pt x="16822" y="3630"/>
                  </a:lnTo>
                  <a:lnTo>
                    <a:pt x="16384" y="3086"/>
                  </a:lnTo>
                  <a:lnTo>
                    <a:pt x="15935" y="2587"/>
                  </a:lnTo>
                  <a:lnTo>
                    <a:pt x="15475" y="2110"/>
                  </a:lnTo>
                  <a:lnTo>
                    <a:pt x="15003" y="1679"/>
                  </a:lnTo>
                  <a:lnTo>
                    <a:pt x="14507" y="1293"/>
                  </a:lnTo>
                  <a:lnTo>
                    <a:pt x="14001" y="953"/>
                  </a:lnTo>
                  <a:lnTo>
                    <a:pt x="13483" y="681"/>
                  </a:lnTo>
                  <a:lnTo>
                    <a:pt x="12965" y="431"/>
                  </a:lnTo>
                  <a:lnTo>
                    <a:pt x="12435" y="227"/>
                  </a:lnTo>
                  <a:lnTo>
                    <a:pt x="11894" y="113"/>
                  </a:lnTo>
                  <a:lnTo>
                    <a:pt x="11353" y="23"/>
                  </a:lnTo>
                  <a:lnTo>
                    <a:pt x="10800" y="0"/>
                  </a:lnTo>
                  <a:lnTo>
                    <a:pt x="10236" y="23"/>
                  </a:lnTo>
                  <a:lnTo>
                    <a:pt x="9695" y="113"/>
                  </a:lnTo>
                  <a:lnTo>
                    <a:pt x="9154" y="227"/>
                  </a:lnTo>
                  <a:lnTo>
                    <a:pt x="8624" y="431"/>
                  </a:lnTo>
                  <a:lnTo>
                    <a:pt x="8106" y="681"/>
                  </a:lnTo>
                  <a:lnTo>
                    <a:pt x="7588" y="953"/>
                  </a:lnTo>
                  <a:lnTo>
                    <a:pt x="7081" y="1293"/>
                  </a:lnTo>
                  <a:lnTo>
                    <a:pt x="6597" y="1679"/>
                  </a:lnTo>
                  <a:lnTo>
                    <a:pt x="6114" y="2110"/>
                  </a:lnTo>
                  <a:lnTo>
                    <a:pt x="5653" y="2587"/>
                  </a:lnTo>
                  <a:lnTo>
                    <a:pt x="5204" y="3086"/>
                  </a:lnTo>
                  <a:lnTo>
                    <a:pt x="4767" y="3630"/>
                  </a:lnTo>
                  <a:lnTo>
                    <a:pt x="4341" y="4220"/>
                  </a:lnTo>
                  <a:lnTo>
                    <a:pt x="3926" y="4855"/>
                  </a:lnTo>
                  <a:lnTo>
                    <a:pt x="3546" y="5536"/>
                  </a:lnTo>
                  <a:lnTo>
                    <a:pt x="3178" y="6239"/>
                  </a:lnTo>
                  <a:lnTo>
                    <a:pt x="2809" y="6966"/>
                  </a:lnTo>
                  <a:lnTo>
                    <a:pt x="2475" y="7760"/>
                  </a:lnTo>
                  <a:lnTo>
                    <a:pt x="2153" y="8576"/>
                  </a:lnTo>
                  <a:lnTo>
                    <a:pt x="1842" y="9393"/>
                  </a:lnTo>
                  <a:lnTo>
                    <a:pt x="1566" y="10255"/>
                  </a:lnTo>
                  <a:lnTo>
                    <a:pt x="1301" y="11140"/>
                  </a:lnTo>
                  <a:lnTo>
                    <a:pt x="1059" y="12071"/>
                  </a:lnTo>
                  <a:lnTo>
                    <a:pt x="852" y="13001"/>
                  </a:lnTo>
                  <a:lnTo>
                    <a:pt x="656" y="13976"/>
                  </a:lnTo>
                  <a:lnTo>
                    <a:pt x="495" y="14975"/>
                  </a:lnTo>
                  <a:lnTo>
                    <a:pt x="345" y="15973"/>
                  </a:lnTo>
                  <a:lnTo>
                    <a:pt x="230" y="16994"/>
                  </a:lnTo>
                  <a:lnTo>
                    <a:pt x="127" y="18038"/>
                  </a:lnTo>
                  <a:lnTo>
                    <a:pt x="58" y="19127"/>
                  </a:lnTo>
                  <a:lnTo>
                    <a:pt x="23" y="20193"/>
                  </a:lnTo>
                  <a:lnTo>
                    <a:pt x="0" y="21282"/>
                  </a:lnTo>
                  <a:lnTo>
                    <a:pt x="0" y="21600"/>
                  </a:lnTo>
                  <a:lnTo>
                    <a:pt x="173" y="21600"/>
                  </a:lnTo>
                  <a:lnTo>
                    <a:pt x="21600" y="21600"/>
                  </a:lnTo>
                  <a:lnTo>
                    <a:pt x="18203" y="15565"/>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22" name="Shape 1422"/>
            <p:cNvSpPr/>
            <p:nvPr/>
          </p:nvSpPr>
          <p:spPr>
            <a:xfrm>
              <a:off x="671657" y="781595"/>
              <a:ext cx="961325" cy="504541"/>
            </a:xfrm>
            <a:custGeom>
              <a:avLst/>
              <a:gdLst/>
              <a:ahLst/>
              <a:cxnLst>
                <a:cxn ang="0">
                  <a:pos x="wd2" y="hd2"/>
                </a:cxn>
                <a:cxn ang="5400000">
                  <a:pos x="wd2" y="hd2"/>
                </a:cxn>
                <a:cxn ang="10800000">
                  <a:pos x="wd2" y="hd2"/>
                </a:cxn>
                <a:cxn ang="16200000">
                  <a:pos x="wd2" y="hd2"/>
                </a:cxn>
              </a:cxnLst>
              <a:rect l="0" t="0" r="r" b="b"/>
              <a:pathLst>
                <a:path w="21600" h="21600" extrusionOk="0">
                  <a:moveTo>
                    <a:pt x="18949" y="16574"/>
                  </a:moveTo>
                  <a:lnTo>
                    <a:pt x="18866" y="16091"/>
                  </a:lnTo>
                  <a:lnTo>
                    <a:pt x="18616" y="14811"/>
                  </a:lnTo>
                  <a:lnTo>
                    <a:pt x="18319" y="13627"/>
                  </a:lnTo>
                  <a:lnTo>
                    <a:pt x="17986" y="12491"/>
                  </a:lnTo>
                  <a:lnTo>
                    <a:pt x="17606" y="11404"/>
                  </a:lnTo>
                  <a:lnTo>
                    <a:pt x="17190" y="10365"/>
                  </a:lnTo>
                  <a:lnTo>
                    <a:pt x="16738" y="9423"/>
                  </a:lnTo>
                  <a:lnTo>
                    <a:pt x="16251" y="8529"/>
                  </a:lnTo>
                  <a:lnTo>
                    <a:pt x="15739" y="7732"/>
                  </a:lnTo>
                  <a:lnTo>
                    <a:pt x="15193" y="7031"/>
                  </a:lnTo>
                  <a:lnTo>
                    <a:pt x="14622" y="6379"/>
                  </a:lnTo>
                  <a:lnTo>
                    <a:pt x="14028" y="5823"/>
                  </a:lnTo>
                  <a:lnTo>
                    <a:pt x="13421" y="5388"/>
                  </a:lnTo>
                  <a:lnTo>
                    <a:pt x="12791" y="5026"/>
                  </a:lnTo>
                  <a:lnTo>
                    <a:pt x="12125" y="4784"/>
                  </a:lnTo>
                  <a:lnTo>
                    <a:pt x="11472" y="4615"/>
                  </a:lnTo>
                  <a:lnTo>
                    <a:pt x="10806" y="4542"/>
                  </a:lnTo>
                  <a:lnTo>
                    <a:pt x="10128" y="4615"/>
                  </a:lnTo>
                  <a:lnTo>
                    <a:pt x="9475" y="4784"/>
                  </a:lnTo>
                  <a:lnTo>
                    <a:pt x="8833" y="5026"/>
                  </a:lnTo>
                  <a:lnTo>
                    <a:pt x="8203" y="5388"/>
                  </a:lnTo>
                  <a:lnTo>
                    <a:pt x="7584" y="5823"/>
                  </a:lnTo>
                  <a:lnTo>
                    <a:pt x="7002" y="6379"/>
                  </a:lnTo>
                  <a:lnTo>
                    <a:pt x="6419" y="7007"/>
                  </a:lnTo>
                  <a:lnTo>
                    <a:pt x="5884" y="7732"/>
                  </a:lnTo>
                  <a:lnTo>
                    <a:pt x="5361" y="8529"/>
                  </a:lnTo>
                  <a:lnTo>
                    <a:pt x="4886" y="9399"/>
                  </a:lnTo>
                  <a:lnTo>
                    <a:pt x="4434" y="10341"/>
                  </a:lnTo>
                  <a:lnTo>
                    <a:pt x="4018" y="11380"/>
                  </a:lnTo>
                  <a:lnTo>
                    <a:pt x="3638" y="12443"/>
                  </a:lnTo>
                  <a:lnTo>
                    <a:pt x="3305" y="13603"/>
                  </a:lnTo>
                  <a:lnTo>
                    <a:pt x="2996" y="14787"/>
                  </a:lnTo>
                  <a:lnTo>
                    <a:pt x="2758" y="16067"/>
                  </a:lnTo>
                  <a:lnTo>
                    <a:pt x="2675" y="16550"/>
                  </a:lnTo>
                  <a:lnTo>
                    <a:pt x="2901" y="16550"/>
                  </a:lnTo>
                  <a:lnTo>
                    <a:pt x="18949" y="16574"/>
                  </a:lnTo>
                  <a:lnTo>
                    <a:pt x="21600" y="21600"/>
                  </a:lnTo>
                  <a:lnTo>
                    <a:pt x="10960" y="21600"/>
                  </a:lnTo>
                  <a:lnTo>
                    <a:pt x="10960" y="20344"/>
                  </a:lnTo>
                  <a:lnTo>
                    <a:pt x="10949" y="20223"/>
                  </a:lnTo>
                  <a:lnTo>
                    <a:pt x="10925" y="20102"/>
                  </a:lnTo>
                  <a:lnTo>
                    <a:pt x="10865" y="20030"/>
                  </a:lnTo>
                  <a:lnTo>
                    <a:pt x="10806" y="19981"/>
                  </a:lnTo>
                  <a:lnTo>
                    <a:pt x="10735" y="20030"/>
                  </a:lnTo>
                  <a:lnTo>
                    <a:pt x="10675" y="20102"/>
                  </a:lnTo>
                  <a:lnTo>
                    <a:pt x="10640" y="20223"/>
                  </a:lnTo>
                  <a:lnTo>
                    <a:pt x="10628" y="20344"/>
                  </a:lnTo>
                  <a:lnTo>
                    <a:pt x="10628" y="21600"/>
                  </a:lnTo>
                  <a:lnTo>
                    <a:pt x="0" y="21600"/>
                  </a:lnTo>
                  <a:lnTo>
                    <a:pt x="12" y="21238"/>
                  </a:lnTo>
                  <a:lnTo>
                    <a:pt x="12" y="20875"/>
                  </a:lnTo>
                  <a:lnTo>
                    <a:pt x="24" y="20537"/>
                  </a:lnTo>
                  <a:lnTo>
                    <a:pt x="48" y="20199"/>
                  </a:lnTo>
                  <a:lnTo>
                    <a:pt x="606" y="20295"/>
                  </a:lnTo>
                  <a:lnTo>
                    <a:pt x="678" y="20271"/>
                  </a:lnTo>
                  <a:lnTo>
                    <a:pt x="725" y="20223"/>
                  </a:lnTo>
                  <a:lnTo>
                    <a:pt x="773" y="20102"/>
                  </a:lnTo>
                  <a:lnTo>
                    <a:pt x="796" y="19981"/>
                  </a:lnTo>
                  <a:lnTo>
                    <a:pt x="796" y="19860"/>
                  </a:lnTo>
                  <a:lnTo>
                    <a:pt x="749" y="19740"/>
                  </a:lnTo>
                  <a:lnTo>
                    <a:pt x="701" y="19667"/>
                  </a:lnTo>
                  <a:lnTo>
                    <a:pt x="642" y="19595"/>
                  </a:lnTo>
                  <a:lnTo>
                    <a:pt x="71" y="19498"/>
                  </a:lnTo>
                  <a:lnTo>
                    <a:pt x="95" y="19184"/>
                  </a:lnTo>
                  <a:lnTo>
                    <a:pt x="107" y="18918"/>
                  </a:lnTo>
                  <a:lnTo>
                    <a:pt x="143" y="18604"/>
                  </a:lnTo>
                  <a:lnTo>
                    <a:pt x="155" y="18290"/>
                  </a:lnTo>
                  <a:lnTo>
                    <a:pt x="1308" y="18701"/>
                  </a:lnTo>
                  <a:lnTo>
                    <a:pt x="1367" y="18701"/>
                  </a:lnTo>
                  <a:lnTo>
                    <a:pt x="1438" y="18652"/>
                  </a:lnTo>
                  <a:lnTo>
                    <a:pt x="1486" y="18580"/>
                  </a:lnTo>
                  <a:lnTo>
                    <a:pt x="1510" y="18435"/>
                  </a:lnTo>
                  <a:lnTo>
                    <a:pt x="1510" y="18290"/>
                  </a:lnTo>
                  <a:lnTo>
                    <a:pt x="1486" y="18193"/>
                  </a:lnTo>
                  <a:lnTo>
                    <a:pt x="1438" y="18097"/>
                  </a:lnTo>
                  <a:lnTo>
                    <a:pt x="1367" y="18048"/>
                  </a:lnTo>
                  <a:lnTo>
                    <a:pt x="1367" y="18048"/>
                  </a:lnTo>
                  <a:lnTo>
                    <a:pt x="226" y="17638"/>
                  </a:lnTo>
                  <a:lnTo>
                    <a:pt x="250" y="17323"/>
                  </a:lnTo>
                  <a:lnTo>
                    <a:pt x="285" y="17009"/>
                  </a:lnTo>
                  <a:lnTo>
                    <a:pt x="321" y="16744"/>
                  </a:lnTo>
                  <a:lnTo>
                    <a:pt x="357" y="16430"/>
                  </a:lnTo>
                  <a:lnTo>
                    <a:pt x="892" y="16719"/>
                  </a:lnTo>
                  <a:lnTo>
                    <a:pt x="892" y="16719"/>
                  </a:lnTo>
                  <a:lnTo>
                    <a:pt x="963" y="16719"/>
                  </a:lnTo>
                  <a:lnTo>
                    <a:pt x="1034" y="16671"/>
                  </a:lnTo>
                  <a:lnTo>
                    <a:pt x="1070" y="16599"/>
                  </a:lnTo>
                  <a:lnTo>
                    <a:pt x="1094" y="16478"/>
                  </a:lnTo>
                  <a:lnTo>
                    <a:pt x="1094" y="16357"/>
                  </a:lnTo>
                  <a:lnTo>
                    <a:pt x="1082" y="16212"/>
                  </a:lnTo>
                  <a:lnTo>
                    <a:pt x="1046" y="16091"/>
                  </a:lnTo>
                  <a:lnTo>
                    <a:pt x="987" y="16043"/>
                  </a:lnTo>
                  <a:lnTo>
                    <a:pt x="440" y="15753"/>
                  </a:lnTo>
                  <a:lnTo>
                    <a:pt x="476" y="15487"/>
                  </a:lnTo>
                  <a:lnTo>
                    <a:pt x="535" y="15173"/>
                  </a:lnTo>
                  <a:lnTo>
                    <a:pt x="582" y="14907"/>
                  </a:lnTo>
                  <a:lnTo>
                    <a:pt x="630" y="14617"/>
                  </a:lnTo>
                  <a:lnTo>
                    <a:pt x="1712" y="15439"/>
                  </a:lnTo>
                  <a:lnTo>
                    <a:pt x="1712" y="15439"/>
                  </a:lnTo>
                  <a:lnTo>
                    <a:pt x="1783" y="15463"/>
                  </a:lnTo>
                  <a:lnTo>
                    <a:pt x="1854" y="15391"/>
                  </a:lnTo>
                  <a:lnTo>
                    <a:pt x="1902" y="15318"/>
                  </a:lnTo>
                  <a:lnTo>
                    <a:pt x="1926" y="15197"/>
                  </a:lnTo>
                  <a:lnTo>
                    <a:pt x="1950" y="15077"/>
                  </a:lnTo>
                  <a:lnTo>
                    <a:pt x="1926" y="14932"/>
                  </a:lnTo>
                  <a:lnTo>
                    <a:pt x="1890" y="14811"/>
                  </a:lnTo>
                  <a:lnTo>
                    <a:pt x="1831" y="14762"/>
                  </a:lnTo>
                  <a:lnTo>
                    <a:pt x="737" y="13965"/>
                  </a:lnTo>
                  <a:lnTo>
                    <a:pt x="808" y="13675"/>
                  </a:lnTo>
                  <a:lnTo>
                    <a:pt x="868" y="13409"/>
                  </a:lnTo>
                  <a:lnTo>
                    <a:pt x="927" y="13119"/>
                  </a:lnTo>
                  <a:lnTo>
                    <a:pt x="987" y="12854"/>
                  </a:lnTo>
                  <a:lnTo>
                    <a:pt x="1486" y="13289"/>
                  </a:lnTo>
                  <a:lnTo>
                    <a:pt x="1545" y="13313"/>
                  </a:lnTo>
                  <a:lnTo>
                    <a:pt x="1605" y="13313"/>
                  </a:lnTo>
                  <a:lnTo>
                    <a:pt x="1652" y="13240"/>
                  </a:lnTo>
                  <a:lnTo>
                    <a:pt x="1700" y="13119"/>
                  </a:lnTo>
                  <a:lnTo>
                    <a:pt x="1712" y="12974"/>
                  </a:lnTo>
                  <a:lnTo>
                    <a:pt x="1712" y="12878"/>
                  </a:lnTo>
                  <a:lnTo>
                    <a:pt x="1676" y="12757"/>
                  </a:lnTo>
                  <a:lnTo>
                    <a:pt x="1617" y="12685"/>
                  </a:lnTo>
                  <a:lnTo>
                    <a:pt x="1617" y="12685"/>
                  </a:lnTo>
                  <a:lnTo>
                    <a:pt x="1141" y="12201"/>
                  </a:lnTo>
                  <a:lnTo>
                    <a:pt x="1201" y="11936"/>
                  </a:lnTo>
                  <a:lnTo>
                    <a:pt x="1272" y="11670"/>
                  </a:lnTo>
                  <a:lnTo>
                    <a:pt x="1343" y="11404"/>
                  </a:lnTo>
                  <a:lnTo>
                    <a:pt x="1415" y="11138"/>
                  </a:lnTo>
                  <a:lnTo>
                    <a:pt x="2401" y="12322"/>
                  </a:lnTo>
                  <a:lnTo>
                    <a:pt x="2401" y="12322"/>
                  </a:lnTo>
                  <a:lnTo>
                    <a:pt x="2461" y="12346"/>
                  </a:lnTo>
                  <a:lnTo>
                    <a:pt x="2532" y="12346"/>
                  </a:lnTo>
                  <a:lnTo>
                    <a:pt x="2592" y="12298"/>
                  </a:lnTo>
                  <a:lnTo>
                    <a:pt x="2627" y="12177"/>
                  </a:lnTo>
                  <a:lnTo>
                    <a:pt x="2663" y="12032"/>
                  </a:lnTo>
                  <a:lnTo>
                    <a:pt x="2639" y="11887"/>
                  </a:lnTo>
                  <a:lnTo>
                    <a:pt x="2615" y="11791"/>
                  </a:lnTo>
                  <a:lnTo>
                    <a:pt x="2580" y="11694"/>
                  </a:lnTo>
                  <a:lnTo>
                    <a:pt x="2580" y="11694"/>
                  </a:lnTo>
                  <a:lnTo>
                    <a:pt x="1581" y="10534"/>
                  </a:lnTo>
                  <a:lnTo>
                    <a:pt x="1652" y="10293"/>
                  </a:lnTo>
                  <a:lnTo>
                    <a:pt x="1736" y="10027"/>
                  </a:lnTo>
                  <a:lnTo>
                    <a:pt x="1819" y="9785"/>
                  </a:lnTo>
                  <a:lnTo>
                    <a:pt x="1902" y="9544"/>
                  </a:lnTo>
                  <a:lnTo>
                    <a:pt x="2342" y="10148"/>
                  </a:lnTo>
                  <a:lnTo>
                    <a:pt x="2342" y="10148"/>
                  </a:lnTo>
                  <a:lnTo>
                    <a:pt x="2413" y="10196"/>
                  </a:lnTo>
                  <a:lnTo>
                    <a:pt x="2461" y="10196"/>
                  </a:lnTo>
                  <a:lnTo>
                    <a:pt x="2532" y="10148"/>
                  </a:lnTo>
                  <a:lnTo>
                    <a:pt x="2580" y="10051"/>
                  </a:lnTo>
                  <a:lnTo>
                    <a:pt x="2603" y="9930"/>
                  </a:lnTo>
                  <a:lnTo>
                    <a:pt x="2603" y="9785"/>
                  </a:lnTo>
                  <a:lnTo>
                    <a:pt x="2592" y="9664"/>
                  </a:lnTo>
                  <a:lnTo>
                    <a:pt x="2532" y="9568"/>
                  </a:lnTo>
                  <a:lnTo>
                    <a:pt x="2532" y="9568"/>
                  </a:lnTo>
                  <a:lnTo>
                    <a:pt x="2104" y="8940"/>
                  </a:lnTo>
                  <a:lnTo>
                    <a:pt x="2211" y="8722"/>
                  </a:lnTo>
                  <a:lnTo>
                    <a:pt x="2282" y="8481"/>
                  </a:lnTo>
                  <a:lnTo>
                    <a:pt x="2366" y="8215"/>
                  </a:lnTo>
                  <a:lnTo>
                    <a:pt x="2461" y="7997"/>
                  </a:lnTo>
                  <a:lnTo>
                    <a:pt x="3340" y="9471"/>
                  </a:lnTo>
                  <a:lnTo>
                    <a:pt x="3340" y="9471"/>
                  </a:lnTo>
                  <a:lnTo>
                    <a:pt x="3400" y="9568"/>
                  </a:lnTo>
                  <a:lnTo>
                    <a:pt x="3459" y="9568"/>
                  </a:lnTo>
                  <a:lnTo>
                    <a:pt x="3519" y="9544"/>
                  </a:lnTo>
                  <a:lnTo>
                    <a:pt x="3578" y="9447"/>
                  </a:lnTo>
                  <a:lnTo>
                    <a:pt x="3614" y="9302"/>
                  </a:lnTo>
                  <a:lnTo>
                    <a:pt x="3614" y="9181"/>
                  </a:lnTo>
                  <a:lnTo>
                    <a:pt x="3602" y="9060"/>
                  </a:lnTo>
                  <a:lnTo>
                    <a:pt x="3566" y="8940"/>
                  </a:lnTo>
                  <a:lnTo>
                    <a:pt x="2699" y="7466"/>
                  </a:lnTo>
                  <a:lnTo>
                    <a:pt x="2734" y="7369"/>
                  </a:lnTo>
                  <a:lnTo>
                    <a:pt x="2794" y="7248"/>
                  </a:lnTo>
                  <a:lnTo>
                    <a:pt x="2853" y="7152"/>
                  </a:lnTo>
                  <a:lnTo>
                    <a:pt x="2889" y="7031"/>
                  </a:lnTo>
                  <a:lnTo>
                    <a:pt x="2948" y="6910"/>
                  </a:lnTo>
                  <a:lnTo>
                    <a:pt x="2996" y="6813"/>
                  </a:lnTo>
                  <a:lnTo>
                    <a:pt x="3055" y="6693"/>
                  </a:lnTo>
                  <a:lnTo>
                    <a:pt x="3115" y="6596"/>
                  </a:lnTo>
                  <a:lnTo>
                    <a:pt x="3459" y="7345"/>
                  </a:lnTo>
                  <a:lnTo>
                    <a:pt x="3459" y="7345"/>
                  </a:lnTo>
                  <a:lnTo>
                    <a:pt x="3519" y="7417"/>
                  </a:lnTo>
                  <a:lnTo>
                    <a:pt x="3590" y="7442"/>
                  </a:lnTo>
                  <a:lnTo>
                    <a:pt x="3661" y="7417"/>
                  </a:lnTo>
                  <a:lnTo>
                    <a:pt x="3709" y="7345"/>
                  </a:lnTo>
                  <a:lnTo>
                    <a:pt x="3757" y="7224"/>
                  </a:lnTo>
                  <a:lnTo>
                    <a:pt x="3768" y="7079"/>
                  </a:lnTo>
                  <a:lnTo>
                    <a:pt x="3757" y="6934"/>
                  </a:lnTo>
                  <a:lnTo>
                    <a:pt x="3709" y="6838"/>
                  </a:lnTo>
                  <a:lnTo>
                    <a:pt x="3340" y="6089"/>
                  </a:lnTo>
                  <a:lnTo>
                    <a:pt x="3400" y="5992"/>
                  </a:lnTo>
                  <a:lnTo>
                    <a:pt x="3447" y="5895"/>
                  </a:lnTo>
                  <a:lnTo>
                    <a:pt x="3507" y="5799"/>
                  </a:lnTo>
                  <a:lnTo>
                    <a:pt x="3566" y="5702"/>
                  </a:lnTo>
                  <a:lnTo>
                    <a:pt x="3614" y="5581"/>
                  </a:lnTo>
                  <a:lnTo>
                    <a:pt x="3673" y="5509"/>
                  </a:lnTo>
                  <a:lnTo>
                    <a:pt x="3721" y="5388"/>
                  </a:lnTo>
                  <a:lnTo>
                    <a:pt x="3780" y="5315"/>
                  </a:lnTo>
                  <a:lnTo>
                    <a:pt x="4494" y="7031"/>
                  </a:lnTo>
                  <a:lnTo>
                    <a:pt x="4494" y="7031"/>
                  </a:lnTo>
                  <a:lnTo>
                    <a:pt x="4541" y="7103"/>
                  </a:lnTo>
                  <a:lnTo>
                    <a:pt x="4601" y="7152"/>
                  </a:lnTo>
                  <a:lnTo>
                    <a:pt x="4672" y="7152"/>
                  </a:lnTo>
                  <a:lnTo>
                    <a:pt x="4719" y="7079"/>
                  </a:lnTo>
                  <a:lnTo>
                    <a:pt x="4767" y="6983"/>
                  </a:lnTo>
                  <a:lnTo>
                    <a:pt x="4791" y="6838"/>
                  </a:lnTo>
                  <a:lnTo>
                    <a:pt x="4779" y="6693"/>
                  </a:lnTo>
                  <a:lnTo>
                    <a:pt x="4755" y="6596"/>
                  </a:lnTo>
                  <a:lnTo>
                    <a:pt x="4042" y="4856"/>
                  </a:lnTo>
                  <a:lnTo>
                    <a:pt x="4089" y="4784"/>
                  </a:lnTo>
                  <a:lnTo>
                    <a:pt x="4149" y="4663"/>
                  </a:lnTo>
                  <a:lnTo>
                    <a:pt x="4208" y="4591"/>
                  </a:lnTo>
                  <a:lnTo>
                    <a:pt x="4268" y="4470"/>
                  </a:lnTo>
                  <a:lnTo>
                    <a:pt x="4327" y="4397"/>
                  </a:lnTo>
                  <a:lnTo>
                    <a:pt x="4387" y="4301"/>
                  </a:lnTo>
                  <a:lnTo>
                    <a:pt x="4446" y="4204"/>
                  </a:lnTo>
                  <a:lnTo>
                    <a:pt x="4505" y="4107"/>
                  </a:lnTo>
                  <a:lnTo>
                    <a:pt x="4803" y="4977"/>
                  </a:lnTo>
                  <a:lnTo>
                    <a:pt x="4862" y="5050"/>
                  </a:lnTo>
                  <a:lnTo>
                    <a:pt x="4922" y="5122"/>
                  </a:lnTo>
                  <a:lnTo>
                    <a:pt x="4969" y="5122"/>
                  </a:lnTo>
                  <a:lnTo>
                    <a:pt x="5040" y="5050"/>
                  </a:lnTo>
                  <a:lnTo>
                    <a:pt x="5088" y="4953"/>
                  </a:lnTo>
                  <a:lnTo>
                    <a:pt x="5112" y="4832"/>
                  </a:lnTo>
                  <a:lnTo>
                    <a:pt x="5112" y="4687"/>
                  </a:lnTo>
                  <a:lnTo>
                    <a:pt x="5076" y="4542"/>
                  </a:lnTo>
                  <a:lnTo>
                    <a:pt x="5076" y="4542"/>
                  </a:lnTo>
                  <a:lnTo>
                    <a:pt x="4791" y="3721"/>
                  </a:lnTo>
                  <a:lnTo>
                    <a:pt x="4862" y="3624"/>
                  </a:lnTo>
                  <a:lnTo>
                    <a:pt x="4922" y="3552"/>
                  </a:lnTo>
                  <a:lnTo>
                    <a:pt x="4981" y="3479"/>
                  </a:lnTo>
                  <a:lnTo>
                    <a:pt x="5040" y="3383"/>
                  </a:lnTo>
                  <a:lnTo>
                    <a:pt x="5112" y="3310"/>
                  </a:lnTo>
                  <a:lnTo>
                    <a:pt x="5159" y="3213"/>
                  </a:lnTo>
                  <a:lnTo>
                    <a:pt x="5231" y="3165"/>
                  </a:lnTo>
                  <a:lnTo>
                    <a:pt x="5290" y="3068"/>
                  </a:lnTo>
                  <a:lnTo>
                    <a:pt x="5849" y="5026"/>
                  </a:lnTo>
                  <a:lnTo>
                    <a:pt x="5884" y="5146"/>
                  </a:lnTo>
                  <a:lnTo>
                    <a:pt x="5944" y="5195"/>
                  </a:lnTo>
                  <a:lnTo>
                    <a:pt x="6015" y="5195"/>
                  </a:lnTo>
                  <a:lnTo>
                    <a:pt x="6075" y="5170"/>
                  </a:lnTo>
                  <a:lnTo>
                    <a:pt x="6134" y="5050"/>
                  </a:lnTo>
                  <a:lnTo>
                    <a:pt x="6158" y="4953"/>
                  </a:lnTo>
                  <a:lnTo>
                    <a:pt x="6158" y="4832"/>
                  </a:lnTo>
                  <a:lnTo>
                    <a:pt x="6134" y="4687"/>
                  </a:lnTo>
                  <a:lnTo>
                    <a:pt x="6134" y="4687"/>
                  </a:lnTo>
                  <a:lnTo>
                    <a:pt x="5587" y="2730"/>
                  </a:lnTo>
                  <a:lnTo>
                    <a:pt x="5659" y="2634"/>
                  </a:lnTo>
                  <a:lnTo>
                    <a:pt x="5718" y="2585"/>
                  </a:lnTo>
                  <a:lnTo>
                    <a:pt x="5789" y="2489"/>
                  </a:lnTo>
                  <a:lnTo>
                    <a:pt x="5861" y="2440"/>
                  </a:lnTo>
                  <a:lnTo>
                    <a:pt x="5920" y="2392"/>
                  </a:lnTo>
                  <a:lnTo>
                    <a:pt x="5980" y="2295"/>
                  </a:lnTo>
                  <a:lnTo>
                    <a:pt x="6051" y="2247"/>
                  </a:lnTo>
                  <a:lnTo>
                    <a:pt x="6122" y="2150"/>
                  </a:lnTo>
                  <a:lnTo>
                    <a:pt x="6324" y="3117"/>
                  </a:lnTo>
                  <a:lnTo>
                    <a:pt x="6372" y="3213"/>
                  </a:lnTo>
                  <a:lnTo>
                    <a:pt x="6419" y="3286"/>
                  </a:lnTo>
                  <a:lnTo>
                    <a:pt x="6491" y="3310"/>
                  </a:lnTo>
                  <a:lnTo>
                    <a:pt x="6562" y="3286"/>
                  </a:lnTo>
                  <a:lnTo>
                    <a:pt x="6610" y="3189"/>
                  </a:lnTo>
                  <a:lnTo>
                    <a:pt x="6645" y="3068"/>
                  </a:lnTo>
                  <a:lnTo>
                    <a:pt x="6657" y="2948"/>
                  </a:lnTo>
                  <a:lnTo>
                    <a:pt x="6645" y="2803"/>
                  </a:lnTo>
                  <a:lnTo>
                    <a:pt x="6419" y="1885"/>
                  </a:lnTo>
                  <a:lnTo>
                    <a:pt x="6491" y="1836"/>
                  </a:lnTo>
                  <a:lnTo>
                    <a:pt x="6562" y="1764"/>
                  </a:lnTo>
                  <a:lnTo>
                    <a:pt x="6621" y="1715"/>
                  </a:lnTo>
                  <a:lnTo>
                    <a:pt x="6693" y="1643"/>
                  </a:lnTo>
                  <a:lnTo>
                    <a:pt x="6764" y="1570"/>
                  </a:lnTo>
                  <a:lnTo>
                    <a:pt x="6835" y="1522"/>
                  </a:lnTo>
                  <a:lnTo>
                    <a:pt x="6895" y="1474"/>
                  </a:lnTo>
                  <a:lnTo>
                    <a:pt x="6966" y="1401"/>
                  </a:lnTo>
                  <a:lnTo>
                    <a:pt x="7347" y="3552"/>
                  </a:lnTo>
                  <a:lnTo>
                    <a:pt x="7382" y="3672"/>
                  </a:lnTo>
                  <a:lnTo>
                    <a:pt x="7430" y="3721"/>
                  </a:lnTo>
                  <a:lnTo>
                    <a:pt x="7501" y="3769"/>
                  </a:lnTo>
                  <a:lnTo>
                    <a:pt x="7572" y="3745"/>
                  </a:lnTo>
                  <a:lnTo>
                    <a:pt x="7620" y="3697"/>
                  </a:lnTo>
                  <a:lnTo>
                    <a:pt x="7668" y="3576"/>
                  </a:lnTo>
                  <a:lnTo>
                    <a:pt x="7679" y="3431"/>
                  </a:lnTo>
                  <a:lnTo>
                    <a:pt x="7668" y="3310"/>
                  </a:lnTo>
                  <a:lnTo>
                    <a:pt x="7299" y="1184"/>
                  </a:lnTo>
                  <a:lnTo>
                    <a:pt x="7370" y="1136"/>
                  </a:lnTo>
                  <a:lnTo>
                    <a:pt x="7430" y="1087"/>
                  </a:lnTo>
                  <a:lnTo>
                    <a:pt x="7501" y="1039"/>
                  </a:lnTo>
                  <a:lnTo>
                    <a:pt x="7572" y="991"/>
                  </a:lnTo>
                  <a:lnTo>
                    <a:pt x="7644" y="966"/>
                  </a:lnTo>
                  <a:lnTo>
                    <a:pt x="7727" y="918"/>
                  </a:lnTo>
                  <a:lnTo>
                    <a:pt x="7786" y="894"/>
                  </a:lnTo>
                  <a:lnTo>
                    <a:pt x="7858" y="821"/>
                  </a:lnTo>
                  <a:lnTo>
                    <a:pt x="8000" y="1812"/>
                  </a:lnTo>
                  <a:lnTo>
                    <a:pt x="8024" y="1933"/>
                  </a:lnTo>
                  <a:lnTo>
                    <a:pt x="8072" y="2030"/>
                  </a:lnTo>
                  <a:lnTo>
                    <a:pt x="8131" y="2054"/>
                  </a:lnTo>
                  <a:lnTo>
                    <a:pt x="8203" y="2054"/>
                  </a:lnTo>
                  <a:lnTo>
                    <a:pt x="8274" y="2005"/>
                  </a:lnTo>
                  <a:lnTo>
                    <a:pt x="8310" y="1885"/>
                  </a:lnTo>
                  <a:lnTo>
                    <a:pt x="8321" y="1764"/>
                  </a:lnTo>
                  <a:lnTo>
                    <a:pt x="8321" y="1643"/>
                  </a:lnTo>
                  <a:lnTo>
                    <a:pt x="8203" y="628"/>
                  </a:lnTo>
                  <a:lnTo>
                    <a:pt x="8274" y="604"/>
                  </a:lnTo>
                  <a:lnTo>
                    <a:pt x="8333" y="580"/>
                  </a:lnTo>
                  <a:lnTo>
                    <a:pt x="8405" y="556"/>
                  </a:lnTo>
                  <a:lnTo>
                    <a:pt x="8476" y="483"/>
                  </a:lnTo>
                  <a:lnTo>
                    <a:pt x="8547" y="459"/>
                  </a:lnTo>
                  <a:lnTo>
                    <a:pt x="8630" y="435"/>
                  </a:lnTo>
                  <a:lnTo>
                    <a:pt x="8690" y="411"/>
                  </a:lnTo>
                  <a:lnTo>
                    <a:pt x="8761" y="387"/>
                  </a:lnTo>
                  <a:lnTo>
                    <a:pt x="8963" y="2609"/>
                  </a:lnTo>
                  <a:lnTo>
                    <a:pt x="8999" y="2754"/>
                  </a:lnTo>
                  <a:lnTo>
                    <a:pt x="9035" y="2827"/>
                  </a:lnTo>
                  <a:lnTo>
                    <a:pt x="9094" y="2875"/>
                  </a:lnTo>
                  <a:lnTo>
                    <a:pt x="9154" y="2875"/>
                  </a:lnTo>
                  <a:lnTo>
                    <a:pt x="9225" y="2827"/>
                  </a:lnTo>
                  <a:lnTo>
                    <a:pt x="9272" y="2754"/>
                  </a:lnTo>
                  <a:lnTo>
                    <a:pt x="9296" y="2634"/>
                  </a:lnTo>
                  <a:lnTo>
                    <a:pt x="9296" y="2489"/>
                  </a:lnTo>
                  <a:lnTo>
                    <a:pt x="9106" y="266"/>
                  </a:lnTo>
                  <a:lnTo>
                    <a:pt x="9177" y="242"/>
                  </a:lnTo>
                  <a:lnTo>
                    <a:pt x="9249" y="217"/>
                  </a:lnTo>
                  <a:lnTo>
                    <a:pt x="9320" y="217"/>
                  </a:lnTo>
                  <a:lnTo>
                    <a:pt x="9403" y="193"/>
                  </a:lnTo>
                  <a:lnTo>
                    <a:pt x="9475" y="169"/>
                  </a:lnTo>
                  <a:lnTo>
                    <a:pt x="9558" y="121"/>
                  </a:lnTo>
                  <a:lnTo>
                    <a:pt x="9629" y="121"/>
                  </a:lnTo>
                  <a:lnTo>
                    <a:pt x="9700" y="97"/>
                  </a:lnTo>
                  <a:lnTo>
                    <a:pt x="9748" y="1136"/>
                  </a:lnTo>
                  <a:lnTo>
                    <a:pt x="9760" y="1281"/>
                  </a:lnTo>
                  <a:lnTo>
                    <a:pt x="9807" y="1353"/>
                  </a:lnTo>
                  <a:lnTo>
                    <a:pt x="9855" y="1450"/>
                  </a:lnTo>
                  <a:lnTo>
                    <a:pt x="9926" y="1450"/>
                  </a:lnTo>
                  <a:lnTo>
                    <a:pt x="9998" y="1401"/>
                  </a:lnTo>
                  <a:lnTo>
                    <a:pt x="10045" y="1329"/>
                  </a:lnTo>
                  <a:lnTo>
                    <a:pt x="10081" y="1208"/>
                  </a:lnTo>
                  <a:lnTo>
                    <a:pt x="10093" y="1087"/>
                  </a:lnTo>
                  <a:lnTo>
                    <a:pt x="10093" y="1087"/>
                  </a:lnTo>
                  <a:lnTo>
                    <a:pt x="10033" y="48"/>
                  </a:lnTo>
                  <a:lnTo>
                    <a:pt x="10116" y="48"/>
                  </a:lnTo>
                  <a:lnTo>
                    <a:pt x="10188" y="24"/>
                  </a:lnTo>
                  <a:lnTo>
                    <a:pt x="10271" y="24"/>
                  </a:lnTo>
                  <a:lnTo>
                    <a:pt x="10330" y="24"/>
                  </a:lnTo>
                  <a:lnTo>
                    <a:pt x="10402" y="24"/>
                  </a:lnTo>
                  <a:lnTo>
                    <a:pt x="10473" y="24"/>
                  </a:lnTo>
                  <a:lnTo>
                    <a:pt x="10556" y="0"/>
                  </a:lnTo>
                  <a:lnTo>
                    <a:pt x="10628" y="0"/>
                  </a:lnTo>
                  <a:lnTo>
                    <a:pt x="10628" y="2247"/>
                  </a:lnTo>
                  <a:lnTo>
                    <a:pt x="10640" y="2392"/>
                  </a:lnTo>
                  <a:lnTo>
                    <a:pt x="10675" y="2489"/>
                  </a:lnTo>
                  <a:lnTo>
                    <a:pt x="10735" y="2585"/>
                  </a:lnTo>
                  <a:lnTo>
                    <a:pt x="10806" y="2609"/>
                  </a:lnTo>
                  <a:lnTo>
                    <a:pt x="10865" y="2585"/>
                  </a:lnTo>
                  <a:lnTo>
                    <a:pt x="10925" y="2489"/>
                  </a:lnTo>
                  <a:lnTo>
                    <a:pt x="10949" y="2392"/>
                  </a:lnTo>
                  <a:lnTo>
                    <a:pt x="10960" y="2247"/>
                  </a:lnTo>
                  <a:lnTo>
                    <a:pt x="10960" y="0"/>
                  </a:lnTo>
                  <a:lnTo>
                    <a:pt x="11044" y="0"/>
                  </a:lnTo>
                  <a:lnTo>
                    <a:pt x="11115" y="24"/>
                  </a:lnTo>
                  <a:lnTo>
                    <a:pt x="11198" y="24"/>
                  </a:lnTo>
                  <a:lnTo>
                    <a:pt x="11270" y="24"/>
                  </a:lnTo>
                  <a:lnTo>
                    <a:pt x="11341" y="24"/>
                  </a:lnTo>
                  <a:lnTo>
                    <a:pt x="11400" y="24"/>
                  </a:lnTo>
                  <a:lnTo>
                    <a:pt x="11484" y="48"/>
                  </a:lnTo>
                  <a:lnTo>
                    <a:pt x="11555" y="48"/>
                  </a:lnTo>
                  <a:lnTo>
                    <a:pt x="11507" y="1087"/>
                  </a:lnTo>
                  <a:lnTo>
                    <a:pt x="11507" y="1208"/>
                  </a:lnTo>
                  <a:lnTo>
                    <a:pt x="11555" y="1329"/>
                  </a:lnTo>
                  <a:lnTo>
                    <a:pt x="11591" y="1401"/>
                  </a:lnTo>
                  <a:lnTo>
                    <a:pt x="11662" y="1450"/>
                  </a:lnTo>
                  <a:lnTo>
                    <a:pt x="11733" y="1450"/>
                  </a:lnTo>
                  <a:lnTo>
                    <a:pt x="11793" y="1353"/>
                  </a:lnTo>
                  <a:lnTo>
                    <a:pt x="11828" y="1281"/>
                  </a:lnTo>
                  <a:lnTo>
                    <a:pt x="11852" y="1136"/>
                  </a:lnTo>
                  <a:lnTo>
                    <a:pt x="11852" y="1136"/>
                  </a:lnTo>
                  <a:lnTo>
                    <a:pt x="11900" y="97"/>
                  </a:lnTo>
                  <a:lnTo>
                    <a:pt x="11959" y="121"/>
                  </a:lnTo>
                  <a:lnTo>
                    <a:pt x="12042" y="121"/>
                  </a:lnTo>
                  <a:lnTo>
                    <a:pt x="12114" y="169"/>
                  </a:lnTo>
                  <a:lnTo>
                    <a:pt x="12197" y="193"/>
                  </a:lnTo>
                  <a:lnTo>
                    <a:pt x="12268" y="217"/>
                  </a:lnTo>
                  <a:lnTo>
                    <a:pt x="12339" y="217"/>
                  </a:lnTo>
                  <a:lnTo>
                    <a:pt x="12411" y="242"/>
                  </a:lnTo>
                  <a:lnTo>
                    <a:pt x="12482" y="266"/>
                  </a:lnTo>
                  <a:lnTo>
                    <a:pt x="12292" y="2489"/>
                  </a:lnTo>
                  <a:lnTo>
                    <a:pt x="12292" y="2634"/>
                  </a:lnTo>
                  <a:lnTo>
                    <a:pt x="12316" y="2754"/>
                  </a:lnTo>
                  <a:lnTo>
                    <a:pt x="12363" y="2827"/>
                  </a:lnTo>
                  <a:lnTo>
                    <a:pt x="12435" y="2875"/>
                  </a:lnTo>
                  <a:lnTo>
                    <a:pt x="12494" y="2875"/>
                  </a:lnTo>
                  <a:lnTo>
                    <a:pt x="12565" y="2827"/>
                  </a:lnTo>
                  <a:lnTo>
                    <a:pt x="12613" y="2754"/>
                  </a:lnTo>
                  <a:lnTo>
                    <a:pt x="12637" y="2609"/>
                  </a:lnTo>
                  <a:lnTo>
                    <a:pt x="12827" y="387"/>
                  </a:lnTo>
                  <a:lnTo>
                    <a:pt x="12898" y="411"/>
                  </a:lnTo>
                  <a:lnTo>
                    <a:pt x="12981" y="435"/>
                  </a:lnTo>
                  <a:lnTo>
                    <a:pt x="13041" y="459"/>
                  </a:lnTo>
                  <a:lnTo>
                    <a:pt x="13112" y="483"/>
                  </a:lnTo>
                  <a:lnTo>
                    <a:pt x="13183" y="556"/>
                  </a:lnTo>
                  <a:lnTo>
                    <a:pt x="13267" y="580"/>
                  </a:lnTo>
                  <a:lnTo>
                    <a:pt x="13338" y="604"/>
                  </a:lnTo>
                  <a:lnTo>
                    <a:pt x="13397" y="628"/>
                  </a:lnTo>
                  <a:lnTo>
                    <a:pt x="13267" y="1643"/>
                  </a:lnTo>
                  <a:lnTo>
                    <a:pt x="13267" y="1764"/>
                  </a:lnTo>
                  <a:lnTo>
                    <a:pt x="13279" y="1885"/>
                  </a:lnTo>
                  <a:lnTo>
                    <a:pt x="13314" y="2005"/>
                  </a:lnTo>
                  <a:lnTo>
                    <a:pt x="13386" y="2054"/>
                  </a:lnTo>
                  <a:lnTo>
                    <a:pt x="13457" y="2054"/>
                  </a:lnTo>
                  <a:lnTo>
                    <a:pt x="13528" y="2030"/>
                  </a:lnTo>
                  <a:lnTo>
                    <a:pt x="13564" y="1933"/>
                  </a:lnTo>
                  <a:lnTo>
                    <a:pt x="13588" y="1812"/>
                  </a:lnTo>
                  <a:lnTo>
                    <a:pt x="13730" y="821"/>
                  </a:lnTo>
                  <a:lnTo>
                    <a:pt x="13802" y="894"/>
                  </a:lnTo>
                  <a:lnTo>
                    <a:pt x="13885" y="918"/>
                  </a:lnTo>
                  <a:lnTo>
                    <a:pt x="13944" y="966"/>
                  </a:lnTo>
                  <a:lnTo>
                    <a:pt x="14016" y="991"/>
                  </a:lnTo>
                  <a:lnTo>
                    <a:pt x="14087" y="1039"/>
                  </a:lnTo>
                  <a:lnTo>
                    <a:pt x="14170" y="1087"/>
                  </a:lnTo>
                  <a:lnTo>
                    <a:pt x="14241" y="1136"/>
                  </a:lnTo>
                  <a:lnTo>
                    <a:pt x="14301" y="1184"/>
                  </a:lnTo>
                  <a:lnTo>
                    <a:pt x="13921" y="3310"/>
                  </a:lnTo>
                  <a:lnTo>
                    <a:pt x="13909" y="3431"/>
                  </a:lnTo>
                  <a:lnTo>
                    <a:pt x="13932" y="3576"/>
                  </a:lnTo>
                  <a:lnTo>
                    <a:pt x="13968" y="3697"/>
                  </a:lnTo>
                  <a:lnTo>
                    <a:pt x="14016" y="3745"/>
                  </a:lnTo>
                  <a:lnTo>
                    <a:pt x="14087" y="3769"/>
                  </a:lnTo>
                  <a:lnTo>
                    <a:pt x="14158" y="3721"/>
                  </a:lnTo>
                  <a:lnTo>
                    <a:pt x="14206" y="3672"/>
                  </a:lnTo>
                  <a:lnTo>
                    <a:pt x="14253" y="3552"/>
                  </a:lnTo>
                  <a:lnTo>
                    <a:pt x="14622" y="1401"/>
                  </a:lnTo>
                  <a:lnTo>
                    <a:pt x="14693" y="1474"/>
                  </a:lnTo>
                  <a:lnTo>
                    <a:pt x="14753" y="1522"/>
                  </a:lnTo>
                  <a:lnTo>
                    <a:pt x="14824" y="1570"/>
                  </a:lnTo>
                  <a:lnTo>
                    <a:pt x="14895" y="1643"/>
                  </a:lnTo>
                  <a:lnTo>
                    <a:pt x="14967" y="1691"/>
                  </a:lnTo>
                  <a:lnTo>
                    <a:pt x="15026" y="1764"/>
                  </a:lnTo>
                  <a:lnTo>
                    <a:pt x="15097" y="1836"/>
                  </a:lnTo>
                  <a:lnTo>
                    <a:pt x="15169" y="1885"/>
                  </a:lnTo>
                  <a:lnTo>
                    <a:pt x="14943" y="2803"/>
                  </a:lnTo>
                  <a:lnTo>
                    <a:pt x="14931" y="2948"/>
                  </a:lnTo>
                  <a:lnTo>
                    <a:pt x="14943" y="3068"/>
                  </a:lnTo>
                  <a:lnTo>
                    <a:pt x="14979" y="3189"/>
                  </a:lnTo>
                  <a:lnTo>
                    <a:pt x="15026" y="3286"/>
                  </a:lnTo>
                  <a:lnTo>
                    <a:pt x="15097" y="3310"/>
                  </a:lnTo>
                  <a:lnTo>
                    <a:pt x="15169" y="3286"/>
                  </a:lnTo>
                  <a:lnTo>
                    <a:pt x="15228" y="3213"/>
                  </a:lnTo>
                  <a:lnTo>
                    <a:pt x="15264" y="3117"/>
                  </a:lnTo>
                  <a:lnTo>
                    <a:pt x="15478" y="2150"/>
                  </a:lnTo>
                  <a:lnTo>
                    <a:pt x="15549" y="2223"/>
                  </a:lnTo>
                  <a:lnTo>
                    <a:pt x="15620" y="2295"/>
                  </a:lnTo>
                  <a:lnTo>
                    <a:pt x="15692" y="2368"/>
                  </a:lnTo>
                  <a:lnTo>
                    <a:pt x="15751" y="2440"/>
                  </a:lnTo>
                  <a:lnTo>
                    <a:pt x="15811" y="2489"/>
                  </a:lnTo>
                  <a:lnTo>
                    <a:pt x="15882" y="2585"/>
                  </a:lnTo>
                  <a:lnTo>
                    <a:pt x="15953" y="2634"/>
                  </a:lnTo>
                  <a:lnTo>
                    <a:pt x="16013" y="2730"/>
                  </a:lnTo>
                  <a:lnTo>
                    <a:pt x="15454" y="4687"/>
                  </a:lnTo>
                  <a:lnTo>
                    <a:pt x="15454" y="4687"/>
                  </a:lnTo>
                  <a:lnTo>
                    <a:pt x="15430" y="4832"/>
                  </a:lnTo>
                  <a:lnTo>
                    <a:pt x="15442" y="4953"/>
                  </a:lnTo>
                  <a:lnTo>
                    <a:pt x="15466" y="5050"/>
                  </a:lnTo>
                  <a:lnTo>
                    <a:pt x="15525" y="5170"/>
                  </a:lnTo>
                  <a:lnTo>
                    <a:pt x="15597" y="5195"/>
                  </a:lnTo>
                  <a:lnTo>
                    <a:pt x="15644" y="5195"/>
                  </a:lnTo>
                  <a:lnTo>
                    <a:pt x="15716" y="5146"/>
                  </a:lnTo>
                  <a:lnTo>
                    <a:pt x="15751" y="5026"/>
                  </a:lnTo>
                  <a:lnTo>
                    <a:pt x="16298" y="3068"/>
                  </a:lnTo>
                  <a:lnTo>
                    <a:pt x="16369" y="3165"/>
                  </a:lnTo>
                  <a:lnTo>
                    <a:pt x="16441" y="3213"/>
                  </a:lnTo>
                  <a:lnTo>
                    <a:pt x="16500" y="3310"/>
                  </a:lnTo>
                  <a:lnTo>
                    <a:pt x="16560" y="3383"/>
                  </a:lnTo>
                  <a:lnTo>
                    <a:pt x="16619" y="3479"/>
                  </a:lnTo>
                  <a:lnTo>
                    <a:pt x="16690" y="3552"/>
                  </a:lnTo>
                  <a:lnTo>
                    <a:pt x="16738" y="3624"/>
                  </a:lnTo>
                  <a:lnTo>
                    <a:pt x="16809" y="3721"/>
                  </a:lnTo>
                  <a:lnTo>
                    <a:pt x="16512" y="4542"/>
                  </a:lnTo>
                  <a:lnTo>
                    <a:pt x="16476" y="4687"/>
                  </a:lnTo>
                  <a:lnTo>
                    <a:pt x="16476" y="4832"/>
                  </a:lnTo>
                  <a:lnTo>
                    <a:pt x="16512" y="4953"/>
                  </a:lnTo>
                  <a:lnTo>
                    <a:pt x="16548" y="5050"/>
                  </a:lnTo>
                  <a:lnTo>
                    <a:pt x="16619" y="5122"/>
                  </a:lnTo>
                  <a:lnTo>
                    <a:pt x="16690" y="5122"/>
                  </a:lnTo>
                  <a:lnTo>
                    <a:pt x="16738" y="5050"/>
                  </a:lnTo>
                  <a:lnTo>
                    <a:pt x="16797" y="4977"/>
                  </a:lnTo>
                  <a:lnTo>
                    <a:pt x="16797" y="4977"/>
                  </a:lnTo>
                  <a:lnTo>
                    <a:pt x="17083" y="4107"/>
                  </a:lnTo>
                  <a:lnTo>
                    <a:pt x="17142" y="4204"/>
                  </a:lnTo>
                  <a:lnTo>
                    <a:pt x="17202" y="4277"/>
                  </a:lnTo>
                  <a:lnTo>
                    <a:pt x="17261" y="4349"/>
                  </a:lnTo>
                  <a:lnTo>
                    <a:pt x="17332" y="4470"/>
                  </a:lnTo>
                  <a:lnTo>
                    <a:pt x="17380" y="4542"/>
                  </a:lnTo>
                  <a:lnTo>
                    <a:pt x="17451" y="4639"/>
                  </a:lnTo>
                  <a:lnTo>
                    <a:pt x="17511" y="4760"/>
                  </a:lnTo>
                  <a:lnTo>
                    <a:pt x="17558" y="4832"/>
                  </a:lnTo>
                  <a:lnTo>
                    <a:pt x="16857" y="6596"/>
                  </a:lnTo>
                  <a:lnTo>
                    <a:pt x="16809" y="6693"/>
                  </a:lnTo>
                  <a:lnTo>
                    <a:pt x="16809" y="6838"/>
                  </a:lnTo>
                  <a:lnTo>
                    <a:pt x="16821" y="6983"/>
                  </a:lnTo>
                  <a:lnTo>
                    <a:pt x="16869" y="7079"/>
                  </a:lnTo>
                  <a:lnTo>
                    <a:pt x="16916" y="7152"/>
                  </a:lnTo>
                  <a:lnTo>
                    <a:pt x="16988" y="7152"/>
                  </a:lnTo>
                  <a:lnTo>
                    <a:pt x="17059" y="7103"/>
                  </a:lnTo>
                  <a:lnTo>
                    <a:pt x="17106" y="7031"/>
                  </a:lnTo>
                  <a:lnTo>
                    <a:pt x="17106" y="7031"/>
                  </a:lnTo>
                  <a:lnTo>
                    <a:pt x="17820" y="5267"/>
                  </a:lnTo>
                  <a:lnTo>
                    <a:pt x="17879" y="5388"/>
                  </a:lnTo>
                  <a:lnTo>
                    <a:pt x="17927" y="5460"/>
                  </a:lnTo>
                  <a:lnTo>
                    <a:pt x="17986" y="5581"/>
                  </a:lnTo>
                  <a:lnTo>
                    <a:pt x="18046" y="5678"/>
                  </a:lnTo>
                  <a:lnTo>
                    <a:pt x="18093" y="5774"/>
                  </a:lnTo>
                  <a:lnTo>
                    <a:pt x="18153" y="5895"/>
                  </a:lnTo>
                  <a:lnTo>
                    <a:pt x="18212" y="5968"/>
                  </a:lnTo>
                  <a:lnTo>
                    <a:pt x="18260" y="6089"/>
                  </a:lnTo>
                  <a:lnTo>
                    <a:pt x="17891" y="6838"/>
                  </a:lnTo>
                  <a:lnTo>
                    <a:pt x="17867" y="6934"/>
                  </a:lnTo>
                  <a:lnTo>
                    <a:pt x="17855" y="7079"/>
                  </a:lnTo>
                  <a:lnTo>
                    <a:pt x="17867" y="7224"/>
                  </a:lnTo>
                  <a:lnTo>
                    <a:pt x="17891" y="7345"/>
                  </a:lnTo>
                  <a:lnTo>
                    <a:pt x="17950" y="7417"/>
                  </a:lnTo>
                  <a:lnTo>
                    <a:pt x="18010" y="7442"/>
                  </a:lnTo>
                  <a:lnTo>
                    <a:pt x="18081" y="7417"/>
                  </a:lnTo>
                  <a:lnTo>
                    <a:pt x="18141" y="7345"/>
                  </a:lnTo>
                  <a:lnTo>
                    <a:pt x="18509" y="6596"/>
                  </a:lnTo>
                  <a:lnTo>
                    <a:pt x="18557" y="6693"/>
                  </a:lnTo>
                  <a:lnTo>
                    <a:pt x="18616" y="6813"/>
                  </a:lnTo>
                  <a:lnTo>
                    <a:pt x="18664" y="6910"/>
                  </a:lnTo>
                  <a:lnTo>
                    <a:pt x="18711" y="7031"/>
                  </a:lnTo>
                  <a:lnTo>
                    <a:pt x="18771" y="7152"/>
                  </a:lnTo>
                  <a:lnTo>
                    <a:pt x="18818" y="7248"/>
                  </a:lnTo>
                  <a:lnTo>
                    <a:pt x="18866" y="7369"/>
                  </a:lnTo>
                  <a:lnTo>
                    <a:pt x="18913" y="7466"/>
                  </a:lnTo>
                  <a:lnTo>
                    <a:pt x="18057" y="8940"/>
                  </a:lnTo>
                  <a:lnTo>
                    <a:pt x="18010" y="9060"/>
                  </a:lnTo>
                  <a:lnTo>
                    <a:pt x="17986" y="9181"/>
                  </a:lnTo>
                  <a:lnTo>
                    <a:pt x="17998" y="9302"/>
                  </a:lnTo>
                  <a:lnTo>
                    <a:pt x="18034" y="9447"/>
                  </a:lnTo>
                  <a:lnTo>
                    <a:pt x="18081" y="9544"/>
                  </a:lnTo>
                  <a:lnTo>
                    <a:pt x="18153" y="9568"/>
                  </a:lnTo>
                  <a:lnTo>
                    <a:pt x="18224" y="9568"/>
                  </a:lnTo>
                  <a:lnTo>
                    <a:pt x="18271" y="9471"/>
                  </a:lnTo>
                  <a:lnTo>
                    <a:pt x="19139" y="7997"/>
                  </a:lnTo>
                  <a:lnTo>
                    <a:pt x="19234" y="8215"/>
                  </a:lnTo>
                  <a:lnTo>
                    <a:pt x="19329" y="8481"/>
                  </a:lnTo>
                  <a:lnTo>
                    <a:pt x="19413" y="8698"/>
                  </a:lnTo>
                  <a:lnTo>
                    <a:pt x="19508" y="8940"/>
                  </a:lnTo>
                  <a:lnTo>
                    <a:pt x="19068" y="9568"/>
                  </a:lnTo>
                  <a:lnTo>
                    <a:pt x="19068" y="9568"/>
                  </a:lnTo>
                  <a:lnTo>
                    <a:pt x="19008" y="9664"/>
                  </a:lnTo>
                  <a:lnTo>
                    <a:pt x="18997" y="9785"/>
                  </a:lnTo>
                  <a:lnTo>
                    <a:pt x="18997" y="9930"/>
                  </a:lnTo>
                  <a:lnTo>
                    <a:pt x="19032" y="10051"/>
                  </a:lnTo>
                  <a:lnTo>
                    <a:pt x="19080" y="10148"/>
                  </a:lnTo>
                  <a:lnTo>
                    <a:pt x="19139" y="10196"/>
                  </a:lnTo>
                  <a:lnTo>
                    <a:pt x="19211" y="10196"/>
                  </a:lnTo>
                  <a:lnTo>
                    <a:pt x="19258" y="10148"/>
                  </a:lnTo>
                  <a:lnTo>
                    <a:pt x="19698" y="9495"/>
                  </a:lnTo>
                  <a:lnTo>
                    <a:pt x="19781" y="9761"/>
                  </a:lnTo>
                  <a:lnTo>
                    <a:pt x="19864" y="10003"/>
                  </a:lnTo>
                  <a:lnTo>
                    <a:pt x="19948" y="10293"/>
                  </a:lnTo>
                  <a:lnTo>
                    <a:pt x="20031" y="10534"/>
                  </a:lnTo>
                  <a:lnTo>
                    <a:pt x="19044" y="11694"/>
                  </a:lnTo>
                  <a:lnTo>
                    <a:pt x="18985" y="11791"/>
                  </a:lnTo>
                  <a:lnTo>
                    <a:pt x="18961" y="11887"/>
                  </a:lnTo>
                  <a:lnTo>
                    <a:pt x="18961" y="12032"/>
                  </a:lnTo>
                  <a:lnTo>
                    <a:pt x="18973" y="12177"/>
                  </a:lnTo>
                  <a:lnTo>
                    <a:pt x="19032" y="12298"/>
                  </a:lnTo>
                  <a:lnTo>
                    <a:pt x="19080" y="12346"/>
                  </a:lnTo>
                  <a:lnTo>
                    <a:pt x="19139" y="12346"/>
                  </a:lnTo>
                  <a:lnTo>
                    <a:pt x="19211" y="12322"/>
                  </a:lnTo>
                  <a:lnTo>
                    <a:pt x="19211" y="12322"/>
                  </a:lnTo>
                  <a:lnTo>
                    <a:pt x="20209" y="11138"/>
                  </a:lnTo>
                  <a:lnTo>
                    <a:pt x="20269" y="11404"/>
                  </a:lnTo>
                  <a:lnTo>
                    <a:pt x="20340" y="11670"/>
                  </a:lnTo>
                  <a:lnTo>
                    <a:pt x="20411" y="11936"/>
                  </a:lnTo>
                  <a:lnTo>
                    <a:pt x="20483" y="12201"/>
                  </a:lnTo>
                  <a:lnTo>
                    <a:pt x="19983" y="12685"/>
                  </a:lnTo>
                  <a:lnTo>
                    <a:pt x="19983" y="12685"/>
                  </a:lnTo>
                  <a:lnTo>
                    <a:pt x="19936" y="12757"/>
                  </a:lnTo>
                  <a:lnTo>
                    <a:pt x="19900" y="12878"/>
                  </a:lnTo>
                  <a:lnTo>
                    <a:pt x="19888" y="12974"/>
                  </a:lnTo>
                  <a:lnTo>
                    <a:pt x="19900" y="13119"/>
                  </a:lnTo>
                  <a:lnTo>
                    <a:pt x="19948" y="13240"/>
                  </a:lnTo>
                  <a:lnTo>
                    <a:pt x="19995" y="13313"/>
                  </a:lnTo>
                  <a:lnTo>
                    <a:pt x="20066" y="13313"/>
                  </a:lnTo>
                  <a:lnTo>
                    <a:pt x="20138" y="13289"/>
                  </a:lnTo>
                  <a:lnTo>
                    <a:pt x="20625" y="12854"/>
                  </a:lnTo>
                  <a:lnTo>
                    <a:pt x="20685" y="13119"/>
                  </a:lnTo>
                  <a:lnTo>
                    <a:pt x="20756" y="13409"/>
                  </a:lnTo>
                  <a:lnTo>
                    <a:pt x="20804" y="13675"/>
                  </a:lnTo>
                  <a:lnTo>
                    <a:pt x="20863" y="13965"/>
                  </a:lnTo>
                  <a:lnTo>
                    <a:pt x="19781" y="14762"/>
                  </a:lnTo>
                  <a:lnTo>
                    <a:pt x="19781" y="14762"/>
                  </a:lnTo>
                  <a:lnTo>
                    <a:pt x="19722" y="14811"/>
                  </a:lnTo>
                  <a:lnTo>
                    <a:pt x="19686" y="14932"/>
                  </a:lnTo>
                  <a:lnTo>
                    <a:pt x="19662" y="15077"/>
                  </a:lnTo>
                  <a:lnTo>
                    <a:pt x="19674" y="15197"/>
                  </a:lnTo>
                  <a:lnTo>
                    <a:pt x="19710" y="15318"/>
                  </a:lnTo>
                  <a:lnTo>
                    <a:pt x="19769" y="15391"/>
                  </a:lnTo>
                  <a:lnTo>
                    <a:pt x="19817" y="15463"/>
                  </a:lnTo>
                  <a:lnTo>
                    <a:pt x="19888" y="15439"/>
                  </a:lnTo>
                  <a:lnTo>
                    <a:pt x="19888" y="15439"/>
                  </a:lnTo>
                  <a:lnTo>
                    <a:pt x="20982" y="14617"/>
                  </a:lnTo>
                  <a:lnTo>
                    <a:pt x="21041" y="14907"/>
                  </a:lnTo>
                  <a:lnTo>
                    <a:pt x="21077" y="15173"/>
                  </a:lnTo>
                  <a:lnTo>
                    <a:pt x="21124" y="15487"/>
                  </a:lnTo>
                  <a:lnTo>
                    <a:pt x="21160" y="15753"/>
                  </a:lnTo>
                  <a:lnTo>
                    <a:pt x="20625" y="16043"/>
                  </a:lnTo>
                  <a:lnTo>
                    <a:pt x="20566" y="16091"/>
                  </a:lnTo>
                  <a:lnTo>
                    <a:pt x="20518" y="16212"/>
                  </a:lnTo>
                  <a:lnTo>
                    <a:pt x="20506" y="16357"/>
                  </a:lnTo>
                  <a:lnTo>
                    <a:pt x="20506" y="16478"/>
                  </a:lnTo>
                  <a:lnTo>
                    <a:pt x="20530" y="16599"/>
                  </a:lnTo>
                  <a:lnTo>
                    <a:pt x="20590" y="16671"/>
                  </a:lnTo>
                  <a:lnTo>
                    <a:pt x="20637" y="16719"/>
                  </a:lnTo>
                  <a:lnTo>
                    <a:pt x="20708" y="16719"/>
                  </a:lnTo>
                  <a:lnTo>
                    <a:pt x="21255" y="16430"/>
                  </a:lnTo>
                  <a:lnTo>
                    <a:pt x="21303" y="16744"/>
                  </a:lnTo>
                  <a:lnTo>
                    <a:pt x="21327" y="17009"/>
                  </a:lnTo>
                  <a:lnTo>
                    <a:pt x="21362" y="17323"/>
                  </a:lnTo>
                  <a:lnTo>
                    <a:pt x="21398" y="17638"/>
                  </a:lnTo>
                  <a:lnTo>
                    <a:pt x="20245" y="18048"/>
                  </a:lnTo>
                  <a:lnTo>
                    <a:pt x="20173" y="18097"/>
                  </a:lnTo>
                  <a:lnTo>
                    <a:pt x="20138" y="18193"/>
                  </a:lnTo>
                  <a:lnTo>
                    <a:pt x="20090" y="18290"/>
                  </a:lnTo>
                  <a:lnTo>
                    <a:pt x="20090" y="18435"/>
                  </a:lnTo>
                  <a:lnTo>
                    <a:pt x="20126" y="18580"/>
                  </a:lnTo>
                  <a:lnTo>
                    <a:pt x="20173" y="18652"/>
                  </a:lnTo>
                  <a:lnTo>
                    <a:pt x="20233" y="18701"/>
                  </a:lnTo>
                  <a:lnTo>
                    <a:pt x="20304" y="18701"/>
                  </a:lnTo>
                  <a:lnTo>
                    <a:pt x="20304" y="18701"/>
                  </a:lnTo>
                  <a:lnTo>
                    <a:pt x="21445" y="18290"/>
                  </a:lnTo>
                  <a:lnTo>
                    <a:pt x="21481" y="18604"/>
                  </a:lnTo>
                  <a:lnTo>
                    <a:pt x="21505" y="18918"/>
                  </a:lnTo>
                  <a:lnTo>
                    <a:pt x="21517" y="19184"/>
                  </a:lnTo>
                  <a:lnTo>
                    <a:pt x="21529" y="19498"/>
                  </a:lnTo>
                  <a:lnTo>
                    <a:pt x="20970" y="19595"/>
                  </a:lnTo>
                  <a:lnTo>
                    <a:pt x="20899" y="19667"/>
                  </a:lnTo>
                  <a:lnTo>
                    <a:pt x="20851" y="19740"/>
                  </a:lnTo>
                  <a:lnTo>
                    <a:pt x="20815" y="19860"/>
                  </a:lnTo>
                  <a:lnTo>
                    <a:pt x="20804" y="19981"/>
                  </a:lnTo>
                  <a:lnTo>
                    <a:pt x="20839" y="20102"/>
                  </a:lnTo>
                  <a:lnTo>
                    <a:pt x="20875" y="20223"/>
                  </a:lnTo>
                  <a:lnTo>
                    <a:pt x="20934" y="20271"/>
                  </a:lnTo>
                  <a:lnTo>
                    <a:pt x="20994" y="20295"/>
                  </a:lnTo>
                  <a:lnTo>
                    <a:pt x="21576" y="20199"/>
                  </a:lnTo>
                  <a:lnTo>
                    <a:pt x="21588" y="20537"/>
                  </a:lnTo>
                  <a:lnTo>
                    <a:pt x="21588" y="20875"/>
                  </a:lnTo>
                  <a:lnTo>
                    <a:pt x="21600" y="21238"/>
                  </a:lnTo>
                  <a:lnTo>
                    <a:pt x="21600" y="21600"/>
                  </a:lnTo>
                  <a:lnTo>
                    <a:pt x="18949" y="16574"/>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23" name="Shape 1423"/>
            <p:cNvSpPr/>
            <p:nvPr/>
          </p:nvSpPr>
          <p:spPr>
            <a:xfrm>
              <a:off x="85121" y="400937"/>
              <a:ext cx="572773" cy="608153"/>
            </a:xfrm>
            <a:custGeom>
              <a:avLst/>
              <a:gdLst/>
              <a:ahLst/>
              <a:cxnLst>
                <a:cxn ang="0">
                  <a:pos x="wd2" y="hd2"/>
                </a:cxn>
                <a:cxn ang="5400000">
                  <a:pos x="wd2" y="hd2"/>
                </a:cxn>
                <a:cxn ang="10800000">
                  <a:pos x="wd2" y="hd2"/>
                </a:cxn>
                <a:cxn ang="16200000">
                  <a:pos x="wd2" y="hd2"/>
                </a:cxn>
              </a:cxnLst>
              <a:rect l="0" t="0" r="r" b="b"/>
              <a:pathLst>
                <a:path w="21600" h="21600" extrusionOk="0">
                  <a:moveTo>
                    <a:pt x="10790" y="639"/>
                  </a:moveTo>
                  <a:lnTo>
                    <a:pt x="9751" y="679"/>
                  </a:lnTo>
                  <a:lnTo>
                    <a:pt x="8732" y="839"/>
                  </a:lnTo>
                  <a:lnTo>
                    <a:pt x="7773" y="1099"/>
                  </a:lnTo>
                  <a:lnTo>
                    <a:pt x="6834" y="1439"/>
                  </a:lnTo>
                  <a:lnTo>
                    <a:pt x="5954" y="1858"/>
                  </a:lnTo>
                  <a:lnTo>
                    <a:pt x="5095" y="2378"/>
                  </a:lnTo>
                  <a:lnTo>
                    <a:pt x="4316" y="2957"/>
                  </a:lnTo>
                  <a:lnTo>
                    <a:pt x="3597" y="3597"/>
                  </a:lnTo>
                  <a:lnTo>
                    <a:pt x="2937" y="4336"/>
                  </a:lnTo>
                  <a:lnTo>
                    <a:pt x="2358" y="5115"/>
                  </a:lnTo>
                  <a:lnTo>
                    <a:pt x="1858" y="5954"/>
                  </a:lnTo>
                  <a:lnTo>
                    <a:pt x="1419" y="6854"/>
                  </a:lnTo>
                  <a:lnTo>
                    <a:pt x="1079" y="7793"/>
                  </a:lnTo>
                  <a:lnTo>
                    <a:pt x="819" y="8752"/>
                  </a:lnTo>
                  <a:lnTo>
                    <a:pt x="659" y="9771"/>
                  </a:lnTo>
                  <a:lnTo>
                    <a:pt x="619" y="10810"/>
                  </a:lnTo>
                  <a:lnTo>
                    <a:pt x="659" y="11849"/>
                  </a:lnTo>
                  <a:lnTo>
                    <a:pt x="819" y="12848"/>
                  </a:lnTo>
                  <a:lnTo>
                    <a:pt x="1079" y="13827"/>
                  </a:lnTo>
                  <a:lnTo>
                    <a:pt x="1419" y="14746"/>
                  </a:lnTo>
                  <a:lnTo>
                    <a:pt x="1858" y="15646"/>
                  </a:lnTo>
                  <a:lnTo>
                    <a:pt x="2358" y="16465"/>
                  </a:lnTo>
                  <a:lnTo>
                    <a:pt x="2937" y="17244"/>
                  </a:lnTo>
                  <a:lnTo>
                    <a:pt x="3597" y="17983"/>
                  </a:lnTo>
                  <a:lnTo>
                    <a:pt x="4316" y="18623"/>
                  </a:lnTo>
                  <a:lnTo>
                    <a:pt x="5095" y="19222"/>
                  </a:lnTo>
                  <a:lnTo>
                    <a:pt x="5954" y="19742"/>
                  </a:lnTo>
                  <a:lnTo>
                    <a:pt x="6834" y="20141"/>
                  </a:lnTo>
                  <a:lnTo>
                    <a:pt x="7773" y="20501"/>
                  </a:lnTo>
                  <a:lnTo>
                    <a:pt x="8732" y="20741"/>
                  </a:lnTo>
                  <a:lnTo>
                    <a:pt x="9751" y="20901"/>
                  </a:lnTo>
                  <a:lnTo>
                    <a:pt x="10790" y="20961"/>
                  </a:lnTo>
                  <a:lnTo>
                    <a:pt x="11809" y="20901"/>
                  </a:lnTo>
                  <a:lnTo>
                    <a:pt x="12828" y="20741"/>
                  </a:lnTo>
                  <a:lnTo>
                    <a:pt x="13787" y="20501"/>
                  </a:lnTo>
                  <a:lnTo>
                    <a:pt x="14746" y="20141"/>
                  </a:lnTo>
                  <a:lnTo>
                    <a:pt x="15646" y="19742"/>
                  </a:lnTo>
                  <a:lnTo>
                    <a:pt x="16465" y="19222"/>
                  </a:lnTo>
                  <a:lnTo>
                    <a:pt x="17244" y="18623"/>
                  </a:lnTo>
                  <a:lnTo>
                    <a:pt x="17983" y="17983"/>
                  </a:lnTo>
                  <a:lnTo>
                    <a:pt x="18623" y="17244"/>
                  </a:lnTo>
                  <a:lnTo>
                    <a:pt x="19202" y="16465"/>
                  </a:lnTo>
                  <a:lnTo>
                    <a:pt x="19742" y="15646"/>
                  </a:lnTo>
                  <a:lnTo>
                    <a:pt x="20141" y="14746"/>
                  </a:lnTo>
                  <a:lnTo>
                    <a:pt x="20501" y="13827"/>
                  </a:lnTo>
                  <a:lnTo>
                    <a:pt x="20741" y="12848"/>
                  </a:lnTo>
                  <a:lnTo>
                    <a:pt x="20901" y="11849"/>
                  </a:lnTo>
                  <a:lnTo>
                    <a:pt x="20961" y="10810"/>
                  </a:lnTo>
                  <a:lnTo>
                    <a:pt x="20901" y="9771"/>
                  </a:lnTo>
                  <a:lnTo>
                    <a:pt x="20741" y="8752"/>
                  </a:lnTo>
                  <a:lnTo>
                    <a:pt x="20501" y="7793"/>
                  </a:lnTo>
                  <a:lnTo>
                    <a:pt x="20141" y="6854"/>
                  </a:lnTo>
                  <a:lnTo>
                    <a:pt x="19742" y="5954"/>
                  </a:lnTo>
                  <a:lnTo>
                    <a:pt x="19202" y="5115"/>
                  </a:lnTo>
                  <a:lnTo>
                    <a:pt x="18623" y="4336"/>
                  </a:lnTo>
                  <a:lnTo>
                    <a:pt x="17983" y="3597"/>
                  </a:lnTo>
                  <a:lnTo>
                    <a:pt x="17244" y="2957"/>
                  </a:lnTo>
                  <a:lnTo>
                    <a:pt x="16465" y="2378"/>
                  </a:lnTo>
                  <a:lnTo>
                    <a:pt x="15646" y="1858"/>
                  </a:lnTo>
                  <a:lnTo>
                    <a:pt x="14746" y="1439"/>
                  </a:lnTo>
                  <a:lnTo>
                    <a:pt x="13787" y="1099"/>
                  </a:lnTo>
                  <a:lnTo>
                    <a:pt x="12828" y="839"/>
                  </a:lnTo>
                  <a:lnTo>
                    <a:pt x="11809" y="679"/>
                  </a:lnTo>
                  <a:lnTo>
                    <a:pt x="10790" y="639"/>
                  </a:lnTo>
                  <a:lnTo>
                    <a:pt x="10790" y="0"/>
                  </a:lnTo>
                  <a:lnTo>
                    <a:pt x="11889" y="40"/>
                  </a:lnTo>
                  <a:lnTo>
                    <a:pt x="12968" y="220"/>
                  </a:lnTo>
                  <a:lnTo>
                    <a:pt x="14007" y="480"/>
                  </a:lnTo>
                  <a:lnTo>
                    <a:pt x="14986" y="839"/>
                  </a:lnTo>
                  <a:lnTo>
                    <a:pt x="15945" y="1299"/>
                  </a:lnTo>
                  <a:lnTo>
                    <a:pt x="16824" y="1838"/>
                  </a:lnTo>
                  <a:lnTo>
                    <a:pt x="17664" y="2478"/>
                  </a:lnTo>
                  <a:lnTo>
                    <a:pt x="18423" y="3177"/>
                  </a:lnTo>
                  <a:lnTo>
                    <a:pt x="19102" y="3936"/>
                  </a:lnTo>
                  <a:lnTo>
                    <a:pt x="19762" y="4756"/>
                  </a:lnTo>
                  <a:lnTo>
                    <a:pt x="20281" y="5655"/>
                  </a:lnTo>
                  <a:lnTo>
                    <a:pt x="20741" y="6594"/>
                  </a:lnTo>
                  <a:lnTo>
                    <a:pt x="21120" y="7593"/>
                  </a:lnTo>
                  <a:lnTo>
                    <a:pt x="21360" y="8612"/>
                  </a:lnTo>
                  <a:lnTo>
                    <a:pt x="21560" y="9711"/>
                  </a:lnTo>
                  <a:lnTo>
                    <a:pt x="21600" y="10810"/>
                  </a:lnTo>
                  <a:lnTo>
                    <a:pt x="21560" y="11909"/>
                  </a:lnTo>
                  <a:lnTo>
                    <a:pt x="21360" y="12968"/>
                  </a:lnTo>
                  <a:lnTo>
                    <a:pt x="21120" y="14007"/>
                  </a:lnTo>
                  <a:lnTo>
                    <a:pt x="20741" y="14986"/>
                  </a:lnTo>
                  <a:lnTo>
                    <a:pt x="20281" y="15945"/>
                  </a:lnTo>
                  <a:lnTo>
                    <a:pt x="19762" y="16824"/>
                  </a:lnTo>
                  <a:lnTo>
                    <a:pt x="19102" y="17664"/>
                  </a:lnTo>
                  <a:lnTo>
                    <a:pt x="18423" y="18423"/>
                  </a:lnTo>
                  <a:lnTo>
                    <a:pt x="17664" y="19142"/>
                  </a:lnTo>
                  <a:lnTo>
                    <a:pt x="16824" y="19762"/>
                  </a:lnTo>
                  <a:lnTo>
                    <a:pt x="15945" y="20281"/>
                  </a:lnTo>
                  <a:lnTo>
                    <a:pt x="14986" y="20741"/>
                  </a:lnTo>
                  <a:lnTo>
                    <a:pt x="14007" y="21120"/>
                  </a:lnTo>
                  <a:lnTo>
                    <a:pt x="12968" y="21360"/>
                  </a:lnTo>
                  <a:lnTo>
                    <a:pt x="11889" y="21540"/>
                  </a:lnTo>
                  <a:lnTo>
                    <a:pt x="10790" y="21600"/>
                  </a:lnTo>
                  <a:lnTo>
                    <a:pt x="9671" y="21540"/>
                  </a:lnTo>
                  <a:lnTo>
                    <a:pt x="8592" y="21360"/>
                  </a:lnTo>
                  <a:lnTo>
                    <a:pt x="7593" y="21120"/>
                  </a:lnTo>
                  <a:lnTo>
                    <a:pt x="6574" y="20741"/>
                  </a:lnTo>
                  <a:lnTo>
                    <a:pt x="5635" y="20281"/>
                  </a:lnTo>
                  <a:lnTo>
                    <a:pt x="4756" y="19762"/>
                  </a:lnTo>
                  <a:lnTo>
                    <a:pt x="3936" y="19142"/>
                  </a:lnTo>
                  <a:lnTo>
                    <a:pt x="3137" y="18423"/>
                  </a:lnTo>
                  <a:lnTo>
                    <a:pt x="2458" y="17664"/>
                  </a:lnTo>
                  <a:lnTo>
                    <a:pt x="1838" y="16824"/>
                  </a:lnTo>
                  <a:lnTo>
                    <a:pt x="1299" y="15945"/>
                  </a:lnTo>
                  <a:lnTo>
                    <a:pt x="839" y="14986"/>
                  </a:lnTo>
                  <a:lnTo>
                    <a:pt x="480" y="14007"/>
                  </a:lnTo>
                  <a:lnTo>
                    <a:pt x="220" y="12968"/>
                  </a:lnTo>
                  <a:lnTo>
                    <a:pt x="40" y="11909"/>
                  </a:lnTo>
                  <a:lnTo>
                    <a:pt x="0" y="10810"/>
                  </a:lnTo>
                  <a:lnTo>
                    <a:pt x="40" y="9711"/>
                  </a:lnTo>
                  <a:lnTo>
                    <a:pt x="220" y="8612"/>
                  </a:lnTo>
                  <a:lnTo>
                    <a:pt x="480" y="7593"/>
                  </a:lnTo>
                  <a:lnTo>
                    <a:pt x="839" y="6594"/>
                  </a:lnTo>
                  <a:lnTo>
                    <a:pt x="1299" y="5655"/>
                  </a:lnTo>
                  <a:lnTo>
                    <a:pt x="1838" y="4756"/>
                  </a:lnTo>
                  <a:lnTo>
                    <a:pt x="2458" y="3936"/>
                  </a:lnTo>
                  <a:lnTo>
                    <a:pt x="3137" y="3177"/>
                  </a:lnTo>
                  <a:lnTo>
                    <a:pt x="3936" y="2478"/>
                  </a:lnTo>
                  <a:lnTo>
                    <a:pt x="4756" y="1838"/>
                  </a:lnTo>
                  <a:lnTo>
                    <a:pt x="5635" y="1299"/>
                  </a:lnTo>
                  <a:lnTo>
                    <a:pt x="6574" y="839"/>
                  </a:lnTo>
                  <a:lnTo>
                    <a:pt x="7593" y="480"/>
                  </a:lnTo>
                  <a:lnTo>
                    <a:pt x="8592" y="220"/>
                  </a:lnTo>
                  <a:lnTo>
                    <a:pt x="9671" y="40"/>
                  </a:lnTo>
                  <a:lnTo>
                    <a:pt x="10790" y="0"/>
                  </a:lnTo>
                  <a:lnTo>
                    <a:pt x="10790" y="639"/>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24" name="Shape 1424"/>
            <p:cNvSpPr/>
            <p:nvPr/>
          </p:nvSpPr>
          <p:spPr>
            <a:xfrm>
              <a:off x="96769" y="720780"/>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0992" y="0"/>
                  </a:moveTo>
                  <a:lnTo>
                    <a:pt x="0" y="5400"/>
                  </a:lnTo>
                  <a:lnTo>
                    <a:pt x="608" y="21600"/>
                  </a:lnTo>
                  <a:lnTo>
                    <a:pt x="21600" y="17550"/>
                  </a:lnTo>
                  <a:lnTo>
                    <a:pt x="20992" y="0"/>
                  </a:lnTo>
                  <a:close/>
                </a:path>
              </a:pathLst>
            </a:custGeom>
            <a:solidFill>
              <a:srgbClr val="8F8F8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25" name="Shape 1425"/>
            <p:cNvSpPr/>
            <p:nvPr/>
          </p:nvSpPr>
          <p:spPr>
            <a:xfrm>
              <a:off x="150762" y="717401"/>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46" y="0"/>
                  </a:moveTo>
                  <a:lnTo>
                    <a:pt x="0" y="5400"/>
                  </a:lnTo>
                  <a:lnTo>
                    <a:pt x="254" y="21600"/>
                  </a:lnTo>
                  <a:lnTo>
                    <a:pt x="21600" y="13500"/>
                  </a:lnTo>
                  <a:lnTo>
                    <a:pt x="21346"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26" name="Shape 1426"/>
            <p:cNvSpPr/>
            <p:nvPr/>
          </p:nvSpPr>
          <p:spPr>
            <a:xfrm>
              <a:off x="213228" y="712896"/>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55" y="0"/>
                  </a:moveTo>
                  <a:lnTo>
                    <a:pt x="0" y="7200"/>
                  </a:lnTo>
                  <a:lnTo>
                    <a:pt x="245" y="21600"/>
                  </a:lnTo>
                  <a:lnTo>
                    <a:pt x="21600" y="15600"/>
                  </a:lnTo>
                  <a:lnTo>
                    <a:pt x="21355" y="0"/>
                  </a:lnTo>
                  <a:close/>
                </a:path>
              </a:pathLst>
            </a:custGeom>
            <a:solidFill>
              <a:srgbClr val="8F8F8F"/>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27" name="Shape 1427"/>
            <p:cNvSpPr/>
            <p:nvPr/>
          </p:nvSpPr>
          <p:spPr>
            <a:xfrm>
              <a:off x="276752" y="709518"/>
              <a:ext cx="12701" cy="4541"/>
            </a:xfrm>
            <a:custGeom>
              <a:avLst/>
              <a:gdLst/>
              <a:ahLst/>
              <a:cxnLst>
                <a:cxn ang="0">
                  <a:pos x="wd2" y="hd2"/>
                </a:cxn>
                <a:cxn ang="5400000">
                  <a:pos x="wd2" y="hd2"/>
                </a:cxn>
                <a:cxn ang="10800000">
                  <a:pos x="wd2" y="hd2"/>
                </a:cxn>
                <a:cxn ang="16200000">
                  <a:pos x="wd2" y="hd2"/>
                </a:cxn>
              </a:cxnLst>
              <a:rect l="0" t="0" r="r" b="b"/>
              <a:pathLst>
                <a:path w="21600" h="21600" extrusionOk="0">
                  <a:moveTo>
                    <a:pt x="21600" y="15247"/>
                  </a:moveTo>
                  <a:lnTo>
                    <a:pt x="21316" y="0"/>
                  </a:lnTo>
                  <a:lnTo>
                    <a:pt x="0" y="5082"/>
                  </a:lnTo>
                  <a:lnTo>
                    <a:pt x="284" y="21600"/>
                  </a:lnTo>
                  <a:lnTo>
                    <a:pt x="21600" y="15247"/>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28" name="Shape 1428"/>
            <p:cNvSpPr/>
            <p:nvPr/>
          </p:nvSpPr>
          <p:spPr>
            <a:xfrm>
              <a:off x="333925" y="705013"/>
              <a:ext cx="47644" cy="46176"/>
            </a:xfrm>
            <a:custGeom>
              <a:avLst/>
              <a:gdLst/>
              <a:ahLst/>
              <a:cxnLst>
                <a:cxn ang="0">
                  <a:pos x="wd2" y="hd2"/>
                </a:cxn>
                <a:cxn ang="5400000">
                  <a:pos x="wd2" y="hd2"/>
                </a:cxn>
                <a:cxn ang="10800000">
                  <a:pos x="wd2" y="hd2"/>
                </a:cxn>
                <a:cxn ang="16200000">
                  <a:pos x="wd2" y="hd2"/>
                </a:cxn>
              </a:cxnLst>
              <a:rect l="0" t="0" r="r" b="b"/>
              <a:pathLst>
                <a:path w="21600" h="21600" extrusionOk="0">
                  <a:moveTo>
                    <a:pt x="17090" y="3161"/>
                  </a:moveTo>
                  <a:lnTo>
                    <a:pt x="9969" y="20283"/>
                  </a:lnTo>
                  <a:lnTo>
                    <a:pt x="12580" y="21600"/>
                  </a:lnTo>
                  <a:lnTo>
                    <a:pt x="21600" y="0"/>
                  </a:lnTo>
                  <a:lnTo>
                    <a:pt x="0" y="1054"/>
                  </a:lnTo>
                  <a:lnTo>
                    <a:pt x="237" y="4478"/>
                  </a:lnTo>
                  <a:lnTo>
                    <a:pt x="17090" y="3161"/>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29" name="Shape 1429"/>
            <p:cNvSpPr/>
            <p:nvPr/>
          </p:nvSpPr>
          <p:spPr>
            <a:xfrm>
              <a:off x="331805" y="765828"/>
              <a:ext cx="22234" cy="39419"/>
            </a:xfrm>
            <a:custGeom>
              <a:avLst/>
              <a:gdLst/>
              <a:ahLst/>
              <a:cxnLst>
                <a:cxn ang="0">
                  <a:pos x="wd2" y="hd2"/>
                </a:cxn>
                <a:cxn ang="5400000">
                  <a:pos x="wd2" y="hd2"/>
                </a:cxn>
                <a:cxn ang="10800000">
                  <a:pos x="wd2" y="hd2"/>
                </a:cxn>
                <a:cxn ang="16200000">
                  <a:pos x="wd2" y="hd2"/>
                </a:cxn>
              </a:cxnLst>
              <a:rect l="0" t="0" r="r" b="b"/>
              <a:pathLst>
                <a:path w="21600" h="21600" extrusionOk="0">
                  <a:moveTo>
                    <a:pt x="5795" y="21600"/>
                  </a:moveTo>
                  <a:lnTo>
                    <a:pt x="21600" y="1543"/>
                  </a:lnTo>
                  <a:lnTo>
                    <a:pt x="15805" y="0"/>
                  </a:lnTo>
                  <a:lnTo>
                    <a:pt x="0" y="20366"/>
                  </a:lnTo>
                  <a:lnTo>
                    <a:pt x="579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30" name="Shape 1430"/>
            <p:cNvSpPr/>
            <p:nvPr/>
          </p:nvSpPr>
          <p:spPr>
            <a:xfrm>
              <a:off x="304800" y="819886"/>
              <a:ext cx="12700" cy="47302"/>
            </a:xfrm>
            <a:custGeom>
              <a:avLst/>
              <a:gdLst/>
              <a:ahLst/>
              <a:cxnLst>
                <a:cxn ang="0">
                  <a:pos x="wd2" y="hd2"/>
                </a:cxn>
                <a:cxn ang="5400000">
                  <a:pos x="wd2" y="hd2"/>
                </a:cxn>
                <a:cxn ang="10800000">
                  <a:pos x="wd2" y="hd2"/>
                </a:cxn>
                <a:cxn ang="16200000">
                  <a:pos x="wd2" y="hd2"/>
                </a:cxn>
              </a:cxnLst>
              <a:rect l="0" t="0" r="r" b="b"/>
              <a:pathLst>
                <a:path w="21600" h="21600" extrusionOk="0">
                  <a:moveTo>
                    <a:pt x="5616" y="21600"/>
                  </a:moveTo>
                  <a:lnTo>
                    <a:pt x="21600" y="1286"/>
                  </a:lnTo>
                  <a:lnTo>
                    <a:pt x="15984" y="0"/>
                  </a:lnTo>
                  <a:lnTo>
                    <a:pt x="0" y="20571"/>
                  </a:lnTo>
                  <a:lnTo>
                    <a:pt x="5616"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31" name="Shape 1431"/>
            <p:cNvSpPr/>
            <p:nvPr/>
          </p:nvSpPr>
          <p:spPr>
            <a:xfrm>
              <a:off x="256634" y="939800"/>
              <a:ext cx="21176" cy="38292"/>
            </a:xfrm>
            <a:custGeom>
              <a:avLst/>
              <a:gdLst/>
              <a:ahLst/>
              <a:cxnLst>
                <a:cxn ang="0">
                  <a:pos x="wd2" y="hd2"/>
                </a:cxn>
                <a:cxn ang="5400000">
                  <a:pos x="wd2" y="hd2"/>
                </a:cxn>
                <a:cxn ang="10800000">
                  <a:pos x="wd2" y="hd2"/>
                </a:cxn>
                <a:cxn ang="16200000">
                  <a:pos x="wd2" y="hd2"/>
                </a:cxn>
              </a:cxnLst>
              <a:rect l="0" t="0" r="r" b="b"/>
              <a:pathLst>
                <a:path w="21600" h="21600" extrusionOk="0">
                  <a:moveTo>
                    <a:pt x="15660" y="0"/>
                  </a:moveTo>
                  <a:lnTo>
                    <a:pt x="0" y="19694"/>
                  </a:lnTo>
                  <a:lnTo>
                    <a:pt x="6480" y="21600"/>
                  </a:lnTo>
                  <a:lnTo>
                    <a:pt x="21600" y="1588"/>
                  </a:lnTo>
                  <a:lnTo>
                    <a:pt x="15660"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32" name="Shape 1432"/>
            <p:cNvSpPr/>
            <p:nvPr/>
          </p:nvSpPr>
          <p:spPr>
            <a:xfrm>
              <a:off x="278869" y="881827"/>
              <a:ext cx="24352" cy="46176"/>
            </a:xfrm>
            <a:custGeom>
              <a:avLst/>
              <a:gdLst/>
              <a:ahLst/>
              <a:cxnLst>
                <a:cxn ang="0">
                  <a:pos x="wd2" y="hd2"/>
                </a:cxn>
                <a:cxn ang="5400000">
                  <a:pos x="wd2" y="hd2"/>
                </a:cxn>
                <a:cxn ang="10800000">
                  <a:pos x="wd2" y="hd2"/>
                </a:cxn>
                <a:cxn ang="16200000">
                  <a:pos x="wd2" y="hd2"/>
                </a:cxn>
              </a:cxnLst>
              <a:rect l="0" t="0" r="r" b="b"/>
              <a:pathLst>
                <a:path w="21600" h="21600" extrusionOk="0">
                  <a:moveTo>
                    <a:pt x="5055" y="21600"/>
                  </a:moveTo>
                  <a:lnTo>
                    <a:pt x="21600" y="1301"/>
                  </a:lnTo>
                  <a:lnTo>
                    <a:pt x="16085" y="0"/>
                  </a:lnTo>
                  <a:lnTo>
                    <a:pt x="0" y="20299"/>
                  </a:lnTo>
                  <a:lnTo>
                    <a:pt x="505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33" name="Shape 1433"/>
            <p:cNvSpPr/>
            <p:nvPr/>
          </p:nvSpPr>
          <p:spPr>
            <a:xfrm>
              <a:off x="81946" y="0"/>
              <a:ext cx="300679" cy="717394"/>
            </a:xfrm>
            <a:custGeom>
              <a:avLst/>
              <a:gdLst/>
              <a:ahLst/>
              <a:cxnLst>
                <a:cxn ang="0">
                  <a:pos x="wd2" y="hd2"/>
                </a:cxn>
                <a:cxn ang="5400000">
                  <a:pos x="wd2" y="hd2"/>
                </a:cxn>
                <a:cxn ang="10800000">
                  <a:pos x="wd2" y="hd2"/>
                </a:cxn>
                <a:cxn ang="16200000">
                  <a:pos x="wd2" y="hd2"/>
                </a:cxn>
              </a:cxnLst>
              <a:rect l="0" t="0" r="r" b="b"/>
              <a:pathLst>
                <a:path w="21600" h="21600" extrusionOk="0">
                  <a:moveTo>
                    <a:pt x="13662" y="9824"/>
                  </a:moveTo>
                  <a:lnTo>
                    <a:pt x="12861" y="9909"/>
                  </a:lnTo>
                  <a:lnTo>
                    <a:pt x="12098" y="9960"/>
                  </a:lnTo>
                  <a:lnTo>
                    <a:pt x="11334" y="10028"/>
                  </a:lnTo>
                  <a:lnTo>
                    <a:pt x="10571" y="10045"/>
                  </a:lnTo>
                  <a:lnTo>
                    <a:pt x="9846" y="10062"/>
                  </a:lnTo>
                  <a:lnTo>
                    <a:pt x="9121" y="10062"/>
                  </a:lnTo>
                  <a:lnTo>
                    <a:pt x="8472" y="10045"/>
                  </a:lnTo>
                  <a:lnTo>
                    <a:pt x="7823" y="9994"/>
                  </a:lnTo>
                  <a:lnTo>
                    <a:pt x="8243" y="9095"/>
                  </a:lnTo>
                  <a:lnTo>
                    <a:pt x="8625" y="8314"/>
                  </a:lnTo>
                  <a:lnTo>
                    <a:pt x="8930" y="7720"/>
                  </a:lnTo>
                  <a:lnTo>
                    <a:pt x="9083" y="7279"/>
                  </a:lnTo>
                  <a:lnTo>
                    <a:pt x="9502" y="7364"/>
                  </a:lnTo>
                  <a:lnTo>
                    <a:pt x="9884" y="7398"/>
                  </a:lnTo>
                  <a:lnTo>
                    <a:pt x="10266" y="7415"/>
                  </a:lnTo>
                  <a:lnTo>
                    <a:pt x="10724" y="7415"/>
                  </a:lnTo>
                  <a:lnTo>
                    <a:pt x="11105" y="7381"/>
                  </a:lnTo>
                  <a:lnTo>
                    <a:pt x="11525" y="7347"/>
                  </a:lnTo>
                  <a:lnTo>
                    <a:pt x="11907" y="7262"/>
                  </a:lnTo>
                  <a:lnTo>
                    <a:pt x="12250" y="7194"/>
                  </a:lnTo>
                  <a:lnTo>
                    <a:pt x="12327" y="7381"/>
                  </a:lnTo>
                  <a:lnTo>
                    <a:pt x="12479" y="7619"/>
                  </a:lnTo>
                  <a:lnTo>
                    <a:pt x="12594" y="7907"/>
                  </a:lnTo>
                  <a:lnTo>
                    <a:pt x="12784" y="8229"/>
                  </a:lnTo>
                  <a:lnTo>
                    <a:pt x="13013" y="8569"/>
                  </a:lnTo>
                  <a:lnTo>
                    <a:pt x="13166" y="8959"/>
                  </a:lnTo>
                  <a:lnTo>
                    <a:pt x="13433" y="9383"/>
                  </a:lnTo>
                  <a:lnTo>
                    <a:pt x="13662" y="9824"/>
                  </a:lnTo>
                  <a:lnTo>
                    <a:pt x="14311" y="11012"/>
                  </a:lnTo>
                  <a:lnTo>
                    <a:pt x="15151" y="12488"/>
                  </a:lnTo>
                  <a:lnTo>
                    <a:pt x="16066" y="13998"/>
                  </a:lnTo>
                  <a:lnTo>
                    <a:pt x="16944" y="15526"/>
                  </a:lnTo>
                  <a:lnTo>
                    <a:pt x="17822" y="16968"/>
                  </a:lnTo>
                  <a:lnTo>
                    <a:pt x="18661" y="18291"/>
                  </a:lnTo>
                  <a:lnTo>
                    <a:pt x="19425" y="19377"/>
                  </a:lnTo>
                  <a:lnTo>
                    <a:pt x="19997" y="20192"/>
                  </a:lnTo>
                  <a:lnTo>
                    <a:pt x="20417" y="20684"/>
                  </a:lnTo>
                  <a:lnTo>
                    <a:pt x="20951" y="21142"/>
                  </a:lnTo>
                  <a:lnTo>
                    <a:pt x="21028" y="20633"/>
                  </a:lnTo>
                  <a:lnTo>
                    <a:pt x="20989" y="20090"/>
                  </a:lnTo>
                  <a:lnTo>
                    <a:pt x="20722" y="19241"/>
                  </a:lnTo>
                  <a:lnTo>
                    <a:pt x="20341" y="18156"/>
                  </a:lnTo>
                  <a:lnTo>
                    <a:pt x="19845" y="16832"/>
                  </a:lnTo>
                  <a:lnTo>
                    <a:pt x="19234" y="15390"/>
                  </a:lnTo>
                  <a:lnTo>
                    <a:pt x="18547" y="13846"/>
                  </a:lnTo>
                  <a:lnTo>
                    <a:pt x="17822" y="12268"/>
                  </a:lnTo>
                  <a:lnTo>
                    <a:pt x="17097" y="10690"/>
                  </a:lnTo>
                  <a:lnTo>
                    <a:pt x="17746" y="10588"/>
                  </a:lnTo>
                  <a:lnTo>
                    <a:pt x="18356" y="10486"/>
                  </a:lnTo>
                  <a:lnTo>
                    <a:pt x="18929" y="10384"/>
                  </a:lnTo>
                  <a:lnTo>
                    <a:pt x="19463" y="10282"/>
                  </a:lnTo>
                  <a:lnTo>
                    <a:pt x="19959" y="10181"/>
                  </a:lnTo>
                  <a:lnTo>
                    <a:pt x="20379" y="10062"/>
                  </a:lnTo>
                  <a:lnTo>
                    <a:pt x="20722" y="9960"/>
                  </a:lnTo>
                  <a:lnTo>
                    <a:pt x="21028" y="9841"/>
                  </a:lnTo>
                  <a:lnTo>
                    <a:pt x="21409" y="9672"/>
                  </a:lnTo>
                  <a:lnTo>
                    <a:pt x="21600" y="9451"/>
                  </a:lnTo>
                  <a:lnTo>
                    <a:pt x="21600" y="9247"/>
                  </a:lnTo>
                  <a:lnTo>
                    <a:pt x="21486" y="9061"/>
                  </a:lnTo>
                  <a:lnTo>
                    <a:pt x="21409" y="9010"/>
                  </a:lnTo>
                  <a:lnTo>
                    <a:pt x="21257" y="8942"/>
                  </a:lnTo>
                  <a:lnTo>
                    <a:pt x="21104" y="8891"/>
                  </a:lnTo>
                  <a:lnTo>
                    <a:pt x="20875" y="8857"/>
                  </a:lnTo>
                  <a:lnTo>
                    <a:pt x="20570" y="8823"/>
                  </a:lnTo>
                  <a:lnTo>
                    <a:pt x="20150" y="8857"/>
                  </a:lnTo>
                  <a:lnTo>
                    <a:pt x="19692" y="8891"/>
                  </a:lnTo>
                  <a:lnTo>
                    <a:pt x="19158" y="8993"/>
                  </a:lnTo>
                  <a:lnTo>
                    <a:pt x="18852" y="9044"/>
                  </a:lnTo>
                  <a:lnTo>
                    <a:pt x="18509" y="9129"/>
                  </a:lnTo>
                  <a:lnTo>
                    <a:pt x="18204" y="9180"/>
                  </a:lnTo>
                  <a:lnTo>
                    <a:pt x="17822" y="9247"/>
                  </a:lnTo>
                  <a:lnTo>
                    <a:pt x="17517" y="9298"/>
                  </a:lnTo>
                  <a:lnTo>
                    <a:pt x="17173" y="9349"/>
                  </a:lnTo>
                  <a:lnTo>
                    <a:pt x="16868" y="9400"/>
                  </a:lnTo>
                  <a:lnTo>
                    <a:pt x="16524" y="9451"/>
                  </a:lnTo>
                  <a:lnTo>
                    <a:pt x="16066" y="8501"/>
                  </a:lnTo>
                  <a:lnTo>
                    <a:pt x="15647" y="7602"/>
                  </a:lnTo>
                  <a:lnTo>
                    <a:pt x="15227" y="6770"/>
                  </a:lnTo>
                  <a:lnTo>
                    <a:pt x="14883" y="6058"/>
                  </a:lnTo>
                  <a:lnTo>
                    <a:pt x="14578" y="5447"/>
                  </a:lnTo>
                  <a:lnTo>
                    <a:pt x="14349" y="4955"/>
                  </a:lnTo>
                  <a:lnTo>
                    <a:pt x="14196" y="4649"/>
                  </a:lnTo>
                  <a:lnTo>
                    <a:pt x="14082" y="4479"/>
                  </a:lnTo>
                  <a:lnTo>
                    <a:pt x="13929" y="4225"/>
                  </a:lnTo>
                  <a:lnTo>
                    <a:pt x="13700" y="3987"/>
                  </a:lnTo>
                  <a:lnTo>
                    <a:pt x="13433" y="3784"/>
                  </a:lnTo>
                  <a:lnTo>
                    <a:pt x="13128" y="3614"/>
                  </a:lnTo>
                  <a:lnTo>
                    <a:pt x="12784" y="3461"/>
                  </a:lnTo>
                  <a:lnTo>
                    <a:pt x="12403" y="3343"/>
                  </a:lnTo>
                  <a:lnTo>
                    <a:pt x="11983" y="3258"/>
                  </a:lnTo>
                  <a:lnTo>
                    <a:pt x="11601" y="3190"/>
                  </a:lnTo>
                  <a:lnTo>
                    <a:pt x="11601" y="3071"/>
                  </a:lnTo>
                  <a:lnTo>
                    <a:pt x="11601" y="2562"/>
                  </a:lnTo>
                  <a:lnTo>
                    <a:pt x="12136" y="2562"/>
                  </a:lnTo>
                  <a:lnTo>
                    <a:pt x="12441" y="2562"/>
                  </a:lnTo>
                  <a:lnTo>
                    <a:pt x="12441" y="2426"/>
                  </a:lnTo>
                  <a:lnTo>
                    <a:pt x="12441" y="136"/>
                  </a:lnTo>
                  <a:lnTo>
                    <a:pt x="12441" y="0"/>
                  </a:lnTo>
                  <a:lnTo>
                    <a:pt x="12136" y="0"/>
                  </a:lnTo>
                  <a:lnTo>
                    <a:pt x="8663" y="0"/>
                  </a:lnTo>
                  <a:lnTo>
                    <a:pt x="8358" y="0"/>
                  </a:lnTo>
                  <a:lnTo>
                    <a:pt x="8358" y="136"/>
                  </a:lnTo>
                  <a:lnTo>
                    <a:pt x="8358" y="2426"/>
                  </a:lnTo>
                  <a:lnTo>
                    <a:pt x="8358" y="2562"/>
                  </a:lnTo>
                  <a:lnTo>
                    <a:pt x="8663" y="2562"/>
                  </a:lnTo>
                  <a:lnTo>
                    <a:pt x="9426" y="2562"/>
                  </a:lnTo>
                  <a:lnTo>
                    <a:pt x="9426" y="3071"/>
                  </a:lnTo>
                  <a:lnTo>
                    <a:pt x="9426" y="3122"/>
                  </a:lnTo>
                  <a:lnTo>
                    <a:pt x="9006" y="3190"/>
                  </a:lnTo>
                  <a:lnTo>
                    <a:pt x="8510" y="3275"/>
                  </a:lnTo>
                  <a:lnTo>
                    <a:pt x="8129" y="3394"/>
                  </a:lnTo>
                  <a:lnTo>
                    <a:pt x="7747" y="3529"/>
                  </a:lnTo>
                  <a:lnTo>
                    <a:pt x="7365" y="3699"/>
                  </a:lnTo>
                  <a:lnTo>
                    <a:pt x="7060" y="3886"/>
                  </a:lnTo>
                  <a:lnTo>
                    <a:pt x="6869" y="4106"/>
                  </a:lnTo>
                  <a:lnTo>
                    <a:pt x="6678" y="4361"/>
                  </a:lnTo>
                  <a:lnTo>
                    <a:pt x="0" y="18851"/>
                  </a:lnTo>
                  <a:lnTo>
                    <a:pt x="0" y="18868"/>
                  </a:lnTo>
                  <a:lnTo>
                    <a:pt x="0" y="18868"/>
                  </a:lnTo>
                  <a:lnTo>
                    <a:pt x="0" y="18868"/>
                  </a:lnTo>
                  <a:lnTo>
                    <a:pt x="0" y="18885"/>
                  </a:lnTo>
                  <a:lnTo>
                    <a:pt x="0" y="18885"/>
                  </a:lnTo>
                  <a:lnTo>
                    <a:pt x="611" y="21176"/>
                  </a:lnTo>
                  <a:lnTo>
                    <a:pt x="687" y="21600"/>
                  </a:lnTo>
                  <a:lnTo>
                    <a:pt x="1183" y="21210"/>
                  </a:lnTo>
                  <a:lnTo>
                    <a:pt x="3549" y="19208"/>
                  </a:lnTo>
                  <a:lnTo>
                    <a:pt x="3587" y="19191"/>
                  </a:lnTo>
                  <a:lnTo>
                    <a:pt x="3587" y="19157"/>
                  </a:lnTo>
                  <a:lnTo>
                    <a:pt x="3702" y="18953"/>
                  </a:lnTo>
                  <a:lnTo>
                    <a:pt x="3969" y="18376"/>
                  </a:lnTo>
                  <a:lnTo>
                    <a:pt x="4351" y="17528"/>
                  </a:lnTo>
                  <a:lnTo>
                    <a:pt x="4885" y="16442"/>
                  </a:lnTo>
                  <a:lnTo>
                    <a:pt x="5419" y="15220"/>
                  </a:lnTo>
                  <a:lnTo>
                    <a:pt x="6030" y="13897"/>
                  </a:lnTo>
                  <a:lnTo>
                    <a:pt x="6678" y="12522"/>
                  </a:lnTo>
                  <a:lnTo>
                    <a:pt x="7289" y="11182"/>
                  </a:lnTo>
                  <a:lnTo>
                    <a:pt x="7671" y="11216"/>
                  </a:lnTo>
                  <a:lnTo>
                    <a:pt x="8052" y="11233"/>
                  </a:lnTo>
                  <a:lnTo>
                    <a:pt x="8472" y="11250"/>
                  </a:lnTo>
                  <a:lnTo>
                    <a:pt x="8854" y="11250"/>
                  </a:lnTo>
                  <a:lnTo>
                    <a:pt x="9312" y="11267"/>
                  </a:lnTo>
                  <a:lnTo>
                    <a:pt x="9770" y="11267"/>
                  </a:lnTo>
                  <a:lnTo>
                    <a:pt x="10189" y="11250"/>
                  </a:lnTo>
                  <a:lnTo>
                    <a:pt x="10647" y="11250"/>
                  </a:lnTo>
                  <a:lnTo>
                    <a:pt x="11067" y="11233"/>
                  </a:lnTo>
                  <a:lnTo>
                    <a:pt x="11563" y="11216"/>
                  </a:lnTo>
                  <a:lnTo>
                    <a:pt x="11983" y="11199"/>
                  </a:lnTo>
                  <a:lnTo>
                    <a:pt x="12479" y="11182"/>
                  </a:lnTo>
                  <a:lnTo>
                    <a:pt x="12899" y="11131"/>
                  </a:lnTo>
                  <a:lnTo>
                    <a:pt x="13395" y="11097"/>
                  </a:lnTo>
                  <a:lnTo>
                    <a:pt x="13853" y="11063"/>
                  </a:lnTo>
                  <a:lnTo>
                    <a:pt x="14311" y="11012"/>
                  </a:lnTo>
                  <a:lnTo>
                    <a:pt x="13662" y="982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34" name="Shape 1434"/>
            <p:cNvSpPr/>
            <p:nvPr/>
          </p:nvSpPr>
          <p:spPr>
            <a:xfrm>
              <a:off x="91474" y="627304"/>
              <a:ext cx="32822" cy="50801"/>
            </a:xfrm>
            <a:custGeom>
              <a:avLst/>
              <a:gdLst/>
              <a:ahLst/>
              <a:cxnLst>
                <a:cxn ang="0">
                  <a:pos x="wd2" y="hd2"/>
                </a:cxn>
                <a:cxn ang="5400000">
                  <a:pos x="wd2" y="hd2"/>
                </a:cxn>
                <a:cxn ang="10800000">
                  <a:pos x="wd2" y="hd2"/>
                </a:cxn>
                <a:cxn ang="16200000">
                  <a:pos x="wd2" y="hd2"/>
                </a:cxn>
              </a:cxnLst>
              <a:rect l="0" t="0" r="r" b="b"/>
              <a:pathLst>
                <a:path w="21600" h="21600" extrusionOk="0">
                  <a:moveTo>
                    <a:pt x="21257" y="4080"/>
                  </a:moveTo>
                  <a:lnTo>
                    <a:pt x="8229" y="21600"/>
                  </a:lnTo>
                  <a:lnTo>
                    <a:pt x="3429" y="21360"/>
                  </a:lnTo>
                  <a:lnTo>
                    <a:pt x="0" y="1200"/>
                  </a:lnTo>
                  <a:lnTo>
                    <a:pt x="343" y="0"/>
                  </a:lnTo>
                  <a:lnTo>
                    <a:pt x="21600" y="3840"/>
                  </a:lnTo>
                  <a:lnTo>
                    <a:pt x="21257" y="3840"/>
                  </a:lnTo>
                  <a:lnTo>
                    <a:pt x="21257" y="3840"/>
                  </a:lnTo>
                  <a:lnTo>
                    <a:pt x="21257" y="4080"/>
                  </a:lnTo>
                  <a:lnTo>
                    <a:pt x="21257" y="40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35" name="Shape 1435"/>
            <p:cNvSpPr/>
            <p:nvPr/>
          </p:nvSpPr>
          <p:spPr>
            <a:xfrm>
              <a:off x="93591" y="379539"/>
              <a:ext cx="78347" cy="247766"/>
            </a:xfrm>
            <a:custGeom>
              <a:avLst/>
              <a:gdLst/>
              <a:ahLst/>
              <a:cxnLst>
                <a:cxn ang="0">
                  <a:pos x="wd2" y="hd2"/>
                </a:cxn>
                <a:cxn ang="5400000">
                  <a:pos x="wd2" y="hd2"/>
                </a:cxn>
                <a:cxn ang="10800000">
                  <a:pos x="wd2" y="hd2"/>
                </a:cxn>
                <a:cxn ang="16200000">
                  <a:pos x="wd2" y="hd2"/>
                </a:cxn>
              </a:cxnLst>
              <a:rect l="0" t="0" r="r" b="b"/>
              <a:pathLst>
                <a:path w="21600" h="21600" extrusionOk="0">
                  <a:moveTo>
                    <a:pt x="8903" y="21600"/>
                  </a:moveTo>
                  <a:lnTo>
                    <a:pt x="0" y="20764"/>
                  </a:lnTo>
                  <a:lnTo>
                    <a:pt x="12697" y="0"/>
                  </a:lnTo>
                  <a:lnTo>
                    <a:pt x="21600" y="738"/>
                  </a:lnTo>
                  <a:lnTo>
                    <a:pt x="19703" y="3887"/>
                  </a:lnTo>
                  <a:lnTo>
                    <a:pt x="17805" y="7085"/>
                  </a:lnTo>
                  <a:lnTo>
                    <a:pt x="15908" y="10185"/>
                  </a:lnTo>
                  <a:lnTo>
                    <a:pt x="14011" y="13137"/>
                  </a:lnTo>
                  <a:lnTo>
                    <a:pt x="12405" y="15843"/>
                  </a:lnTo>
                  <a:lnTo>
                    <a:pt x="10800" y="18254"/>
                  </a:lnTo>
                  <a:lnTo>
                    <a:pt x="9632" y="20173"/>
                  </a:lnTo>
                  <a:lnTo>
                    <a:pt x="8903"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36" name="Shape 1436"/>
            <p:cNvSpPr/>
            <p:nvPr/>
          </p:nvSpPr>
          <p:spPr>
            <a:xfrm>
              <a:off x="141237" y="114881"/>
              <a:ext cx="161986" cy="264660"/>
            </a:xfrm>
            <a:custGeom>
              <a:avLst/>
              <a:gdLst/>
              <a:ahLst/>
              <a:cxnLst>
                <a:cxn ang="0">
                  <a:pos x="wd2" y="hd2"/>
                </a:cxn>
                <a:cxn ang="5400000">
                  <a:pos x="wd2" y="hd2"/>
                </a:cxn>
                <a:cxn ang="10800000">
                  <a:pos x="wd2" y="hd2"/>
                </a:cxn>
                <a:cxn ang="16200000">
                  <a:pos x="wd2" y="hd2"/>
                </a:cxn>
              </a:cxnLst>
              <a:rect l="0" t="0" r="r" b="b"/>
              <a:pathLst>
                <a:path w="21600" h="21600" extrusionOk="0">
                  <a:moveTo>
                    <a:pt x="18645" y="17372"/>
                  </a:moveTo>
                  <a:lnTo>
                    <a:pt x="18082" y="15809"/>
                  </a:lnTo>
                  <a:lnTo>
                    <a:pt x="17519" y="14431"/>
                  </a:lnTo>
                  <a:lnTo>
                    <a:pt x="17097" y="13236"/>
                  </a:lnTo>
                  <a:lnTo>
                    <a:pt x="16745" y="12133"/>
                  </a:lnTo>
                  <a:lnTo>
                    <a:pt x="16393" y="11214"/>
                  </a:lnTo>
                  <a:lnTo>
                    <a:pt x="16182" y="10478"/>
                  </a:lnTo>
                  <a:lnTo>
                    <a:pt x="15901" y="9927"/>
                  </a:lnTo>
                  <a:lnTo>
                    <a:pt x="15831" y="9651"/>
                  </a:lnTo>
                  <a:lnTo>
                    <a:pt x="15690" y="8870"/>
                  </a:lnTo>
                  <a:lnTo>
                    <a:pt x="14846" y="9421"/>
                  </a:lnTo>
                  <a:lnTo>
                    <a:pt x="14283" y="9743"/>
                  </a:lnTo>
                  <a:lnTo>
                    <a:pt x="13579" y="9927"/>
                  </a:lnTo>
                  <a:lnTo>
                    <a:pt x="12805" y="10157"/>
                  </a:lnTo>
                  <a:lnTo>
                    <a:pt x="12031" y="10249"/>
                  </a:lnTo>
                  <a:lnTo>
                    <a:pt x="11187" y="10249"/>
                  </a:lnTo>
                  <a:lnTo>
                    <a:pt x="10483" y="10157"/>
                  </a:lnTo>
                  <a:lnTo>
                    <a:pt x="9780" y="10019"/>
                  </a:lnTo>
                  <a:lnTo>
                    <a:pt x="9076" y="9697"/>
                  </a:lnTo>
                  <a:lnTo>
                    <a:pt x="8373" y="9237"/>
                  </a:lnTo>
                  <a:lnTo>
                    <a:pt x="8162" y="9881"/>
                  </a:lnTo>
                  <a:lnTo>
                    <a:pt x="7950" y="10386"/>
                  </a:lnTo>
                  <a:lnTo>
                    <a:pt x="7739" y="11214"/>
                  </a:lnTo>
                  <a:lnTo>
                    <a:pt x="7317" y="12363"/>
                  </a:lnTo>
                  <a:lnTo>
                    <a:pt x="6895" y="13833"/>
                  </a:lnTo>
                  <a:lnTo>
                    <a:pt x="6332" y="15488"/>
                  </a:lnTo>
                  <a:lnTo>
                    <a:pt x="5699" y="17372"/>
                  </a:lnTo>
                  <a:lnTo>
                    <a:pt x="5066" y="19440"/>
                  </a:lnTo>
                  <a:lnTo>
                    <a:pt x="4433" y="21600"/>
                  </a:lnTo>
                  <a:lnTo>
                    <a:pt x="0" y="20911"/>
                  </a:lnTo>
                  <a:lnTo>
                    <a:pt x="5699" y="2849"/>
                  </a:lnTo>
                  <a:lnTo>
                    <a:pt x="6051" y="2160"/>
                  </a:lnTo>
                  <a:lnTo>
                    <a:pt x="6543" y="1609"/>
                  </a:lnTo>
                  <a:lnTo>
                    <a:pt x="7177" y="1103"/>
                  </a:lnTo>
                  <a:lnTo>
                    <a:pt x="7880" y="689"/>
                  </a:lnTo>
                  <a:lnTo>
                    <a:pt x="8584" y="414"/>
                  </a:lnTo>
                  <a:lnTo>
                    <a:pt x="9498" y="230"/>
                  </a:lnTo>
                  <a:lnTo>
                    <a:pt x="10343" y="46"/>
                  </a:lnTo>
                  <a:lnTo>
                    <a:pt x="11187" y="0"/>
                  </a:lnTo>
                  <a:lnTo>
                    <a:pt x="12102" y="46"/>
                  </a:lnTo>
                  <a:lnTo>
                    <a:pt x="13016" y="138"/>
                  </a:lnTo>
                  <a:lnTo>
                    <a:pt x="13861" y="368"/>
                  </a:lnTo>
                  <a:lnTo>
                    <a:pt x="14775" y="689"/>
                  </a:lnTo>
                  <a:lnTo>
                    <a:pt x="15479" y="1149"/>
                  </a:lnTo>
                  <a:lnTo>
                    <a:pt x="16253" y="1700"/>
                  </a:lnTo>
                  <a:lnTo>
                    <a:pt x="16745" y="2390"/>
                  </a:lnTo>
                  <a:lnTo>
                    <a:pt x="17097" y="3171"/>
                  </a:lnTo>
                  <a:lnTo>
                    <a:pt x="17238" y="3493"/>
                  </a:lnTo>
                  <a:lnTo>
                    <a:pt x="17519" y="4274"/>
                  </a:lnTo>
                  <a:lnTo>
                    <a:pt x="17941" y="5561"/>
                  </a:lnTo>
                  <a:lnTo>
                    <a:pt x="18504" y="7215"/>
                  </a:lnTo>
                  <a:lnTo>
                    <a:pt x="19137" y="9191"/>
                  </a:lnTo>
                  <a:lnTo>
                    <a:pt x="19911" y="11489"/>
                  </a:lnTo>
                  <a:lnTo>
                    <a:pt x="20685" y="14017"/>
                  </a:lnTo>
                  <a:lnTo>
                    <a:pt x="21600" y="16774"/>
                  </a:lnTo>
                  <a:lnTo>
                    <a:pt x="21248" y="16820"/>
                  </a:lnTo>
                  <a:lnTo>
                    <a:pt x="20826" y="16912"/>
                  </a:lnTo>
                  <a:lnTo>
                    <a:pt x="20545" y="17004"/>
                  </a:lnTo>
                  <a:lnTo>
                    <a:pt x="20122" y="17050"/>
                  </a:lnTo>
                  <a:lnTo>
                    <a:pt x="19771" y="17142"/>
                  </a:lnTo>
                  <a:lnTo>
                    <a:pt x="19419" y="17188"/>
                  </a:lnTo>
                  <a:lnTo>
                    <a:pt x="19067" y="17280"/>
                  </a:lnTo>
                  <a:lnTo>
                    <a:pt x="18645" y="1737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37" name="Shape 1437"/>
            <p:cNvSpPr/>
            <p:nvPr/>
          </p:nvSpPr>
          <p:spPr>
            <a:xfrm>
              <a:off x="290517" y="360394"/>
              <a:ext cx="73053" cy="2950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09" y="19704"/>
                  </a:lnTo>
                  <a:lnTo>
                    <a:pt x="16904" y="17478"/>
                  </a:lnTo>
                  <a:lnTo>
                    <a:pt x="14087" y="14922"/>
                  </a:lnTo>
                  <a:lnTo>
                    <a:pt x="11270" y="12119"/>
                  </a:lnTo>
                  <a:lnTo>
                    <a:pt x="8452" y="9234"/>
                  </a:lnTo>
                  <a:lnTo>
                    <a:pt x="5478" y="6224"/>
                  </a:lnTo>
                  <a:lnTo>
                    <a:pt x="2661" y="3339"/>
                  </a:lnTo>
                  <a:lnTo>
                    <a:pt x="0" y="495"/>
                  </a:lnTo>
                  <a:lnTo>
                    <a:pt x="626" y="453"/>
                  </a:lnTo>
                  <a:lnTo>
                    <a:pt x="1565" y="412"/>
                  </a:lnTo>
                  <a:lnTo>
                    <a:pt x="2191" y="330"/>
                  </a:lnTo>
                  <a:lnTo>
                    <a:pt x="3130" y="247"/>
                  </a:lnTo>
                  <a:lnTo>
                    <a:pt x="3913" y="206"/>
                  </a:lnTo>
                  <a:lnTo>
                    <a:pt x="4539" y="165"/>
                  </a:lnTo>
                  <a:lnTo>
                    <a:pt x="5478" y="82"/>
                  </a:lnTo>
                  <a:lnTo>
                    <a:pt x="6261" y="0"/>
                  </a:lnTo>
                  <a:lnTo>
                    <a:pt x="8609" y="3050"/>
                  </a:lnTo>
                  <a:lnTo>
                    <a:pt x="10957" y="6142"/>
                  </a:lnTo>
                  <a:lnTo>
                    <a:pt x="13304" y="9192"/>
                  </a:lnTo>
                  <a:lnTo>
                    <a:pt x="15496" y="12160"/>
                  </a:lnTo>
                  <a:lnTo>
                    <a:pt x="17374" y="14922"/>
                  </a:lnTo>
                  <a:lnTo>
                    <a:pt x="19252" y="17478"/>
                  </a:lnTo>
                  <a:lnTo>
                    <a:pt x="20504" y="19704"/>
                  </a:lnTo>
                  <a:lnTo>
                    <a:pt x="2160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38" name="Shape 1438"/>
            <p:cNvSpPr/>
            <p:nvPr/>
          </p:nvSpPr>
          <p:spPr>
            <a:xfrm>
              <a:off x="185701" y="306336"/>
              <a:ext cx="188454" cy="61943"/>
            </a:xfrm>
            <a:custGeom>
              <a:avLst/>
              <a:gdLst/>
              <a:ahLst/>
              <a:cxnLst>
                <a:cxn ang="0">
                  <a:pos x="wd2" y="hd2"/>
                </a:cxn>
                <a:cxn ang="5400000">
                  <a:pos x="wd2" y="hd2"/>
                </a:cxn>
                <a:cxn ang="10800000">
                  <a:pos x="wd2" y="hd2"/>
                </a:cxn>
                <a:cxn ang="16200000">
                  <a:pos x="wd2" y="hd2"/>
                </a:cxn>
              </a:cxnLst>
              <a:rect l="0" t="0" r="r" b="b"/>
              <a:pathLst>
                <a:path w="21600" h="21600" extrusionOk="0">
                  <a:moveTo>
                    <a:pt x="11715" y="18231"/>
                  </a:moveTo>
                  <a:lnTo>
                    <a:pt x="12081" y="18033"/>
                  </a:lnTo>
                  <a:lnTo>
                    <a:pt x="12325" y="17637"/>
                  </a:lnTo>
                  <a:lnTo>
                    <a:pt x="12692" y="17439"/>
                  </a:lnTo>
                  <a:lnTo>
                    <a:pt x="12997" y="17042"/>
                  </a:lnTo>
                  <a:lnTo>
                    <a:pt x="13302" y="16844"/>
                  </a:lnTo>
                  <a:lnTo>
                    <a:pt x="13607" y="16646"/>
                  </a:lnTo>
                  <a:lnTo>
                    <a:pt x="13973" y="16051"/>
                  </a:lnTo>
                  <a:lnTo>
                    <a:pt x="14217" y="15853"/>
                  </a:lnTo>
                  <a:lnTo>
                    <a:pt x="15132" y="15061"/>
                  </a:lnTo>
                  <a:lnTo>
                    <a:pt x="16108" y="13872"/>
                  </a:lnTo>
                  <a:lnTo>
                    <a:pt x="17024" y="12881"/>
                  </a:lnTo>
                  <a:lnTo>
                    <a:pt x="17878" y="11890"/>
                  </a:lnTo>
                  <a:lnTo>
                    <a:pt x="18732" y="10701"/>
                  </a:lnTo>
                  <a:lnTo>
                    <a:pt x="19464" y="9512"/>
                  </a:lnTo>
                  <a:lnTo>
                    <a:pt x="20075" y="8323"/>
                  </a:lnTo>
                  <a:lnTo>
                    <a:pt x="20624" y="7134"/>
                  </a:lnTo>
                  <a:lnTo>
                    <a:pt x="21051" y="6143"/>
                  </a:lnTo>
                  <a:lnTo>
                    <a:pt x="21417" y="4756"/>
                  </a:lnTo>
                  <a:lnTo>
                    <a:pt x="21600" y="3171"/>
                  </a:lnTo>
                  <a:lnTo>
                    <a:pt x="21600" y="1982"/>
                  </a:lnTo>
                  <a:lnTo>
                    <a:pt x="21539" y="793"/>
                  </a:lnTo>
                  <a:lnTo>
                    <a:pt x="21417" y="396"/>
                  </a:lnTo>
                  <a:lnTo>
                    <a:pt x="21295" y="198"/>
                  </a:lnTo>
                  <a:lnTo>
                    <a:pt x="21051" y="0"/>
                  </a:lnTo>
                  <a:lnTo>
                    <a:pt x="20746" y="0"/>
                  </a:lnTo>
                  <a:lnTo>
                    <a:pt x="20441" y="0"/>
                  </a:lnTo>
                  <a:lnTo>
                    <a:pt x="20075" y="198"/>
                  </a:lnTo>
                  <a:lnTo>
                    <a:pt x="19586" y="594"/>
                  </a:lnTo>
                  <a:lnTo>
                    <a:pt x="19098" y="1387"/>
                  </a:lnTo>
                  <a:lnTo>
                    <a:pt x="18549" y="2180"/>
                  </a:lnTo>
                  <a:lnTo>
                    <a:pt x="17939" y="2972"/>
                  </a:lnTo>
                  <a:lnTo>
                    <a:pt x="17390" y="3567"/>
                  </a:lnTo>
                  <a:lnTo>
                    <a:pt x="16841" y="4558"/>
                  </a:lnTo>
                  <a:lnTo>
                    <a:pt x="16292" y="5152"/>
                  </a:lnTo>
                  <a:lnTo>
                    <a:pt x="15803" y="5945"/>
                  </a:lnTo>
                  <a:lnTo>
                    <a:pt x="15193" y="6341"/>
                  </a:lnTo>
                  <a:lnTo>
                    <a:pt x="14644" y="6936"/>
                  </a:lnTo>
                  <a:lnTo>
                    <a:pt x="13668" y="8125"/>
                  </a:lnTo>
                  <a:lnTo>
                    <a:pt x="13424" y="8323"/>
                  </a:lnTo>
                  <a:lnTo>
                    <a:pt x="13058" y="8917"/>
                  </a:lnTo>
                  <a:lnTo>
                    <a:pt x="12753" y="9116"/>
                  </a:lnTo>
                  <a:lnTo>
                    <a:pt x="12386" y="9314"/>
                  </a:lnTo>
                  <a:lnTo>
                    <a:pt x="12142" y="9710"/>
                  </a:lnTo>
                  <a:lnTo>
                    <a:pt x="11776" y="9908"/>
                  </a:lnTo>
                  <a:lnTo>
                    <a:pt x="11471" y="10106"/>
                  </a:lnTo>
                  <a:lnTo>
                    <a:pt x="11166" y="10503"/>
                  </a:lnTo>
                  <a:lnTo>
                    <a:pt x="10190" y="11295"/>
                  </a:lnTo>
                  <a:lnTo>
                    <a:pt x="8847" y="12286"/>
                  </a:lnTo>
                  <a:lnTo>
                    <a:pt x="7505" y="12881"/>
                  </a:lnTo>
                  <a:lnTo>
                    <a:pt x="6224" y="13673"/>
                  </a:lnTo>
                  <a:lnTo>
                    <a:pt x="4942" y="13872"/>
                  </a:lnTo>
                  <a:lnTo>
                    <a:pt x="3783" y="14070"/>
                  </a:lnTo>
                  <a:lnTo>
                    <a:pt x="2563" y="14070"/>
                  </a:lnTo>
                  <a:lnTo>
                    <a:pt x="1464" y="13872"/>
                  </a:lnTo>
                  <a:lnTo>
                    <a:pt x="427" y="13475"/>
                  </a:lnTo>
                  <a:lnTo>
                    <a:pt x="0" y="21006"/>
                  </a:lnTo>
                  <a:lnTo>
                    <a:pt x="1159" y="21402"/>
                  </a:lnTo>
                  <a:lnTo>
                    <a:pt x="2380" y="21600"/>
                  </a:lnTo>
                  <a:lnTo>
                    <a:pt x="3722" y="21600"/>
                  </a:lnTo>
                  <a:lnTo>
                    <a:pt x="5064" y="21402"/>
                  </a:lnTo>
                  <a:lnTo>
                    <a:pt x="6468" y="21204"/>
                  </a:lnTo>
                  <a:lnTo>
                    <a:pt x="7871" y="20411"/>
                  </a:lnTo>
                  <a:lnTo>
                    <a:pt x="9336" y="19817"/>
                  </a:lnTo>
                  <a:lnTo>
                    <a:pt x="10739" y="18826"/>
                  </a:lnTo>
                  <a:lnTo>
                    <a:pt x="11715" y="1823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39" name="Shape 1439"/>
            <p:cNvSpPr/>
            <p:nvPr/>
          </p:nvSpPr>
          <p:spPr>
            <a:xfrm>
              <a:off x="204758" y="154298"/>
              <a:ext cx="45527" cy="4842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3009" y="21103"/>
                  </a:lnTo>
                  <a:lnTo>
                    <a:pt x="14973" y="20607"/>
                  </a:lnTo>
                  <a:lnTo>
                    <a:pt x="16691" y="19862"/>
                  </a:lnTo>
                  <a:lnTo>
                    <a:pt x="18409" y="18372"/>
                  </a:lnTo>
                  <a:lnTo>
                    <a:pt x="19882" y="16634"/>
                  </a:lnTo>
                  <a:lnTo>
                    <a:pt x="20618" y="14897"/>
                  </a:lnTo>
                  <a:lnTo>
                    <a:pt x="21355" y="12910"/>
                  </a:lnTo>
                  <a:lnTo>
                    <a:pt x="21600" y="10924"/>
                  </a:lnTo>
                  <a:lnTo>
                    <a:pt x="21355" y="8690"/>
                  </a:lnTo>
                  <a:lnTo>
                    <a:pt x="20618" y="6703"/>
                  </a:lnTo>
                  <a:lnTo>
                    <a:pt x="19882" y="4966"/>
                  </a:lnTo>
                  <a:lnTo>
                    <a:pt x="18409" y="3228"/>
                  </a:lnTo>
                  <a:lnTo>
                    <a:pt x="16691" y="1738"/>
                  </a:lnTo>
                  <a:lnTo>
                    <a:pt x="14973" y="993"/>
                  </a:lnTo>
                  <a:lnTo>
                    <a:pt x="13009" y="248"/>
                  </a:lnTo>
                  <a:lnTo>
                    <a:pt x="10800" y="0"/>
                  </a:lnTo>
                  <a:lnTo>
                    <a:pt x="8591" y="248"/>
                  </a:lnTo>
                  <a:lnTo>
                    <a:pt x="6627" y="993"/>
                  </a:lnTo>
                  <a:lnTo>
                    <a:pt x="4909" y="1738"/>
                  </a:lnTo>
                  <a:lnTo>
                    <a:pt x="3191" y="3228"/>
                  </a:lnTo>
                  <a:lnTo>
                    <a:pt x="1718" y="4966"/>
                  </a:lnTo>
                  <a:lnTo>
                    <a:pt x="982" y="6703"/>
                  </a:lnTo>
                  <a:lnTo>
                    <a:pt x="245" y="8690"/>
                  </a:lnTo>
                  <a:lnTo>
                    <a:pt x="0" y="10924"/>
                  </a:lnTo>
                  <a:lnTo>
                    <a:pt x="245" y="12910"/>
                  </a:lnTo>
                  <a:lnTo>
                    <a:pt x="982" y="14897"/>
                  </a:lnTo>
                  <a:lnTo>
                    <a:pt x="1718" y="16634"/>
                  </a:lnTo>
                  <a:lnTo>
                    <a:pt x="3191" y="18372"/>
                  </a:lnTo>
                  <a:lnTo>
                    <a:pt x="4909" y="19862"/>
                  </a:lnTo>
                  <a:lnTo>
                    <a:pt x="6627" y="20607"/>
                  </a:lnTo>
                  <a:lnTo>
                    <a:pt x="8591" y="21103"/>
                  </a:lnTo>
                  <a:lnTo>
                    <a:pt x="10800" y="21600"/>
                  </a:lnTo>
                  <a:close/>
                </a:path>
              </a:pathLst>
            </a:custGeom>
            <a:solidFill>
              <a:srgbClr val="000000"/>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40" name="Shape 1440"/>
            <p:cNvSpPr/>
            <p:nvPr/>
          </p:nvSpPr>
          <p:spPr>
            <a:xfrm>
              <a:off x="213228" y="163307"/>
              <a:ext cx="28587" cy="30409"/>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1200" y="7200"/>
                  </a:lnTo>
                  <a:lnTo>
                    <a:pt x="3200" y="3200"/>
                  </a:lnTo>
                  <a:lnTo>
                    <a:pt x="7200" y="1200"/>
                  </a:lnTo>
                  <a:lnTo>
                    <a:pt x="11200" y="0"/>
                  </a:lnTo>
                  <a:lnTo>
                    <a:pt x="15200" y="1200"/>
                  </a:lnTo>
                  <a:lnTo>
                    <a:pt x="18400" y="3200"/>
                  </a:lnTo>
                  <a:lnTo>
                    <a:pt x="20800" y="7200"/>
                  </a:lnTo>
                  <a:lnTo>
                    <a:pt x="21600" y="11200"/>
                  </a:lnTo>
                  <a:lnTo>
                    <a:pt x="20800" y="15200"/>
                  </a:lnTo>
                  <a:lnTo>
                    <a:pt x="18400" y="18400"/>
                  </a:lnTo>
                  <a:lnTo>
                    <a:pt x="15200" y="20800"/>
                  </a:lnTo>
                  <a:lnTo>
                    <a:pt x="11200" y="21600"/>
                  </a:lnTo>
                  <a:lnTo>
                    <a:pt x="7200" y="20800"/>
                  </a:lnTo>
                  <a:lnTo>
                    <a:pt x="3200" y="18400"/>
                  </a:lnTo>
                  <a:lnTo>
                    <a:pt x="1200" y="15200"/>
                  </a:lnTo>
                  <a:lnTo>
                    <a:pt x="0" y="11200"/>
                  </a:lnTo>
                  <a:close/>
                </a:path>
              </a:pathLst>
            </a:custGeom>
            <a:solidFill>
              <a:srgbClr val="D7E0E8"/>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41" name="Shape 1441"/>
            <p:cNvSpPr/>
            <p:nvPr/>
          </p:nvSpPr>
          <p:spPr>
            <a:xfrm>
              <a:off x="842112" y="453869"/>
              <a:ext cx="166222" cy="192582"/>
            </a:xfrm>
            <a:custGeom>
              <a:avLst/>
              <a:gdLst/>
              <a:ahLst/>
              <a:cxnLst>
                <a:cxn ang="0">
                  <a:pos x="wd2" y="hd2"/>
                </a:cxn>
                <a:cxn ang="5400000">
                  <a:pos x="wd2" y="hd2"/>
                </a:cxn>
                <a:cxn ang="10800000">
                  <a:pos x="wd2" y="hd2"/>
                </a:cxn>
                <a:cxn ang="16200000">
                  <a:pos x="wd2" y="hd2"/>
                </a:cxn>
              </a:cxnLst>
              <a:rect l="0" t="0" r="r" b="b"/>
              <a:pathLst>
                <a:path w="21600" h="21600" extrusionOk="0">
                  <a:moveTo>
                    <a:pt x="14906" y="14337"/>
                  </a:moveTo>
                  <a:lnTo>
                    <a:pt x="7108" y="14337"/>
                  </a:lnTo>
                  <a:lnTo>
                    <a:pt x="5038" y="17937"/>
                  </a:lnTo>
                  <a:lnTo>
                    <a:pt x="4762" y="18568"/>
                  </a:lnTo>
                  <a:lnTo>
                    <a:pt x="4555" y="19074"/>
                  </a:lnTo>
                  <a:lnTo>
                    <a:pt x="4417" y="19516"/>
                  </a:lnTo>
                  <a:lnTo>
                    <a:pt x="4417" y="20021"/>
                  </a:lnTo>
                  <a:lnTo>
                    <a:pt x="4486" y="20526"/>
                  </a:lnTo>
                  <a:lnTo>
                    <a:pt x="4831" y="20779"/>
                  </a:lnTo>
                  <a:lnTo>
                    <a:pt x="5452" y="21032"/>
                  </a:lnTo>
                  <a:lnTo>
                    <a:pt x="6487" y="21095"/>
                  </a:lnTo>
                  <a:lnTo>
                    <a:pt x="6487" y="21600"/>
                  </a:lnTo>
                  <a:lnTo>
                    <a:pt x="0" y="21600"/>
                  </a:lnTo>
                  <a:lnTo>
                    <a:pt x="0" y="21095"/>
                  </a:lnTo>
                  <a:lnTo>
                    <a:pt x="483" y="21032"/>
                  </a:lnTo>
                  <a:lnTo>
                    <a:pt x="828" y="20905"/>
                  </a:lnTo>
                  <a:lnTo>
                    <a:pt x="1242" y="20589"/>
                  </a:lnTo>
                  <a:lnTo>
                    <a:pt x="1656" y="20211"/>
                  </a:lnTo>
                  <a:lnTo>
                    <a:pt x="2139" y="19642"/>
                  </a:lnTo>
                  <a:lnTo>
                    <a:pt x="2760" y="18821"/>
                  </a:lnTo>
                  <a:lnTo>
                    <a:pt x="3450" y="17684"/>
                  </a:lnTo>
                  <a:lnTo>
                    <a:pt x="4417" y="16168"/>
                  </a:lnTo>
                  <a:lnTo>
                    <a:pt x="14699" y="0"/>
                  </a:lnTo>
                  <a:lnTo>
                    <a:pt x="15527" y="0"/>
                  </a:lnTo>
                  <a:lnTo>
                    <a:pt x="18909" y="18316"/>
                  </a:lnTo>
                  <a:lnTo>
                    <a:pt x="19047" y="19074"/>
                  </a:lnTo>
                  <a:lnTo>
                    <a:pt x="19185" y="19705"/>
                  </a:lnTo>
                  <a:lnTo>
                    <a:pt x="19461" y="20147"/>
                  </a:lnTo>
                  <a:lnTo>
                    <a:pt x="19668" y="20526"/>
                  </a:lnTo>
                  <a:lnTo>
                    <a:pt x="19944" y="20716"/>
                  </a:lnTo>
                  <a:lnTo>
                    <a:pt x="20427" y="20968"/>
                  </a:lnTo>
                  <a:lnTo>
                    <a:pt x="20910" y="21032"/>
                  </a:lnTo>
                  <a:lnTo>
                    <a:pt x="21600" y="21095"/>
                  </a:lnTo>
                  <a:lnTo>
                    <a:pt x="21600" y="21600"/>
                  </a:lnTo>
                  <a:lnTo>
                    <a:pt x="12905" y="21600"/>
                  </a:lnTo>
                  <a:lnTo>
                    <a:pt x="12905" y="21095"/>
                  </a:lnTo>
                  <a:lnTo>
                    <a:pt x="13595" y="21095"/>
                  </a:lnTo>
                  <a:lnTo>
                    <a:pt x="14147" y="21032"/>
                  </a:lnTo>
                  <a:lnTo>
                    <a:pt x="14630" y="20905"/>
                  </a:lnTo>
                  <a:lnTo>
                    <a:pt x="14975" y="20716"/>
                  </a:lnTo>
                  <a:lnTo>
                    <a:pt x="15251" y="20589"/>
                  </a:lnTo>
                  <a:lnTo>
                    <a:pt x="15458" y="20274"/>
                  </a:lnTo>
                  <a:lnTo>
                    <a:pt x="15527" y="19958"/>
                  </a:lnTo>
                  <a:lnTo>
                    <a:pt x="15665" y="19516"/>
                  </a:lnTo>
                  <a:lnTo>
                    <a:pt x="15665" y="19453"/>
                  </a:lnTo>
                  <a:lnTo>
                    <a:pt x="15665" y="19200"/>
                  </a:lnTo>
                  <a:lnTo>
                    <a:pt x="15665" y="18884"/>
                  </a:lnTo>
                  <a:lnTo>
                    <a:pt x="15527" y="18568"/>
                  </a:lnTo>
                  <a:lnTo>
                    <a:pt x="14906" y="14337"/>
                  </a:lnTo>
                  <a:lnTo>
                    <a:pt x="14699" y="13200"/>
                  </a:lnTo>
                  <a:lnTo>
                    <a:pt x="13181" y="4800"/>
                  </a:lnTo>
                  <a:lnTo>
                    <a:pt x="13181" y="4800"/>
                  </a:lnTo>
                  <a:lnTo>
                    <a:pt x="13112" y="4800"/>
                  </a:lnTo>
                  <a:lnTo>
                    <a:pt x="7867" y="13200"/>
                  </a:lnTo>
                  <a:lnTo>
                    <a:pt x="14699" y="13200"/>
                  </a:lnTo>
                  <a:lnTo>
                    <a:pt x="14906" y="14337"/>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42" name="Shape 1442"/>
            <p:cNvSpPr/>
            <p:nvPr/>
          </p:nvSpPr>
          <p:spPr>
            <a:xfrm>
              <a:off x="1094089" y="534955"/>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43" name="Shape 1443"/>
            <p:cNvSpPr/>
            <p:nvPr/>
          </p:nvSpPr>
          <p:spPr>
            <a:xfrm>
              <a:off x="1094089" y="593518"/>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44" name="Shape 1444"/>
            <p:cNvSpPr/>
            <p:nvPr/>
          </p:nvSpPr>
          <p:spPr>
            <a:xfrm>
              <a:off x="1320656" y="515810"/>
              <a:ext cx="132342" cy="136273"/>
            </a:xfrm>
            <a:custGeom>
              <a:avLst/>
              <a:gdLst/>
              <a:ahLst/>
              <a:cxnLst>
                <a:cxn ang="0">
                  <a:pos x="wd2" y="hd2"/>
                </a:cxn>
                <a:cxn ang="5400000">
                  <a:pos x="wd2" y="hd2"/>
                </a:cxn>
                <a:cxn ang="10800000">
                  <a:pos x="wd2" y="hd2"/>
                </a:cxn>
                <a:cxn ang="16200000">
                  <a:pos x="wd2" y="hd2"/>
                </a:cxn>
              </a:cxnLst>
              <a:rect l="0" t="0" r="r" b="b"/>
              <a:pathLst>
                <a:path w="21600" h="21600" extrusionOk="0">
                  <a:moveTo>
                    <a:pt x="8813" y="3675"/>
                  </a:moveTo>
                  <a:lnTo>
                    <a:pt x="8294" y="9052"/>
                  </a:lnTo>
                  <a:lnTo>
                    <a:pt x="7776" y="13265"/>
                  </a:lnTo>
                  <a:lnTo>
                    <a:pt x="7258" y="16491"/>
                  </a:lnTo>
                  <a:lnTo>
                    <a:pt x="6912" y="18642"/>
                  </a:lnTo>
                  <a:lnTo>
                    <a:pt x="6566" y="19807"/>
                  </a:lnTo>
                  <a:lnTo>
                    <a:pt x="6221" y="20614"/>
                  </a:lnTo>
                  <a:lnTo>
                    <a:pt x="5530" y="21241"/>
                  </a:lnTo>
                  <a:lnTo>
                    <a:pt x="4579" y="21600"/>
                  </a:lnTo>
                  <a:lnTo>
                    <a:pt x="3802" y="21600"/>
                  </a:lnTo>
                  <a:lnTo>
                    <a:pt x="3024" y="21241"/>
                  </a:lnTo>
                  <a:lnTo>
                    <a:pt x="2419" y="20704"/>
                  </a:lnTo>
                  <a:lnTo>
                    <a:pt x="2160" y="19987"/>
                  </a:lnTo>
                  <a:lnTo>
                    <a:pt x="1987" y="19001"/>
                  </a:lnTo>
                  <a:lnTo>
                    <a:pt x="2246" y="18194"/>
                  </a:lnTo>
                  <a:lnTo>
                    <a:pt x="2592" y="17567"/>
                  </a:lnTo>
                  <a:lnTo>
                    <a:pt x="3024" y="17119"/>
                  </a:lnTo>
                  <a:lnTo>
                    <a:pt x="3629" y="16402"/>
                  </a:lnTo>
                  <a:lnTo>
                    <a:pt x="4234" y="15505"/>
                  </a:lnTo>
                  <a:lnTo>
                    <a:pt x="4838" y="14609"/>
                  </a:lnTo>
                  <a:lnTo>
                    <a:pt x="5098" y="13444"/>
                  </a:lnTo>
                  <a:lnTo>
                    <a:pt x="6307" y="3675"/>
                  </a:lnTo>
                  <a:lnTo>
                    <a:pt x="4320" y="3675"/>
                  </a:lnTo>
                  <a:lnTo>
                    <a:pt x="3542" y="3764"/>
                  </a:lnTo>
                  <a:lnTo>
                    <a:pt x="2678" y="4123"/>
                  </a:lnTo>
                  <a:lnTo>
                    <a:pt x="2160" y="4481"/>
                  </a:lnTo>
                  <a:lnTo>
                    <a:pt x="1642" y="5019"/>
                  </a:lnTo>
                  <a:lnTo>
                    <a:pt x="691" y="6363"/>
                  </a:lnTo>
                  <a:lnTo>
                    <a:pt x="0" y="6363"/>
                  </a:lnTo>
                  <a:lnTo>
                    <a:pt x="259" y="5736"/>
                  </a:lnTo>
                  <a:lnTo>
                    <a:pt x="518" y="4661"/>
                  </a:lnTo>
                  <a:lnTo>
                    <a:pt x="1123" y="3495"/>
                  </a:lnTo>
                  <a:lnTo>
                    <a:pt x="1901" y="2151"/>
                  </a:lnTo>
                  <a:lnTo>
                    <a:pt x="2246" y="1703"/>
                  </a:lnTo>
                  <a:lnTo>
                    <a:pt x="2506" y="1255"/>
                  </a:lnTo>
                  <a:lnTo>
                    <a:pt x="2938" y="986"/>
                  </a:lnTo>
                  <a:lnTo>
                    <a:pt x="3456" y="717"/>
                  </a:lnTo>
                  <a:lnTo>
                    <a:pt x="3888" y="359"/>
                  </a:lnTo>
                  <a:lnTo>
                    <a:pt x="4493" y="179"/>
                  </a:lnTo>
                  <a:lnTo>
                    <a:pt x="5098" y="0"/>
                  </a:lnTo>
                  <a:lnTo>
                    <a:pt x="5789" y="0"/>
                  </a:lnTo>
                  <a:lnTo>
                    <a:pt x="21254" y="0"/>
                  </a:lnTo>
                  <a:lnTo>
                    <a:pt x="21254" y="3675"/>
                  </a:lnTo>
                  <a:lnTo>
                    <a:pt x="16070" y="3675"/>
                  </a:lnTo>
                  <a:lnTo>
                    <a:pt x="15725" y="7080"/>
                  </a:lnTo>
                  <a:lnTo>
                    <a:pt x="15638" y="9859"/>
                  </a:lnTo>
                  <a:lnTo>
                    <a:pt x="15552" y="12100"/>
                  </a:lnTo>
                  <a:lnTo>
                    <a:pt x="15552" y="13713"/>
                  </a:lnTo>
                  <a:lnTo>
                    <a:pt x="15638" y="14609"/>
                  </a:lnTo>
                  <a:lnTo>
                    <a:pt x="15811" y="15416"/>
                  </a:lnTo>
                  <a:lnTo>
                    <a:pt x="16157" y="16133"/>
                  </a:lnTo>
                  <a:lnTo>
                    <a:pt x="16589" y="16760"/>
                  </a:lnTo>
                  <a:lnTo>
                    <a:pt x="16848" y="16939"/>
                  </a:lnTo>
                  <a:lnTo>
                    <a:pt x="17107" y="17208"/>
                  </a:lnTo>
                  <a:lnTo>
                    <a:pt x="17453" y="17298"/>
                  </a:lnTo>
                  <a:lnTo>
                    <a:pt x="17798" y="17477"/>
                  </a:lnTo>
                  <a:lnTo>
                    <a:pt x="18230" y="17477"/>
                  </a:lnTo>
                  <a:lnTo>
                    <a:pt x="18749" y="17477"/>
                  </a:lnTo>
                  <a:lnTo>
                    <a:pt x="19094" y="17298"/>
                  </a:lnTo>
                  <a:lnTo>
                    <a:pt x="19613" y="16939"/>
                  </a:lnTo>
                  <a:lnTo>
                    <a:pt x="20218" y="16222"/>
                  </a:lnTo>
                  <a:lnTo>
                    <a:pt x="20563" y="15505"/>
                  </a:lnTo>
                  <a:lnTo>
                    <a:pt x="20650" y="14788"/>
                  </a:lnTo>
                  <a:lnTo>
                    <a:pt x="20736" y="14340"/>
                  </a:lnTo>
                  <a:lnTo>
                    <a:pt x="21600" y="14340"/>
                  </a:lnTo>
                  <a:lnTo>
                    <a:pt x="21514" y="15595"/>
                  </a:lnTo>
                  <a:lnTo>
                    <a:pt x="21254" y="16850"/>
                  </a:lnTo>
                  <a:lnTo>
                    <a:pt x="20909" y="17925"/>
                  </a:lnTo>
                  <a:lnTo>
                    <a:pt x="20563" y="18822"/>
                  </a:lnTo>
                  <a:lnTo>
                    <a:pt x="20045" y="19539"/>
                  </a:lnTo>
                  <a:lnTo>
                    <a:pt x="19526" y="20166"/>
                  </a:lnTo>
                  <a:lnTo>
                    <a:pt x="19008" y="20614"/>
                  </a:lnTo>
                  <a:lnTo>
                    <a:pt x="18662" y="20883"/>
                  </a:lnTo>
                  <a:lnTo>
                    <a:pt x="18317" y="21152"/>
                  </a:lnTo>
                  <a:lnTo>
                    <a:pt x="17971" y="21241"/>
                  </a:lnTo>
                  <a:lnTo>
                    <a:pt x="17453" y="21421"/>
                  </a:lnTo>
                  <a:lnTo>
                    <a:pt x="17021" y="21421"/>
                  </a:lnTo>
                  <a:lnTo>
                    <a:pt x="16589" y="21510"/>
                  </a:lnTo>
                  <a:lnTo>
                    <a:pt x="16070" y="21421"/>
                  </a:lnTo>
                  <a:lnTo>
                    <a:pt x="15552" y="21241"/>
                  </a:lnTo>
                  <a:lnTo>
                    <a:pt x="15120" y="20973"/>
                  </a:lnTo>
                  <a:lnTo>
                    <a:pt x="14688" y="20524"/>
                  </a:lnTo>
                  <a:lnTo>
                    <a:pt x="14083" y="19807"/>
                  </a:lnTo>
                  <a:lnTo>
                    <a:pt x="13565" y="18822"/>
                  </a:lnTo>
                  <a:lnTo>
                    <a:pt x="13133" y="17836"/>
                  </a:lnTo>
                  <a:lnTo>
                    <a:pt x="12874" y="16222"/>
                  </a:lnTo>
                  <a:lnTo>
                    <a:pt x="12787" y="14430"/>
                  </a:lnTo>
                  <a:lnTo>
                    <a:pt x="12787" y="12368"/>
                  </a:lnTo>
                  <a:lnTo>
                    <a:pt x="12874" y="10486"/>
                  </a:lnTo>
                  <a:lnTo>
                    <a:pt x="13565" y="3675"/>
                  </a:lnTo>
                  <a:lnTo>
                    <a:pt x="8813" y="3675"/>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45" name="Shape 1445"/>
            <p:cNvSpPr/>
            <p:nvPr/>
          </p:nvSpPr>
          <p:spPr>
            <a:xfrm>
              <a:off x="1469938" y="519189"/>
              <a:ext cx="99521" cy="1272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826" y="7264"/>
                  </a:lnTo>
                  <a:lnTo>
                    <a:pt x="5170" y="6021"/>
                  </a:lnTo>
                  <a:lnTo>
                    <a:pt x="5515" y="4874"/>
                  </a:lnTo>
                  <a:lnTo>
                    <a:pt x="5630" y="4014"/>
                  </a:lnTo>
                  <a:lnTo>
                    <a:pt x="5745" y="3441"/>
                  </a:lnTo>
                  <a:lnTo>
                    <a:pt x="5630" y="2867"/>
                  </a:lnTo>
                  <a:lnTo>
                    <a:pt x="5400" y="2485"/>
                  </a:lnTo>
                  <a:lnTo>
                    <a:pt x="4711" y="2007"/>
                  </a:lnTo>
                  <a:lnTo>
                    <a:pt x="3677" y="1912"/>
                  </a:lnTo>
                  <a:lnTo>
                    <a:pt x="3102" y="1912"/>
                  </a:lnTo>
                  <a:lnTo>
                    <a:pt x="2757" y="2007"/>
                  </a:lnTo>
                  <a:lnTo>
                    <a:pt x="2183" y="2103"/>
                  </a:lnTo>
                  <a:lnTo>
                    <a:pt x="1609" y="2198"/>
                  </a:lnTo>
                  <a:lnTo>
                    <a:pt x="1609" y="1338"/>
                  </a:lnTo>
                  <a:lnTo>
                    <a:pt x="2872" y="1242"/>
                  </a:lnTo>
                  <a:lnTo>
                    <a:pt x="4021" y="1051"/>
                  </a:lnTo>
                  <a:lnTo>
                    <a:pt x="5170" y="956"/>
                  </a:lnTo>
                  <a:lnTo>
                    <a:pt x="6434" y="669"/>
                  </a:lnTo>
                  <a:lnTo>
                    <a:pt x="7468" y="478"/>
                  </a:lnTo>
                  <a:lnTo>
                    <a:pt x="8617" y="382"/>
                  </a:lnTo>
                  <a:lnTo>
                    <a:pt x="9766" y="191"/>
                  </a:lnTo>
                  <a:lnTo>
                    <a:pt x="10800" y="0"/>
                  </a:lnTo>
                  <a:lnTo>
                    <a:pt x="10915" y="191"/>
                  </a:lnTo>
                  <a:lnTo>
                    <a:pt x="8157" y="9940"/>
                  </a:lnTo>
                  <a:lnTo>
                    <a:pt x="8157" y="9940"/>
                  </a:lnTo>
                  <a:lnTo>
                    <a:pt x="8617" y="9080"/>
                  </a:lnTo>
                  <a:lnTo>
                    <a:pt x="9421" y="7742"/>
                  </a:lnTo>
                  <a:lnTo>
                    <a:pt x="10455" y="6308"/>
                  </a:lnTo>
                  <a:lnTo>
                    <a:pt x="11719" y="4779"/>
                  </a:lnTo>
                  <a:lnTo>
                    <a:pt x="12983" y="3345"/>
                  </a:lnTo>
                  <a:lnTo>
                    <a:pt x="14477" y="2007"/>
                  </a:lnTo>
                  <a:lnTo>
                    <a:pt x="15855" y="1051"/>
                  </a:lnTo>
                  <a:lnTo>
                    <a:pt x="17234" y="287"/>
                  </a:lnTo>
                  <a:lnTo>
                    <a:pt x="18728" y="0"/>
                  </a:lnTo>
                  <a:lnTo>
                    <a:pt x="19762" y="191"/>
                  </a:lnTo>
                  <a:lnTo>
                    <a:pt x="20681" y="573"/>
                  </a:lnTo>
                  <a:lnTo>
                    <a:pt x="21370" y="1338"/>
                  </a:lnTo>
                  <a:lnTo>
                    <a:pt x="21600" y="2485"/>
                  </a:lnTo>
                  <a:lnTo>
                    <a:pt x="21255" y="3919"/>
                  </a:lnTo>
                  <a:lnTo>
                    <a:pt x="20451" y="4683"/>
                  </a:lnTo>
                  <a:lnTo>
                    <a:pt x="19532" y="4970"/>
                  </a:lnTo>
                  <a:lnTo>
                    <a:pt x="18843" y="4970"/>
                  </a:lnTo>
                  <a:lnTo>
                    <a:pt x="17464" y="4683"/>
                  </a:lnTo>
                  <a:lnTo>
                    <a:pt x="16889" y="4110"/>
                  </a:lnTo>
                  <a:lnTo>
                    <a:pt x="16430" y="3441"/>
                  </a:lnTo>
                  <a:lnTo>
                    <a:pt x="15855" y="3250"/>
                  </a:lnTo>
                  <a:lnTo>
                    <a:pt x="15051" y="3441"/>
                  </a:lnTo>
                  <a:lnTo>
                    <a:pt x="14247" y="4110"/>
                  </a:lnTo>
                  <a:lnTo>
                    <a:pt x="13328" y="4970"/>
                  </a:lnTo>
                  <a:lnTo>
                    <a:pt x="12409" y="6021"/>
                  </a:lnTo>
                  <a:lnTo>
                    <a:pt x="11604" y="7073"/>
                  </a:lnTo>
                  <a:lnTo>
                    <a:pt x="10800" y="8028"/>
                  </a:lnTo>
                  <a:lnTo>
                    <a:pt x="10226" y="8984"/>
                  </a:lnTo>
                  <a:lnTo>
                    <a:pt x="9996" y="9366"/>
                  </a:lnTo>
                  <a:lnTo>
                    <a:pt x="9191" y="10704"/>
                  </a:lnTo>
                  <a:lnTo>
                    <a:pt x="8502" y="11947"/>
                  </a:lnTo>
                  <a:lnTo>
                    <a:pt x="7813" y="13094"/>
                  </a:lnTo>
                  <a:lnTo>
                    <a:pt x="7353" y="14336"/>
                  </a:lnTo>
                  <a:lnTo>
                    <a:pt x="6664" y="15770"/>
                  </a:lnTo>
                  <a:lnTo>
                    <a:pt x="5974" y="17395"/>
                  </a:lnTo>
                  <a:lnTo>
                    <a:pt x="5400" y="19402"/>
                  </a:lnTo>
                  <a:lnTo>
                    <a:pt x="4366"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46" name="Shape 1446"/>
            <p:cNvSpPr/>
            <p:nvPr/>
          </p:nvSpPr>
          <p:spPr>
            <a:xfrm>
              <a:off x="1591690" y="458373"/>
              <a:ext cx="49761" cy="799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0996"/>
                  </a:lnTo>
                  <a:lnTo>
                    <a:pt x="9290" y="14652"/>
                  </a:lnTo>
                  <a:lnTo>
                    <a:pt x="10219" y="13897"/>
                  </a:lnTo>
                  <a:lnTo>
                    <a:pt x="11381" y="12839"/>
                  </a:lnTo>
                  <a:lnTo>
                    <a:pt x="12542" y="11631"/>
                  </a:lnTo>
                  <a:lnTo>
                    <a:pt x="13239" y="10422"/>
                  </a:lnTo>
                  <a:lnTo>
                    <a:pt x="13935" y="9969"/>
                  </a:lnTo>
                  <a:lnTo>
                    <a:pt x="14400" y="9063"/>
                  </a:lnTo>
                  <a:lnTo>
                    <a:pt x="14632" y="8006"/>
                  </a:lnTo>
                  <a:lnTo>
                    <a:pt x="14632" y="6948"/>
                  </a:lnTo>
                  <a:lnTo>
                    <a:pt x="14168" y="4834"/>
                  </a:lnTo>
                  <a:lnTo>
                    <a:pt x="12774" y="3474"/>
                  </a:lnTo>
                  <a:lnTo>
                    <a:pt x="10916" y="2870"/>
                  </a:lnTo>
                  <a:lnTo>
                    <a:pt x="9290" y="2417"/>
                  </a:lnTo>
                  <a:lnTo>
                    <a:pt x="7200" y="2417"/>
                  </a:lnTo>
                  <a:lnTo>
                    <a:pt x="5342" y="2870"/>
                  </a:lnTo>
                  <a:lnTo>
                    <a:pt x="3948" y="3323"/>
                  </a:lnTo>
                  <a:lnTo>
                    <a:pt x="3019" y="4078"/>
                  </a:lnTo>
                  <a:lnTo>
                    <a:pt x="2323" y="4834"/>
                  </a:lnTo>
                  <a:lnTo>
                    <a:pt x="1858" y="5589"/>
                  </a:lnTo>
                  <a:lnTo>
                    <a:pt x="1626" y="6042"/>
                  </a:lnTo>
                  <a:lnTo>
                    <a:pt x="1394" y="6495"/>
                  </a:lnTo>
                  <a:lnTo>
                    <a:pt x="232" y="6495"/>
                  </a:lnTo>
                  <a:lnTo>
                    <a:pt x="465" y="5287"/>
                  </a:lnTo>
                  <a:lnTo>
                    <a:pt x="1394" y="3927"/>
                  </a:lnTo>
                  <a:lnTo>
                    <a:pt x="3019" y="2266"/>
                  </a:lnTo>
                  <a:lnTo>
                    <a:pt x="5342" y="906"/>
                  </a:lnTo>
                  <a:lnTo>
                    <a:pt x="7200" y="151"/>
                  </a:lnTo>
                  <a:lnTo>
                    <a:pt x="9290" y="0"/>
                  </a:lnTo>
                  <a:lnTo>
                    <a:pt x="11381" y="0"/>
                  </a:lnTo>
                  <a:lnTo>
                    <a:pt x="13239" y="151"/>
                  </a:lnTo>
                  <a:lnTo>
                    <a:pt x="14865" y="755"/>
                  </a:lnTo>
                  <a:lnTo>
                    <a:pt x="16490" y="1359"/>
                  </a:lnTo>
                  <a:lnTo>
                    <a:pt x="17652" y="2417"/>
                  </a:lnTo>
                  <a:lnTo>
                    <a:pt x="18348" y="3474"/>
                  </a:lnTo>
                  <a:lnTo>
                    <a:pt x="19045" y="5287"/>
                  </a:lnTo>
                  <a:lnTo>
                    <a:pt x="19045" y="6646"/>
                  </a:lnTo>
                  <a:lnTo>
                    <a:pt x="18813" y="7703"/>
                  </a:lnTo>
                  <a:lnTo>
                    <a:pt x="18116" y="8308"/>
                  </a:lnTo>
                  <a:lnTo>
                    <a:pt x="16723" y="10120"/>
                  </a:lnTo>
                  <a:lnTo>
                    <a:pt x="15329" y="11782"/>
                  </a:lnTo>
                  <a:lnTo>
                    <a:pt x="13239" y="13443"/>
                  </a:lnTo>
                  <a:lnTo>
                    <a:pt x="11381" y="14652"/>
                  </a:lnTo>
                  <a:lnTo>
                    <a:pt x="4877" y="19183"/>
                  </a:lnTo>
                  <a:lnTo>
                    <a:pt x="15561" y="19183"/>
                  </a:lnTo>
                  <a:lnTo>
                    <a:pt x="17652" y="19032"/>
                  </a:lnTo>
                  <a:lnTo>
                    <a:pt x="19045" y="18579"/>
                  </a:lnTo>
                  <a:lnTo>
                    <a:pt x="19742" y="18126"/>
                  </a:lnTo>
                  <a:lnTo>
                    <a:pt x="20671" y="17220"/>
                  </a:lnTo>
                  <a:lnTo>
                    <a:pt x="21600" y="17220"/>
                  </a:lnTo>
                  <a:lnTo>
                    <a:pt x="18813"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451" name="Group 1451"/>
          <p:cNvGrpSpPr/>
          <p:nvPr/>
        </p:nvGrpSpPr>
        <p:grpSpPr>
          <a:xfrm>
            <a:off x="5206999" y="546099"/>
            <a:ext cx="2487509" cy="1145990"/>
            <a:chOff x="0" y="0"/>
            <a:chExt cx="2487507" cy="1145989"/>
          </a:xfrm>
        </p:grpSpPr>
        <p:sp>
          <p:nvSpPr>
            <p:cNvPr id="1448" name="Shape 1448"/>
            <p:cNvSpPr/>
            <p:nvPr/>
          </p:nvSpPr>
          <p:spPr>
            <a:xfrm rot="5400000">
              <a:off x="710612" y="293646"/>
              <a:ext cx="1005331" cy="699356"/>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470" y="3811"/>
                  </a:lnTo>
                  <a:lnTo>
                    <a:pt x="470" y="17789"/>
                  </a:lnTo>
                  <a:lnTo>
                    <a:pt x="0" y="17789"/>
                  </a:lnTo>
                  <a:close/>
                  <a:moveTo>
                    <a:pt x="939" y="3811"/>
                  </a:moveTo>
                  <a:lnTo>
                    <a:pt x="1878" y="3811"/>
                  </a:lnTo>
                  <a:lnTo>
                    <a:pt x="1878" y="17789"/>
                  </a:lnTo>
                  <a:lnTo>
                    <a:pt x="939" y="17789"/>
                  </a:lnTo>
                  <a:close/>
                  <a:moveTo>
                    <a:pt x="2348" y="3811"/>
                  </a:moveTo>
                  <a:lnTo>
                    <a:pt x="10410" y="3811"/>
                  </a:lnTo>
                  <a:lnTo>
                    <a:pt x="10410" y="0"/>
                  </a:lnTo>
                  <a:lnTo>
                    <a:pt x="21600" y="10800"/>
                  </a:lnTo>
                  <a:lnTo>
                    <a:pt x="10410" y="21600"/>
                  </a:lnTo>
                  <a:lnTo>
                    <a:pt x="10410" y="17789"/>
                  </a:lnTo>
                  <a:lnTo>
                    <a:pt x="2348"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1449" name="Shape 1449"/>
            <p:cNvSpPr/>
            <p:nvPr/>
          </p:nvSpPr>
          <p:spPr>
            <a:xfrm>
              <a:off x="1007158" y="0"/>
              <a:ext cx="1480350"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96" y="3811"/>
                  </a:lnTo>
                  <a:lnTo>
                    <a:pt x="296" y="17789"/>
                  </a:lnTo>
                  <a:lnTo>
                    <a:pt x="0" y="17789"/>
                  </a:lnTo>
                  <a:close/>
                  <a:moveTo>
                    <a:pt x="593" y="3811"/>
                  </a:moveTo>
                  <a:lnTo>
                    <a:pt x="1186" y="3811"/>
                  </a:lnTo>
                  <a:lnTo>
                    <a:pt x="1186" y="17789"/>
                  </a:lnTo>
                  <a:lnTo>
                    <a:pt x="593" y="17789"/>
                  </a:lnTo>
                  <a:close/>
                  <a:moveTo>
                    <a:pt x="1482" y="3811"/>
                  </a:moveTo>
                  <a:lnTo>
                    <a:pt x="14534" y="3811"/>
                  </a:lnTo>
                  <a:lnTo>
                    <a:pt x="14534" y="0"/>
                  </a:lnTo>
                  <a:lnTo>
                    <a:pt x="21600" y="10800"/>
                  </a:lnTo>
                  <a:lnTo>
                    <a:pt x="14534" y="21600"/>
                  </a:lnTo>
                  <a:lnTo>
                    <a:pt x="14534" y="17789"/>
                  </a:lnTo>
                  <a:lnTo>
                    <a:pt x="1482"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1450" name="Shape 1450"/>
            <p:cNvSpPr/>
            <p:nvPr/>
          </p:nvSpPr>
          <p:spPr>
            <a:xfrm rot="10800000">
              <a:off x="0" y="-1"/>
              <a:ext cx="1133859"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387" y="3811"/>
                  </a:lnTo>
                  <a:lnTo>
                    <a:pt x="387" y="17789"/>
                  </a:lnTo>
                  <a:lnTo>
                    <a:pt x="0" y="17789"/>
                  </a:lnTo>
                  <a:close/>
                  <a:moveTo>
                    <a:pt x="774" y="3811"/>
                  </a:moveTo>
                  <a:lnTo>
                    <a:pt x="1548" y="3811"/>
                  </a:lnTo>
                  <a:lnTo>
                    <a:pt x="1548" y="17789"/>
                  </a:lnTo>
                  <a:lnTo>
                    <a:pt x="774" y="17789"/>
                  </a:lnTo>
                  <a:close/>
                  <a:moveTo>
                    <a:pt x="1935" y="3811"/>
                  </a:moveTo>
                  <a:lnTo>
                    <a:pt x="12375" y="3811"/>
                  </a:lnTo>
                  <a:lnTo>
                    <a:pt x="12375" y="0"/>
                  </a:lnTo>
                  <a:lnTo>
                    <a:pt x="21600" y="10800"/>
                  </a:lnTo>
                  <a:lnTo>
                    <a:pt x="12375" y="21600"/>
                  </a:lnTo>
                  <a:lnTo>
                    <a:pt x="12375" y="17789"/>
                  </a:lnTo>
                  <a:lnTo>
                    <a:pt x="193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grpSp>
      <p:grpSp>
        <p:nvGrpSpPr>
          <p:cNvPr id="1476" name="Group 1476"/>
          <p:cNvGrpSpPr/>
          <p:nvPr/>
        </p:nvGrpSpPr>
        <p:grpSpPr>
          <a:xfrm rot="13440000">
            <a:off x="2778965" y="1207362"/>
            <a:ext cx="1131572" cy="1103321"/>
            <a:chOff x="0" y="0"/>
            <a:chExt cx="1131571" cy="1103320"/>
          </a:xfrm>
        </p:grpSpPr>
        <p:sp>
          <p:nvSpPr>
            <p:cNvPr id="1452" name="Shape 1452"/>
            <p:cNvSpPr/>
            <p:nvPr/>
          </p:nvSpPr>
          <p:spPr>
            <a:xfrm>
              <a:off x="953445" y="10297"/>
              <a:ext cx="178127" cy="231673"/>
            </a:xfrm>
            <a:custGeom>
              <a:avLst/>
              <a:gdLst/>
              <a:ahLst/>
              <a:cxnLst>
                <a:cxn ang="0">
                  <a:pos x="wd2" y="hd2"/>
                </a:cxn>
                <a:cxn ang="5400000">
                  <a:pos x="wd2" y="hd2"/>
                </a:cxn>
                <a:cxn ang="10800000">
                  <a:pos x="wd2" y="hd2"/>
                </a:cxn>
                <a:cxn ang="16200000">
                  <a:pos x="wd2" y="hd2"/>
                </a:cxn>
              </a:cxnLst>
              <a:rect l="0" t="0" r="r" b="b"/>
              <a:pathLst>
                <a:path w="21600" h="21600" extrusionOk="0">
                  <a:moveTo>
                    <a:pt x="0" y="304"/>
                  </a:moveTo>
                  <a:lnTo>
                    <a:pt x="264" y="608"/>
                  </a:lnTo>
                  <a:lnTo>
                    <a:pt x="528" y="862"/>
                  </a:lnTo>
                  <a:lnTo>
                    <a:pt x="793" y="1268"/>
                  </a:lnTo>
                  <a:lnTo>
                    <a:pt x="991" y="1572"/>
                  </a:lnTo>
                  <a:lnTo>
                    <a:pt x="1255" y="1927"/>
                  </a:lnTo>
                  <a:lnTo>
                    <a:pt x="1519" y="2231"/>
                  </a:lnTo>
                  <a:lnTo>
                    <a:pt x="1916" y="2535"/>
                  </a:lnTo>
                  <a:lnTo>
                    <a:pt x="2114" y="2890"/>
                  </a:lnTo>
                  <a:lnTo>
                    <a:pt x="2378" y="3194"/>
                  </a:lnTo>
                  <a:lnTo>
                    <a:pt x="2774" y="3499"/>
                  </a:lnTo>
                  <a:lnTo>
                    <a:pt x="3039" y="3854"/>
                  </a:lnTo>
                  <a:lnTo>
                    <a:pt x="3369" y="4158"/>
                  </a:lnTo>
                  <a:lnTo>
                    <a:pt x="3633" y="4462"/>
                  </a:lnTo>
                  <a:lnTo>
                    <a:pt x="3897" y="4715"/>
                  </a:lnTo>
                  <a:lnTo>
                    <a:pt x="4294" y="5121"/>
                  </a:lnTo>
                  <a:lnTo>
                    <a:pt x="4624" y="5425"/>
                  </a:lnTo>
                  <a:lnTo>
                    <a:pt x="4888" y="5679"/>
                  </a:lnTo>
                  <a:lnTo>
                    <a:pt x="5284" y="5983"/>
                  </a:lnTo>
                  <a:lnTo>
                    <a:pt x="5549" y="6389"/>
                  </a:lnTo>
                  <a:lnTo>
                    <a:pt x="5879" y="6642"/>
                  </a:lnTo>
                  <a:lnTo>
                    <a:pt x="6143" y="6946"/>
                  </a:lnTo>
                  <a:lnTo>
                    <a:pt x="6539" y="7352"/>
                  </a:lnTo>
                  <a:lnTo>
                    <a:pt x="6804" y="7606"/>
                  </a:lnTo>
                  <a:lnTo>
                    <a:pt x="7134" y="7910"/>
                  </a:lnTo>
                  <a:lnTo>
                    <a:pt x="7530" y="8315"/>
                  </a:lnTo>
                  <a:lnTo>
                    <a:pt x="7794" y="8569"/>
                  </a:lnTo>
                  <a:lnTo>
                    <a:pt x="8059" y="8873"/>
                  </a:lnTo>
                  <a:lnTo>
                    <a:pt x="8389" y="9279"/>
                  </a:lnTo>
                  <a:lnTo>
                    <a:pt x="8653" y="9532"/>
                  </a:lnTo>
                  <a:lnTo>
                    <a:pt x="8917" y="9938"/>
                  </a:lnTo>
                  <a:lnTo>
                    <a:pt x="9314" y="10344"/>
                  </a:lnTo>
                  <a:lnTo>
                    <a:pt x="9578" y="10699"/>
                  </a:lnTo>
                  <a:lnTo>
                    <a:pt x="9776" y="11003"/>
                  </a:lnTo>
                  <a:lnTo>
                    <a:pt x="9908" y="11307"/>
                  </a:lnTo>
                  <a:lnTo>
                    <a:pt x="10172" y="11662"/>
                  </a:lnTo>
                  <a:lnTo>
                    <a:pt x="10437" y="11966"/>
                  </a:lnTo>
                  <a:lnTo>
                    <a:pt x="10701" y="12321"/>
                  </a:lnTo>
                  <a:lnTo>
                    <a:pt x="10899" y="12727"/>
                  </a:lnTo>
                  <a:lnTo>
                    <a:pt x="11163" y="13031"/>
                  </a:lnTo>
                  <a:lnTo>
                    <a:pt x="11428" y="13487"/>
                  </a:lnTo>
                  <a:lnTo>
                    <a:pt x="11692" y="13792"/>
                  </a:lnTo>
                  <a:lnTo>
                    <a:pt x="11824" y="14197"/>
                  </a:lnTo>
                  <a:lnTo>
                    <a:pt x="11956" y="14349"/>
                  </a:lnTo>
                  <a:lnTo>
                    <a:pt x="12088" y="14552"/>
                  </a:lnTo>
                  <a:lnTo>
                    <a:pt x="12154" y="14755"/>
                  </a:lnTo>
                  <a:lnTo>
                    <a:pt x="12418" y="14958"/>
                  </a:lnTo>
                  <a:lnTo>
                    <a:pt x="12683" y="15313"/>
                  </a:lnTo>
                  <a:lnTo>
                    <a:pt x="12947" y="15718"/>
                  </a:lnTo>
                  <a:lnTo>
                    <a:pt x="13079" y="15921"/>
                  </a:lnTo>
                  <a:lnTo>
                    <a:pt x="13211" y="16124"/>
                  </a:lnTo>
                  <a:lnTo>
                    <a:pt x="13343" y="16276"/>
                  </a:lnTo>
                  <a:lnTo>
                    <a:pt x="13409" y="16479"/>
                  </a:lnTo>
                  <a:lnTo>
                    <a:pt x="13806" y="16885"/>
                  </a:lnTo>
                  <a:lnTo>
                    <a:pt x="14070" y="17239"/>
                  </a:lnTo>
                  <a:lnTo>
                    <a:pt x="14334" y="17544"/>
                  </a:lnTo>
                  <a:lnTo>
                    <a:pt x="14664" y="17949"/>
                  </a:lnTo>
                  <a:lnTo>
                    <a:pt x="14928" y="18304"/>
                  </a:lnTo>
                  <a:lnTo>
                    <a:pt x="15193" y="18608"/>
                  </a:lnTo>
                  <a:lnTo>
                    <a:pt x="15589" y="19014"/>
                  </a:lnTo>
                  <a:lnTo>
                    <a:pt x="15919" y="19268"/>
                  </a:lnTo>
                  <a:lnTo>
                    <a:pt x="16183" y="19572"/>
                  </a:lnTo>
                  <a:lnTo>
                    <a:pt x="16580" y="19977"/>
                  </a:lnTo>
                  <a:lnTo>
                    <a:pt x="16976" y="20130"/>
                  </a:lnTo>
                  <a:lnTo>
                    <a:pt x="17306" y="20434"/>
                  </a:lnTo>
                  <a:lnTo>
                    <a:pt x="17703" y="20738"/>
                  </a:lnTo>
                  <a:lnTo>
                    <a:pt x="18231" y="20941"/>
                  </a:lnTo>
                  <a:lnTo>
                    <a:pt x="18561" y="21093"/>
                  </a:lnTo>
                  <a:lnTo>
                    <a:pt x="19090" y="21397"/>
                  </a:lnTo>
                  <a:lnTo>
                    <a:pt x="19486" y="21499"/>
                  </a:lnTo>
                  <a:lnTo>
                    <a:pt x="19949" y="21600"/>
                  </a:lnTo>
                  <a:lnTo>
                    <a:pt x="20477" y="21397"/>
                  </a:lnTo>
                  <a:lnTo>
                    <a:pt x="20873" y="21296"/>
                  </a:lnTo>
                  <a:lnTo>
                    <a:pt x="21204" y="20941"/>
                  </a:lnTo>
                  <a:lnTo>
                    <a:pt x="21468" y="20637"/>
                  </a:lnTo>
                  <a:lnTo>
                    <a:pt x="21468" y="20434"/>
                  </a:lnTo>
                  <a:lnTo>
                    <a:pt x="21600" y="20231"/>
                  </a:lnTo>
                  <a:lnTo>
                    <a:pt x="21468" y="20028"/>
                  </a:lnTo>
                  <a:lnTo>
                    <a:pt x="21468" y="19876"/>
                  </a:lnTo>
                  <a:lnTo>
                    <a:pt x="21468" y="19673"/>
                  </a:lnTo>
                  <a:lnTo>
                    <a:pt x="21336" y="19470"/>
                  </a:lnTo>
                  <a:lnTo>
                    <a:pt x="21204" y="19268"/>
                  </a:lnTo>
                  <a:lnTo>
                    <a:pt x="21204" y="19065"/>
                  </a:lnTo>
                  <a:lnTo>
                    <a:pt x="20939" y="18710"/>
                  </a:lnTo>
                  <a:lnTo>
                    <a:pt x="20741" y="18304"/>
                  </a:lnTo>
                  <a:lnTo>
                    <a:pt x="20345" y="17949"/>
                  </a:lnTo>
                  <a:lnTo>
                    <a:pt x="20081" y="17544"/>
                  </a:lnTo>
                  <a:lnTo>
                    <a:pt x="19817" y="17138"/>
                  </a:lnTo>
                  <a:lnTo>
                    <a:pt x="19618" y="16885"/>
                  </a:lnTo>
                  <a:lnTo>
                    <a:pt x="19222" y="16479"/>
                  </a:lnTo>
                  <a:lnTo>
                    <a:pt x="18826" y="16124"/>
                  </a:lnTo>
                  <a:lnTo>
                    <a:pt x="18429" y="15718"/>
                  </a:lnTo>
                  <a:lnTo>
                    <a:pt x="18231" y="15414"/>
                  </a:lnTo>
                  <a:lnTo>
                    <a:pt x="17835" y="15059"/>
                  </a:lnTo>
                  <a:lnTo>
                    <a:pt x="17439" y="14654"/>
                  </a:lnTo>
                  <a:lnTo>
                    <a:pt x="17174" y="14349"/>
                  </a:lnTo>
                  <a:lnTo>
                    <a:pt x="16976" y="13994"/>
                  </a:lnTo>
                  <a:lnTo>
                    <a:pt x="16712" y="13792"/>
                  </a:lnTo>
                  <a:lnTo>
                    <a:pt x="16580" y="13589"/>
                  </a:lnTo>
                  <a:lnTo>
                    <a:pt x="16316" y="13285"/>
                  </a:lnTo>
                  <a:lnTo>
                    <a:pt x="16183" y="13132"/>
                  </a:lnTo>
                  <a:lnTo>
                    <a:pt x="15919" y="12930"/>
                  </a:lnTo>
                  <a:lnTo>
                    <a:pt x="15853" y="12727"/>
                  </a:lnTo>
                  <a:lnTo>
                    <a:pt x="15589" y="12524"/>
                  </a:lnTo>
                  <a:lnTo>
                    <a:pt x="15457" y="12270"/>
                  </a:lnTo>
                  <a:lnTo>
                    <a:pt x="15325" y="12068"/>
                  </a:lnTo>
                  <a:lnTo>
                    <a:pt x="15061" y="11865"/>
                  </a:lnTo>
                  <a:lnTo>
                    <a:pt x="14928" y="11662"/>
                  </a:lnTo>
                  <a:lnTo>
                    <a:pt x="14796" y="11358"/>
                  </a:lnTo>
                  <a:lnTo>
                    <a:pt x="14598" y="11206"/>
                  </a:lnTo>
                  <a:lnTo>
                    <a:pt x="14466" y="11003"/>
                  </a:lnTo>
                  <a:lnTo>
                    <a:pt x="14202" y="10800"/>
                  </a:lnTo>
                  <a:lnTo>
                    <a:pt x="14070" y="10597"/>
                  </a:lnTo>
                  <a:lnTo>
                    <a:pt x="13806" y="10344"/>
                  </a:lnTo>
                  <a:lnTo>
                    <a:pt x="13673" y="10141"/>
                  </a:lnTo>
                  <a:lnTo>
                    <a:pt x="13409" y="9938"/>
                  </a:lnTo>
                  <a:lnTo>
                    <a:pt x="13343" y="9735"/>
                  </a:lnTo>
                  <a:lnTo>
                    <a:pt x="13079" y="9532"/>
                  </a:lnTo>
                  <a:lnTo>
                    <a:pt x="12947" y="9279"/>
                  </a:lnTo>
                  <a:lnTo>
                    <a:pt x="12815" y="9076"/>
                  </a:lnTo>
                  <a:lnTo>
                    <a:pt x="12550" y="8873"/>
                  </a:lnTo>
                  <a:lnTo>
                    <a:pt x="12418" y="8670"/>
                  </a:lnTo>
                  <a:lnTo>
                    <a:pt x="12154" y="8468"/>
                  </a:lnTo>
                  <a:lnTo>
                    <a:pt x="12088" y="8214"/>
                  </a:lnTo>
                  <a:lnTo>
                    <a:pt x="11824" y="8011"/>
                  </a:lnTo>
                  <a:lnTo>
                    <a:pt x="11692" y="7808"/>
                  </a:lnTo>
                  <a:lnTo>
                    <a:pt x="11560" y="7606"/>
                  </a:lnTo>
                  <a:lnTo>
                    <a:pt x="11295" y="7454"/>
                  </a:lnTo>
                  <a:lnTo>
                    <a:pt x="11163" y="7251"/>
                  </a:lnTo>
                  <a:lnTo>
                    <a:pt x="10899" y="6946"/>
                  </a:lnTo>
                  <a:lnTo>
                    <a:pt x="10701" y="6642"/>
                  </a:lnTo>
                  <a:lnTo>
                    <a:pt x="10437" y="6389"/>
                  </a:lnTo>
                  <a:lnTo>
                    <a:pt x="10172" y="6085"/>
                  </a:lnTo>
                  <a:lnTo>
                    <a:pt x="9908" y="5780"/>
                  </a:lnTo>
                  <a:lnTo>
                    <a:pt x="9578" y="5527"/>
                  </a:lnTo>
                  <a:lnTo>
                    <a:pt x="9314" y="5223"/>
                  </a:lnTo>
                  <a:lnTo>
                    <a:pt x="9050" y="4918"/>
                  </a:lnTo>
                  <a:lnTo>
                    <a:pt x="8653" y="4614"/>
                  </a:lnTo>
                  <a:lnTo>
                    <a:pt x="8389" y="4361"/>
                  </a:lnTo>
                  <a:lnTo>
                    <a:pt x="8191" y="4056"/>
                  </a:lnTo>
                  <a:lnTo>
                    <a:pt x="7794" y="3752"/>
                  </a:lnTo>
                  <a:lnTo>
                    <a:pt x="7530" y="3397"/>
                  </a:lnTo>
                  <a:lnTo>
                    <a:pt x="7134" y="3194"/>
                  </a:lnTo>
                  <a:lnTo>
                    <a:pt x="6936" y="2890"/>
                  </a:lnTo>
                  <a:lnTo>
                    <a:pt x="6539" y="2637"/>
                  </a:lnTo>
                  <a:lnTo>
                    <a:pt x="6143" y="2332"/>
                  </a:lnTo>
                  <a:lnTo>
                    <a:pt x="5813" y="2130"/>
                  </a:lnTo>
                  <a:lnTo>
                    <a:pt x="5417" y="1825"/>
                  </a:lnTo>
                  <a:lnTo>
                    <a:pt x="5020" y="1673"/>
                  </a:lnTo>
                  <a:lnTo>
                    <a:pt x="4624" y="1470"/>
                  </a:lnTo>
                  <a:lnTo>
                    <a:pt x="4294" y="1268"/>
                  </a:lnTo>
                  <a:lnTo>
                    <a:pt x="3897" y="963"/>
                  </a:lnTo>
                  <a:lnTo>
                    <a:pt x="3501" y="862"/>
                  </a:lnTo>
                  <a:lnTo>
                    <a:pt x="3171" y="710"/>
                  </a:lnTo>
                  <a:lnTo>
                    <a:pt x="2774" y="507"/>
                  </a:lnTo>
                  <a:lnTo>
                    <a:pt x="2246" y="406"/>
                  </a:lnTo>
                  <a:lnTo>
                    <a:pt x="1916" y="304"/>
                  </a:lnTo>
                  <a:lnTo>
                    <a:pt x="1387" y="203"/>
                  </a:lnTo>
                  <a:lnTo>
                    <a:pt x="991" y="101"/>
                  </a:lnTo>
                  <a:lnTo>
                    <a:pt x="528" y="0"/>
                  </a:lnTo>
                  <a:lnTo>
                    <a:pt x="132" y="0"/>
                  </a:lnTo>
                  <a:lnTo>
                    <a:pt x="0" y="101"/>
                  </a:lnTo>
                  <a:lnTo>
                    <a:pt x="0" y="304"/>
                  </a:lnTo>
                  <a:lnTo>
                    <a:pt x="0" y="30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53" name="Shape 1453"/>
            <p:cNvSpPr/>
            <p:nvPr/>
          </p:nvSpPr>
          <p:spPr>
            <a:xfrm>
              <a:off x="0" y="847607"/>
              <a:ext cx="187961" cy="255714"/>
            </a:xfrm>
            <a:custGeom>
              <a:avLst/>
              <a:gdLst/>
              <a:ahLst/>
              <a:cxnLst>
                <a:cxn ang="0">
                  <a:pos x="wd2" y="hd2"/>
                </a:cxn>
                <a:cxn ang="5400000">
                  <a:pos x="wd2" y="hd2"/>
                </a:cxn>
                <a:cxn ang="10800000">
                  <a:pos x="wd2" y="hd2"/>
                </a:cxn>
                <a:cxn ang="16200000">
                  <a:pos x="wd2" y="hd2"/>
                </a:cxn>
              </a:cxnLst>
              <a:rect l="0" t="0" r="r" b="b"/>
              <a:pathLst>
                <a:path w="21600" h="21600" extrusionOk="0">
                  <a:moveTo>
                    <a:pt x="0" y="694"/>
                  </a:moveTo>
                  <a:lnTo>
                    <a:pt x="189" y="1018"/>
                  </a:lnTo>
                  <a:lnTo>
                    <a:pt x="441" y="1388"/>
                  </a:lnTo>
                  <a:lnTo>
                    <a:pt x="819" y="1758"/>
                  </a:lnTo>
                  <a:lnTo>
                    <a:pt x="1071" y="2081"/>
                  </a:lnTo>
                  <a:lnTo>
                    <a:pt x="1259" y="2451"/>
                  </a:lnTo>
                  <a:lnTo>
                    <a:pt x="1511" y="2775"/>
                  </a:lnTo>
                  <a:lnTo>
                    <a:pt x="1763" y="3145"/>
                  </a:lnTo>
                  <a:lnTo>
                    <a:pt x="2141" y="3515"/>
                  </a:lnTo>
                  <a:lnTo>
                    <a:pt x="2393" y="3746"/>
                  </a:lnTo>
                  <a:lnTo>
                    <a:pt x="2582" y="4209"/>
                  </a:lnTo>
                  <a:lnTo>
                    <a:pt x="2960" y="4440"/>
                  </a:lnTo>
                  <a:lnTo>
                    <a:pt x="3212" y="4810"/>
                  </a:lnTo>
                  <a:lnTo>
                    <a:pt x="3464" y="5180"/>
                  </a:lnTo>
                  <a:lnTo>
                    <a:pt x="3652" y="5504"/>
                  </a:lnTo>
                  <a:lnTo>
                    <a:pt x="3904" y="5874"/>
                  </a:lnTo>
                  <a:lnTo>
                    <a:pt x="4282" y="6198"/>
                  </a:lnTo>
                  <a:lnTo>
                    <a:pt x="4408" y="6568"/>
                  </a:lnTo>
                  <a:lnTo>
                    <a:pt x="4786" y="6845"/>
                  </a:lnTo>
                  <a:lnTo>
                    <a:pt x="4975" y="7169"/>
                  </a:lnTo>
                  <a:lnTo>
                    <a:pt x="5227" y="7539"/>
                  </a:lnTo>
                  <a:lnTo>
                    <a:pt x="5479" y="7909"/>
                  </a:lnTo>
                  <a:lnTo>
                    <a:pt x="5857" y="8233"/>
                  </a:lnTo>
                  <a:lnTo>
                    <a:pt x="6045" y="8603"/>
                  </a:lnTo>
                  <a:lnTo>
                    <a:pt x="6297" y="8927"/>
                  </a:lnTo>
                  <a:lnTo>
                    <a:pt x="6549" y="9204"/>
                  </a:lnTo>
                  <a:lnTo>
                    <a:pt x="6801" y="9574"/>
                  </a:lnTo>
                  <a:lnTo>
                    <a:pt x="7179" y="9898"/>
                  </a:lnTo>
                  <a:lnTo>
                    <a:pt x="7368" y="10268"/>
                  </a:lnTo>
                  <a:lnTo>
                    <a:pt x="7620" y="10546"/>
                  </a:lnTo>
                  <a:lnTo>
                    <a:pt x="7998" y="10962"/>
                  </a:lnTo>
                  <a:lnTo>
                    <a:pt x="8250" y="11239"/>
                  </a:lnTo>
                  <a:lnTo>
                    <a:pt x="8438" y="11563"/>
                  </a:lnTo>
                  <a:lnTo>
                    <a:pt x="8816" y="11933"/>
                  </a:lnTo>
                  <a:lnTo>
                    <a:pt x="9068" y="12211"/>
                  </a:lnTo>
                  <a:lnTo>
                    <a:pt x="9320" y="12534"/>
                  </a:lnTo>
                  <a:lnTo>
                    <a:pt x="9572" y="12904"/>
                  </a:lnTo>
                  <a:lnTo>
                    <a:pt x="9761" y="13182"/>
                  </a:lnTo>
                  <a:lnTo>
                    <a:pt x="10139" y="13506"/>
                  </a:lnTo>
                  <a:lnTo>
                    <a:pt x="10517" y="13876"/>
                  </a:lnTo>
                  <a:lnTo>
                    <a:pt x="10769" y="14107"/>
                  </a:lnTo>
                  <a:lnTo>
                    <a:pt x="10957" y="14477"/>
                  </a:lnTo>
                  <a:lnTo>
                    <a:pt x="11335" y="14755"/>
                  </a:lnTo>
                  <a:lnTo>
                    <a:pt x="11713" y="15078"/>
                  </a:lnTo>
                  <a:lnTo>
                    <a:pt x="11965" y="15448"/>
                  </a:lnTo>
                  <a:lnTo>
                    <a:pt x="12280" y="15726"/>
                  </a:lnTo>
                  <a:lnTo>
                    <a:pt x="12658" y="16050"/>
                  </a:lnTo>
                  <a:lnTo>
                    <a:pt x="13036" y="16420"/>
                  </a:lnTo>
                  <a:lnTo>
                    <a:pt x="13224" y="16697"/>
                  </a:lnTo>
                  <a:lnTo>
                    <a:pt x="13602" y="17021"/>
                  </a:lnTo>
                  <a:lnTo>
                    <a:pt x="13980" y="17299"/>
                  </a:lnTo>
                  <a:lnTo>
                    <a:pt x="14358" y="17576"/>
                  </a:lnTo>
                  <a:lnTo>
                    <a:pt x="14673" y="17900"/>
                  </a:lnTo>
                  <a:lnTo>
                    <a:pt x="15051" y="18177"/>
                  </a:lnTo>
                  <a:lnTo>
                    <a:pt x="15429" y="18501"/>
                  </a:lnTo>
                  <a:lnTo>
                    <a:pt x="15743" y="18779"/>
                  </a:lnTo>
                  <a:lnTo>
                    <a:pt x="16121" y="19056"/>
                  </a:lnTo>
                  <a:lnTo>
                    <a:pt x="16499" y="19334"/>
                  </a:lnTo>
                  <a:lnTo>
                    <a:pt x="16814" y="19657"/>
                  </a:lnTo>
                  <a:lnTo>
                    <a:pt x="17318" y="19935"/>
                  </a:lnTo>
                  <a:lnTo>
                    <a:pt x="17696" y="20212"/>
                  </a:lnTo>
                  <a:lnTo>
                    <a:pt x="18010" y="20536"/>
                  </a:lnTo>
                  <a:lnTo>
                    <a:pt x="18514" y="20814"/>
                  </a:lnTo>
                  <a:lnTo>
                    <a:pt x="19018" y="21091"/>
                  </a:lnTo>
                  <a:lnTo>
                    <a:pt x="19333" y="21415"/>
                  </a:lnTo>
                  <a:lnTo>
                    <a:pt x="19837" y="21600"/>
                  </a:lnTo>
                  <a:lnTo>
                    <a:pt x="20341" y="21600"/>
                  </a:lnTo>
                  <a:lnTo>
                    <a:pt x="20655" y="21600"/>
                  </a:lnTo>
                  <a:lnTo>
                    <a:pt x="21159" y="21415"/>
                  </a:lnTo>
                  <a:lnTo>
                    <a:pt x="21411" y="21137"/>
                  </a:lnTo>
                  <a:lnTo>
                    <a:pt x="21600" y="20906"/>
                  </a:lnTo>
                  <a:lnTo>
                    <a:pt x="21600" y="20721"/>
                  </a:lnTo>
                  <a:lnTo>
                    <a:pt x="21600" y="20536"/>
                  </a:lnTo>
                  <a:lnTo>
                    <a:pt x="21600" y="20351"/>
                  </a:lnTo>
                  <a:lnTo>
                    <a:pt x="21537" y="20212"/>
                  </a:lnTo>
                  <a:lnTo>
                    <a:pt x="21411" y="19935"/>
                  </a:lnTo>
                  <a:lnTo>
                    <a:pt x="21285" y="19750"/>
                  </a:lnTo>
                  <a:lnTo>
                    <a:pt x="21159" y="19565"/>
                  </a:lnTo>
                  <a:lnTo>
                    <a:pt x="21033" y="19472"/>
                  </a:lnTo>
                  <a:lnTo>
                    <a:pt x="20781" y="19056"/>
                  </a:lnTo>
                  <a:lnTo>
                    <a:pt x="20529" y="18779"/>
                  </a:lnTo>
                  <a:lnTo>
                    <a:pt x="20341" y="18455"/>
                  </a:lnTo>
                  <a:lnTo>
                    <a:pt x="20089" y="18085"/>
                  </a:lnTo>
                  <a:lnTo>
                    <a:pt x="19711" y="17807"/>
                  </a:lnTo>
                  <a:lnTo>
                    <a:pt x="19459" y="17484"/>
                  </a:lnTo>
                  <a:lnTo>
                    <a:pt x="19144" y="17206"/>
                  </a:lnTo>
                  <a:lnTo>
                    <a:pt x="18892" y="16836"/>
                  </a:lnTo>
                  <a:lnTo>
                    <a:pt x="18514" y="16512"/>
                  </a:lnTo>
                  <a:lnTo>
                    <a:pt x="18136" y="16235"/>
                  </a:lnTo>
                  <a:lnTo>
                    <a:pt x="17822" y="15865"/>
                  </a:lnTo>
                  <a:lnTo>
                    <a:pt x="17570" y="15633"/>
                  </a:lnTo>
                  <a:lnTo>
                    <a:pt x="17192" y="15356"/>
                  </a:lnTo>
                  <a:lnTo>
                    <a:pt x="16940" y="14986"/>
                  </a:lnTo>
                  <a:lnTo>
                    <a:pt x="16499" y="14755"/>
                  </a:lnTo>
                  <a:lnTo>
                    <a:pt x="16247" y="14385"/>
                  </a:lnTo>
                  <a:lnTo>
                    <a:pt x="15869" y="14107"/>
                  </a:lnTo>
                  <a:lnTo>
                    <a:pt x="15555" y="13876"/>
                  </a:lnTo>
                  <a:lnTo>
                    <a:pt x="15177" y="13506"/>
                  </a:lnTo>
                  <a:lnTo>
                    <a:pt x="14799" y="13228"/>
                  </a:lnTo>
                  <a:lnTo>
                    <a:pt x="14421" y="12904"/>
                  </a:lnTo>
                  <a:lnTo>
                    <a:pt x="14232" y="12627"/>
                  </a:lnTo>
                  <a:lnTo>
                    <a:pt x="13854" y="12303"/>
                  </a:lnTo>
                  <a:lnTo>
                    <a:pt x="13476" y="12026"/>
                  </a:lnTo>
                  <a:lnTo>
                    <a:pt x="13162" y="11656"/>
                  </a:lnTo>
                  <a:lnTo>
                    <a:pt x="12910" y="11424"/>
                  </a:lnTo>
                  <a:lnTo>
                    <a:pt x="12532" y="11054"/>
                  </a:lnTo>
                  <a:lnTo>
                    <a:pt x="12154" y="10777"/>
                  </a:lnTo>
                  <a:lnTo>
                    <a:pt x="11965" y="10546"/>
                  </a:lnTo>
                  <a:lnTo>
                    <a:pt x="11713" y="10176"/>
                  </a:lnTo>
                  <a:lnTo>
                    <a:pt x="11461" y="9991"/>
                  </a:lnTo>
                  <a:lnTo>
                    <a:pt x="11335" y="9806"/>
                  </a:lnTo>
                  <a:lnTo>
                    <a:pt x="11209" y="9667"/>
                  </a:lnTo>
                  <a:lnTo>
                    <a:pt x="10957" y="9482"/>
                  </a:lnTo>
                  <a:lnTo>
                    <a:pt x="10769" y="9112"/>
                  </a:lnTo>
                  <a:lnTo>
                    <a:pt x="10391" y="8834"/>
                  </a:lnTo>
                  <a:lnTo>
                    <a:pt x="10013" y="8510"/>
                  </a:lnTo>
                  <a:lnTo>
                    <a:pt x="9761" y="8140"/>
                  </a:lnTo>
                  <a:lnTo>
                    <a:pt x="9446" y="7817"/>
                  </a:lnTo>
                  <a:lnTo>
                    <a:pt x="9194" y="7447"/>
                  </a:lnTo>
                  <a:lnTo>
                    <a:pt x="8816" y="7077"/>
                  </a:lnTo>
                  <a:lnTo>
                    <a:pt x="8564" y="6845"/>
                  </a:lnTo>
                  <a:lnTo>
                    <a:pt x="8250" y="6475"/>
                  </a:lnTo>
                  <a:lnTo>
                    <a:pt x="7998" y="6152"/>
                  </a:lnTo>
                  <a:lnTo>
                    <a:pt x="7620" y="5874"/>
                  </a:lnTo>
                  <a:lnTo>
                    <a:pt x="7242" y="5504"/>
                  </a:lnTo>
                  <a:lnTo>
                    <a:pt x="7053" y="5180"/>
                  </a:lnTo>
                  <a:lnTo>
                    <a:pt x="6675" y="4903"/>
                  </a:lnTo>
                  <a:lnTo>
                    <a:pt x="6297" y="4533"/>
                  </a:lnTo>
                  <a:lnTo>
                    <a:pt x="5983" y="4209"/>
                  </a:lnTo>
                  <a:lnTo>
                    <a:pt x="5605" y="3931"/>
                  </a:lnTo>
                  <a:lnTo>
                    <a:pt x="5353" y="3561"/>
                  </a:lnTo>
                  <a:lnTo>
                    <a:pt x="4975" y="3330"/>
                  </a:lnTo>
                  <a:lnTo>
                    <a:pt x="4660" y="2960"/>
                  </a:lnTo>
                  <a:lnTo>
                    <a:pt x="4282" y="2683"/>
                  </a:lnTo>
                  <a:lnTo>
                    <a:pt x="3904" y="2359"/>
                  </a:lnTo>
                  <a:lnTo>
                    <a:pt x="3590" y="1989"/>
                  </a:lnTo>
                  <a:lnTo>
                    <a:pt x="3212" y="1758"/>
                  </a:lnTo>
                  <a:lnTo>
                    <a:pt x="2834" y="1388"/>
                  </a:lnTo>
                  <a:lnTo>
                    <a:pt x="2456" y="1110"/>
                  </a:lnTo>
                  <a:lnTo>
                    <a:pt x="2141" y="786"/>
                  </a:lnTo>
                  <a:lnTo>
                    <a:pt x="1763" y="509"/>
                  </a:lnTo>
                  <a:lnTo>
                    <a:pt x="1385" y="231"/>
                  </a:lnTo>
                  <a:lnTo>
                    <a:pt x="1071" y="0"/>
                  </a:lnTo>
                  <a:lnTo>
                    <a:pt x="945" y="0"/>
                  </a:lnTo>
                  <a:lnTo>
                    <a:pt x="945" y="46"/>
                  </a:lnTo>
                  <a:lnTo>
                    <a:pt x="0" y="694"/>
                  </a:lnTo>
                  <a:lnTo>
                    <a:pt x="0" y="69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54" name="Shape 1454"/>
            <p:cNvSpPr/>
            <p:nvPr/>
          </p:nvSpPr>
          <p:spPr>
            <a:xfrm>
              <a:off x="167151" y="214666"/>
              <a:ext cx="954009" cy="887347"/>
            </a:xfrm>
            <a:custGeom>
              <a:avLst/>
              <a:gdLst/>
              <a:ahLst/>
              <a:cxnLst>
                <a:cxn ang="0">
                  <a:pos x="wd2" y="hd2"/>
                </a:cxn>
                <a:cxn ang="5400000">
                  <a:pos x="wd2" y="hd2"/>
                </a:cxn>
                <a:cxn ang="10800000">
                  <a:pos x="wd2" y="hd2"/>
                </a:cxn>
                <a:cxn ang="16200000">
                  <a:pos x="wd2" y="hd2"/>
                </a:cxn>
              </a:cxnLst>
              <a:rect l="0" t="0" r="r" b="b"/>
              <a:pathLst>
                <a:path w="21600" h="21600" extrusionOk="0">
                  <a:moveTo>
                    <a:pt x="21179" y="0"/>
                  </a:moveTo>
                  <a:lnTo>
                    <a:pt x="0" y="21148"/>
                  </a:lnTo>
                  <a:lnTo>
                    <a:pt x="0" y="21175"/>
                  </a:lnTo>
                  <a:lnTo>
                    <a:pt x="37" y="21254"/>
                  </a:lnTo>
                  <a:lnTo>
                    <a:pt x="62" y="21321"/>
                  </a:lnTo>
                  <a:lnTo>
                    <a:pt x="136" y="21401"/>
                  </a:lnTo>
                  <a:lnTo>
                    <a:pt x="186" y="21480"/>
                  </a:lnTo>
                  <a:lnTo>
                    <a:pt x="235" y="21547"/>
                  </a:lnTo>
                  <a:lnTo>
                    <a:pt x="272" y="21573"/>
                  </a:lnTo>
                  <a:lnTo>
                    <a:pt x="297" y="21600"/>
                  </a:lnTo>
                  <a:lnTo>
                    <a:pt x="21600" y="558"/>
                  </a:lnTo>
                  <a:lnTo>
                    <a:pt x="21575" y="505"/>
                  </a:lnTo>
                  <a:lnTo>
                    <a:pt x="21551" y="465"/>
                  </a:lnTo>
                  <a:lnTo>
                    <a:pt x="21476" y="359"/>
                  </a:lnTo>
                  <a:lnTo>
                    <a:pt x="21414" y="253"/>
                  </a:lnTo>
                  <a:lnTo>
                    <a:pt x="21315" y="160"/>
                  </a:lnTo>
                  <a:lnTo>
                    <a:pt x="21241" y="80"/>
                  </a:lnTo>
                  <a:lnTo>
                    <a:pt x="21192" y="27"/>
                  </a:lnTo>
                  <a:lnTo>
                    <a:pt x="21179" y="0"/>
                  </a:lnTo>
                  <a:lnTo>
                    <a:pt x="21179"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55" name="Shape 1455"/>
            <p:cNvSpPr/>
            <p:nvPr/>
          </p:nvSpPr>
          <p:spPr>
            <a:xfrm>
              <a:off x="11620" y="0"/>
              <a:ext cx="943081" cy="853471"/>
            </a:xfrm>
            <a:custGeom>
              <a:avLst/>
              <a:gdLst/>
              <a:ahLst/>
              <a:cxnLst>
                <a:cxn ang="0">
                  <a:pos x="wd2" y="hd2"/>
                </a:cxn>
                <a:cxn ang="5400000">
                  <a:pos x="wd2" y="hd2"/>
                </a:cxn>
                <a:cxn ang="10800000">
                  <a:pos x="wd2" y="hd2"/>
                </a:cxn>
                <a:cxn ang="16200000">
                  <a:pos x="wd2" y="hd2"/>
                </a:cxn>
              </a:cxnLst>
              <a:rect l="0" t="0" r="r" b="b"/>
              <a:pathLst>
                <a:path w="21600" h="21600" extrusionOk="0">
                  <a:moveTo>
                    <a:pt x="21412" y="55"/>
                  </a:moveTo>
                  <a:lnTo>
                    <a:pt x="19511" y="1687"/>
                  </a:lnTo>
                  <a:lnTo>
                    <a:pt x="11307" y="9984"/>
                  </a:lnTo>
                  <a:lnTo>
                    <a:pt x="0" y="21448"/>
                  </a:lnTo>
                  <a:lnTo>
                    <a:pt x="25" y="21503"/>
                  </a:lnTo>
                  <a:lnTo>
                    <a:pt x="63" y="21517"/>
                  </a:lnTo>
                  <a:lnTo>
                    <a:pt x="138" y="21572"/>
                  </a:lnTo>
                  <a:lnTo>
                    <a:pt x="213" y="21600"/>
                  </a:lnTo>
                  <a:lnTo>
                    <a:pt x="5466" y="16553"/>
                  </a:lnTo>
                  <a:lnTo>
                    <a:pt x="8718" y="20231"/>
                  </a:lnTo>
                  <a:lnTo>
                    <a:pt x="9118" y="19788"/>
                  </a:lnTo>
                  <a:lnTo>
                    <a:pt x="5866" y="16193"/>
                  </a:lnTo>
                  <a:lnTo>
                    <a:pt x="10881" y="11436"/>
                  </a:lnTo>
                  <a:lnTo>
                    <a:pt x="13733" y="15004"/>
                  </a:lnTo>
                  <a:lnTo>
                    <a:pt x="14046" y="14686"/>
                  </a:lnTo>
                  <a:lnTo>
                    <a:pt x="11206" y="11063"/>
                  </a:lnTo>
                  <a:lnTo>
                    <a:pt x="11257" y="10980"/>
                  </a:lnTo>
                  <a:lnTo>
                    <a:pt x="11332" y="10911"/>
                  </a:lnTo>
                  <a:lnTo>
                    <a:pt x="11407" y="10828"/>
                  </a:lnTo>
                  <a:lnTo>
                    <a:pt x="11469" y="10745"/>
                  </a:lnTo>
                  <a:lnTo>
                    <a:pt x="11544" y="10676"/>
                  </a:lnTo>
                  <a:lnTo>
                    <a:pt x="11619" y="10593"/>
                  </a:lnTo>
                  <a:lnTo>
                    <a:pt x="11682" y="10510"/>
                  </a:lnTo>
                  <a:lnTo>
                    <a:pt x="11757" y="10454"/>
                  </a:lnTo>
                  <a:lnTo>
                    <a:pt x="11832" y="10385"/>
                  </a:lnTo>
                  <a:lnTo>
                    <a:pt x="11907" y="10302"/>
                  </a:lnTo>
                  <a:lnTo>
                    <a:pt x="11969" y="10219"/>
                  </a:lnTo>
                  <a:lnTo>
                    <a:pt x="12044" y="10150"/>
                  </a:lnTo>
                  <a:lnTo>
                    <a:pt x="12120" y="10067"/>
                  </a:lnTo>
                  <a:lnTo>
                    <a:pt x="12182" y="9984"/>
                  </a:lnTo>
                  <a:lnTo>
                    <a:pt x="12257" y="9901"/>
                  </a:lnTo>
                  <a:lnTo>
                    <a:pt x="12332" y="9832"/>
                  </a:lnTo>
                  <a:lnTo>
                    <a:pt x="12395" y="9749"/>
                  </a:lnTo>
                  <a:lnTo>
                    <a:pt x="12470" y="9666"/>
                  </a:lnTo>
                  <a:lnTo>
                    <a:pt x="12545" y="9597"/>
                  </a:lnTo>
                  <a:lnTo>
                    <a:pt x="12620" y="9542"/>
                  </a:lnTo>
                  <a:lnTo>
                    <a:pt x="12657" y="9431"/>
                  </a:lnTo>
                  <a:lnTo>
                    <a:pt x="12732" y="9362"/>
                  </a:lnTo>
                  <a:lnTo>
                    <a:pt x="12807" y="9279"/>
                  </a:lnTo>
                  <a:lnTo>
                    <a:pt x="12895" y="9224"/>
                  </a:lnTo>
                  <a:lnTo>
                    <a:pt x="12970" y="9113"/>
                  </a:lnTo>
                  <a:lnTo>
                    <a:pt x="13045" y="9071"/>
                  </a:lnTo>
                  <a:lnTo>
                    <a:pt x="13120" y="8961"/>
                  </a:lnTo>
                  <a:lnTo>
                    <a:pt x="13183" y="8906"/>
                  </a:lnTo>
                  <a:lnTo>
                    <a:pt x="13258" y="8836"/>
                  </a:lnTo>
                  <a:lnTo>
                    <a:pt x="13333" y="8753"/>
                  </a:lnTo>
                  <a:lnTo>
                    <a:pt x="13395" y="8670"/>
                  </a:lnTo>
                  <a:lnTo>
                    <a:pt x="13470" y="8587"/>
                  </a:lnTo>
                  <a:lnTo>
                    <a:pt x="13545" y="8518"/>
                  </a:lnTo>
                  <a:lnTo>
                    <a:pt x="13608" y="8463"/>
                  </a:lnTo>
                  <a:lnTo>
                    <a:pt x="13658" y="8352"/>
                  </a:lnTo>
                  <a:lnTo>
                    <a:pt x="13758" y="8311"/>
                  </a:lnTo>
                  <a:lnTo>
                    <a:pt x="13833" y="8228"/>
                  </a:lnTo>
                  <a:lnTo>
                    <a:pt x="13896" y="8145"/>
                  </a:lnTo>
                  <a:lnTo>
                    <a:pt x="13971" y="8062"/>
                  </a:lnTo>
                  <a:lnTo>
                    <a:pt x="14046" y="7993"/>
                  </a:lnTo>
                  <a:lnTo>
                    <a:pt x="14108" y="7910"/>
                  </a:lnTo>
                  <a:lnTo>
                    <a:pt x="14183" y="7827"/>
                  </a:lnTo>
                  <a:lnTo>
                    <a:pt x="14258" y="7758"/>
                  </a:lnTo>
                  <a:lnTo>
                    <a:pt x="14321" y="7675"/>
                  </a:lnTo>
                  <a:lnTo>
                    <a:pt x="14396" y="7592"/>
                  </a:lnTo>
                  <a:lnTo>
                    <a:pt x="14471" y="7536"/>
                  </a:lnTo>
                  <a:lnTo>
                    <a:pt x="14546" y="7467"/>
                  </a:lnTo>
                  <a:lnTo>
                    <a:pt x="14608" y="7384"/>
                  </a:lnTo>
                  <a:lnTo>
                    <a:pt x="14683" y="7301"/>
                  </a:lnTo>
                  <a:lnTo>
                    <a:pt x="14759" y="7232"/>
                  </a:lnTo>
                  <a:lnTo>
                    <a:pt x="14821" y="7149"/>
                  </a:lnTo>
                  <a:lnTo>
                    <a:pt x="14896" y="7066"/>
                  </a:lnTo>
                  <a:lnTo>
                    <a:pt x="14971" y="6997"/>
                  </a:lnTo>
                  <a:lnTo>
                    <a:pt x="15034" y="6914"/>
                  </a:lnTo>
                  <a:lnTo>
                    <a:pt x="15109" y="6831"/>
                  </a:lnTo>
                  <a:lnTo>
                    <a:pt x="15209" y="6776"/>
                  </a:lnTo>
                  <a:lnTo>
                    <a:pt x="15259" y="6679"/>
                  </a:lnTo>
                  <a:lnTo>
                    <a:pt x="15321" y="6624"/>
                  </a:lnTo>
                  <a:lnTo>
                    <a:pt x="15396" y="6541"/>
                  </a:lnTo>
                  <a:lnTo>
                    <a:pt x="15496" y="6458"/>
                  </a:lnTo>
                  <a:lnTo>
                    <a:pt x="15559" y="6389"/>
                  </a:lnTo>
                  <a:lnTo>
                    <a:pt x="15634" y="6306"/>
                  </a:lnTo>
                  <a:lnTo>
                    <a:pt x="15709" y="6250"/>
                  </a:lnTo>
                  <a:lnTo>
                    <a:pt x="15772" y="6181"/>
                  </a:lnTo>
                  <a:lnTo>
                    <a:pt x="19224" y="10150"/>
                  </a:lnTo>
                  <a:lnTo>
                    <a:pt x="19511" y="9721"/>
                  </a:lnTo>
                  <a:lnTo>
                    <a:pt x="16109" y="5836"/>
                  </a:lnTo>
                  <a:lnTo>
                    <a:pt x="16184" y="5753"/>
                  </a:lnTo>
                  <a:lnTo>
                    <a:pt x="16247" y="5656"/>
                  </a:lnTo>
                  <a:lnTo>
                    <a:pt x="16347" y="5573"/>
                  </a:lnTo>
                  <a:lnTo>
                    <a:pt x="16422" y="5490"/>
                  </a:lnTo>
                  <a:lnTo>
                    <a:pt x="16485" y="5393"/>
                  </a:lnTo>
                  <a:lnTo>
                    <a:pt x="16585" y="5310"/>
                  </a:lnTo>
                  <a:lnTo>
                    <a:pt x="16660" y="5227"/>
                  </a:lnTo>
                  <a:lnTo>
                    <a:pt x="16747" y="5130"/>
                  </a:lnTo>
                  <a:lnTo>
                    <a:pt x="16822" y="5047"/>
                  </a:lnTo>
                  <a:lnTo>
                    <a:pt x="16922" y="4964"/>
                  </a:lnTo>
                  <a:lnTo>
                    <a:pt x="16985" y="4868"/>
                  </a:lnTo>
                  <a:lnTo>
                    <a:pt x="17085" y="4785"/>
                  </a:lnTo>
                  <a:lnTo>
                    <a:pt x="17160" y="4702"/>
                  </a:lnTo>
                  <a:lnTo>
                    <a:pt x="17247" y="4619"/>
                  </a:lnTo>
                  <a:lnTo>
                    <a:pt x="17323" y="4550"/>
                  </a:lnTo>
                  <a:lnTo>
                    <a:pt x="17410" y="4467"/>
                  </a:lnTo>
                  <a:lnTo>
                    <a:pt x="17485" y="4356"/>
                  </a:lnTo>
                  <a:lnTo>
                    <a:pt x="17585" y="4287"/>
                  </a:lnTo>
                  <a:lnTo>
                    <a:pt x="17648" y="4204"/>
                  </a:lnTo>
                  <a:lnTo>
                    <a:pt x="17748" y="4093"/>
                  </a:lnTo>
                  <a:lnTo>
                    <a:pt x="17823" y="4024"/>
                  </a:lnTo>
                  <a:lnTo>
                    <a:pt x="17910" y="3941"/>
                  </a:lnTo>
                  <a:lnTo>
                    <a:pt x="17985" y="3858"/>
                  </a:lnTo>
                  <a:lnTo>
                    <a:pt x="18085" y="3789"/>
                  </a:lnTo>
                  <a:lnTo>
                    <a:pt x="18148" y="3678"/>
                  </a:lnTo>
                  <a:lnTo>
                    <a:pt x="18248" y="3595"/>
                  </a:lnTo>
                  <a:lnTo>
                    <a:pt x="18348" y="3526"/>
                  </a:lnTo>
                  <a:lnTo>
                    <a:pt x="18411" y="3443"/>
                  </a:lnTo>
                  <a:lnTo>
                    <a:pt x="18511" y="3360"/>
                  </a:lnTo>
                  <a:lnTo>
                    <a:pt x="18586" y="3291"/>
                  </a:lnTo>
                  <a:lnTo>
                    <a:pt x="18673" y="3181"/>
                  </a:lnTo>
                  <a:lnTo>
                    <a:pt x="18773" y="3098"/>
                  </a:lnTo>
                  <a:lnTo>
                    <a:pt x="18836" y="3028"/>
                  </a:lnTo>
                  <a:lnTo>
                    <a:pt x="18936" y="2945"/>
                  </a:lnTo>
                  <a:lnTo>
                    <a:pt x="19011" y="2835"/>
                  </a:lnTo>
                  <a:lnTo>
                    <a:pt x="19099" y="2766"/>
                  </a:lnTo>
                  <a:lnTo>
                    <a:pt x="19199" y="2683"/>
                  </a:lnTo>
                  <a:lnTo>
                    <a:pt x="19274" y="2600"/>
                  </a:lnTo>
                  <a:lnTo>
                    <a:pt x="19361" y="2517"/>
                  </a:lnTo>
                  <a:lnTo>
                    <a:pt x="19461" y="2448"/>
                  </a:lnTo>
                  <a:lnTo>
                    <a:pt x="19536" y="2365"/>
                  </a:lnTo>
                  <a:lnTo>
                    <a:pt x="19624" y="2282"/>
                  </a:lnTo>
                  <a:lnTo>
                    <a:pt x="19699" y="2213"/>
                  </a:lnTo>
                  <a:lnTo>
                    <a:pt x="19786" y="2130"/>
                  </a:lnTo>
                  <a:lnTo>
                    <a:pt x="19861" y="2019"/>
                  </a:lnTo>
                  <a:lnTo>
                    <a:pt x="19962" y="1950"/>
                  </a:lnTo>
                  <a:lnTo>
                    <a:pt x="20049" y="1894"/>
                  </a:lnTo>
                  <a:lnTo>
                    <a:pt x="20149" y="1812"/>
                  </a:lnTo>
                  <a:lnTo>
                    <a:pt x="20224" y="1715"/>
                  </a:lnTo>
                  <a:lnTo>
                    <a:pt x="20312" y="1632"/>
                  </a:lnTo>
                  <a:lnTo>
                    <a:pt x="20387" y="1549"/>
                  </a:lnTo>
                  <a:lnTo>
                    <a:pt x="20487" y="1466"/>
                  </a:lnTo>
                  <a:lnTo>
                    <a:pt x="20574" y="1397"/>
                  </a:lnTo>
                  <a:lnTo>
                    <a:pt x="20649" y="1314"/>
                  </a:lnTo>
                  <a:lnTo>
                    <a:pt x="20737" y="1231"/>
                  </a:lnTo>
                  <a:lnTo>
                    <a:pt x="20837" y="1162"/>
                  </a:lnTo>
                  <a:lnTo>
                    <a:pt x="20912" y="1079"/>
                  </a:lnTo>
                  <a:lnTo>
                    <a:pt x="21025" y="996"/>
                  </a:lnTo>
                  <a:lnTo>
                    <a:pt x="21100" y="927"/>
                  </a:lnTo>
                  <a:lnTo>
                    <a:pt x="21200" y="844"/>
                  </a:lnTo>
                  <a:lnTo>
                    <a:pt x="21287" y="761"/>
                  </a:lnTo>
                  <a:lnTo>
                    <a:pt x="21362" y="678"/>
                  </a:lnTo>
                  <a:lnTo>
                    <a:pt x="21450" y="608"/>
                  </a:lnTo>
                  <a:lnTo>
                    <a:pt x="21550" y="553"/>
                  </a:lnTo>
                  <a:lnTo>
                    <a:pt x="21575" y="470"/>
                  </a:lnTo>
                  <a:lnTo>
                    <a:pt x="21600" y="373"/>
                  </a:lnTo>
                  <a:lnTo>
                    <a:pt x="21575" y="318"/>
                  </a:lnTo>
                  <a:lnTo>
                    <a:pt x="21575" y="263"/>
                  </a:lnTo>
                  <a:lnTo>
                    <a:pt x="21575" y="207"/>
                  </a:lnTo>
                  <a:lnTo>
                    <a:pt x="21575" y="180"/>
                  </a:lnTo>
                  <a:lnTo>
                    <a:pt x="21525" y="83"/>
                  </a:lnTo>
                  <a:lnTo>
                    <a:pt x="21475" y="28"/>
                  </a:lnTo>
                  <a:lnTo>
                    <a:pt x="21450" y="0"/>
                  </a:lnTo>
                  <a:lnTo>
                    <a:pt x="21412" y="55"/>
                  </a:lnTo>
                  <a:lnTo>
                    <a:pt x="21412" y="55"/>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56" name="Shape 1456"/>
            <p:cNvSpPr/>
            <p:nvPr/>
          </p:nvSpPr>
          <p:spPr>
            <a:xfrm>
              <a:off x="58310" y="805111"/>
              <a:ext cx="85239" cy="89609"/>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57" name="Shape 1457"/>
            <p:cNvSpPr/>
            <p:nvPr/>
          </p:nvSpPr>
          <p:spPr>
            <a:xfrm>
              <a:off x="103242" y="764812"/>
              <a:ext cx="83053" cy="90702"/>
            </a:xfrm>
            <a:custGeom>
              <a:avLst/>
              <a:gdLst/>
              <a:ahLst/>
              <a:cxnLst>
                <a:cxn ang="0">
                  <a:pos x="wd2" y="hd2"/>
                </a:cxn>
                <a:cxn ang="5400000">
                  <a:pos x="wd2" y="hd2"/>
                </a:cxn>
                <a:cxn ang="10800000">
                  <a:pos x="wd2" y="hd2"/>
                </a:cxn>
                <a:cxn ang="16200000">
                  <a:pos x="wd2" y="hd2"/>
                </a:cxn>
              </a:cxnLst>
              <a:rect l="0" t="0" r="r" b="b"/>
              <a:pathLst>
                <a:path w="21600" h="21600" extrusionOk="0">
                  <a:moveTo>
                    <a:pt x="3126" y="0"/>
                  </a:moveTo>
                  <a:lnTo>
                    <a:pt x="0" y="4034"/>
                  </a:lnTo>
                  <a:lnTo>
                    <a:pt x="18616" y="21600"/>
                  </a:lnTo>
                  <a:lnTo>
                    <a:pt x="21600" y="18607"/>
                  </a:lnTo>
                  <a:lnTo>
                    <a:pt x="3126" y="0"/>
                  </a:lnTo>
                  <a:lnTo>
                    <a:pt x="312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58" name="Shape 1458"/>
            <p:cNvSpPr/>
            <p:nvPr/>
          </p:nvSpPr>
          <p:spPr>
            <a:xfrm>
              <a:off x="152577" y="715800"/>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820"/>
                  </a:lnTo>
                  <a:lnTo>
                    <a:pt x="18655" y="21600"/>
                  </a:lnTo>
                  <a:lnTo>
                    <a:pt x="21600" y="18834"/>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59" name="Shape 1459"/>
            <p:cNvSpPr/>
            <p:nvPr/>
          </p:nvSpPr>
          <p:spPr>
            <a:xfrm>
              <a:off x="193155" y="667856"/>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60" name="Shape 1460"/>
            <p:cNvSpPr/>
            <p:nvPr/>
          </p:nvSpPr>
          <p:spPr>
            <a:xfrm>
              <a:off x="288450" y="600395"/>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773"/>
                  </a:lnTo>
                  <a:lnTo>
                    <a:pt x="1893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61" name="Shape 1461"/>
            <p:cNvSpPr/>
            <p:nvPr/>
          </p:nvSpPr>
          <p:spPr>
            <a:xfrm>
              <a:off x="332288" y="561195"/>
              <a:ext cx="84146" cy="89610"/>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556"/>
                  </a:lnTo>
                  <a:lnTo>
                    <a:pt x="18935" y="21600"/>
                  </a:lnTo>
                  <a:lnTo>
                    <a:pt x="21600" y="18834"/>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62" name="Shape 1462"/>
            <p:cNvSpPr/>
            <p:nvPr/>
          </p:nvSpPr>
          <p:spPr>
            <a:xfrm>
              <a:off x="382721" y="509992"/>
              <a:ext cx="83053" cy="89609"/>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710"/>
                  </a:lnTo>
                  <a:lnTo>
                    <a:pt x="18900" y="21600"/>
                  </a:lnTo>
                  <a:lnTo>
                    <a:pt x="21600" y="19082"/>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63" name="Shape 1463"/>
            <p:cNvSpPr/>
            <p:nvPr/>
          </p:nvSpPr>
          <p:spPr>
            <a:xfrm>
              <a:off x="435330" y="460986"/>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927"/>
                  </a:lnTo>
                  <a:lnTo>
                    <a:pt x="18655" y="21600"/>
                  </a:lnTo>
                  <a:lnTo>
                    <a:pt x="21600" y="18851"/>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64" name="Shape 1464"/>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465" name="Shape 1465"/>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466" name="Shape 1466"/>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467" name="Shape 1467"/>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1468" name="Shape 1468"/>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69" name="Shape 1469"/>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70" name="Shape 1470"/>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71" name="Shape 1471"/>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1472" name="Shape 1472"/>
            <p:cNvSpPr/>
            <p:nvPr/>
          </p:nvSpPr>
          <p:spPr>
            <a:xfrm>
              <a:off x="746554" y="188777"/>
              <a:ext cx="83053" cy="90703"/>
            </a:xfrm>
            <a:custGeom>
              <a:avLst/>
              <a:gdLst/>
              <a:ahLst/>
              <a:cxnLst>
                <a:cxn ang="0">
                  <a:pos x="wd2" y="hd2"/>
                </a:cxn>
                <a:cxn ang="5400000">
                  <a:pos x="wd2" y="hd2"/>
                </a:cxn>
                <a:cxn ang="10800000">
                  <a:pos x="wd2" y="hd2"/>
                </a:cxn>
                <a:cxn ang="16200000">
                  <a:pos x="wd2" y="hd2"/>
                </a:cxn>
              </a:cxnLst>
              <a:rect l="0" t="0" r="r" b="b"/>
              <a:pathLst>
                <a:path w="21600" h="21600" extrusionOk="0">
                  <a:moveTo>
                    <a:pt x="3268" y="0"/>
                  </a:moveTo>
                  <a:lnTo>
                    <a:pt x="0" y="3927"/>
                  </a:lnTo>
                  <a:lnTo>
                    <a:pt x="18616" y="21600"/>
                  </a:lnTo>
                  <a:lnTo>
                    <a:pt x="21600" y="18851"/>
                  </a:lnTo>
                  <a:lnTo>
                    <a:pt x="3268" y="0"/>
                  </a:lnTo>
                  <a:lnTo>
                    <a:pt x="3268"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73" name="Shape 1473"/>
            <p:cNvSpPr/>
            <p:nvPr/>
          </p:nvSpPr>
          <p:spPr>
            <a:xfrm>
              <a:off x="788207" y="1495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9184"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74" name="Shape 1474"/>
            <p:cNvSpPr/>
            <p:nvPr/>
          </p:nvSpPr>
          <p:spPr>
            <a:xfrm>
              <a:off x="838640" y="983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8616"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1475" name="Shape 1475"/>
            <p:cNvSpPr/>
            <p:nvPr/>
          </p:nvSpPr>
          <p:spPr>
            <a:xfrm>
              <a:off x="892343" y="49365"/>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4034"/>
                  </a:lnTo>
                  <a:lnTo>
                    <a:pt x="1865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sp>
        <p:nvSpPr>
          <p:cNvPr id="1477" name="Shape 1477"/>
          <p:cNvSpPr/>
          <p:nvPr/>
        </p:nvSpPr>
        <p:spPr>
          <a:xfrm>
            <a:off x="9146215" y="3000984"/>
            <a:ext cx="1308138" cy="9144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algn="ctr" defTabSz="1295400">
              <a:buClr>
                <a:srgbClr val="000000"/>
              </a:buClr>
              <a:defRPr sz="5400" b="1">
                <a:uFill>
                  <a:solidFill/>
                </a:uFill>
                <a:latin typeface="Calibri"/>
                <a:ea typeface="Calibri"/>
                <a:cs typeface="Calibri"/>
                <a:sym typeface="Calibri"/>
              </a:defRPr>
            </a:lvl1pPr>
          </a:lstStyle>
          <a:p>
            <a:pPr lvl="0">
              <a:defRPr sz="1800" b="0">
                <a:uFillTx/>
              </a:defRPr>
            </a:pPr>
            <a:r>
              <a:rPr sz="5400" b="1">
                <a:uFill>
                  <a:solidFill/>
                </a:uFill>
              </a:rPr>
              <a:t>MGI</a:t>
            </a:r>
          </a:p>
        </p:txBody>
      </p:sp>
      <p:sp>
        <p:nvSpPr>
          <p:cNvPr id="1478" name="Shape 1478"/>
          <p:cNvSpPr/>
          <p:nvPr/>
        </p:nvSpPr>
        <p:spPr>
          <a:xfrm>
            <a:off x="8837489" y="3975100"/>
            <a:ext cx="1909255" cy="5461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algn="ctr" defTabSz="1295400">
              <a:buClr>
                <a:srgbClr val="000000"/>
              </a:buClr>
              <a:defRPr sz="3000" b="1">
                <a:uFill>
                  <a:solidFill/>
                </a:uFill>
                <a:latin typeface="Calibri"/>
                <a:ea typeface="Calibri"/>
                <a:cs typeface="Calibri"/>
                <a:sym typeface="Calibri"/>
              </a:defRPr>
            </a:lvl1pPr>
          </a:lstStyle>
          <a:p>
            <a:pPr lvl="0">
              <a:defRPr sz="1800" b="0">
                <a:uFillTx/>
              </a:defRPr>
            </a:pPr>
            <a:r>
              <a:rPr sz="3000" b="1">
                <a:uFill>
                  <a:solidFill/>
                </a:uFill>
              </a:rPr>
              <a:t>Ecosystems</a:t>
            </a:r>
          </a:p>
        </p:txBody>
      </p:sp>
      <p:grpSp>
        <p:nvGrpSpPr>
          <p:cNvPr id="1703" name="Group 1703"/>
          <p:cNvGrpSpPr/>
          <p:nvPr/>
        </p:nvGrpSpPr>
        <p:grpSpPr>
          <a:xfrm>
            <a:off x="647700" y="6183604"/>
            <a:ext cx="11125884" cy="2490496"/>
            <a:chOff x="0" y="0"/>
            <a:chExt cx="11125883" cy="2490495"/>
          </a:xfrm>
        </p:grpSpPr>
        <p:grpSp>
          <p:nvGrpSpPr>
            <p:cNvPr id="1507" name="Group 1507"/>
            <p:cNvGrpSpPr/>
            <p:nvPr/>
          </p:nvGrpSpPr>
          <p:grpSpPr>
            <a:xfrm>
              <a:off x="0" y="-1"/>
              <a:ext cx="2022526" cy="482745"/>
              <a:chOff x="0" y="0"/>
              <a:chExt cx="2022525" cy="482743"/>
            </a:xfrm>
          </p:grpSpPr>
          <p:pic>
            <p:nvPicPr>
              <p:cNvPr id="1479" name="image5.png"/>
              <p:cNvPicPr/>
              <p:nvPr/>
            </p:nvPicPr>
            <p:blipFill>
              <a:blip r:embed="rId3">
                <a:extLst/>
              </a:blip>
              <a:stretch>
                <a:fillRect/>
              </a:stretch>
            </p:blipFill>
            <p:spPr>
              <a:xfrm>
                <a:off x="898346" y="87910"/>
                <a:ext cx="165560" cy="161695"/>
              </a:xfrm>
              <a:prstGeom prst="rect">
                <a:avLst/>
              </a:prstGeom>
              <a:ln w="12700" cap="flat">
                <a:noFill/>
                <a:round/>
              </a:ln>
              <a:effectLst/>
            </p:spPr>
          </p:pic>
          <p:sp>
            <p:nvSpPr>
              <p:cNvPr id="1480" name="Shape 1480"/>
              <p:cNvSpPr/>
              <p:nvPr/>
            </p:nvSpPr>
            <p:spPr>
              <a:xfrm rot="10800000">
                <a:off x="896349" y="4726"/>
                <a:ext cx="74439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481" name="image6.png"/>
              <p:cNvPicPr/>
              <p:nvPr/>
            </p:nvPicPr>
            <p:blipFill>
              <a:blip r:embed="rId4">
                <a:extLst/>
              </a:blip>
              <a:stretch>
                <a:fillRect/>
              </a:stretch>
            </p:blipFill>
            <p:spPr>
              <a:xfrm>
                <a:off x="424096" y="113167"/>
                <a:ext cx="158496" cy="118872"/>
              </a:xfrm>
              <a:prstGeom prst="rect">
                <a:avLst/>
              </a:prstGeom>
              <a:ln w="12700" cap="flat">
                <a:noFill/>
                <a:round/>
              </a:ln>
              <a:effectLst/>
            </p:spPr>
          </p:pic>
          <p:pic>
            <p:nvPicPr>
              <p:cNvPr id="1482" name="image7.png"/>
              <p:cNvPicPr/>
              <p:nvPr/>
            </p:nvPicPr>
            <p:blipFill>
              <a:blip r:embed="rId5">
                <a:extLst/>
              </a:blip>
              <a:srcRect l="8278" r="11275"/>
              <a:stretch>
                <a:fillRect/>
              </a:stretch>
            </p:blipFill>
            <p:spPr>
              <a:xfrm>
                <a:off x="660809" y="91520"/>
                <a:ext cx="167279" cy="156008"/>
              </a:xfrm>
              <a:prstGeom prst="rect">
                <a:avLst/>
              </a:prstGeom>
              <a:ln w="12700" cap="flat">
                <a:noFill/>
                <a:round/>
              </a:ln>
              <a:effectLst/>
            </p:spPr>
          </p:pic>
          <p:pic>
            <p:nvPicPr>
              <p:cNvPr id="1483" name="image8.png"/>
              <p:cNvPicPr/>
              <p:nvPr/>
            </p:nvPicPr>
            <p:blipFill>
              <a:blip r:embed="rId6">
                <a:extLst/>
              </a:blip>
              <a:srcRect b="10627"/>
              <a:stretch>
                <a:fillRect/>
              </a:stretch>
            </p:blipFill>
            <p:spPr>
              <a:xfrm>
                <a:off x="1152871" y="109845"/>
                <a:ext cx="170491" cy="122194"/>
              </a:xfrm>
              <a:prstGeom prst="rect">
                <a:avLst/>
              </a:prstGeom>
              <a:ln w="12700" cap="flat">
                <a:noFill/>
                <a:round/>
              </a:ln>
              <a:effectLst/>
            </p:spPr>
          </p:pic>
          <p:pic>
            <p:nvPicPr>
              <p:cNvPr id="1484" name="image9.png"/>
              <p:cNvPicPr/>
              <p:nvPr/>
            </p:nvPicPr>
            <p:blipFill>
              <a:blip r:embed="rId7">
                <a:extLst/>
              </a:blip>
              <a:srcRect l="11562" r="6088"/>
              <a:stretch>
                <a:fillRect/>
              </a:stretch>
            </p:blipFill>
            <p:spPr>
              <a:xfrm>
                <a:off x="1400236" y="110613"/>
                <a:ext cx="183140" cy="138991"/>
              </a:xfrm>
              <a:prstGeom prst="rect">
                <a:avLst/>
              </a:prstGeom>
              <a:ln w="12700" cap="flat">
                <a:noFill/>
                <a:round/>
              </a:ln>
              <a:effectLst/>
            </p:spPr>
          </p:pic>
          <p:pic>
            <p:nvPicPr>
              <p:cNvPr id="1485" name="image10.jpg"/>
              <p:cNvPicPr/>
              <p:nvPr/>
            </p:nvPicPr>
            <p:blipFill>
              <a:blip r:embed="rId8">
                <a:extLst/>
              </a:blip>
              <a:srcRect t="14676"/>
              <a:stretch>
                <a:fillRect/>
              </a:stretch>
            </p:blipFill>
            <p:spPr>
              <a:xfrm>
                <a:off x="1644852" y="126650"/>
                <a:ext cx="223060" cy="115475"/>
              </a:xfrm>
              <a:prstGeom prst="rect">
                <a:avLst/>
              </a:prstGeom>
              <a:ln w="12700" cap="flat">
                <a:noFill/>
                <a:round/>
              </a:ln>
              <a:effectLst/>
            </p:spPr>
          </p:pic>
          <p:sp>
            <p:nvSpPr>
              <p:cNvPr id="1486" name="Shape 1486"/>
              <p:cNvSpPr/>
              <p:nvPr/>
            </p:nvSpPr>
            <p:spPr>
              <a:xfrm rot="10800000">
                <a:off x="371402" y="4212"/>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487" name="image11.png"/>
              <p:cNvPicPr/>
              <p:nvPr/>
            </p:nvPicPr>
            <p:blipFill>
              <a:blip r:embed="rId9">
                <a:extLst/>
              </a:blip>
              <a:stretch>
                <a:fillRect/>
              </a:stretch>
            </p:blipFill>
            <p:spPr>
              <a:xfrm>
                <a:off x="228151" y="109085"/>
                <a:ext cx="143251" cy="139928"/>
              </a:xfrm>
              <a:prstGeom prst="rect">
                <a:avLst/>
              </a:prstGeom>
              <a:ln w="12700" cap="flat">
                <a:noFill/>
                <a:round/>
              </a:ln>
              <a:effectLst/>
            </p:spPr>
          </p:pic>
          <p:grpSp>
            <p:nvGrpSpPr>
              <p:cNvPr id="1491" name="Group 1491"/>
              <p:cNvGrpSpPr/>
              <p:nvPr/>
            </p:nvGrpSpPr>
            <p:grpSpPr>
              <a:xfrm>
                <a:off x="0" y="22291"/>
                <a:ext cx="344402" cy="460453"/>
                <a:chOff x="0" y="0"/>
                <a:chExt cx="344401" cy="460451"/>
              </a:xfrm>
            </p:grpSpPr>
            <p:sp>
              <p:nvSpPr>
                <p:cNvPr id="1488" name="Shape 1488"/>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89" name="Shape 1489"/>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90" name="Shape 1490"/>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495" name="Group 1495"/>
              <p:cNvGrpSpPr/>
              <p:nvPr/>
            </p:nvGrpSpPr>
            <p:grpSpPr>
              <a:xfrm rot="10800000">
                <a:off x="1678123" y="0"/>
                <a:ext cx="344403" cy="464787"/>
                <a:chOff x="0" y="0"/>
                <a:chExt cx="344401" cy="464786"/>
              </a:xfrm>
            </p:grpSpPr>
            <p:sp>
              <p:nvSpPr>
                <p:cNvPr id="1492" name="Shape 1492"/>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93" name="Shape 1493"/>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494" name="Shape 1494"/>
                <p:cNvSpPr/>
                <p:nvPr/>
              </p:nvSpPr>
              <p:spPr>
                <a:xfrm>
                  <a:off x="29" y="0"/>
                  <a:ext cx="344373" cy="464787"/>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1496" name="Shape 1496"/>
              <p:cNvSpPr/>
              <p:nvPr/>
            </p:nvSpPr>
            <p:spPr>
              <a:xfrm>
                <a:off x="406531" y="397666"/>
                <a:ext cx="737723"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97" name="Shape 1497"/>
              <p:cNvSpPr/>
              <p:nvPr/>
            </p:nvSpPr>
            <p:spPr>
              <a:xfrm>
                <a:off x="1521693" y="397666"/>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1500" name="Group 1500"/>
              <p:cNvGrpSpPr/>
              <p:nvPr/>
            </p:nvGrpSpPr>
            <p:grpSpPr>
              <a:xfrm>
                <a:off x="999580" y="260344"/>
                <a:ext cx="167846" cy="105390"/>
                <a:chOff x="0" y="0"/>
                <a:chExt cx="167845" cy="105388"/>
              </a:xfrm>
            </p:grpSpPr>
            <p:sp>
              <p:nvSpPr>
                <p:cNvPr id="1498" name="Shape 1498"/>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499" name="Shape 1499"/>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503" name="Group 1503"/>
              <p:cNvGrpSpPr/>
              <p:nvPr/>
            </p:nvGrpSpPr>
            <p:grpSpPr>
              <a:xfrm>
                <a:off x="1456266" y="262420"/>
                <a:ext cx="167845" cy="105390"/>
                <a:chOff x="0" y="0"/>
                <a:chExt cx="167844" cy="105388"/>
              </a:xfrm>
            </p:grpSpPr>
            <p:sp>
              <p:nvSpPr>
                <p:cNvPr id="1501" name="Shape 1501"/>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02" name="Shape 1502"/>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506" name="Group 1506"/>
              <p:cNvGrpSpPr/>
              <p:nvPr/>
            </p:nvGrpSpPr>
            <p:grpSpPr>
              <a:xfrm>
                <a:off x="552656" y="263450"/>
                <a:ext cx="167847" cy="105390"/>
                <a:chOff x="0" y="0"/>
                <a:chExt cx="167845" cy="105388"/>
              </a:xfrm>
            </p:grpSpPr>
            <p:sp>
              <p:nvSpPr>
                <p:cNvPr id="1504" name="Shape 1504"/>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05" name="Shape 1505"/>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1536" name="Group 1536"/>
            <p:cNvGrpSpPr/>
            <p:nvPr/>
          </p:nvGrpSpPr>
          <p:grpSpPr>
            <a:xfrm>
              <a:off x="1625600" y="1083732"/>
              <a:ext cx="2022527" cy="482745"/>
              <a:chOff x="0" y="0"/>
              <a:chExt cx="2022526" cy="482743"/>
            </a:xfrm>
          </p:grpSpPr>
          <p:pic>
            <p:nvPicPr>
              <p:cNvPr id="1508" name="image5.png"/>
              <p:cNvPicPr/>
              <p:nvPr/>
            </p:nvPicPr>
            <p:blipFill>
              <a:blip r:embed="rId3">
                <a:extLst/>
              </a:blip>
              <a:stretch>
                <a:fillRect/>
              </a:stretch>
            </p:blipFill>
            <p:spPr>
              <a:xfrm>
                <a:off x="898346" y="87911"/>
                <a:ext cx="165560" cy="161695"/>
              </a:xfrm>
              <a:prstGeom prst="rect">
                <a:avLst/>
              </a:prstGeom>
              <a:ln w="12700" cap="flat">
                <a:noFill/>
                <a:round/>
              </a:ln>
              <a:effectLst/>
            </p:spPr>
          </p:pic>
          <p:sp>
            <p:nvSpPr>
              <p:cNvPr id="1509" name="Shape 1509"/>
              <p:cNvSpPr/>
              <p:nvPr/>
            </p:nvSpPr>
            <p:spPr>
              <a:xfrm rot="10800000">
                <a:off x="896349" y="4727"/>
                <a:ext cx="744390"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510" name="image6.png"/>
              <p:cNvPicPr/>
              <p:nvPr/>
            </p:nvPicPr>
            <p:blipFill>
              <a:blip r:embed="rId4">
                <a:extLst/>
              </a:blip>
              <a:stretch>
                <a:fillRect/>
              </a:stretch>
            </p:blipFill>
            <p:spPr>
              <a:xfrm>
                <a:off x="424096" y="113168"/>
                <a:ext cx="158496" cy="118872"/>
              </a:xfrm>
              <a:prstGeom prst="rect">
                <a:avLst/>
              </a:prstGeom>
              <a:ln w="12700" cap="flat">
                <a:noFill/>
                <a:round/>
              </a:ln>
              <a:effectLst/>
            </p:spPr>
          </p:pic>
          <p:pic>
            <p:nvPicPr>
              <p:cNvPr id="1511" name="image7.png"/>
              <p:cNvPicPr/>
              <p:nvPr/>
            </p:nvPicPr>
            <p:blipFill>
              <a:blip r:embed="rId5">
                <a:extLst/>
              </a:blip>
              <a:srcRect l="8279" r="11274"/>
              <a:stretch>
                <a:fillRect/>
              </a:stretch>
            </p:blipFill>
            <p:spPr>
              <a:xfrm>
                <a:off x="660810" y="91521"/>
                <a:ext cx="167278" cy="156008"/>
              </a:xfrm>
              <a:prstGeom prst="rect">
                <a:avLst/>
              </a:prstGeom>
              <a:ln w="12700" cap="flat">
                <a:noFill/>
                <a:round/>
              </a:ln>
              <a:effectLst/>
            </p:spPr>
          </p:pic>
          <p:pic>
            <p:nvPicPr>
              <p:cNvPr id="1512" name="image8.png"/>
              <p:cNvPicPr/>
              <p:nvPr/>
            </p:nvPicPr>
            <p:blipFill>
              <a:blip r:embed="rId6">
                <a:extLst/>
              </a:blip>
              <a:srcRect b="10627"/>
              <a:stretch>
                <a:fillRect/>
              </a:stretch>
            </p:blipFill>
            <p:spPr>
              <a:xfrm>
                <a:off x="1152871" y="109846"/>
                <a:ext cx="170490" cy="122195"/>
              </a:xfrm>
              <a:prstGeom prst="rect">
                <a:avLst/>
              </a:prstGeom>
              <a:ln w="12700" cap="flat">
                <a:noFill/>
                <a:round/>
              </a:ln>
              <a:effectLst/>
            </p:spPr>
          </p:pic>
          <p:pic>
            <p:nvPicPr>
              <p:cNvPr id="1513" name="image9.png"/>
              <p:cNvPicPr/>
              <p:nvPr/>
            </p:nvPicPr>
            <p:blipFill>
              <a:blip r:embed="rId7">
                <a:extLst/>
              </a:blip>
              <a:srcRect l="11563" r="6087"/>
              <a:stretch>
                <a:fillRect/>
              </a:stretch>
            </p:blipFill>
            <p:spPr>
              <a:xfrm>
                <a:off x="1400235" y="110615"/>
                <a:ext cx="183141" cy="138991"/>
              </a:xfrm>
              <a:prstGeom prst="rect">
                <a:avLst/>
              </a:prstGeom>
              <a:ln w="12700" cap="flat">
                <a:noFill/>
                <a:round/>
              </a:ln>
              <a:effectLst/>
            </p:spPr>
          </p:pic>
          <p:pic>
            <p:nvPicPr>
              <p:cNvPr id="1514" name="image10.jpg"/>
              <p:cNvPicPr/>
              <p:nvPr/>
            </p:nvPicPr>
            <p:blipFill>
              <a:blip r:embed="rId8">
                <a:extLst/>
              </a:blip>
              <a:srcRect t="14676"/>
              <a:stretch>
                <a:fillRect/>
              </a:stretch>
            </p:blipFill>
            <p:spPr>
              <a:xfrm>
                <a:off x="1644852" y="126651"/>
                <a:ext cx="223060" cy="115475"/>
              </a:xfrm>
              <a:prstGeom prst="rect">
                <a:avLst/>
              </a:prstGeom>
              <a:ln w="12700" cap="flat">
                <a:noFill/>
                <a:round/>
              </a:ln>
              <a:effectLst/>
            </p:spPr>
          </p:pic>
          <p:sp>
            <p:nvSpPr>
              <p:cNvPr id="1515" name="Shape 1515"/>
              <p:cNvSpPr/>
              <p:nvPr/>
            </p:nvSpPr>
            <p:spPr>
              <a:xfrm rot="10800000">
                <a:off x="371401" y="4212"/>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516" name="image11.png"/>
              <p:cNvPicPr/>
              <p:nvPr/>
            </p:nvPicPr>
            <p:blipFill>
              <a:blip r:embed="rId9">
                <a:extLst/>
              </a:blip>
              <a:stretch>
                <a:fillRect/>
              </a:stretch>
            </p:blipFill>
            <p:spPr>
              <a:xfrm>
                <a:off x="228151" y="109087"/>
                <a:ext cx="143251" cy="139927"/>
              </a:xfrm>
              <a:prstGeom prst="rect">
                <a:avLst/>
              </a:prstGeom>
              <a:ln w="12700" cap="flat">
                <a:noFill/>
                <a:round/>
              </a:ln>
              <a:effectLst/>
            </p:spPr>
          </p:pic>
          <p:grpSp>
            <p:nvGrpSpPr>
              <p:cNvPr id="1520" name="Group 1520"/>
              <p:cNvGrpSpPr/>
              <p:nvPr/>
            </p:nvGrpSpPr>
            <p:grpSpPr>
              <a:xfrm>
                <a:off x="0" y="22292"/>
                <a:ext cx="344402" cy="460452"/>
                <a:chOff x="0" y="0"/>
                <a:chExt cx="344401" cy="460451"/>
              </a:xfrm>
            </p:grpSpPr>
            <p:sp>
              <p:nvSpPr>
                <p:cNvPr id="1517" name="Shape 1517"/>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18" name="Shape 1518"/>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19" name="Shape 1519"/>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524" name="Group 1524"/>
              <p:cNvGrpSpPr/>
              <p:nvPr/>
            </p:nvGrpSpPr>
            <p:grpSpPr>
              <a:xfrm rot="10800000">
                <a:off x="1678124" y="0"/>
                <a:ext cx="344403" cy="464788"/>
                <a:chOff x="0" y="0"/>
                <a:chExt cx="344401" cy="464787"/>
              </a:xfrm>
            </p:grpSpPr>
            <p:sp>
              <p:nvSpPr>
                <p:cNvPr id="1521" name="Shape 1521"/>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22" name="Shape 1522"/>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23" name="Shape 1523"/>
                <p:cNvSpPr/>
                <p:nvPr/>
              </p:nvSpPr>
              <p:spPr>
                <a:xfrm>
                  <a:off x="29" y="0"/>
                  <a:ext cx="344373"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1525" name="Shape 1525"/>
              <p:cNvSpPr/>
              <p:nvPr/>
            </p:nvSpPr>
            <p:spPr>
              <a:xfrm>
                <a:off x="406531" y="397667"/>
                <a:ext cx="737723"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26" name="Shape 1526"/>
              <p:cNvSpPr/>
              <p:nvPr/>
            </p:nvSpPr>
            <p:spPr>
              <a:xfrm>
                <a:off x="1521693" y="397667"/>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1529" name="Group 1529"/>
              <p:cNvGrpSpPr/>
              <p:nvPr/>
            </p:nvGrpSpPr>
            <p:grpSpPr>
              <a:xfrm>
                <a:off x="999580" y="260346"/>
                <a:ext cx="167846" cy="105389"/>
                <a:chOff x="0" y="0"/>
                <a:chExt cx="167844" cy="105388"/>
              </a:xfrm>
            </p:grpSpPr>
            <p:sp>
              <p:nvSpPr>
                <p:cNvPr id="1527" name="Shape 1527"/>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28" name="Shape 1528"/>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532" name="Group 1532"/>
              <p:cNvGrpSpPr/>
              <p:nvPr/>
            </p:nvGrpSpPr>
            <p:grpSpPr>
              <a:xfrm>
                <a:off x="1456266" y="262421"/>
                <a:ext cx="167845" cy="105390"/>
                <a:chOff x="0" y="0"/>
                <a:chExt cx="167844" cy="105388"/>
              </a:xfrm>
            </p:grpSpPr>
            <p:sp>
              <p:nvSpPr>
                <p:cNvPr id="1530" name="Shape 1530"/>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31" name="Shape 1531"/>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535" name="Group 1535"/>
              <p:cNvGrpSpPr/>
              <p:nvPr/>
            </p:nvGrpSpPr>
            <p:grpSpPr>
              <a:xfrm>
                <a:off x="552657" y="263451"/>
                <a:ext cx="167846" cy="105390"/>
                <a:chOff x="0" y="0"/>
                <a:chExt cx="167844" cy="105388"/>
              </a:xfrm>
            </p:grpSpPr>
            <p:sp>
              <p:nvSpPr>
                <p:cNvPr id="1533" name="Shape 1533"/>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34" name="Shape 1534"/>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1565" name="Group 1565"/>
            <p:cNvGrpSpPr/>
            <p:nvPr/>
          </p:nvGrpSpPr>
          <p:grpSpPr>
            <a:xfrm>
              <a:off x="3035300" y="0"/>
              <a:ext cx="2021680" cy="482744"/>
              <a:chOff x="0" y="0"/>
              <a:chExt cx="2021679" cy="482742"/>
            </a:xfrm>
          </p:grpSpPr>
          <p:pic>
            <p:nvPicPr>
              <p:cNvPr id="1537" name="image5.png"/>
              <p:cNvPicPr/>
              <p:nvPr/>
            </p:nvPicPr>
            <p:blipFill>
              <a:blip r:embed="rId3">
                <a:extLst/>
              </a:blip>
              <a:stretch>
                <a:fillRect/>
              </a:stretch>
            </p:blipFill>
            <p:spPr>
              <a:xfrm>
                <a:off x="897500" y="87910"/>
                <a:ext cx="165560" cy="161694"/>
              </a:xfrm>
              <a:prstGeom prst="rect">
                <a:avLst/>
              </a:prstGeom>
              <a:ln w="12700" cap="flat">
                <a:noFill/>
                <a:round/>
              </a:ln>
              <a:effectLst/>
            </p:spPr>
          </p:pic>
          <p:sp>
            <p:nvSpPr>
              <p:cNvPr id="1538" name="Shape 1538"/>
              <p:cNvSpPr/>
              <p:nvPr/>
            </p:nvSpPr>
            <p:spPr>
              <a:xfrm rot="10800000">
                <a:off x="895503" y="4726"/>
                <a:ext cx="74439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539" name="image6.png"/>
              <p:cNvPicPr/>
              <p:nvPr/>
            </p:nvPicPr>
            <p:blipFill>
              <a:blip r:embed="rId4">
                <a:extLst/>
              </a:blip>
              <a:stretch>
                <a:fillRect/>
              </a:stretch>
            </p:blipFill>
            <p:spPr>
              <a:xfrm>
                <a:off x="423249" y="113167"/>
                <a:ext cx="158497" cy="118872"/>
              </a:xfrm>
              <a:prstGeom prst="rect">
                <a:avLst/>
              </a:prstGeom>
              <a:ln w="12700" cap="flat">
                <a:noFill/>
                <a:round/>
              </a:ln>
              <a:effectLst/>
            </p:spPr>
          </p:pic>
          <p:pic>
            <p:nvPicPr>
              <p:cNvPr id="1540" name="image7.png"/>
              <p:cNvPicPr/>
              <p:nvPr/>
            </p:nvPicPr>
            <p:blipFill>
              <a:blip r:embed="rId5">
                <a:extLst/>
              </a:blip>
              <a:srcRect l="8279" r="11274"/>
              <a:stretch>
                <a:fillRect/>
              </a:stretch>
            </p:blipFill>
            <p:spPr>
              <a:xfrm>
                <a:off x="659963" y="91520"/>
                <a:ext cx="167279" cy="156008"/>
              </a:xfrm>
              <a:prstGeom prst="rect">
                <a:avLst/>
              </a:prstGeom>
              <a:ln w="12700" cap="flat">
                <a:noFill/>
                <a:round/>
              </a:ln>
              <a:effectLst/>
            </p:spPr>
          </p:pic>
          <p:pic>
            <p:nvPicPr>
              <p:cNvPr id="1541" name="image8.png"/>
              <p:cNvPicPr/>
              <p:nvPr/>
            </p:nvPicPr>
            <p:blipFill>
              <a:blip r:embed="rId6">
                <a:extLst/>
              </a:blip>
              <a:srcRect b="10627"/>
              <a:stretch>
                <a:fillRect/>
              </a:stretch>
            </p:blipFill>
            <p:spPr>
              <a:xfrm>
                <a:off x="1152025" y="109845"/>
                <a:ext cx="170490" cy="122194"/>
              </a:xfrm>
              <a:prstGeom prst="rect">
                <a:avLst/>
              </a:prstGeom>
              <a:ln w="12700" cap="flat">
                <a:noFill/>
                <a:round/>
              </a:ln>
              <a:effectLst/>
            </p:spPr>
          </p:pic>
          <p:pic>
            <p:nvPicPr>
              <p:cNvPr id="1542" name="image9.png"/>
              <p:cNvPicPr/>
              <p:nvPr/>
            </p:nvPicPr>
            <p:blipFill>
              <a:blip r:embed="rId7">
                <a:extLst/>
              </a:blip>
              <a:srcRect l="11562" r="6088"/>
              <a:stretch>
                <a:fillRect/>
              </a:stretch>
            </p:blipFill>
            <p:spPr>
              <a:xfrm>
                <a:off x="1399390" y="110614"/>
                <a:ext cx="183140" cy="138990"/>
              </a:xfrm>
              <a:prstGeom prst="rect">
                <a:avLst/>
              </a:prstGeom>
              <a:ln w="12700" cap="flat">
                <a:noFill/>
                <a:round/>
              </a:ln>
              <a:effectLst/>
            </p:spPr>
          </p:pic>
          <p:pic>
            <p:nvPicPr>
              <p:cNvPr id="1543" name="image10.jpg"/>
              <p:cNvPicPr/>
              <p:nvPr/>
            </p:nvPicPr>
            <p:blipFill>
              <a:blip r:embed="rId8">
                <a:extLst/>
              </a:blip>
              <a:srcRect t="14676"/>
              <a:stretch>
                <a:fillRect/>
              </a:stretch>
            </p:blipFill>
            <p:spPr>
              <a:xfrm>
                <a:off x="1644006" y="126650"/>
                <a:ext cx="223060" cy="115474"/>
              </a:xfrm>
              <a:prstGeom prst="rect">
                <a:avLst/>
              </a:prstGeom>
              <a:ln w="12700" cap="flat">
                <a:noFill/>
                <a:round/>
              </a:ln>
              <a:effectLst/>
            </p:spPr>
          </p:pic>
          <p:sp>
            <p:nvSpPr>
              <p:cNvPr id="1544" name="Shape 1544"/>
              <p:cNvSpPr/>
              <p:nvPr/>
            </p:nvSpPr>
            <p:spPr>
              <a:xfrm rot="10800000">
                <a:off x="370555"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545" name="image11.png"/>
              <p:cNvPicPr/>
              <p:nvPr/>
            </p:nvPicPr>
            <p:blipFill>
              <a:blip r:embed="rId9">
                <a:extLst/>
              </a:blip>
              <a:stretch>
                <a:fillRect/>
              </a:stretch>
            </p:blipFill>
            <p:spPr>
              <a:xfrm>
                <a:off x="227305" y="109085"/>
                <a:ext cx="143251" cy="139928"/>
              </a:xfrm>
              <a:prstGeom prst="rect">
                <a:avLst/>
              </a:prstGeom>
              <a:ln w="12700" cap="flat">
                <a:noFill/>
                <a:round/>
              </a:ln>
              <a:effectLst/>
            </p:spPr>
          </p:pic>
          <p:grpSp>
            <p:nvGrpSpPr>
              <p:cNvPr id="1549" name="Group 1549"/>
              <p:cNvGrpSpPr/>
              <p:nvPr/>
            </p:nvGrpSpPr>
            <p:grpSpPr>
              <a:xfrm>
                <a:off x="0" y="22291"/>
                <a:ext cx="344402" cy="460452"/>
                <a:chOff x="0" y="0"/>
                <a:chExt cx="344401" cy="460451"/>
              </a:xfrm>
            </p:grpSpPr>
            <p:sp>
              <p:nvSpPr>
                <p:cNvPr id="1546" name="Shape 1546"/>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47" name="Shape 1547"/>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48" name="Shape 1548"/>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553" name="Group 1553"/>
              <p:cNvGrpSpPr/>
              <p:nvPr/>
            </p:nvGrpSpPr>
            <p:grpSpPr>
              <a:xfrm rot="10800000">
                <a:off x="1677277" y="0"/>
                <a:ext cx="344403" cy="464787"/>
                <a:chOff x="0" y="0"/>
                <a:chExt cx="344401" cy="464786"/>
              </a:xfrm>
            </p:grpSpPr>
            <p:sp>
              <p:nvSpPr>
                <p:cNvPr id="1550" name="Shape 1550"/>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51" name="Shape 1551"/>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52" name="Shape 1552"/>
                <p:cNvSpPr/>
                <p:nvPr/>
              </p:nvSpPr>
              <p:spPr>
                <a:xfrm>
                  <a:off x="28" y="0"/>
                  <a:ext cx="344374" cy="464787"/>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1554" name="Shape 1554"/>
              <p:cNvSpPr/>
              <p:nvPr/>
            </p:nvSpPr>
            <p:spPr>
              <a:xfrm>
                <a:off x="405684" y="397667"/>
                <a:ext cx="737724"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55" name="Shape 1555"/>
              <p:cNvSpPr/>
              <p:nvPr/>
            </p:nvSpPr>
            <p:spPr>
              <a:xfrm>
                <a:off x="1520846"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1558" name="Group 1558"/>
              <p:cNvGrpSpPr/>
              <p:nvPr/>
            </p:nvGrpSpPr>
            <p:grpSpPr>
              <a:xfrm>
                <a:off x="998733" y="260344"/>
                <a:ext cx="167846" cy="105390"/>
                <a:chOff x="0" y="0"/>
                <a:chExt cx="167844" cy="105388"/>
              </a:xfrm>
            </p:grpSpPr>
            <p:sp>
              <p:nvSpPr>
                <p:cNvPr id="1556" name="Shape 1556"/>
                <p:cNvSpPr/>
                <p:nvPr/>
              </p:nvSpPr>
              <p:spPr>
                <a:xfrm>
                  <a:off x="74065"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57" name="Shape 1557"/>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561" name="Group 1561"/>
              <p:cNvGrpSpPr/>
              <p:nvPr/>
            </p:nvGrpSpPr>
            <p:grpSpPr>
              <a:xfrm>
                <a:off x="1455419" y="262420"/>
                <a:ext cx="167846" cy="105389"/>
                <a:chOff x="0" y="0"/>
                <a:chExt cx="167844" cy="105388"/>
              </a:xfrm>
            </p:grpSpPr>
            <p:sp>
              <p:nvSpPr>
                <p:cNvPr id="1559" name="Shape 1559"/>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60" name="Shape 1560"/>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564" name="Group 1564"/>
              <p:cNvGrpSpPr/>
              <p:nvPr/>
            </p:nvGrpSpPr>
            <p:grpSpPr>
              <a:xfrm>
                <a:off x="551810" y="263450"/>
                <a:ext cx="167846" cy="105389"/>
                <a:chOff x="0" y="0"/>
                <a:chExt cx="167844" cy="105388"/>
              </a:xfrm>
            </p:grpSpPr>
            <p:sp>
              <p:nvSpPr>
                <p:cNvPr id="1562" name="Shape 1562"/>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63" name="Shape 1563"/>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1594" name="Group 1594"/>
            <p:cNvGrpSpPr/>
            <p:nvPr/>
          </p:nvGrpSpPr>
          <p:grpSpPr>
            <a:xfrm>
              <a:off x="4660900" y="1083733"/>
              <a:ext cx="2021679" cy="482744"/>
              <a:chOff x="0" y="0"/>
              <a:chExt cx="2021678" cy="482743"/>
            </a:xfrm>
          </p:grpSpPr>
          <p:pic>
            <p:nvPicPr>
              <p:cNvPr id="1566" name="image5.png"/>
              <p:cNvPicPr/>
              <p:nvPr/>
            </p:nvPicPr>
            <p:blipFill>
              <a:blip r:embed="rId3">
                <a:extLst/>
              </a:blip>
              <a:stretch>
                <a:fillRect/>
              </a:stretch>
            </p:blipFill>
            <p:spPr>
              <a:xfrm>
                <a:off x="897501" y="87910"/>
                <a:ext cx="165560" cy="161695"/>
              </a:xfrm>
              <a:prstGeom prst="rect">
                <a:avLst/>
              </a:prstGeom>
              <a:ln w="12700" cap="flat">
                <a:noFill/>
                <a:round/>
              </a:ln>
              <a:effectLst/>
            </p:spPr>
          </p:pic>
          <p:sp>
            <p:nvSpPr>
              <p:cNvPr id="1567" name="Shape 1567"/>
              <p:cNvSpPr/>
              <p:nvPr/>
            </p:nvSpPr>
            <p:spPr>
              <a:xfrm rot="10800000">
                <a:off x="895503" y="4726"/>
                <a:ext cx="744390"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568" name="image6.png"/>
              <p:cNvPicPr/>
              <p:nvPr/>
            </p:nvPicPr>
            <p:blipFill>
              <a:blip r:embed="rId4">
                <a:extLst/>
              </a:blip>
              <a:stretch>
                <a:fillRect/>
              </a:stretch>
            </p:blipFill>
            <p:spPr>
              <a:xfrm>
                <a:off x="423249" y="113167"/>
                <a:ext cx="158497" cy="118872"/>
              </a:xfrm>
              <a:prstGeom prst="rect">
                <a:avLst/>
              </a:prstGeom>
              <a:ln w="12700" cap="flat">
                <a:noFill/>
                <a:round/>
              </a:ln>
              <a:effectLst/>
            </p:spPr>
          </p:pic>
          <p:pic>
            <p:nvPicPr>
              <p:cNvPr id="1569" name="image7.png"/>
              <p:cNvPicPr/>
              <p:nvPr/>
            </p:nvPicPr>
            <p:blipFill>
              <a:blip r:embed="rId5">
                <a:extLst/>
              </a:blip>
              <a:srcRect l="8278" r="11275"/>
              <a:stretch>
                <a:fillRect/>
              </a:stretch>
            </p:blipFill>
            <p:spPr>
              <a:xfrm>
                <a:off x="659963" y="91520"/>
                <a:ext cx="167279" cy="156008"/>
              </a:xfrm>
              <a:prstGeom prst="rect">
                <a:avLst/>
              </a:prstGeom>
              <a:ln w="12700" cap="flat">
                <a:noFill/>
                <a:round/>
              </a:ln>
              <a:effectLst/>
            </p:spPr>
          </p:pic>
          <p:pic>
            <p:nvPicPr>
              <p:cNvPr id="1570" name="image8.png"/>
              <p:cNvPicPr/>
              <p:nvPr/>
            </p:nvPicPr>
            <p:blipFill>
              <a:blip r:embed="rId6">
                <a:extLst/>
              </a:blip>
              <a:srcRect b="10627"/>
              <a:stretch>
                <a:fillRect/>
              </a:stretch>
            </p:blipFill>
            <p:spPr>
              <a:xfrm>
                <a:off x="1152025" y="109845"/>
                <a:ext cx="170490" cy="122195"/>
              </a:xfrm>
              <a:prstGeom prst="rect">
                <a:avLst/>
              </a:prstGeom>
              <a:ln w="12700" cap="flat">
                <a:noFill/>
                <a:round/>
              </a:ln>
              <a:effectLst/>
            </p:spPr>
          </p:pic>
          <p:pic>
            <p:nvPicPr>
              <p:cNvPr id="1571" name="image9.png"/>
              <p:cNvPicPr/>
              <p:nvPr/>
            </p:nvPicPr>
            <p:blipFill>
              <a:blip r:embed="rId7">
                <a:extLst/>
              </a:blip>
              <a:srcRect l="11562" r="6088"/>
              <a:stretch>
                <a:fillRect/>
              </a:stretch>
            </p:blipFill>
            <p:spPr>
              <a:xfrm>
                <a:off x="1399390" y="110614"/>
                <a:ext cx="183141" cy="138991"/>
              </a:xfrm>
              <a:prstGeom prst="rect">
                <a:avLst/>
              </a:prstGeom>
              <a:ln w="12700" cap="flat">
                <a:noFill/>
                <a:round/>
              </a:ln>
              <a:effectLst/>
            </p:spPr>
          </p:pic>
          <p:pic>
            <p:nvPicPr>
              <p:cNvPr id="1572" name="image10.jpg"/>
              <p:cNvPicPr/>
              <p:nvPr/>
            </p:nvPicPr>
            <p:blipFill>
              <a:blip r:embed="rId8">
                <a:extLst/>
              </a:blip>
              <a:srcRect t="14676"/>
              <a:stretch>
                <a:fillRect/>
              </a:stretch>
            </p:blipFill>
            <p:spPr>
              <a:xfrm>
                <a:off x="1644006" y="126651"/>
                <a:ext cx="223060" cy="115474"/>
              </a:xfrm>
              <a:prstGeom prst="rect">
                <a:avLst/>
              </a:prstGeom>
              <a:ln w="12700" cap="flat">
                <a:noFill/>
                <a:round/>
              </a:ln>
              <a:effectLst/>
            </p:spPr>
          </p:pic>
          <p:sp>
            <p:nvSpPr>
              <p:cNvPr id="1573" name="Shape 1573"/>
              <p:cNvSpPr/>
              <p:nvPr/>
            </p:nvSpPr>
            <p:spPr>
              <a:xfrm rot="10800000">
                <a:off x="370556"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574" name="image11.png"/>
              <p:cNvPicPr/>
              <p:nvPr/>
            </p:nvPicPr>
            <p:blipFill>
              <a:blip r:embed="rId9">
                <a:extLst/>
              </a:blip>
              <a:stretch>
                <a:fillRect/>
              </a:stretch>
            </p:blipFill>
            <p:spPr>
              <a:xfrm>
                <a:off x="227305" y="109086"/>
                <a:ext cx="143251" cy="139927"/>
              </a:xfrm>
              <a:prstGeom prst="rect">
                <a:avLst/>
              </a:prstGeom>
              <a:ln w="12700" cap="flat">
                <a:noFill/>
                <a:round/>
              </a:ln>
              <a:effectLst/>
            </p:spPr>
          </p:pic>
          <p:grpSp>
            <p:nvGrpSpPr>
              <p:cNvPr id="1578" name="Group 1578"/>
              <p:cNvGrpSpPr/>
              <p:nvPr/>
            </p:nvGrpSpPr>
            <p:grpSpPr>
              <a:xfrm>
                <a:off x="0" y="22291"/>
                <a:ext cx="344402" cy="460453"/>
                <a:chOff x="0" y="0"/>
                <a:chExt cx="344401" cy="460451"/>
              </a:xfrm>
            </p:grpSpPr>
            <p:sp>
              <p:nvSpPr>
                <p:cNvPr id="1575" name="Shape 1575"/>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76" name="Shape 1576"/>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77" name="Shape 1577"/>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582" name="Group 1582"/>
              <p:cNvGrpSpPr/>
              <p:nvPr/>
            </p:nvGrpSpPr>
            <p:grpSpPr>
              <a:xfrm rot="10800000">
                <a:off x="1677277" y="0"/>
                <a:ext cx="344402" cy="464788"/>
                <a:chOff x="0" y="0"/>
                <a:chExt cx="344401" cy="464787"/>
              </a:xfrm>
            </p:grpSpPr>
            <p:sp>
              <p:nvSpPr>
                <p:cNvPr id="1579" name="Shape 1579"/>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80" name="Shape 1580"/>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581" name="Shape 1581"/>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1583" name="Shape 1583"/>
              <p:cNvSpPr/>
              <p:nvPr/>
            </p:nvSpPr>
            <p:spPr>
              <a:xfrm>
                <a:off x="405685"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84" name="Shape 1584"/>
              <p:cNvSpPr/>
              <p:nvPr/>
            </p:nvSpPr>
            <p:spPr>
              <a:xfrm>
                <a:off x="1520846"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1587" name="Group 1587"/>
              <p:cNvGrpSpPr/>
              <p:nvPr/>
            </p:nvGrpSpPr>
            <p:grpSpPr>
              <a:xfrm>
                <a:off x="998733" y="260345"/>
                <a:ext cx="167847" cy="105390"/>
                <a:chOff x="0" y="0"/>
                <a:chExt cx="167845" cy="105388"/>
              </a:xfrm>
            </p:grpSpPr>
            <p:sp>
              <p:nvSpPr>
                <p:cNvPr id="1585" name="Shape 1585"/>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86" name="Shape 1586"/>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590" name="Group 1590"/>
              <p:cNvGrpSpPr/>
              <p:nvPr/>
            </p:nvGrpSpPr>
            <p:grpSpPr>
              <a:xfrm>
                <a:off x="1455418" y="262421"/>
                <a:ext cx="167846" cy="105390"/>
                <a:chOff x="0" y="0"/>
                <a:chExt cx="167845" cy="105388"/>
              </a:xfrm>
            </p:grpSpPr>
            <p:sp>
              <p:nvSpPr>
                <p:cNvPr id="1588" name="Shape 1588"/>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89" name="Shape 1589"/>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593" name="Group 1593"/>
              <p:cNvGrpSpPr/>
              <p:nvPr/>
            </p:nvGrpSpPr>
            <p:grpSpPr>
              <a:xfrm>
                <a:off x="551810" y="263450"/>
                <a:ext cx="167847" cy="105390"/>
                <a:chOff x="0" y="0"/>
                <a:chExt cx="167845" cy="105388"/>
              </a:xfrm>
            </p:grpSpPr>
            <p:sp>
              <p:nvSpPr>
                <p:cNvPr id="1591" name="Shape 1591"/>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592" name="Shape 1592"/>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1623" name="Group 1623"/>
            <p:cNvGrpSpPr/>
            <p:nvPr/>
          </p:nvGrpSpPr>
          <p:grpSpPr>
            <a:xfrm>
              <a:off x="6184900" y="0"/>
              <a:ext cx="2014906" cy="482744"/>
              <a:chOff x="0" y="0"/>
              <a:chExt cx="2014905" cy="482742"/>
            </a:xfrm>
          </p:grpSpPr>
          <p:pic>
            <p:nvPicPr>
              <p:cNvPr id="1595" name="image5.png"/>
              <p:cNvPicPr/>
              <p:nvPr/>
            </p:nvPicPr>
            <p:blipFill>
              <a:blip r:embed="rId3">
                <a:extLst/>
              </a:blip>
              <a:stretch>
                <a:fillRect/>
              </a:stretch>
            </p:blipFill>
            <p:spPr>
              <a:xfrm>
                <a:off x="890728" y="87910"/>
                <a:ext cx="165560" cy="161694"/>
              </a:xfrm>
              <a:prstGeom prst="rect">
                <a:avLst/>
              </a:prstGeom>
              <a:ln w="12700" cap="flat">
                <a:noFill/>
                <a:round/>
              </a:ln>
              <a:effectLst/>
            </p:spPr>
          </p:pic>
          <p:sp>
            <p:nvSpPr>
              <p:cNvPr id="1596" name="Shape 1596"/>
              <p:cNvSpPr/>
              <p:nvPr/>
            </p:nvSpPr>
            <p:spPr>
              <a:xfrm rot="10800000">
                <a:off x="888730" y="4726"/>
                <a:ext cx="74439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597" name="image6.png"/>
              <p:cNvPicPr/>
              <p:nvPr/>
            </p:nvPicPr>
            <p:blipFill>
              <a:blip r:embed="rId4">
                <a:extLst/>
              </a:blip>
              <a:stretch>
                <a:fillRect/>
              </a:stretch>
            </p:blipFill>
            <p:spPr>
              <a:xfrm>
                <a:off x="416476" y="113167"/>
                <a:ext cx="158496" cy="118872"/>
              </a:xfrm>
              <a:prstGeom prst="rect">
                <a:avLst/>
              </a:prstGeom>
              <a:ln w="12700" cap="flat">
                <a:noFill/>
                <a:round/>
              </a:ln>
              <a:effectLst/>
            </p:spPr>
          </p:pic>
          <p:pic>
            <p:nvPicPr>
              <p:cNvPr id="1598" name="image7.png"/>
              <p:cNvPicPr/>
              <p:nvPr/>
            </p:nvPicPr>
            <p:blipFill>
              <a:blip r:embed="rId5">
                <a:extLst/>
              </a:blip>
              <a:srcRect l="8278" r="11275"/>
              <a:stretch>
                <a:fillRect/>
              </a:stretch>
            </p:blipFill>
            <p:spPr>
              <a:xfrm>
                <a:off x="653190" y="91520"/>
                <a:ext cx="167278" cy="156008"/>
              </a:xfrm>
              <a:prstGeom prst="rect">
                <a:avLst/>
              </a:prstGeom>
              <a:ln w="12700" cap="flat">
                <a:noFill/>
                <a:round/>
              </a:ln>
              <a:effectLst/>
            </p:spPr>
          </p:pic>
          <p:pic>
            <p:nvPicPr>
              <p:cNvPr id="1599" name="image8.png"/>
              <p:cNvPicPr/>
              <p:nvPr/>
            </p:nvPicPr>
            <p:blipFill>
              <a:blip r:embed="rId6">
                <a:extLst/>
              </a:blip>
              <a:srcRect b="10627"/>
              <a:stretch>
                <a:fillRect/>
              </a:stretch>
            </p:blipFill>
            <p:spPr>
              <a:xfrm>
                <a:off x="1145251" y="109845"/>
                <a:ext cx="170491" cy="122194"/>
              </a:xfrm>
              <a:prstGeom prst="rect">
                <a:avLst/>
              </a:prstGeom>
              <a:ln w="12700" cap="flat">
                <a:noFill/>
                <a:round/>
              </a:ln>
              <a:effectLst/>
            </p:spPr>
          </p:pic>
          <p:pic>
            <p:nvPicPr>
              <p:cNvPr id="1600" name="image9.png"/>
              <p:cNvPicPr/>
              <p:nvPr/>
            </p:nvPicPr>
            <p:blipFill>
              <a:blip r:embed="rId7">
                <a:extLst/>
              </a:blip>
              <a:srcRect l="11563" r="6087"/>
              <a:stretch>
                <a:fillRect/>
              </a:stretch>
            </p:blipFill>
            <p:spPr>
              <a:xfrm>
                <a:off x="1392617" y="110614"/>
                <a:ext cx="183140" cy="138990"/>
              </a:xfrm>
              <a:prstGeom prst="rect">
                <a:avLst/>
              </a:prstGeom>
              <a:ln w="12700" cap="flat">
                <a:noFill/>
                <a:round/>
              </a:ln>
              <a:effectLst/>
            </p:spPr>
          </p:pic>
          <p:pic>
            <p:nvPicPr>
              <p:cNvPr id="1601" name="image10.jpg"/>
              <p:cNvPicPr/>
              <p:nvPr/>
            </p:nvPicPr>
            <p:blipFill>
              <a:blip r:embed="rId8">
                <a:extLst/>
              </a:blip>
              <a:srcRect t="14676"/>
              <a:stretch>
                <a:fillRect/>
              </a:stretch>
            </p:blipFill>
            <p:spPr>
              <a:xfrm>
                <a:off x="1637233" y="126650"/>
                <a:ext cx="223060" cy="115474"/>
              </a:xfrm>
              <a:prstGeom prst="rect">
                <a:avLst/>
              </a:prstGeom>
              <a:ln w="12700" cap="flat">
                <a:noFill/>
                <a:round/>
              </a:ln>
              <a:effectLst/>
            </p:spPr>
          </p:pic>
          <p:sp>
            <p:nvSpPr>
              <p:cNvPr id="1602" name="Shape 1602"/>
              <p:cNvSpPr/>
              <p:nvPr/>
            </p:nvSpPr>
            <p:spPr>
              <a:xfrm rot="10800000">
                <a:off x="363783"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603" name="image11.png"/>
              <p:cNvPicPr/>
              <p:nvPr/>
            </p:nvPicPr>
            <p:blipFill>
              <a:blip r:embed="rId9">
                <a:extLst/>
              </a:blip>
              <a:stretch>
                <a:fillRect/>
              </a:stretch>
            </p:blipFill>
            <p:spPr>
              <a:xfrm>
                <a:off x="220532" y="109085"/>
                <a:ext cx="143251" cy="139928"/>
              </a:xfrm>
              <a:prstGeom prst="rect">
                <a:avLst/>
              </a:prstGeom>
              <a:ln w="12700" cap="flat">
                <a:noFill/>
                <a:round/>
              </a:ln>
              <a:effectLst/>
            </p:spPr>
          </p:pic>
          <p:grpSp>
            <p:nvGrpSpPr>
              <p:cNvPr id="1607" name="Group 1607"/>
              <p:cNvGrpSpPr/>
              <p:nvPr/>
            </p:nvGrpSpPr>
            <p:grpSpPr>
              <a:xfrm>
                <a:off x="0" y="22291"/>
                <a:ext cx="344402" cy="460452"/>
                <a:chOff x="0" y="0"/>
                <a:chExt cx="344401" cy="460451"/>
              </a:xfrm>
            </p:grpSpPr>
            <p:sp>
              <p:nvSpPr>
                <p:cNvPr id="1604" name="Shape 1604"/>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05" name="Shape 1605"/>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06" name="Shape 1606"/>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611" name="Group 1611"/>
              <p:cNvGrpSpPr/>
              <p:nvPr/>
            </p:nvGrpSpPr>
            <p:grpSpPr>
              <a:xfrm rot="10800000">
                <a:off x="1670504" y="0"/>
                <a:ext cx="344402" cy="464787"/>
                <a:chOff x="0" y="0"/>
                <a:chExt cx="344401" cy="464786"/>
              </a:xfrm>
            </p:grpSpPr>
            <p:sp>
              <p:nvSpPr>
                <p:cNvPr id="1608" name="Shape 1608"/>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09" name="Shape 1609"/>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10" name="Shape 1610"/>
                <p:cNvSpPr/>
                <p:nvPr/>
              </p:nvSpPr>
              <p:spPr>
                <a:xfrm>
                  <a:off x="28" y="0"/>
                  <a:ext cx="344374" cy="464787"/>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1612" name="Shape 1612"/>
              <p:cNvSpPr/>
              <p:nvPr/>
            </p:nvSpPr>
            <p:spPr>
              <a:xfrm>
                <a:off x="398912"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13" name="Shape 1613"/>
              <p:cNvSpPr/>
              <p:nvPr/>
            </p:nvSpPr>
            <p:spPr>
              <a:xfrm>
                <a:off x="1514074"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1616" name="Group 1616"/>
              <p:cNvGrpSpPr/>
              <p:nvPr/>
            </p:nvGrpSpPr>
            <p:grpSpPr>
              <a:xfrm>
                <a:off x="991960" y="260344"/>
                <a:ext cx="167846" cy="105390"/>
                <a:chOff x="0" y="0"/>
                <a:chExt cx="167845" cy="105388"/>
              </a:xfrm>
            </p:grpSpPr>
            <p:sp>
              <p:nvSpPr>
                <p:cNvPr id="1614" name="Shape 1614"/>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15" name="Shape 1615"/>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619" name="Group 1619"/>
              <p:cNvGrpSpPr/>
              <p:nvPr/>
            </p:nvGrpSpPr>
            <p:grpSpPr>
              <a:xfrm>
                <a:off x="1448646" y="262420"/>
                <a:ext cx="167845" cy="105389"/>
                <a:chOff x="0" y="0"/>
                <a:chExt cx="167844" cy="105388"/>
              </a:xfrm>
            </p:grpSpPr>
            <p:sp>
              <p:nvSpPr>
                <p:cNvPr id="1617" name="Shape 1617"/>
                <p:cNvSpPr/>
                <p:nvPr/>
              </p:nvSpPr>
              <p:spPr>
                <a:xfrm>
                  <a:off x="74065"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18" name="Shape 1618"/>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622" name="Group 1622"/>
              <p:cNvGrpSpPr/>
              <p:nvPr/>
            </p:nvGrpSpPr>
            <p:grpSpPr>
              <a:xfrm>
                <a:off x="545037" y="263450"/>
                <a:ext cx="167846" cy="105389"/>
                <a:chOff x="0" y="0"/>
                <a:chExt cx="167845" cy="105388"/>
              </a:xfrm>
            </p:grpSpPr>
            <p:sp>
              <p:nvSpPr>
                <p:cNvPr id="1620" name="Shape 1620"/>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21" name="Shape 1621"/>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1652" name="Group 1652"/>
            <p:cNvGrpSpPr/>
            <p:nvPr/>
          </p:nvGrpSpPr>
          <p:grpSpPr>
            <a:xfrm>
              <a:off x="7912100" y="1083733"/>
              <a:ext cx="2021679" cy="482744"/>
              <a:chOff x="0" y="0"/>
              <a:chExt cx="2021678" cy="482743"/>
            </a:xfrm>
          </p:grpSpPr>
          <p:pic>
            <p:nvPicPr>
              <p:cNvPr id="1624" name="image5.png"/>
              <p:cNvPicPr/>
              <p:nvPr/>
            </p:nvPicPr>
            <p:blipFill>
              <a:blip r:embed="rId3">
                <a:extLst/>
              </a:blip>
              <a:stretch>
                <a:fillRect/>
              </a:stretch>
            </p:blipFill>
            <p:spPr>
              <a:xfrm>
                <a:off x="897500" y="87910"/>
                <a:ext cx="165560" cy="161695"/>
              </a:xfrm>
              <a:prstGeom prst="rect">
                <a:avLst/>
              </a:prstGeom>
              <a:ln w="12700" cap="flat">
                <a:noFill/>
                <a:round/>
              </a:ln>
              <a:effectLst/>
            </p:spPr>
          </p:pic>
          <p:sp>
            <p:nvSpPr>
              <p:cNvPr id="1625" name="Shape 1625"/>
              <p:cNvSpPr/>
              <p:nvPr/>
            </p:nvSpPr>
            <p:spPr>
              <a:xfrm rot="10800000">
                <a:off x="895503" y="4726"/>
                <a:ext cx="744390"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626" name="image6.png"/>
              <p:cNvPicPr/>
              <p:nvPr/>
            </p:nvPicPr>
            <p:blipFill>
              <a:blip r:embed="rId4">
                <a:extLst/>
              </a:blip>
              <a:stretch>
                <a:fillRect/>
              </a:stretch>
            </p:blipFill>
            <p:spPr>
              <a:xfrm>
                <a:off x="423250" y="113167"/>
                <a:ext cx="158496" cy="118872"/>
              </a:xfrm>
              <a:prstGeom prst="rect">
                <a:avLst/>
              </a:prstGeom>
              <a:ln w="12700" cap="flat">
                <a:noFill/>
                <a:round/>
              </a:ln>
              <a:effectLst/>
            </p:spPr>
          </p:pic>
          <p:pic>
            <p:nvPicPr>
              <p:cNvPr id="1627" name="image7.png"/>
              <p:cNvPicPr/>
              <p:nvPr/>
            </p:nvPicPr>
            <p:blipFill>
              <a:blip r:embed="rId5">
                <a:extLst/>
              </a:blip>
              <a:srcRect l="8278" r="11275"/>
              <a:stretch>
                <a:fillRect/>
              </a:stretch>
            </p:blipFill>
            <p:spPr>
              <a:xfrm>
                <a:off x="659963" y="91520"/>
                <a:ext cx="167279" cy="156008"/>
              </a:xfrm>
              <a:prstGeom prst="rect">
                <a:avLst/>
              </a:prstGeom>
              <a:ln w="12700" cap="flat">
                <a:noFill/>
                <a:round/>
              </a:ln>
              <a:effectLst/>
            </p:spPr>
          </p:pic>
          <p:pic>
            <p:nvPicPr>
              <p:cNvPr id="1628" name="image8.png"/>
              <p:cNvPicPr/>
              <p:nvPr/>
            </p:nvPicPr>
            <p:blipFill>
              <a:blip r:embed="rId6">
                <a:extLst/>
              </a:blip>
              <a:srcRect b="10627"/>
              <a:stretch>
                <a:fillRect/>
              </a:stretch>
            </p:blipFill>
            <p:spPr>
              <a:xfrm>
                <a:off x="1152025" y="109845"/>
                <a:ext cx="170490" cy="122194"/>
              </a:xfrm>
              <a:prstGeom prst="rect">
                <a:avLst/>
              </a:prstGeom>
              <a:ln w="12700" cap="flat">
                <a:noFill/>
                <a:round/>
              </a:ln>
              <a:effectLst/>
            </p:spPr>
          </p:pic>
          <p:pic>
            <p:nvPicPr>
              <p:cNvPr id="1629" name="image9.png"/>
              <p:cNvPicPr/>
              <p:nvPr/>
            </p:nvPicPr>
            <p:blipFill>
              <a:blip r:embed="rId7">
                <a:extLst/>
              </a:blip>
              <a:srcRect l="11563" r="6087"/>
              <a:stretch>
                <a:fillRect/>
              </a:stretch>
            </p:blipFill>
            <p:spPr>
              <a:xfrm>
                <a:off x="1399388" y="110614"/>
                <a:ext cx="183140" cy="138991"/>
              </a:xfrm>
              <a:prstGeom prst="rect">
                <a:avLst/>
              </a:prstGeom>
              <a:ln w="12700" cap="flat">
                <a:noFill/>
                <a:round/>
              </a:ln>
              <a:effectLst/>
            </p:spPr>
          </p:pic>
          <p:pic>
            <p:nvPicPr>
              <p:cNvPr id="1630" name="image10.jpg"/>
              <p:cNvPicPr/>
              <p:nvPr/>
            </p:nvPicPr>
            <p:blipFill>
              <a:blip r:embed="rId8">
                <a:extLst/>
              </a:blip>
              <a:srcRect t="14676"/>
              <a:stretch>
                <a:fillRect/>
              </a:stretch>
            </p:blipFill>
            <p:spPr>
              <a:xfrm>
                <a:off x="1644006" y="126650"/>
                <a:ext cx="223060" cy="115475"/>
              </a:xfrm>
              <a:prstGeom prst="rect">
                <a:avLst/>
              </a:prstGeom>
              <a:ln w="12700" cap="flat">
                <a:noFill/>
                <a:round/>
              </a:ln>
              <a:effectLst/>
            </p:spPr>
          </p:pic>
          <p:sp>
            <p:nvSpPr>
              <p:cNvPr id="1631" name="Shape 1631"/>
              <p:cNvSpPr/>
              <p:nvPr/>
            </p:nvSpPr>
            <p:spPr>
              <a:xfrm rot="10800000">
                <a:off x="370555" y="4211"/>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632" name="image11.png"/>
              <p:cNvPicPr/>
              <p:nvPr/>
            </p:nvPicPr>
            <p:blipFill>
              <a:blip r:embed="rId9">
                <a:extLst/>
              </a:blip>
              <a:stretch>
                <a:fillRect/>
              </a:stretch>
            </p:blipFill>
            <p:spPr>
              <a:xfrm>
                <a:off x="227304" y="109085"/>
                <a:ext cx="143251" cy="139928"/>
              </a:xfrm>
              <a:prstGeom prst="rect">
                <a:avLst/>
              </a:prstGeom>
              <a:ln w="12700" cap="flat">
                <a:noFill/>
                <a:round/>
              </a:ln>
              <a:effectLst/>
            </p:spPr>
          </p:pic>
          <p:grpSp>
            <p:nvGrpSpPr>
              <p:cNvPr id="1636" name="Group 1636"/>
              <p:cNvGrpSpPr/>
              <p:nvPr/>
            </p:nvGrpSpPr>
            <p:grpSpPr>
              <a:xfrm>
                <a:off x="0" y="22292"/>
                <a:ext cx="344402" cy="460452"/>
                <a:chOff x="0" y="0"/>
                <a:chExt cx="344401" cy="460451"/>
              </a:xfrm>
            </p:grpSpPr>
            <p:sp>
              <p:nvSpPr>
                <p:cNvPr id="1633" name="Shape 1633"/>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34" name="Shape 1634"/>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35" name="Shape 1635"/>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640" name="Group 1640"/>
              <p:cNvGrpSpPr/>
              <p:nvPr/>
            </p:nvGrpSpPr>
            <p:grpSpPr>
              <a:xfrm rot="10800000">
                <a:off x="1677276" y="0"/>
                <a:ext cx="344403" cy="464788"/>
                <a:chOff x="0" y="0"/>
                <a:chExt cx="344401" cy="464787"/>
              </a:xfrm>
            </p:grpSpPr>
            <p:sp>
              <p:nvSpPr>
                <p:cNvPr id="1637" name="Shape 1637"/>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38" name="Shape 1638"/>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39" name="Shape 1639"/>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1641" name="Shape 1641"/>
              <p:cNvSpPr/>
              <p:nvPr/>
            </p:nvSpPr>
            <p:spPr>
              <a:xfrm>
                <a:off x="405685" y="397666"/>
                <a:ext cx="737723"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42" name="Shape 1642"/>
              <p:cNvSpPr/>
              <p:nvPr/>
            </p:nvSpPr>
            <p:spPr>
              <a:xfrm>
                <a:off x="1520845" y="397666"/>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1645" name="Group 1645"/>
              <p:cNvGrpSpPr/>
              <p:nvPr/>
            </p:nvGrpSpPr>
            <p:grpSpPr>
              <a:xfrm>
                <a:off x="998732" y="260345"/>
                <a:ext cx="167846" cy="105390"/>
                <a:chOff x="0" y="0"/>
                <a:chExt cx="167845" cy="105388"/>
              </a:xfrm>
            </p:grpSpPr>
            <p:sp>
              <p:nvSpPr>
                <p:cNvPr id="1643" name="Shape 1643"/>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44" name="Shape 1644"/>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648" name="Group 1648"/>
              <p:cNvGrpSpPr/>
              <p:nvPr/>
            </p:nvGrpSpPr>
            <p:grpSpPr>
              <a:xfrm>
                <a:off x="1455420" y="262421"/>
                <a:ext cx="167846" cy="105390"/>
                <a:chOff x="0" y="0"/>
                <a:chExt cx="167845" cy="105388"/>
              </a:xfrm>
            </p:grpSpPr>
            <p:sp>
              <p:nvSpPr>
                <p:cNvPr id="1646" name="Shape 1646"/>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47" name="Shape 1647"/>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651" name="Group 1651"/>
              <p:cNvGrpSpPr/>
              <p:nvPr/>
            </p:nvGrpSpPr>
            <p:grpSpPr>
              <a:xfrm>
                <a:off x="551810" y="263450"/>
                <a:ext cx="167845" cy="105390"/>
                <a:chOff x="0" y="0"/>
                <a:chExt cx="167844" cy="105388"/>
              </a:xfrm>
            </p:grpSpPr>
            <p:sp>
              <p:nvSpPr>
                <p:cNvPr id="1649" name="Shape 1649"/>
                <p:cNvSpPr/>
                <p:nvPr/>
              </p:nvSpPr>
              <p:spPr>
                <a:xfrm>
                  <a:off x="74065"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50" name="Shape 1650"/>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1681" name="Group 1681"/>
            <p:cNvGrpSpPr/>
            <p:nvPr/>
          </p:nvGrpSpPr>
          <p:grpSpPr>
            <a:xfrm>
              <a:off x="9105900" y="108373"/>
              <a:ext cx="2019984" cy="482744"/>
              <a:chOff x="0" y="0"/>
              <a:chExt cx="2019983" cy="482742"/>
            </a:xfrm>
          </p:grpSpPr>
          <p:pic>
            <p:nvPicPr>
              <p:cNvPr id="1653" name="image5.png"/>
              <p:cNvPicPr/>
              <p:nvPr/>
            </p:nvPicPr>
            <p:blipFill>
              <a:blip r:embed="rId3">
                <a:extLst/>
              </a:blip>
              <a:stretch>
                <a:fillRect/>
              </a:stretch>
            </p:blipFill>
            <p:spPr>
              <a:xfrm>
                <a:off x="895805" y="87910"/>
                <a:ext cx="165560" cy="161695"/>
              </a:xfrm>
              <a:prstGeom prst="rect">
                <a:avLst/>
              </a:prstGeom>
              <a:ln w="12700" cap="flat">
                <a:noFill/>
                <a:round/>
              </a:ln>
              <a:effectLst/>
            </p:spPr>
          </p:pic>
          <p:sp>
            <p:nvSpPr>
              <p:cNvPr id="1654" name="Shape 1654"/>
              <p:cNvSpPr/>
              <p:nvPr/>
            </p:nvSpPr>
            <p:spPr>
              <a:xfrm rot="10800000">
                <a:off x="893808" y="4726"/>
                <a:ext cx="74439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655" name="image6.png"/>
              <p:cNvPicPr/>
              <p:nvPr/>
            </p:nvPicPr>
            <p:blipFill>
              <a:blip r:embed="rId4">
                <a:extLst/>
              </a:blip>
              <a:stretch>
                <a:fillRect/>
              </a:stretch>
            </p:blipFill>
            <p:spPr>
              <a:xfrm>
                <a:off x="421555" y="113167"/>
                <a:ext cx="158497" cy="118872"/>
              </a:xfrm>
              <a:prstGeom prst="rect">
                <a:avLst/>
              </a:prstGeom>
              <a:ln w="12700" cap="flat">
                <a:noFill/>
                <a:round/>
              </a:ln>
              <a:effectLst/>
            </p:spPr>
          </p:pic>
          <p:pic>
            <p:nvPicPr>
              <p:cNvPr id="1656" name="image7.png"/>
              <p:cNvPicPr/>
              <p:nvPr/>
            </p:nvPicPr>
            <p:blipFill>
              <a:blip r:embed="rId5">
                <a:extLst/>
              </a:blip>
              <a:srcRect l="8279" r="11274"/>
              <a:stretch>
                <a:fillRect/>
              </a:stretch>
            </p:blipFill>
            <p:spPr>
              <a:xfrm>
                <a:off x="658268" y="91521"/>
                <a:ext cx="167278" cy="156008"/>
              </a:xfrm>
              <a:prstGeom prst="rect">
                <a:avLst/>
              </a:prstGeom>
              <a:ln w="12700" cap="flat">
                <a:noFill/>
                <a:round/>
              </a:ln>
              <a:effectLst/>
            </p:spPr>
          </p:pic>
          <p:pic>
            <p:nvPicPr>
              <p:cNvPr id="1657" name="image8.png"/>
              <p:cNvPicPr/>
              <p:nvPr/>
            </p:nvPicPr>
            <p:blipFill>
              <a:blip r:embed="rId6">
                <a:extLst/>
              </a:blip>
              <a:srcRect b="10627"/>
              <a:stretch>
                <a:fillRect/>
              </a:stretch>
            </p:blipFill>
            <p:spPr>
              <a:xfrm>
                <a:off x="1150330" y="109845"/>
                <a:ext cx="170491" cy="122194"/>
              </a:xfrm>
              <a:prstGeom prst="rect">
                <a:avLst/>
              </a:prstGeom>
              <a:ln w="12700" cap="flat">
                <a:noFill/>
                <a:round/>
              </a:ln>
              <a:effectLst/>
            </p:spPr>
          </p:pic>
          <p:pic>
            <p:nvPicPr>
              <p:cNvPr id="1658" name="image9.png"/>
              <p:cNvPicPr/>
              <p:nvPr/>
            </p:nvPicPr>
            <p:blipFill>
              <a:blip r:embed="rId7">
                <a:extLst/>
              </a:blip>
              <a:srcRect l="11563" r="6087"/>
              <a:stretch>
                <a:fillRect/>
              </a:stretch>
            </p:blipFill>
            <p:spPr>
              <a:xfrm>
                <a:off x="1397696" y="110614"/>
                <a:ext cx="183140" cy="138990"/>
              </a:xfrm>
              <a:prstGeom prst="rect">
                <a:avLst/>
              </a:prstGeom>
              <a:ln w="12700" cap="flat">
                <a:noFill/>
                <a:round/>
              </a:ln>
              <a:effectLst/>
            </p:spPr>
          </p:pic>
          <p:pic>
            <p:nvPicPr>
              <p:cNvPr id="1659" name="image10.jpg"/>
              <p:cNvPicPr/>
              <p:nvPr/>
            </p:nvPicPr>
            <p:blipFill>
              <a:blip r:embed="rId8">
                <a:extLst/>
              </a:blip>
              <a:srcRect t="14676"/>
              <a:stretch>
                <a:fillRect/>
              </a:stretch>
            </p:blipFill>
            <p:spPr>
              <a:xfrm>
                <a:off x="1642312" y="126651"/>
                <a:ext cx="223060" cy="115474"/>
              </a:xfrm>
              <a:prstGeom prst="rect">
                <a:avLst/>
              </a:prstGeom>
              <a:ln w="12700" cap="flat">
                <a:noFill/>
                <a:round/>
              </a:ln>
              <a:effectLst/>
            </p:spPr>
          </p:pic>
          <p:sp>
            <p:nvSpPr>
              <p:cNvPr id="1660" name="Shape 1660"/>
              <p:cNvSpPr/>
              <p:nvPr/>
            </p:nvSpPr>
            <p:spPr>
              <a:xfrm rot="10800000">
                <a:off x="368860"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1661" name="image11.png"/>
              <p:cNvPicPr/>
              <p:nvPr/>
            </p:nvPicPr>
            <p:blipFill>
              <a:blip r:embed="rId9">
                <a:extLst/>
              </a:blip>
              <a:stretch>
                <a:fillRect/>
              </a:stretch>
            </p:blipFill>
            <p:spPr>
              <a:xfrm>
                <a:off x="225611" y="109085"/>
                <a:ext cx="143251" cy="139928"/>
              </a:xfrm>
              <a:prstGeom prst="rect">
                <a:avLst/>
              </a:prstGeom>
              <a:ln w="12700" cap="flat">
                <a:noFill/>
                <a:round/>
              </a:ln>
              <a:effectLst/>
            </p:spPr>
          </p:pic>
          <p:grpSp>
            <p:nvGrpSpPr>
              <p:cNvPr id="1665" name="Group 1665"/>
              <p:cNvGrpSpPr/>
              <p:nvPr/>
            </p:nvGrpSpPr>
            <p:grpSpPr>
              <a:xfrm>
                <a:off x="0" y="22291"/>
                <a:ext cx="344402" cy="460452"/>
                <a:chOff x="0" y="0"/>
                <a:chExt cx="344401" cy="460451"/>
              </a:xfrm>
            </p:grpSpPr>
            <p:sp>
              <p:nvSpPr>
                <p:cNvPr id="1662" name="Shape 1662"/>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63" name="Shape 1663"/>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64" name="Shape 1664"/>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1669" name="Group 1669"/>
              <p:cNvGrpSpPr/>
              <p:nvPr/>
            </p:nvGrpSpPr>
            <p:grpSpPr>
              <a:xfrm rot="10800000">
                <a:off x="1675582" y="0"/>
                <a:ext cx="344402" cy="464787"/>
                <a:chOff x="0" y="0"/>
                <a:chExt cx="344401" cy="464786"/>
              </a:xfrm>
            </p:grpSpPr>
            <p:sp>
              <p:nvSpPr>
                <p:cNvPr id="1666" name="Shape 1666"/>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67" name="Shape 1667"/>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1668" name="Shape 1668"/>
                <p:cNvSpPr/>
                <p:nvPr/>
              </p:nvSpPr>
              <p:spPr>
                <a:xfrm>
                  <a:off x="28" y="0"/>
                  <a:ext cx="344374" cy="464787"/>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1670" name="Shape 1670"/>
              <p:cNvSpPr/>
              <p:nvPr/>
            </p:nvSpPr>
            <p:spPr>
              <a:xfrm>
                <a:off x="403991" y="397666"/>
                <a:ext cx="737723"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71" name="Shape 1671"/>
              <p:cNvSpPr/>
              <p:nvPr/>
            </p:nvSpPr>
            <p:spPr>
              <a:xfrm>
                <a:off x="1519153" y="397666"/>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1674" name="Group 1674"/>
              <p:cNvGrpSpPr/>
              <p:nvPr/>
            </p:nvGrpSpPr>
            <p:grpSpPr>
              <a:xfrm>
                <a:off x="997039" y="260344"/>
                <a:ext cx="167847" cy="105391"/>
                <a:chOff x="0" y="0"/>
                <a:chExt cx="167845" cy="105389"/>
              </a:xfrm>
            </p:grpSpPr>
            <p:sp>
              <p:nvSpPr>
                <p:cNvPr id="1672" name="Shape 1672"/>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73" name="Shape 1673"/>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677" name="Group 1677"/>
              <p:cNvGrpSpPr/>
              <p:nvPr/>
            </p:nvGrpSpPr>
            <p:grpSpPr>
              <a:xfrm>
                <a:off x="1453726" y="262420"/>
                <a:ext cx="167846" cy="105391"/>
                <a:chOff x="0" y="0"/>
                <a:chExt cx="167844" cy="105389"/>
              </a:xfrm>
            </p:grpSpPr>
            <p:sp>
              <p:nvSpPr>
                <p:cNvPr id="1675" name="Shape 1675"/>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76" name="Shape 1676"/>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1680" name="Group 1680"/>
              <p:cNvGrpSpPr/>
              <p:nvPr/>
            </p:nvGrpSpPr>
            <p:grpSpPr>
              <a:xfrm>
                <a:off x="550117" y="263451"/>
                <a:ext cx="167846" cy="105389"/>
                <a:chOff x="0" y="0"/>
                <a:chExt cx="167845" cy="105388"/>
              </a:xfrm>
            </p:grpSpPr>
            <p:sp>
              <p:nvSpPr>
                <p:cNvPr id="1678" name="Shape 1678"/>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1679" name="Shape 1679"/>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1684" name="Group 1684"/>
            <p:cNvGrpSpPr/>
            <p:nvPr/>
          </p:nvGrpSpPr>
          <p:grpSpPr>
            <a:xfrm>
              <a:off x="863600" y="534695"/>
              <a:ext cx="222061" cy="876301"/>
              <a:chOff x="0" y="0"/>
              <a:chExt cx="222060" cy="876300"/>
            </a:xfrm>
          </p:grpSpPr>
          <p:sp>
            <p:nvSpPr>
              <p:cNvPr id="1682" name="Shape 1682"/>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1683" name="Shape 1683"/>
              <p:cNvSpPr/>
              <p:nvPr/>
            </p:nvSpPr>
            <p:spPr>
              <a:xfrm>
                <a:off x="0" y="546100"/>
                <a:ext cx="222061" cy="330200"/>
              </a:xfrm>
              <a:prstGeom prst="roundRect">
                <a:avLst>
                  <a:gd name="adj" fmla="val 11719"/>
                </a:avLst>
              </a:prstGeom>
              <a:gradFill flip="none" rotWithShape="1">
                <a:gsLst>
                  <a:gs pos="0">
                    <a:srgbClr val="3B73A8"/>
                  </a:gs>
                  <a:gs pos="80000">
                    <a:srgbClr val="4B90D1"/>
                  </a:gs>
                  <a:gs pos="100000">
                    <a:srgbClr val="4890D4"/>
                  </a:gs>
                </a:gsLst>
                <a:lin ang="16200000" scaled="0"/>
              </a:gra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1687" name="Group 1687"/>
            <p:cNvGrpSpPr/>
            <p:nvPr/>
          </p:nvGrpSpPr>
          <p:grpSpPr>
            <a:xfrm>
              <a:off x="2603500" y="1512595"/>
              <a:ext cx="222061" cy="876301"/>
              <a:chOff x="0" y="0"/>
              <a:chExt cx="222060" cy="876300"/>
            </a:xfrm>
          </p:grpSpPr>
          <p:sp>
            <p:nvSpPr>
              <p:cNvPr id="1685" name="Shape 1685"/>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1686" name="Shape 1686"/>
              <p:cNvSpPr/>
              <p:nvPr/>
            </p:nvSpPr>
            <p:spPr>
              <a:xfrm>
                <a:off x="0" y="546100"/>
                <a:ext cx="222061" cy="330200"/>
              </a:xfrm>
              <a:prstGeom prst="roundRect">
                <a:avLst>
                  <a:gd name="adj" fmla="val 11719"/>
                </a:avLst>
              </a:prstGeom>
              <a:solidFill>
                <a:srgbClr val="FFFB00"/>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1690" name="Group 1690"/>
            <p:cNvGrpSpPr/>
            <p:nvPr/>
          </p:nvGrpSpPr>
          <p:grpSpPr>
            <a:xfrm>
              <a:off x="10083800" y="534695"/>
              <a:ext cx="222061" cy="876301"/>
              <a:chOff x="0" y="0"/>
              <a:chExt cx="222060" cy="876300"/>
            </a:xfrm>
          </p:grpSpPr>
          <p:sp>
            <p:nvSpPr>
              <p:cNvPr id="1688" name="Shape 1688"/>
              <p:cNvSpPr/>
              <p:nvPr/>
            </p:nvSpPr>
            <p:spPr>
              <a:xfrm flipH="1">
                <a:off x="1015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1689" name="Shape 1689"/>
              <p:cNvSpPr/>
              <p:nvPr/>
            </p:nvSpPr>
            <p:spPr>
              <a:xfrm>
                <a:off x="0" y="546100"/>
                <a:ext cx="222061" cy="330200"/>
              </a:xfrm>
              <a:prstGeom prst="roundRect">
                <a:avLst>
                  <a:gd name="adj" fmla="val 11719"/>
                </a:avLst>
              </a:prstGeom>
              <a:solidFill>
                <a:srgbClr val="A74B44"/>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1693" name="Group 1693"/>
            <p:cNvGrpSpPr/>
            <p:nvPr/>
          </p:nvGrpSpPr>
          <p:grpSpPr>
            <a:xfrm>
              <a:off x="4013200" y="534695"/>
              <a:ext cx="222061" cy="876301"/>
              <a:chOff x="0" y="0"/>
              <a:chExt cx="222060" cy="876300"/>
            </a:xfrm>
          </p:grpSpPr>
          <p:sp>
            <p:nvSpPr>
              <p:cNvPr id="1691" name="Shape 1691"/>
              <p:cNvSpPr/>
              <p:nvPr/>
            </p:nvSpPr>
            <p:spPr>
              <a:xfrm flipH="1">
                <a:off x="1015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1692" name="Shape 1692"/>
              <p:cNvSpPr/>
              <p:nvPr/>
            </p:nvSpPr>
            <p:spPr>
              <a:xfrm>
                <a:off x="0" y="546100"/>
                <a:ext cx="222061" cy="330200"/>
              </a:xfrm>
              <a:prstGeom prst="roundRect">
                <a:avLst>
                  <a:gd name="adj" fmla="val 11719"/>
                </a:avLst>
              </a:prstGeom>
              <a:solidFill>
                <a:srgbClr val="CD665F"/>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1696" name="Group 1696"/>
            <p:cNvGrpSpPr/>
            <p:nvPr/>
          </p:nvGrpSpPr>
          <p:grpSpPr>
            <a:xfrm>
              <a:off x="7150100" y="534695"/>
              <a:ext cx="222061" cy="876301"/>
              <a:chOff x="0" y="0"/>
              <a:chExt cx="222060" cy="876300"/>
            </a:xfrm>
          </p:grpSpPr>
          <p:sp>
            <p:nvSpPr>
              <p:cNvPr id="1694" name="Shape 1694"/>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1695" name="Shape 1695"/>
              <p:cNvSpPr/>
              <p:nvPr/>
            </p:nvSpPr>
            <p:spPr>
              <a:xfrm>
                <a:off x="0" y="546100"/>
                <a:ext cx="222061" cy="330200"/>
              </a:xfrm>
              <a:prstGeom prst="roundRect">
                <a:avLst>
                  <a:gd name="adj" fmla="val 11719"/>
                </a:avLst>
              </a:prstGeom>
              <a:solidFill>
                <a:srgbClr val="FCCBA1"/>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1699" name="Group 1699"/>
            <p:cNvGrpSpPr/>
            <p:nvPr/>
          </p:nvGrpSpPr>
          <p:grpSpPr>
            <a:xfrm>
              <a:off x="5638800" y="1614195"/>
              <a:ext cx="222061" cy="876301"/>
              <a:chOff x="0" y="0"/>
              <a:chExt cx="222060" cy="876300"/>
            </a:xfrm>
          </p:grpSpPr>
          <p:sp>
            <p:nvSpPr>
              <p:cNvPr id="1697" name="Shape 1697"/>
              <p:cNvSpPr/>
              <p:nvPr/>
            </p:nvSpPr>
            <p:spPr>
              <a:xfrm flipH="1">
                <a:off x="1015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1698" name="Shape 1698"/>
              <p:cNvSpPr/>
              <p:nvPr/>
            </p:nvSpPr>
            <p:spPr>
              <a:xfrm>
                <a:off x="0" y="546100"/>
                <a:ext cx="222061" cy="330200"/>
              </a:xfrm>
              <a:prstGeom prst="roundRect">
                <a:avLst>
                  <a:gd name="adj" fmla="val 11719"/>
                </a:avLst>
              </a:prstGeom>
              <a:solidFill>
                <a:srgbClr val="FF2600"/>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1702" name="Group 1702"/>
            <p:cNvGrpSpPr/>
            <p:nvPr/>
          </p:nvGrpSpPr>
          <p:grpSpPr>
            <a:xfrm>
              <a:off x="8991600" y="1614195"/>
              <a:ext cx="222061" cy="876301"/>
              <a:chOff x="0" y="0"/>
              <a:chExt cx="222060" cy="876300"/>
            </a:xfrm>
          </p:grpSpPr>
          <p:sp>
            <p:nvSpPr>
              <p:cNvPr id="1700" name="Shape 1700"/>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1701" name="Shape 1701"/>
              <p:cNvSpPr/>
              <p:nvPr/>
            </p:nvSpPr>
            <p:spPr>
              <a:xfrm>
                <a:off x="0" y="546100"/>
                <a:ext cx="222061" cy="330200"/>
              </a:xfrm>
              <a:prstGeom prst="roundRect">
                <a:avLst>
                  <a:gd name="adj" fmla="val 11719"/>
                </a:avLst>
              </a:prstGeom>
              <a:solidFill>
                <a:srgbClr val="7B1979"/>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sp>
        <p:nvSpPr>
          <p:cNvPr id="1704" name="Shape 1704"/>
          <p:cNvSpPr/>
          <p:nvPr/>
        </p:nvSpPr>
        <p:spPr>
          <a:xfrm>
            <a:off x="3797300" y="8991600"/>
            <a:ext cx="4303415" cy="4445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24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2400" b="1">
                <a:solidFill>
                  <a:srgbClr val="1D4871"/>
                </a:solidFill>
                <a:uFill>
                  <a:solidFill>
                    <a:srgbClr val="1D4871"/>
                  </a:solidFill>
                </a:uFill>
              </a:rPr>
              <a:t>Materials w/ Targeted Properties</a:t>
            </a:r>
          </a:p>
        </p:txBody>
      </p:sp>
      <p:grpSp>
        <p:nvGrpSpPr>
          <p:cNvPr id="2225" name="Group 2225"/>
          <p:cNvGrpSpPr/>
          <p:nvPr/>
        </p:nvGrpSpPr>
        <p:grpSpPr>
          <a:xfrm>
            <a:off x="5255693" y="2816722"/>
            <a:ext cx="2433129" cy="1620901"/>
            <a:chOff x="0" y="0"/>
            <a:chExt cx="2433127" cy="1620899"/>
          </a:xfrm>
        </p:grpSpPr>
        <p:grpSp>
          <p:nvGrpSpPr>
            <p:cNvPr id="1756" name="Group 1756"/>
            <p:cNvGrpSpPr/>
            <p:nvPr/>
          </p:nvGrpSpPr>
          <p:grpSpPr>
            <a:xfrm>
              <a:off x="433493" y="0"/>
              <a:ext cx="374034" cy="428793"/>
              <a:chOff x="0" y="0"/>
              <a:chExt cx="374033" cy="428792"/>
            </a:xfrm>
          </p:grpSpPr>
          <p:sp>
            <p:nvSpPr>
              <p:cNvPr id="1705" name="Shape 1705"/>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06" name="Shape 1706"/>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07" name="Shape 1707"/>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08" name="Shape 1708"/>
              <p:cNvSpPr/>
              <p:nvPr/>
            </p:nvSpPr>
            <p:spPr>
              <a:xfrm>
                <a:off x="250454" y="139140"/>
                <a:ext cx="84083"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09" name="Shape 1709"/>
              <p:cNvSpPr/>
              <p:nvPr/>
            </p:nvSpPr>
            <p:spPr>
              <a:xfrm>
                <a:off x="3851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10" name="Shape 1710"/>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11" name="Shape 1711"/>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12" name="Shape 1712"/>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13" name="Shape 1713"/>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14" name="Shape 1714"/>
              <p:cNvSpPr/>
              <p:nvPr/>
            </p:nvSpPr>
            <p:spPr>
              <a:xfrm>
                <a:off x="264516" y="168165"/>
                <a:ext cx="61044"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15" name="Shape 1715"/>
              <p:cNvSpPr/>
              <p:nvPr/>
            </p:nvSpPr>
            <p:spPr>
              <a:xfrm>
                <a:off x="52365"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16" name="Shape 1716"/>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17" name="Shape 1717"/>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18" name="Shape 1718"/>
              <p:cNvSpPr/>
              <p:nvPr/>
            </p:nvSpPr>
            <p:spPr>
              <a:xfrm>
                <a:off x="46080" y="20946"/>
                <a:ext cx="285165"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19" name="Shape 1719"/>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20" name="Shape 1720"/>
              <p:cNvSpPr/>
              <p:nvPr/>
            </p:nvSpPr>
            <p:spPr>
              <a:xfrm>
                <a:off x="266013" y="148716"/>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21" name="Shape 1721"/>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22" name="Shape 1722"/>
              <p:cNvSpPr/>
              <p:nvPr/>
            </p:nvSpPr>
            <p:spPr>
              <a:xfrm>
                <a:off x="160086" y="147519"/>
                <a:ext cx="50801" cy="245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23" name="Shape 1723"/>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24" name="Shape 1724"/>
              <p:cNvSpPr/>
              <p:nvPr/>
            </p:nvSpPr>
            <p:spPr>
              <a:xfrm>
                <a:off x="67625" y="180477"/>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25" name="Shape 1725"/>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26" name="Shape 1726"/>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27" name="Shape 1727"/>
              <p:cNvSpPr/>
              <p:nvPr/>
            </p:nvSpPr>
            <p:spPr>
              <a:xfrm>
                <a:off x="37105"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28" name="Shape 1728"/>
              <p:cNvSpPr/>
              <p:nvPr/>
            </p:nvSpPr>
            <p:spPr>
              <a:xfrm>
                <a:off x="76612" y="72413"/>
                <a:ext cx="38602"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29" name="Shape 1729"/>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30" name="Shape 1730"/>
              <p:cNvSpPr/>
              <p:nvPr/>
            </p:nvSpPr>
            <p:spPr>
              <a:xfrm>
                <a:off x="263919"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31" name="Shape 1731"/>
              <p:cNvSpPr/>
              <p:nvPr/>
            </p:nvSpPr>
            <p:spPr>
              <a:xfrm>
                <a:off x="148716"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32" name="Shape 1732"/>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33" name="Shape 1733"/>
              <p:cNvSpPr/>
              <p:nvPr/>
            </p:nvSpPr>
            <p:spPr>
              <a:xfrm>
                <a:off x="150512"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34" name="Shape 1734"/>
              <p:cNvSpPr/>
              <p:nvPr/>
            </p:nvSpPr>
            <p:spPr>
              <a:xfrm>
                <a:off x="144527" y="7887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35" name="Shape 1735"/>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36" name="Shape 1736"/>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37" name="Shape 1737"/>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38" name="Shape 1738"/>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39" name="Shape 1739"/>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40" name="Shape 1740"/>
              <p:cNvSpPr/>
              <p:nvPr/>
            </p:nvSpPr>
            <p:spPr>
              <a:xfrm>
                <a:off x="49372" y="358277"/>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41" name="Shape 1741"/>
              <p:cNvSpPr/>
              <p:nvPr/>
            </p:nvSpPr>
            <p:spPr>
              <a:xfrm>
                <a:off x="157992"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42" name="Shape 1742"/>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43" name="Shape 1743"/>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44" name="Shape 1744"/>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45" name="Shape 1745"/>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46" name="Shape 1746"/>
              <p:cNvSpPr/>
              <p:nvPr/>
            </p:nvSpPr>
            <p:spPr>
              <a:xfrm>
                <a:off x="277683"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47" name="Shape 1747"/>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48" name="Shape 1748"/>
              <p:cNvSpPr/>
              <p:nvPr/>
            </p:nvSpPr>
            <p:spPr>
              <a:xfrm>
                <a:off x="112809"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49" name="Shape 1749"/>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50" name="Shape 1750"/>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51" name="Shape 1751"/>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52" name="Shape 1752"/>
              <p:cNvSpPr/>
              <p:nvPr/>
            </p:nvSpPr>
            <p:spPr>
              <a:xfrm>
                <a:off x="224120" y="216640"/>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53" name="Shape 1753"/>
              <p:cNvSpPr/>
              <p:nvPr/>
            </p:nvSpPr>
            <p:spPr>
              <a:xfrm>
                <a:off x="114712"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54" name="Shape 1754"/>
              <p:cNvSpPr/>
              <p:nvPr/>
            </p:nvSpPr>
            <p:spPr>
              <a:xfrm>
                <a:off x="115203" y="229507"/>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55" name="Shape 1755"/>
              <p:cNvSpPr/>
              <p:nvPr/>
            </p:nvSpPr>
            <p:spPr>
              <a:xfrm>
                <a:off x="272895" y="142377"/>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1808" name="Group 1808"/>
            <p:cNvGrpSpPr/>
            <p:nvPr/>
          </p:nvGrpSpPr>
          <p:grpSpPr>
            <a:xfrm>
              <a:off x="650240" y="541866"/>
              <a:ext cx="374035" cy="428794"/>
              <a:chOff x="0" y="0"/>
              <a:chExt cx="374033" cy="428792"/>
            </a:xfrm>
          </p:grpSpPr>
          <p:sp>
            <p:nvSpPr>
              <p:cNvPr id="1757" name="Shape 1757"/>
              <p:cNvSpPr/>
              <p:nvPr/>
            </p:nvSpPr>
            <p:spPr>
              <a:xfrm>
                <a:off x="29922"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58" name="Shape 1758"/>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59" name="Shape 1759"/>
              <p:cNvSpPr/>
              <p:nvPr/>
            </p:nvSpPr>
            <p:spPr>
              <a:xfrm>
                <a:off x="22142" y="105328"/>
                <a:ext cx="329450" cy="4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0" name="Shape 1760"/>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1" name="Shape 1761"/>
              <p:cNvSpPr/>
              <p:nvPr/>
            </p:nvSpPr>
            <p:spPr>
              <a:xfrm>
                <a:off x="37665"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2" name="Shape 1762"/>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3" name="Shape 1763"/>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4" name="Shape 1764"/>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5" name="Shape 1765"/>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6" name="Shape 1766"/>
              <p:cNvSpPr/>
              <p:nvPr/>
            </p:nvSpPr>
            <p:spPr>
              <a:xfrm>
                <a:off x="264517" y="168166"/>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7" name="Shape 1767"/>
              <p:cNvSpPr/>
              <p:nvPr/>
            </p:nvSpPr>
            <p:spPr>
              <a:xfrm>
                <a:off x="52364" y="171457"/>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8" name="Shape 1768"/>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69" name="Shape 1769"/>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70" name="Shape 1770"/>
              <p:cNvSpPr/>
              <p:nvPr/>
            </p:nvSpPr>
            <p:spPr>
              <a:xfrm>
                <a:off x="46080" y="20946"/>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71" name="Shape 1771"/>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72" name="Shape 1772"/>
              <p:cNvSpPr/>
              <p:nvPr/>
            </p:nvSpPr>
            <p:spPr>
              <a:xfrm>
                <a:off x="266013" y="148716"/>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73" name="Shape 1773"/>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74" name="Shape 1774"/>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75" name="Shape 1775"/>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76" name="Shape 1776"/>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77" name="Shape 1777"/>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78" name="Shape 1778"/>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79" name="Shape 1779"/>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80" name="Shape 1780"/>
              <p:cNvSpPr/>
              <p:nvPr/>
            </p:nvSpPr>
            <p:spPr>
              <a:xfrm>
                <a:off x="75765"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81" name="Shape 1781"/>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82" name="Shape 1782"/>
              <p:cNvSpPr/>
              <p:nvPr/>
            </p:nvSpPr>
            <p:spPr>
              <a:xfrm>
                <a:off x="263919"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83" name="Shape 1783"/>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84" name="Shape 1784"/>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85" name="Shape 1785"/>
              <p:cNvSpPr/>
              <p:nvPr/>
            </p:nvSpPr>
            <p:spPr>
              <a:xfrm>
                <a:off x="150512"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86" name="Shape 1786"/>
              <p:cNvSpPr/>
              <p:nvPr/>
            </p:nvSpPr>
            <p:spPr>
              <a:xfrm>
                <a:off x="144526" y="7041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87" name="Shape 1787"/>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88" name="Shape 1788"/>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89" name="Shape 1789"/>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90" name="Shape 1790"/>
              <p:cNvSpPr/>
              <p:nvPr/>
            </p:nvSpPr>
            <p:spPr>
              <a:xfrm>
                <a:off x="185221" y="210655"/>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91" name="Shape 1791"/>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92" name="Shape 1792"/>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93" name="Shape 1793"/>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94" name="Shape 1794"/>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95" name="Shape 1795"/>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796" name="Shape 1796"/>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97" name="Shape 1797"/>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98" name="Shape 1798"/>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799" name="Shape 1799"/>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00" name="Shape 1800"/>
              <p:cNvSpPr/>
              <p:nvPr/>
            </p:nvSpPr>
            <p:spPr>
              <a:xfrm>
                <a:off x="112809" y="157692"/>
                <a:ext cx="37105" cy="206169"/>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01" name="Shape 1801"/>
              <p:cNvSpPr/>
              <p:nvPr/>
            </p:nvSpPr>
            <p:spPr>
              <a:xfrm>
                <a:off x="224720"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02" name="Shape 1802"/>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03" name="Shape 1803"/>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04" name="Shape 1804"/>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05" name="Shape 1805"/>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06" name="Shape 1806"/>
              <p:cNvSpPr/>
              <p:nvPr/>
            </p:nvSpPr>
            <p:spPr>
              <a:xfrm>
                <a:off x="115202"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07" name="Shape 1807"/>
              <p:cNvSpPr/>
              <p:nvPr/>
            </p:nvSpPr>
            <p:spPr>
              <a:xfrm>
                <a:off x="272894" y="14661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1860" name="Group 1860"/>
            <p:cNvGrpSpPr/>
            <p:nvPr/>
          </p:nvGrpSpPr>
          <p:grpSpPr>
            <a:xfrm>
              <a:off x="0" y="541866"/>
              <a:ext cx="374034" cy="428794"/>
              <a:chOff x="0" y="0"/>
              <a:chExt cx="374033" cy="428792"/>
            </a:xfrm>
          </p:grpSpPr>
          <p:sp>
            <p:nvSpPr>
              <p:cNvPr id="1809" name="Shape 1809"/>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10" name="Shape 1810"/>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11" name="Shape 1811"/>
              <p:cNvSpPr/>
              <p:nvPr/>
            </p:nvSpPr>
            <p:spPr>
              <a:xfrm>
                <a:off x="22142" y="105328"/>
                <a:ext cx="329450" cy="4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12" name="Shape 1812"/>
              <p:cNvSpPr/>
              <p:nvPr/>
            </p:nvSpPr>
            <p:spPr>
              <a:xfrm>
                <a:off x="250453"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13" name="Shape 1813"/>
              <p:cNvSpPr/>
              <p:nvPr/>
            </p:nvSpPr>
            <p:spPr>
              <a:xfrm>
                <a:off x="40206" y="139738"/>
                <a:ext cx="80193"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14" name="Shape 1814"/>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15" name="Shape 1815"/>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16" name="Shape 1816"/>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17" name="Shape 1817"/>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18" name="Shape 1818"/>
              <p:cNvSpPr/>
              <p:nvPr/>
            </p:nvSpPr>
            <p:spPr>
              <a:xfrm>
                <a:off x="264517" y="168166"/>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19" name="Shape 1819"/>
              <p:cNvSpPr/>
              <p:nvPr/>
            </p:nvSpPr>
            <p:spPr>
              <a:xfrm>
                <a:off x="52365" y="171457"/>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20" name="Shape 1820"/>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21" name="Shape 1821"/>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22" name="Shape 1822"/>
              <p:cNvSpPr/>
              <p:nvPr/>
            </p:nvSpPr>
            <p:spPr>
              <a:xfrm>
                <a:off x="46080" y="20946"/>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23" name="Shape 1823"/>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24" name="Shape 1824"/>
              <p:cNvSpPr/>
              <p:nvPr/>
            </p:nvSpPr>
            <p:spPr>
              <a:xfrm>
                <a:off x="266013" y="148716"/>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25" name="Shape 1825"/>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26" name="Shape 1826"/>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27" name="Shape 1827"/>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28" name="Shape 1828"/>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29" name="Shape 1829"/>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30" name="Shape 1830"/>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31" name="Shape 1831"/>
              <p:cNvSpPr/>
              <p:nvPr/>
            </p:nvSpPr>
            <p:spPr>
              <a:xfrm>
                <a:off x="37104"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32" name="Shape 1832"/>
              <p:cNvSpPr/>
              <p:nvPr/>
            </p:nvSpPr>
            <p:spPr>
              <a:xfrm>
                <a:off x="78306"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33" name="Shape 1833"/>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34" name="Shape 1834"/>
              <p:cNvSpPr/>
              <p:nvPr/>
            </p:nvSpPr>
            <p:spPr>
              <a:xfrm>
                <a:off x="263919"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35" name="Shape 1835"/>
              <p:cNvSpPr/>
              <p:nvPr/>
            </p:nvSpPr>
            <p:spPr>
              <a:xfrm>
                <a:off x="148716"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36" name="Shape 1836"/>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37" name="Shape 1837"/>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38" name="Shape 1838"/>
              <p:cNvSpPr/>
              <p:nvPr/>
            </p:nvSpPr>
            <p:spPr>
              <a:xfrm>
                <a:off x="144526" y="7041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39" name="Shape 1839"/>
              <p:cNvSpPr/>
              <p:nvPr/>
            </p:nvSpPr>
            <p:spPr>
              <a:xfrm>
                <a:off x="51767"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40" name="Shape 1840"/>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41" name="Shape 1841"/>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42" name="Shape 1842"/>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43" name="Shape 1843"/>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44" name="Shape 1844"/>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45" name="Shape 1845"/>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46" name="Shape 1846"/>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47" name="Shape 1847"/>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48" name="Shape 1848"/>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49" name="Shape 1849"/>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50" name="Shape 1850"/>
              <p:cNvSpPr/>
              <p:nvPr/>
            </p:nvSpPr>
            <p:spPr>
              <a:xfrm>
                <a:off x="277683"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51" name="Shape 1851"/>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52" name="Shape 1852"/>
              <p:cNvSpPr/>
              <p:nvPr/>
            </p:nvSpPr>
            <p:spPr>
              <a:xfrm>
                <a:off x="112808" y="157692"/>
                <a:ext cx="37105" cy="206169"/>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53" name="Shape 1853"/>
              <p:cNvSpPr/>
              <p:nvPr/>
            </p:nvSpPr>
            <p:spPr>
              <a:xfrm>
                <a:off x="224720"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54" name="Shape 1854"/>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55" name="Shape 1855"/>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56" name="Shape 1856"/>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57" name="Shape 1857"/>
              <p:cNvSpPr/>
              <p:nvPr/>
            </p:nvSpPr>
            <p:spPr>
              <a:xfrm>
                <a:off x="114604"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58" name="Shape 1858"/>
              <p:cNvSpPr/>
              <p:nvPr/>
            </p:nvSpPr>
            <p:spPr>
              <a:xfrm>
                <a:off x="115203"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59" name="Shape 1859"/>
              <p:cNvSpPr/>
              <p:nvPr/>
            </p:nvSpPr>
            <p:spPr>
              <a:xfrm>
                <a:off x="272895" y="14661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1912" name="Group 1912"/>
            <p:cNvGrpSpPr/>
            <p:nvPr/>
          </p:nvGrpSpPr>
          <p:grpSpPr>
            <a:xfrm>
              <a:off x="1083733" y="0"/>
              <a:ext cx="374035" cy="428793"/>
              <a:chOff x="0" y="0"/>
              <a:chExt cx="374033" cy="428792"/>
            </a:xfrm>
          </p:grpSpPr>
          <p:sp>
            <p:nvSpPr>
              <p:cNvPr id="1861" name="Shape 1861"/>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62" name="Shape 1862"/>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63" name="Shape 1863"/>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64" name="Shape 1864"/>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65" name="Shape 1865"/>
              <p:cNvSpPr/>
              <p:nvPr/>
            </p:nvSpPr>
            <p:spPr>
              <a:xfrm>
                <a:off x="3597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66" name="Shape 1866"/>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67" name="Shape 1867"/>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68" name="Shape 1868"/>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69" name="Shape 1869"/>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70" name="Shape 1870"/>
              <p:cNvSpPr/>
              <p:nvPr/>
            </p:nvSpPr>
            <p:spPr>
              <a:xfrm>
                <a:off x="277272"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71" name="Shape 1871"/>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72" name="Shape 1872"/>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73" name="Shape 1873"/>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74" name="Shape 1874"/>
              <p:cNvSpPr/>
              <p:nvPr/>
            </p:nvSpPr>
            <p:spPr>
              <a:xfrm>
                <a:off x="46081" y="20946"/>
                <a:ext cx="285164"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75" name="Shape 1875"/>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76" name="Shape 1876"/>
              <p:cNvSpPr/>
              <p:nvPr/>
            </p:nvSpPr>
            <p:spPr>
              <a:xfrm>
                <a:off x="266012" y="148716"/>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77" name="Shape 1877"/>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78" name="Shape 1878"/>
              <p:cNvSpPr/>
              <p:nvPr/>
            </p:nvSpPr>
            <p:spPr>
              <a:xfrm>
                <a:off x="160086" y="147519"/>
                <a:ext cx="50801" cy="245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79" name="Shape 1879"/>
              <p:cNvSpPr/>
              <p:nvPr/>
            </p:nvSpPr>
            <p:spPr>
              <a:xfrm>
                <a:off x="283667" y="184024"/>
                <a:ext cx="23940"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80" name="Shape 1880"/>
              <p:cNvSpPr/>
              <p:nvPr/>
            </p:nvSpPr>
            <p:spPr>
              <a:xfrm>
                <a:off x="67626" y="180477"/>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81" name="Shape 1881"/>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82" name="Shape 1882"/>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83" name="Shape 1883"/>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84" name="Shape 1884"/>
              <p:cNvSpPr/>
              <p:nvPr/>
            </p:nvSpPr>
            <p:spPr>
              <a:xfrm>
                <a:off x="74072"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85" name="Shape 1885"/>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86" name="Shape 1886"/>
              <p:cNvSpPr/>
              <p:nvPr/>
            </p:nvSpPr>
            <p:spPr>
              <a:xfrm>
                <a:off x="263919"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87" name="Shape 1887"/>
              <p:cNvSpPr/>
              <p:nvPr/>
            </p:nvSpPr>
            <p:spPr>
              <a:xfrm>
                <a:off x="148715"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88" name="Shape 1888"/>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89" name="Shape 1889"/>
              <p:cNvSpPr/>
              <p:nvPr/>
            </p:nvSpPr>
            <p:spPr>
              <a:xfrm>
                <a:off x="150512"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90" name="Shape 1890"/>
              <p:cNvSpPr/>
              <p:nvPr/>
            </p:nvSpPr>
            <p:spPr>
              <a:xfrm>
                <a:off x="144526" y="7887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91" name="Shape 1891"/>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92" name="Shape 1892"/>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93" name="Shape 1893"/>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94" name="Shape 1894"/>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95" name="Shape 1895"/>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96" name="Shape 1896"/>
              <p:cNvSpPr/>
              <p:nvPr/>
            </p:nvSpPr>
            <p:spPr>
              <a:xfrm>
                <a:off x="49372" y="358277"/>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97" name="Shape 1897"/>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898" name="Shape 1898"/>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899" name="Shape 1899"/>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00" name="Shape 1900"/>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01" name="Shape 1901"/>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02" name="Shape 1902"/>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03" name="Shape 1903"/>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04" name="Shape 1904"/>
              <p:cNvSpPr/>
              <p:nvPr/>
            </p:nvSpPr>
            <p:spPr>
              <a:xfrm>
                <a:off x="112809"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05" name="Shape 1905"/>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06" name="Shape 1906"/>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07" name="Shape 1907"/>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08" name="Shape 1908"/>
              <p:cNvSpPr/>
              <p:nvPr/>
            </p:nvSpPr>
            <p:spPr>
              <a:xfrm>
                <a:off x="224121" y="216640"/>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09" name="Shape 1909"/>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10" name="Shape 1910"/>
              <p:cNvSpPr/>
              <p:nvPr/>
            </p:nvSpPr>
            <p:spPr>
              <a:xfrm>
                <a:off x="115202" y="229507"/>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11" name="Shape 1911"/>
              <p:cNvSpPr/>
              <p:nvPr/>
            </p:nvSpPr>
            <p:spPr>
              <a:xfrm>
                <a:off x="272894" y="142377"/>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1964" name="Group 1964"/>
            <p:cNvGrpSpPr/>
            <p:nvPr/>
          </p:nvGrpSpPr>
          <p:grpSpPr>
            <a:xfrm>
              <a:off x="1733974" y="0"/>
              <a:ext cx="374034" cy="428793"/>
              <a:chOff x="0" y="0"/>
              <a:chExt cx="374033" cy="428792"/>
            </a:xfrm>
          </p:grpSpPr>
          <p:sp>
            <p:nvSpPr>
              <p:cNvPr id="1913" name="Shape 1913"/>
              <p:cNvSpPr/>
              <p:nvPr/>
            </p:nvSpPr>
            <p:spPr>
              <a:xfrm>
                <a:off x="29922"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14" name="Shape 1914"/>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15" name="Shape 1915"/>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16" name="Shape 1916"/>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17" name="Shape 1917"/>
              <p:cNvSpPr/>
              <p:nvPr/>
            </p:nvSpPr>
            <p:spPr>
              <a:xfrm>
                <a:off x="33432" y="139738"/>
                <a:ext cx="80193"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18" name="Shape 1918"/>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19" name="Shape 1919"/>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20" name="Shape 1920"/>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21" name="Shape 1921"/>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22" name="Shape 1922"/>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23" name="Shape 1923"/>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24" name="Shape 1924"/>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25" name="Shape 1925"/>
              <p:cNvSpPr/>
              <p:nvPr/>
            </p:nvSpPr>
            <p:spPr>
              <a:xfrm>
                <a:off x="8379"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26" name="Shape 1926"/>
              <p:cNvSpPr/>
              <p:nvPr/>
            </p:nvSpPr>
            <p:spPr>
              <a:xfrm>
                <a:off x="58832" y="20946"/>
                <a:ext cx="285164"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27" name="Shape 1927"/>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28" name="Shape 1928"/>
              <p:cNvSpPr/>
              <p:nvPr/>
            </p:nvSpPr>
            <p:spPr>
              <a:xfrm>
                <a:off x="266012" y="148716"/>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29" name="Shape 1929"/>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30" name="Shape 1930"/>
              <p:cNvSpPr/>
              <p:nvPr/>
            </p:nvSpPr>
            <p:spPr>
              <a:xfrm>
                <a:off x="160086" y="147519"/>
                <a:ext cx="50801" cy="245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31" name="Shape 1931"/>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32" name="Shape 1932"/>
              <p:cNvSpPr/>
              <p:nvPr/>
            </p:nvSpPr>
            <p:spPr>
              <a:xfrm>
                <a:off x="67626" y="180477"/>
                <a:ext cx="22143"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33" name="Shape 1933"/>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34" name="Shape 1934"/>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35" name="Shape 1935"/>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36" name="Shape 1936"/>
              <p:cNvSpPr/>
              <p:nvPr/>
            </p:nvSpPr>
            <p:spPr>
              <a:xfrm>
                <a:off x="71532"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37" name="Shape 1937"/>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38" name="Shape 1938"/>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39" name="Shape 1939"/>
              <p:cNvSpPr/>
              <p:nvPr/>
            </p:nvSpPr>
            <p:spPr>
              <a:xfrm>
                <a:off x="148716"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40" name="Shape 1940"/>
              <p:cNvSpPr/>
              <p:nvPr/>
            </p:nvSpPr>
            <p:spPr>
              <a:xfrm>
                <a:off x="169064"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41" name="Shape 1941"/>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42" name="Shape 1942"/>
              <p:cNvSpPr/>
              <p:nvPr/>
            </p:nvSpPr>
            <p:spPr>
              <a:xfrm>
                <a:off x="144526" y="7887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43" name="Shape 1943"/>
              <p:cNvSpPr/>
              <p:nvPr/>
            </p:nvSpPr>
            <p:spPr>
              <a:xfrm>
                <a:off x="51765"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44" name="Shape 1944"/>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45" name="Shape 1945"/>
              <p:cNvSpPr/>
              <p:nvPr/>
            </p:nvSpPr>
            <p:spPr>
              <a:xfrm>
                <a:off x="75404"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46" name="Shape 1946"/>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47" name="Shape 1947"/>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48" name="Shape 1948"/>
              <p:cNvSpPr/>
              <p:nvPr/>
            </p:nvSpPr>
            <p:spPr>
              <a:xfrm>
                <a:off x="49372" y="358277"/>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49" name="Shape 1949"/>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50" name="Shape 1950"/>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51" name="Shape 1951"/>
              <p:cNvSpPr/>
              <p:nvPr/>
            </p:nvSpPr>
            <p:spPr>
              <a:xfrm>
                <a:off x="169064"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52" name="Shape 1952"/>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53" name="Shape 1953"/>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54" name="Shape 1954"/>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55" name="Shape 1955"/>
              <p:cNvSpPr/>
              <p:nvPr/>
            </p:nvSpPr>
            <p:spPr>
              <a:xfrm>
                <a:off x="211232"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56" name="Shape 1956"/>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57" name="Shape 1957"/>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58" name="Shape 1958"/>
              <p:cNvSpPr/>
              <p:nvPr/>
            </p:nvSpPr>
            <p:spPr>
              <a:xfrm>
                <a:off x="114304"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59" name="Shape 1959"/>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60" name="Shape 1960"/>
              <p:cNvSpPr/>
              <p:nvPr/>
            </p:nvSpPr>
            <p:spPr>
              <a:xfrm>
                <a:off x="224120" y="216640"/>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61" name="Shape 1961"/>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62" name="Shape 1962"/>
              <p:cNvSpPr/>
              <p:nvPr/>
            </p:nvSpPr>
            <p:spPr>
              <a:xfrm>
                <a:off x="115202" y="229507"/>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63" name="Shape 1963"/>
              <p:cNvSpPr/>
              <p:nvPr/>
            </p:nvSpPr>
            <p:spPr>
              <a:xfrm>
                <a:off x="272894" y="142377"/>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016" name="Group 2016"/>
            <p:cNvGrpSpPr/>
            <p:nvPr/>
          </p:nvGrpSpPr>
          <p:grpSpPr>
            <a:xfrm>
              <a:off x="1408853" y="541866"/>
              <a:ext cx="374035" cy="428794"/>
              <a:chOff x="0" y="0"/>
              <a:chExt cx="374033" cy="428792"/>
            </a:xfrm>
          </p:grpSpPr>
          <p:sp>
            <p:nvSpPr>
              <p:cNvPr id="1965" name="Shape 1965"/>
              <p:cNvSpPr/>
              <p:nvPr/>
            </p:nvSpPr>
            <p:spPr>
              <a:xfrm>
                <a:off x="29922"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66" name="Shape 1966"/>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67" name="Shape 1967"/>
              <p:cNvSpPr/>
              <p:nvPr/>
            </p:nvSpPr>
            <p:spPr>
              <a:xfrm>
                <a:off x="22143" y="105328"/>
                <a:ext cx="329450" cy="4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68" name="Shape 1968"/>
              <p:cNvSpPr/>
              <p:nvPr/>
            </p:nvSpPr>
            <p:spPr>
              <a:xfrm>
                <a:off x="250453"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69" name="Shape 1969"/>
              <p:cNvSpPr/>
              <p:nvPr/>
            </p:nvSpPr>
            <p:spPr>
              <a:xfrm>
                <a:off x="4105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70" name="Shape 1970"/>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71" name="Shape 1971"/>
              <p:cNvSpPr/>
              <p:nvPr/>
            </p:nvSpPr>
            <p:spPr>
              <a:xfrm>
                <a:off x="256952"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72" name="Shape 1972"/>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73" name="Shape 1973"/>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74" name="Shape 1974"/>
              <p:cNvSpPr/>
              <p:nvPr/>
            </p:nvSpPr>
            <p:spPr>
              <a:xfrm>
                <a:off x="264517" y="168166"/>
                <a:ext cx="61044"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75" name="Shape 1975"/>
              <p:cNvSpPr/>
              <p:nvPr/>
            </p:nvSpPr>
            <p:spPr>
              <a:xfrm>
                <a:off x="52365" y="171457"/>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76" name="Shape 1976"/>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77" name="Shape 1977"/>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78" name="Shape 1978"/>
              <p:cNvSpPr/>
              <p:nvPr/>
            </p:nvSpPr>
            <p:spPr>
              <a:xfrm>
                <a:off x="46081" y="20946"/>
                <a:ext cx="285164"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79" name="Shape 1979"/>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80" name="Shape 1980"/>
              <p:cNvSpPr/>
              <p:nvPr/>
            </p:nvSpPr>
            <p:spPr>
              <a:xfrm>
                <a:off x="266013" y="148716"/>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81" name="Shape 1981"/>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82" name="Shape 1982"/>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83" name="Shape 1983"/>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84" name="Shape 1984"/>
              <p:cNvSpPr/>
              <p:nvPr/>
            </p:nvSpPr>
            <p:spPr>
              <a:xfrm>
                <a:off x="67626" y="180433"/>
                <a:ext cx="22143"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85" name="Shape 1985"/>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86" name="Shape 1986"/>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87" name="Shape 1987"/>
              <p:cNvSpPr/>
              <p:nvPr/>
            </p:nvSpPr>
            <p:spPr>
              <a:xfrm>
                <a:off x="37104"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88" name="Shape 1988"/>
              <p:cNvSpPr/>
              <p:nvPr/>
            </p:nvSpPr>
            <p:spPr>
              <a:xfrm>
                <a:off x="66452"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89" name="Shape 1989"/>
              <p:cNvSpPr/>
              <p:nvPr/>
            </p:nvSpPr>
            <p:spPr>
              <a:xfrm>
                <a:off x="166371"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90" name="Shape 1990"/>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91" name="Shape 1991"/>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92" name="Shape 1992"/>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93" name="Shape 1993"/>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94" name="Shape 1994"/>
              <p:cNvSpPr/>
              <p:nvPr/>
            </p:nvSpPr>
            <p:spPr>
              <a:xfrm>
                <a:off x="144526" y="7041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1995" name="Shape 1995"/>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96" name="Shape 1996"/>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97" name="Shape 1997"/>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98" name="Shape 1998"/>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1999" name="Shape 1999"/>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00" name="Shape 2000"/>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01" name="Shape 2001"/>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02" name="Shape 2002"/>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03" name="Shape 2003"/>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04" name="Shape 2004"/>
              <p:cNvSpPr/>
              <p:nvPr/>
            </p:nvSpPr>
            <p:spPr>
              <a:xfrm>
                <a:off x="58649"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05" name="Shape 2005"/>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06" name="Shape 2006"/>
              <p:cNvSpPr/>
              <p:nvPr/>
            </p:nvSpPr>
            <p:spPr>
              <a:xfrm>
                <a:off x="277683"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07" name="Shape 2007"/>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08" name="Shape 2008"/>
              <p:cNvSpPr/>
              <p:nvPr/>
            </p:nvSpPr>
            <p:spPr>
              <a:xfrm>
                <a:off x="112808" y="157692"/>
                <a:ext cx="37105" cy="206169"/>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09" name="Shape 2009"/>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10" name="Shape 2010"/>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11" name="Shape 2011"/>
              <p:cNvSpPr/>
              <p:nvPr/>
            </p:nvSpPr>
            <p:spPr>
              <a:xfrm>
                <a:off x="227114"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12" name="Shape 2012"/>
              <p:cNvSpPr/>
              <p:nvPr/>
            </p:nvSpPr>
            <p:spPr>
              <a:xfrm>
                <a:off x="224121"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13" name="Shape 2013"/>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14" name="Shape 2014"/>
              <p:cNvSpPr/>
              <p:nvPr/>
            </p:nvSpPr>
            <p:spPr>
              <a:xfrm>
                <a:off x="115203"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15" name="Shape 2015"/>
              <p:cNvSpPr/>
              <p:nvPr/>
            </p:nvSpPr>
            <p:spPr>
              <a:xfrm>
                <a:off x="272895" y="14661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068" name="Group 2068"/>
            <p:cNvGrpSpPr/>
            <p:nvPr/>
          </p:nvGrpSpPr>
          <p:grpSpPr>
            <a:xfrm>
              <a:off x="2059093" y="541866"/>
              <a:ext cx="374035" cy="428794"/>
              <a:chOff x="0" y="0"/>
              <a:chExt cx="374033" cy="428792"/>
            </a:xfrm>
          </p:grpSpPr>
          <p:sp>
            <p:nvSpPr>
              <p:cNvPr id="2017" name="Shape 2017"/>
              <p:cNvSpPr/>
              <p:nvPr/>
            </p:nvSpPr>
            <p:spPr>
              <a:xfrm>
                <a:off x="29922"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18" name="Shape 2018"/>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19" name="Shape 2019"/>
              <p:cNvSpPr/>
              <p:nvPr/>
            </p:nvSpPr>
            <p:spPr>
              <a:xfrm>
                <a:off x="22142" y="105328"/>
                <a:ext cx="329450" cy="4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0" name="Shape 2020"/>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1" name="Shape 2021"/>
              <p:cNvSpPr/>
              <p:nvPr/>
            </p:nvSpPr>
            <p:spPr>
              <a:xfrm>
                <a:off x="3851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2" name="Shape 2022"/>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3" name="Shape 2023"/>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4" name="Shape 2024"/>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5" name="Shape 2025"/>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6" name="Shape 2026"/>
              <p:cNvSpPr/>
              <p:nvPr/>
            </p:nvSpPr>
            <p:spPr>
              <a:xfrm>
                <a:off x="264517" y="168166"/>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7" name="Shape 2027"/>
              <p:cNvSpPr/>
              <p:nvPr/>
            </p:nvSpPr>
            <p:spPr>
              <a:xfrm>
                <a:off x="52364" y="171457"/>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8" name="Shape 2028"/>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29" name="Shape 2029"/>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30" name="Shape 2030"/>
              <p:cNvSpPr/>
              <p:nvPr/>
            </p:nvSpPr>
            <p:spPr>
              <a:xfrm>
                <a:off x="46080" y="20946"/>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31" name="Shape 2031"/>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32" name="Shape 2032"/>
              <p:cNvSpPr/>
              <p:nvPr/>
            </p:nvSpPr>
            <p:spPr>
              <a:xfrm>
                <a:off x="266013" y="148716"/>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33" name="Shape 2033"/>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34" name="Shape 2034"/>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35" name="Shape 2035"/>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36" name="Shape 2036"/>
              <p:cNvSpPr/>
              <p:nvPr/>
            </p:nvSpPr>
            <p:spPr>
              <a:xfrm>
                <a:off x="67626" y="180433"/>
                <a:ext cx="22143"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37" name="Shape 2037"/>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38" name="Shape 2038"/>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39" name="Shape 2039"/>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40" name="Shape 2040"/>
              <p:cNvSpPr/>
              <p:nvPr/>
            </p:nvSpPr>
            <p:spPr>
              <a:xfrm>
                <a:off x="76612"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41" name="Shape 2041"/>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42" name="Shape 2042"/>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43" name="Shape 2043"/>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44" name="Shape 2044"/>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45" name="Shape 2045"/>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46" name="Shape 2046"/>
              <p:cNvSpPr/>
              <p:nvPr/>
            </p:nvSpPr>
            <p:spPr>
              <a:xfrm>
                <a:off x="144527" y="7041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47" name="Shape 2047"/>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48" name="Shape 2048"/>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49" name="Shape 2049"/>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50" name="Shape 2050"/>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51" name="Shape 2051"/>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52" name="Shape 2052"/>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53" name="Shape 2053"/>
              <p:cNvSpPr/>
              <p:nvPr/>
            </p:nvSpPr>
            <p:spPr>
              <a:xfrm>
                <a:off x="157992"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54" name="Shape 2054"/>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55" name="Shape 2055"/>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56" name="Shape 2056"/>
              <p:cNvSpPr/>
              <p:nvPr/>
            </p:nvSpPr>
            <p:spPr>
              <a:xfrm>
                <a:off x="58649"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57" name="Shape 2057"/>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58" name="Shape 2058"/>
              <p:cNvSpPr/>
              <p:nvPr/>
            </p:nvSpPr>
            <p:spPr>
              <a:xfrm>
                <a:off x="277683"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59" name="Shape 2059"/>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60" name="Shape 2060"/>
              <p:cNvSpPr/>
              <p:nvPr/>
            </p:nvSpPr>
            <p:spPr>
              <a:xfrm>
                <a:off x="112808" y="157692"/>
                <a:ext cx="37105" cy="206169"/>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61" name="Shape 2061"/>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62" name="Shape 2062"/>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63" name="Shape 2063"/>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64" name="Shape 2064"/>
              <p:cNvSpPr/>
              <p:nvPr/>
            </p:nvSpPr>
            <p:spPr>
              <a:xfrm>
                <a:off x="224121"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65" name="Shape 2065"/>
              <p:cNvSpPr/>
              <p:nvPr/>
            </p:nvSpPr>
            <p:spPr>
              <a:xfrm>
                <a:off x="114712"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66" name="Shape 2066"/>
              <p:cNvSpPr/>
              <p:nvPr/>
            </p:nvSpPr>
            <p:spPr>
              <a:xfrm>
                <a:off x="115202"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67" name="Shape 2067"/>
              <p:cNvSpPr/>
              <p:nvPr/>
            </p:nvSpPr>
            <p:spPr>
              <a:xfrm>
                <a:off x="272895" y="14661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120" name="Group 2120"/>
            <p:cNvGrpSpPr/>
            <p:nvPr/>
          </p:nvGrpSpPr>
          <p:grpSpPr>
            <a:xfrm>
              <a:off x="433493" y="1192106"/>
              <a:ext cx="374034" cy="428794"/>
              <a:chOff x="0" y="0"/>
              <a:chExt cx="374033" cy="428792"/>
            </a:xfrm>
          </p:grpSpPr>
          <p:sp>
            <p:nvSpPr>
              <p:cNvPr id="2069" name="Shape 2069"/>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70" name="Shape 2070"/>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71" name="Shape 2071"/>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72" name="Shape 2072"/>
              <p:cNvSpPr/>
              <p:nvPr/>
            </p:nvSpPr>
            <p:spPr>
              <a:xfrm>
                <a:off x="250454" y="139140"/>
                <a:ext cx="84083"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73" name="Shape 2073"/>
              <p:cNvSpPr/>
              <p:nvPr/>
            </p:nvSpPr>
            <p:spPr>
              <a:xfrm>
                <a:off x="3851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74" name="Shape 2074"/>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75" name="Shape 2075"/>
              <p:cNvSpPr/>
              <p:nvPr/>
            </p:nvSpPr>
            <p:spPr>
              <a:xfrm>
                <a:off x="257036" y="349197"/>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76" name="Shape 2076"/>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77" name="Shape 2077"/>
              <p:cNvSpPr/>
              <p:nvPr/>
            </p:nvSpPr>
            <p:spPr>
              <a:xfrm>
                <a:off x="142432" y="353386"/>
                <a:ext cx="86777" cy="27830"/>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78" name="Shape 2078"/>
              <p:cNvSpPr/>
              <p:nvPr/>
            </p:nvSpPr>
            <p:spPr>
              <a:xfrm>
                <a:off x="264516" y="168165"/>
                <a:ext cx="61044"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79" name="Shape 2079"/>
              <p:cNvSpPr/>
              <p:nvPr/>
            </p:nvSpPr>
            <p:spPr>
              <a:xfrm>
                <a:off x="52365" y="171456"/>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80" name="Shape 2080"/>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81" name="Shape 2081"/>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82" name="Shape 2082"/>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83" name="Shape 2083"/>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84" name="Shape 2084"/>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85" name="Shape 2085"/>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86" name="Shape 2086"/>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87" name="Shape 2087"/>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88" name="Shape 2088"/>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89" name="Shape 2089"/>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90" name="Shape 2090"/>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91" name="Shape 2091"/>
              <p:cNvSpPr/>
              <p:nvPr/>
            </p:nvSpPr>
            <p:spPr>
              <a:xfrm>
                <a:off x="37105"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92" name="Shape 2092"/>
              <p:cNvSpPr/>
              <p:nvPr/>
            </p:nvSpPr>
            <p:spPr>
              <a:xfrm>
                <a:off x="76612" y="72412"/>
                <a:ext cx="38602"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93" name="Shape 2093"/>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94" name="Shape 2094"/>
              <p:cNvSpPr/>
              <p:nvPr/>
            </p:nvSpPr>
            <p:spPr>
              <a:xfrm>
                <a:off x="263919" y="67870"/>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095" name="Shape 2095"/>
              <p:cNvSpPr/>
              <p:nvPr/>
            </p:nvSpPr>
            <p:spPr>
              <a:xfrm>
                <a:off x="148716"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96" name="Shape 2096"/>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97" name="Shape 2097"/>
              <p:cNvSpPr/>
              <p:nvPr/>
            </p:nvSpPr>
            <p:spPr>
              <a:xfrm>
                <a:off x="150512"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98" name="Shape 2098"/>
              <p:cNvSpPr/>
              <p:nvPr/>
            </p:nvSpPr>
            <p:spPr>
              <a:xfrm>
                <a:off x="144527" y="6787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099" name="Shape 2099"/>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00" name="Shape 2100"/>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01" name="Shape 2101"/>
              <p:cNvSpPr/>
              <p:nvPr/>
            </p:nvSpPr>
            <p:spPr>
              <a:xfrm>
                <a:off x="75405" y="207064"/>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02" name="Shape 2102"/>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03" name="Shape 2103"/>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04" name="Shape 2104"/>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05" name="Shape 2105"/>
              <p:cNvSpPr/>
              <p:nvPr/>
            </p:nvSpPr>
            <p:spPr>
              <a:xfrm>
                <a:off x="157992"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06" name="Shape 2106"/>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07" name="Shape 2107"/>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08" name="Shape 2108"/>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09" name="Shape 2109"/>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10" name="Shape 2110"/>
              <p:cNvSpPr/>
              <p:nvPr/>
            </p:nvSpPr>
            <p:spPr>
              <a:xfrm>
                <a:off x="277683"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11" name="Shape 2111"/>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12" name="Shape 2112"/>
              <p:cNvSpPr/>
              <p:nvPr/>
            </p:nvSpPr>
            <p:spPr>
              <a:xfrm>
                <a:off x="112809"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13" name="Shape 2113"/>
              <p:cNvSpPr/>
              <p:nvPr/>
            </p:nvSpPr>
            <p:spPr>
              <a:xfrm>
                <a:off x="224719" y="228310"/>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14" name="Shape 2114"/>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15" name="Shape 2115"/>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16" name="Shape 2116"/>
              <p:cNvSpPr/>
              <p:nvPr/>
            </p:nvSpPr>
            <p:spPr>
              <a:xfrm>
                <a:off x="224120" y="216640"/>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17" name="Shape 2117"/>
              <p:cNvSpPr/>
              <p:nvPr/>
            </p:nvSpPr>
            <p:spPr>
              <a:xfrm>
                <a:off x="114712"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18" name="Shape 2118"/>
              <p:cNvSpPr/>
              <p:nvPr/>
            </p:nvSpPr>
            <p:spPr>
              <a:xfrm>
                <a:off x="115203"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19" name="Shape 2119"/>
              <p:cNvSpPr/>
              <p:nvPr/>
            </p:nvSpPr>
            <p:spPr>
              <a:xfrm>
                <a:off x="272895" y="14407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172" name="Group 2172"/>
            <p:cNvGrpSpPr/>
            <p:nvPr/>
          </p:nvGrpSpPr>
          <p:grpSpPr>
            <a:xfrm>
              <a:off x="1083733" y="1190523"/>
              <a:ext cx="374035" cy="428794"/>
              <a:chOff x="0" y="0"/>
              <a:chExt cx="374033" cy="428792"/>
            </a:xfrm>
          </p:grpSpPr>
          <p:sp>
            <p:nvSpPr>
              <p:cNvPr id="2121" name="Shape 2121"/>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22" name="Shape 2122"/>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23" name="Shape 2123"/>
              <p:cNvSpPr/>
              <p:nvPr/>
            </p:nvSpPr>
            <p:spPr>
              <a:xfrm>
                <a:off x="22142" y="105328"/>
                <a:ext cx="329450" cy="4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24" name="Shape 2124"/>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25" name="Shape 2125"/>
              <p:cNvSpPr/>
              <p:nvPr/>
            </p:nvSpPr>
            <p:spPr>
              <a:xfrm>
                <a:off x="3597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26" name="Shape 2126"/>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27" name="Shape 2127"/>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28" name="Shape 2128"/>
              <p:cNvSpPr/>
              <p:nvPr/>
            </p:nvSpPr>
            <p:spPr>
              <a:xfrm>
                <a:off x="35009"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29" name="Shape 2129"/>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30" name="Shape 2130"/>
              <p:cNvSpPr/>
              <p:nvPr/>
            </p:nvSpPr>
            <p:spPr>
              <a:xfrm>
                <a:off x="277272" y="168166"/>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31" name="Shape 2131"/>
              <p:cNvSpPr/>
              <p:nvPr/>
            </p:nvSpPr>
            <p:spPr>
              <a:xfrm>
                <a:off x="52364" y="171457"/>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32" name="Shape 2132"/>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33" name="Shape 2133"/>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34" name="Shape 2134"/>
              <p:cNvSpPr/>
              <p:nvPr/>
            </p:nvSpPr>
            <p:spPr>
              <a:xfrm>
                <a:off x="46081" y="20946"/>
                <a:ext cx="285164"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35" name="Shape 2135"/>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36" name="Shape 2136"/>
              <p:cNvSpPr/>
              <p:nvPr/>
            </p:nvSpPr>
            <p:spPr>
              <a:xfrm>
                <a:off x="266012" y="148716"/>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37" name="Shape 2137"/>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38" name="Shape 2138"/>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39" name="Shape 2139"/>
              <p:cNvSpPr/>
              <p:nvPr/>
            </p:nvSpPr>
            <p:spPr>
              <a:xfrm>
                <a:off x="283667" y="184024"/>
                <a:ext cx="23940"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40" name="Shape 2140"/>
              <p:cNvSpPr/>
              <p:nvPr/>
            </p:nvSpPr>
            <p:spPr>
              <a:xfrm>
                <a:off x="67626"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41" name="Shape 2141"/>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42" name="Shape 2142"/>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43" name="Shape 2143"/>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44" name="Shape 2144"/>
              <p:cNvSpPr/>
              <p:nvPr/>
            </p:nvSpPr>
            <p:spPr>
              <a:xfrm>
                <a:off x="74072"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45" name="Shape 2145"/>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46" name="Shape 2146"/>
              <p:cNvSpPr/>
              <p:nvPr/>
            </p:nvSpPr>
            <p:spPr>
              <a:xfrm>
                <a:off x="263919"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47" name="Shape 2147"/>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48" name="Shape 2148"/>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49" name="Shape 2149"/>
              <p:cNvSpPr/>
              <p:nvPr/>
            </p:nvSpPr>
            <p:spPr>
              <a:xfrm>
                <a:off x="150512"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50" name="Shape 2150"/>
              <p:cNvSpPr/>
              <p:nvPr/>
            </p:nvSpPr>
            <p:spPr>
              <a:xfrm>
                <a:off x="144526" y="73311"/>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51" name="Shape 2151"/>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52" name="Shape 2152"/>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53" name="Shape 2153"/>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54" name="Shape 2154"/>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55" name="Shape 2155"/>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56" name="Shape 2156"/>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57" name="Shape 2157"/>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58" name="Shape 2158"/>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59" name="Shape 2159"/>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60" name="Shape 2160"/>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61" name="Shape 2161"/>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62" name="Shape 2162"/>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63" name="Shape 2163"/>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64" name="Shape 2164"/>
              <p:cNvSpPr/>
              <p:nvPr/>
            </p:nvSpPr>
            <p:spPr>
              <a:xfrm>
                <a:off x="112809" y="157692"/>
                <a:ext cx="37105" cy="206169"/>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65" name="Shape 2165"/>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66" name="Shape 2166"/>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67" name="Shape 2167"/>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68" name="Shape 2168"/>
              <p:cNvSpPr/>
              <p:nvPr/>
            </p:nvSpPr>
            <p:spPr>
              <a:xfrm>
                <a:off x="224121"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69" name="Shape 2169"/>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70" name="Shape 2170"/>
              <p:cNvSpPr/>
              <p:nvPr/>
            </p:nvSpPr>
            <p:spPr>
              <a:xfrm>
                <a:off x="115202"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71" name="Shape 2171"/>
              <p:cNvSpPr/>
              <p:nvPr/>
            </p:nvSpPr>
            <p:spPr>
              <a:xfrm>
                <a:off x="272894" y="145424"/>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224" name="Group 2224"/>
            <p:cNvGrpSpPr/>
            <p:nvPr/>
          </p:nvGrpSpPr>
          <p:grpSpPr>
            <a:xfrm>
              <a:off x="1733974" y="1192106"/>
              <a:ext cx="374034" cy="428794"/>
              <a:chOff x="0" y="0"/>
              <a:chExt cx="374033" cy="428792"/>
            </a:xfrm>
          </p:grpSpPr>
          <p:sp>
            <p:nvSpPr>
              <p:cNvPr id="2173" name="Shape 2173"/>
              <p:cNvSpPr/>
              <p:nvPr/>
            </p:nvSpPr>
            <p:spPr>
              <a:xfrm>
                <a:off x="29922"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74" name="Shape 2174"/>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75" name="Shape 2175"/>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76" name="Shape 2176"/>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77" name="Shape 2177"/>
              <p:cNvSpPr/>
              <p:nvPr/>
            </p:nvSpPr>
            <p:spPr>
              <a:xfrm>
                <a:off x="33432" y="139738"/>
                <a:ext cx="80193"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78" name="Shape 2178"/>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79" name="Shape 2179"/>
              <p:cNvSpPr/>
              <p:nvPr/>
            </p:nvSpPr>
            <p:spPr>
              <a:xfrm>
                <a:off x="257036" y="349197"/>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80" name="Shape 2180"/>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81" name="Shape 2181"/>
              <p:cNvSpPr/>
              <p:nvPr/>
            </p:nvSpPr>
            <p:spPr>
              <a:xfrm>
                <a:off x="142432" y="353386"/>
                <a:ext cx="86777" cy="27830"/>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82" name="Shape 2182"/>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83" name="Shape 2183"/>
              <p:cNvSpPr/>
              <p:nvPr/>
            </p:nvSpPr>
            <p:spPr>
              <a:xfrm>
                <a:off x="52364" y="171456"/>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84" name="Shape 2184"/>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85" name="Shape 2185"/>
              <p:cNvSpPr/>
              <p:nvPr/>
            </p:nvSpPr>
            <p:spPr>
              <a:xfrm>
                <a:off x="8379"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86" name="Shape 2186"/>
              <p:cNvSpPr/>
              <p:nvPr/>
            </p:nvSpPr>
            <p:spPr>
              <a:xfrm>
                <a:off x="58832" y="20945"/>
                <a:ext cx="285164"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87" name="Shape 2187"/>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88" name="Shape 2188"/>
              <p:cNvSpPr/>
              <p:nvPr/>
            </p:nvSpPr>
            <p:spPr>
              <a:xfrm>
                <a:off x="266012" y="148715"/>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89" name="Shape 2189"/>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90" name="Shape 2190"/>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91" name="Shape 2191"/>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92" name="Shape 2192"/>
              <p:cNvSpPr/>
              <p:nvPr/>
            </p:nvSpPr>
            <p:spPr>
              <a:xfrm>
                <a:off x="67626" y="180433"/>
                <a:ext cx="22143"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93" name="Shape 2193"/>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94" name="Shape 2194"/>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195" name="Shape 2195"/>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96" name="Shape 2196"/>
              <p:cNvSpPr/>
              <p:nvPr/>
            </p:nvSpPr>
            <p:spPr>
              <a:xfrm>
                <a:off x="71532" y="72412"/>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97" name="Shape 2197"/>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98" name="Shape 2198"/>
              <p:cNvSpPr/>
              <p:nvPr/>
            </p:nvSpPr>
            <p:spPr>
              <a:xfrm>
                <a:off x="263918" y="67870"/>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199" name="Shape 2199"/>
              <p:cNvSpPr/>
              <p:nvPr/>
            </p:nvSpPr>
            <p:spPr>
              <a:xfrm>
                <a:off x="148716"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00" name="Shape 2200"/>
              <p:cNvSpPr/>
              <p:nvPr/>
            </p:nvSpPr>
            <p:spPr>
              <a:xfrm>
                <a:off x="169064"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01" name="Shape 2201"/>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02" name="Shape 2202"/>
              <p:cNvSpPr/>
              <p:nvPr/>
            </p:nvSpPr>
            <p:spPr>
              <a:xfrm>
                <a:off x="144526" y="6787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03" name="Shape 2203"/>
              <p:cNvSpPr/>
              <p:nvPr/>
            </p:nvSpPr>
            <p:spPr>
              <a:xfrm>
                <a:off x="51765"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204" name="Shape 2204"/>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205" name="Shape 2205"/>
              <p:cNvSpPr/>
              <p:nvPr/>
            </p:nvSpPr>
            <p:spPr>
              <a:xfrm>
                <a:off x="75404" y="207064"/>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206" name="Shape 2206"/>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207" name="Shape 2207"/>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08" name="Shape 2208"/>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09" name="Shape 2209"/>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10" name="Shape 2210"/>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211" name="Shape 2211"/>
              <p:cNvSpPr/>
              <p:nvPr/>
            </p:nvSpPr>
            <p:spPr>
              <a:xfrm>
                <a:off x="169064"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212" name="Shape 2212"/>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13" name="Shape 2213"/>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14" name="Shape 2214"/>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15" name="Shape 2215"/>
              <p:cNvSpPr/>
              <p:nvPr/>
            </p:nvSpPr>
            <p:spPr>
              <a:xfrm>
                <a:off x="211232"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216" name="Shape 2216"/>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217" name="Shape 2217"/>
              <p:cNvSpPr/>
              <p:nvPr/>
            </p:nvSpPr>
            <p:spPr>
              <a:xfrm>
                <a:off x="224719" y="228310"/>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18" name="Shape 2218"/>
              <p:cNvSpPr/>
              <p:nvPr/>
            </p:nvSpPr>
            <p:spPr>
              <a:xfrm>
                <a:off x="114304"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19" name="Shape 2219"/>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20" name="Shape 2220"/>
              <p:cNvSpPr/>
              <p:nvPr/>
            </p:nvSpPr>
            <p:spPr>
              <a:xfrm>
                <a:off x="224120" y="216640"/>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21" name="Shape 2221"/>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22" name="Shape 2222"/>
              <p:cNvSpPr/>
              <p:nvPr/>
            </p:nvSpPr>
            <p:spPr>
              <a:xfrm>
                <a:off x="115202"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223" name="Shape 2223"/>
              <p:cNvSpPr/>
              <p:nvPr/>
            </p:nvSpPr>
            <p:spPr>
              <a:xfrm>
                <a:off x="272894" y="14407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grpSp>
        <p:nvGrpSpPr>
          <p:cNvPr id="2228" name="Group 2228"/>
          <p:cNvGrpSpPr/>
          <p:nvPr/>
        </p:nvGrpSpPr>
        <p:grpSpPr>
          <a:xfrm rot="7320000">
            <a:off x="3781582" y="5034001"/>
            <a:ext cx="1574230" cy="334028"/>
            <a:chOff x="0" y="0"/>
            <a:chExt cx="1574229" cy="334026"/>
          </a:xfrm>
        </p:grpSpPr>
        <p:sp>
          <p:nvSpPr>
            <p:cNvPr id="2226" name="Shape 2226"/>
            <p:cNvSpPr/>
            <p:nvPr/>
          </p:nvSpPr>
          <p:spPr>
            <a:xfrm>
              <a:off x="692868" y="0"/>
              <a:ext cx="881362" cy="3302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2227" name="Shape 2227"/>
            <p:cNvSpPr/>
            <p:nvPr/>
          </p:nvSpPr>
          <p:spPr>
            <a:xfrm rot="10800000">
              <a:off x="0" y="3826"/>
              <a:ext cx="881362" cy="3302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grpSp>
      <p:grpSp>
        <p:nvGrpSpPr>
          <p:cNvPr id="2231" name="Group 2231"/>
          <p:cNvGrpSpPr/>
          <p:nvPr/>
        </p:nvGrpSpPr>
        <p:grpSpPr>
          <a:xfrm rot="5400000">
            <a:off x="5545605" y="5389094"/>
            <a:ext cx="1583390" cy="330201"/>
            <a:chOff x="0" y="0"/>
            <a:chExt cx="1583389" cy="330200"/>
          </a:xfrm>
        </p:grpSpPr>
        <p:sp>
          <p:nvSpPr>
            <p:cNvPr id="2229" name="Shape 2229"/>
            <p:cNvSpPr/>
            <p:nvPr/>
          </p:nvSpPr>
          <p:spPr>
            <a:xfrm>
              <a:off x="702028" y="0"/>
              <a:ext cx="881362" cy="3302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2230" name="Shape 2230"/>
            <p:cNvSpPr/>
            <p:nvPr/>
          </p:nvSpPr>
          <p:spPr>
            <a:xfrm rot="10800000">
              <a:off x="0" y="-1"/>
              <a:ext cx="881362" cy="3302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grpSp>
      <p:grpSp>
        <p:nvGrpSpPr>
          <p:cNvPr id="2234" name="Group 2234"/>
          <p:cNvGrpSpPr/>
          <p:nvPr/>
        </p:nvGrpSpPr>
        <p:grpSpPr>
          <a:xfrm rot="3480000">
            <a:off x="7570989" y="5245057"/>
            <a:ext cx="1579414" cy="340583"/>
            <a:chOff x="0" y="0"/>
            <a:chExt cx="1579412" cy="340581"/>
          </a:xfrm>
        </p:grpSpPr>
        <p:sp>
          <p:nvSpPr>
            <p:cNvPr id="2232" name="Shape 2232"/>
            <p:cNvSpPr/>
            <p:nvPr/>
          </p:nvSpPr>
          <p:spPr>
            <a:xfrm>
              <a:off x="698051" y="0"/>
              <a:ext cx="881362" cy="3302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2233" name="Shape 2233"/>
            <p:cNvSpPr/>
            <p:nvPr/>
          </p:nvSpPr>
          <p:spPr>
            <a:xfrm rot="10800000">
              <a:off x="0" y="10381"/>
              <a:ext cx="881362" cy="3302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grpSp>
    </p:spTree>
  </p:cSld>
  <p:clrMapOvr>
    <a:masterClrMapping/>
  </p:clrMapOvr>
  <p:transition xmlns:p14="http://schemas.microsoft.com/office/powerpoint/2010/mai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7" name="Group 377"/>
          <p:cNvGrpSpPr/>
          <p:nvPr/>
        </p:nvGrpSpPr>
        <p:grpSpPr>
          <a:xfrm>
            <a:off x="-13547" y="5700"/>
            <a:ext cx="13031894" cy="9765013"/>
            <a:chOff x="0" y="0"/>
            <a:chExt cx="13031892" cy="9765012"/>
          </a:xfrm>
        </p:grpSpPr>
        <p:pic>
          <p:nvPicPr>
            <p:cNvPr id="375" name="image1.png"/>
            <p:cNvPicPr/>
            <p:nvPr/>
          </p:nvPicPr>
          <p:blipFill>
            <a:blip r:embed="rId3">
              <a:extLst/>
            </a:blip>
            <a:stretch>
              <a:fillRect/>
            </a:stretch>
          </p:blipFill>
          <p:spPr>
            <a:xfrm>
              <a:off x="0" y="0"/>
              <a:ext cx="13031893" cy="9765013"/>
            </a:xfrm>
            <a:prstGeom prst="rect">
              <a:avLst/>
            </a:prstGeom>
            <a:ln w="12700" cap="flat">
              <a:noFill/>
              <a:miter lim="400000"/>
            </a:ln>
            <a:effectLst/>
          </p:spPr>
        </p:pic>
        <p:pic>
          <p:nvPicPr>
            <p:cNvPr id="376" name="image2.png"/>
            <p:cNvPicPr/>
            <p:nvPr/>
          </p:nvPicPr>
          <p:blipFill>
            <a:blip r:embed="rId4">
              <a:extLst/>
            </a:blip>
            <a:stretch>
              <a:fillRect/>
            </a:stretch>
          </p:blipFill>
          <p:spPr>
            <a:xfrm>
              <a:off x="663786" y="9280266"/>
              <a:ext cx="1004824" cy="267747"/>
            </a:xfrm>
            <a:prstGeom prst="rect">
              <a:avLst/>
            </a:prstGeom>
            <a:ln w="12700" cap="flat">
              <a:noFill/>
              <a:miter lim="400000"/>
            </a:ln>
            <a:effectLst/>
          </p:spPr>
        </p:pic>
      </p:grpSp>
      <p:pic>
        <p:nvPicPr>
          <p:cNvPr id="378" name="image3.png"/>
          <p:cNvPicPr/>
          <p:nvPr/>
        </p:nvPicPr>
        <p:blipFill>
          <a:blip r:embed="rId5">
            <a:extLst/>
          </a:blip>
          <a:stretch>
            <a:fillRect/>
          </a:stretch>
        </p:blipFill>
        <p:spPr>
          <a:xfrm>
            <a:off x="6827519" y="9320107"/>
            <a:ext cx="4556168" cy="160399"/>
          </a:xfrm>
          <a:prstGeom prst="rect">
            <a:avLst/>
          </a:prstGeom>
          <a:ln w="12700">
            <a:miter lim="400000"/>
          </a:ln>
        </p:spPr>
      </p:pic>
      <p:pic>
        <p:nvPicPr>
          <p:cNvPr id="379" name="image19.png"/>
          <p:cNvPicPr/>
          <p:nvPr/>
        </p:nvPicPr>
        <p:blipFill>
          <a:blip r:embed="rId6">
            <a:extLst/>
          </a:blip>
          <a:stretch>
            <a:fillRect/>
          </a:stretch>
        </p:blipFill>
        <p:spPr>
          <a:xfrm>
            <a:off x="2647199" y="2167466"/>
            <a:ext cx="10357602" cy="6935895"/>
          </a:xfrm>
          <a:prstGeom prst="rect">
            <a:avLst/>
          </a:prstGeom>
          <a:ln w="12700">
            <a:miter lim="400000"/>
          </a:ln>
        </p:spPr>
      </p:pic>
      <p:sp>
        <p:nvSpPr>
          <p:cNvPr id="380" name="Shape 380"/>
          <p:cNvSpPr>
            <a:spLocks noGrp="1"/>
          </p:cNvSpPr>
          <p:nvPr>
            <p:ph type="body" idx="1"/>
          </p:nvPr>
        </p:nvSpPr>
        <p:spPr>
          <a:xfrm>
            <a:off x="-1" y="2167466"/>
            <a:ext cx="4876801" cy="6935895"/>
          </a:xfrm>
          <a:prstGeom prst="rect">
            <a:avLst/>
          </a:prstGeom>
          <a:solidFill/>
        </p:spPr>
        <p:txBody>
          <a:bodyPr lIns="65023" tIns="65023" rIns="65023" bIns="65023">
            <a:normAutofit/>
          </a:bodyPr>
          <a:lstStyle/>
          <a:p>
            <a:pPr marL="0" lvl="0" indent="0" algn="just">
              <a:lnSpc>
                <a:spcPct val="80000"/>
              </a:lnSpc>
              <a:spcBef>
                <a:spcPts val="500"/>
              </a:spcBef>
              <a:buClrTx/>
              <a:buSzTx/>
              <a:buFontTx/>
              <a:buNone/>
              <a:defRPr sz="1800">
                <a:uFillTx/>
              </a:defRPr>
            </a:pPr>
            <a:r>
              <a:rPr sz="3000">
                <a:solidFill>
                  <a:srgbClr val="FFFFFF"/>
                </a:solidFill>
                <a:uFill>
                  <a:solidFill>
                    <a:srgbClr val="FFFFFF"/>
                  </a:solidFill>
                </a:uFill>
              </a:rPr>
              <a:t>“To help businesses discover, develop, and deploy new materials twice as fast, we’re launching what we call the Materials Genome Initiative. </a:t>
            </a:r>
            <a:endParaRPr sz="3400">
              <a:solidFill>
                <a:srgbClr val="FFFFFF"/>
              </a:solidFill>
              <a:uFill>
                <a:solidFill>
                  <a:srgbClr val="FFFFFF"/>
                </a:solidFill>
              </a:uFill>
            </a:endParaRPr>
          </a:p>
          <a:p>
            <a:pPr marL="0" lvl="0" indent="0" algn="just">
              <a:lnSpc>
                <a:spcPct val="80000"/>
              </a:lnSpc>
              <a:spcBef>
                <a:spcPts val="500"/>
              </a:spcBef>
              <a:buClrTx/>
              <a:buSzTx/>
              <a:buFontTx/>
              <a:buNone/>
              <a:defRPr sz="1800">
                <a:uFillTx/>
              </a:defRPr>
            </a:pPr>
            <a:r>
              <a:rPr sz="3000">
                <a:solidFill>
                  <a:srgbClr val="FFFFFF"/>
                </a:solidFill>
                <a:uFill>
                  <a:solidFill>
                    <a:srgbClr val="FFFFFF"/>
                  </a:solidFill>
                </a:uFill>
              </a:rPr>
              <a:t>The invention of silicon circuits and lithium ion batteries made computers and iPods and iPads possible, but it took years to get those technologies from the drawing board to the market place. </a:t>
            </a:r>
            <a:endParaRPr sz="3400">
              <a:solidFill>
                <a:srgbClr val="FFFFFF"/>
              </a:solidFill>
              <a:uFill>
                <a:solidFill>
                  <a:srgbClr val="FFFFFF"/>
                </a:solidFill>
              </a:uFill>
            </a:endParaRPr>
          </a:p>
          <a:p>
            <a:pPr marL="0" lvl="0" indent="0" algn="just">
              <a:lnSpc>
                <a:spcPct val="80000"/>
              </a:lnSpc>
              <a:spcBef>
                <a:spcPts val="500"/>
              </a:spcBef>
              <a:buClrTx/>
              <a:buSzTx/>
              <a:buFontTx/>
              <a:buNone/>
              <a:defRPr sz="1800">
                <a:uFillTx/>
              </a:defRPr>
            </a:pPr>
            <a:r>
              <a:rPr sz="3000">
                <a:solidFill>
                  <a:srgbClr val="FFFFFF"/>
                </a:solidFill>
                <a:uFill>
                  <a:solidFill>
                    <a:srgbClr val="FFFFFF"/>
                  </a:solidFill>
                </a:uFill>
              </a:rPr>
              <a:t>We can do it faster.”</a:t>
            </a:r>
            <a:endParaRPr sz="3400">
              <a:solidFill>
                <a:srgbClr val="FFFFFF"/>
              </a:solidFill>
              <a:uFill>
                <a:solidFill>
                  <a:srgbClr val="FFFFFF"/>
                </a:solidFill>
              </a:uFill>
            </a:endParaRPr>
          </a:p>
          <a:p>
            <a:pPr marL="0" lvl="0" indent="0" algn="just">
              <a:lnSpc>
                <a:spcPct val="80000"/>
              </a:lnSpc>
              <a:spcBef>
                <a:spcPts val="500"/>
              </a:spcBef>
              <a:buClrTx/>
              <a:buSzTx/>
              <a:buFontTx/>
              <a:buNone/>
              <a:defRPr sz="1800">
                <a:uFillTx/>
              </a:defRPr>
            </a:pPr>
            <a:r>
              <a:rPr sz="3000">
                <a:solidFill>
                  <a:srgbClr val="FFFFFF"/>
                </a:solidFill>
                <a:uFill>
                  <a:solidFill>
                    <a:srgbClr val="FFFFFF"/>
                  </a:solidFill>
                </a:uFill>
              </a:rPr>
              <a:t>-President Obama (6/11)</a:t>
            </a:r>
          </a:p>
        </p:txBody>
      </p:sp>
      <p:sp>
        <p:nvSpPr>
          <p:cNvPr id="381" name="Shape 381"/>
          <p:cNvSpPr>
            <a:spLocks noGrp="1"/>
          </p:cNvSpPr>
          <p:nvPr>
            <p:ph type="title"/>
          </p:nvPr>
        </p:nvSpPr>
        <p:spPr>
          <a:xfrm>
            <a:off x="-162561" y="361244"/>
            <a:ext cx="13329921" cy="1589476"/>
          </a:xfrm>
          <a:prstGeom prst="rect">
            <a:avLst/>
          </a:prstGeom>
        </p:spPr>
        <p:txBody>
          <a:bodyPr lIns="65023" tIns="65023" rIns="65023" bIns="65023">
            <a:normAutofit fontScale="90000"/>
          </a:bodyPr>
          <a:lstStyle/>
          <a:p>
            <a:pPr lvl="0" indent="15626" defTabSz="365760">
              <a:defRPr sz="1800">
                <a:uFillTx/>
              </a:defRPr>
            </a:pPr>
            <a:r>
              <a:rPr sz="4080" b="1" cap="small">
                <a:uFill>
                  <a:solidFill/>
                </a:uFill>
              </a:rPr>
              <a:t>The Materials Genome Initiative:  </a:t>
            </a:r>
            <a:br>
              <a:rPr sz="4080" b="1" cap="small">
                <a:uFill>
                  <a:solidFill/>
                </a:uFill>
              </a:rPr>
            </a:br>
            <a:r>
              <a:rPr sz="4080" b="1" cap="small">
                <a:uFill>
                  <a:solidFill/>
                </a:uFill>
              </a:rPr>
              <a:t>A National Priority</a:t>
            </a:r>
            <a:br>
              <a:rPr sz="4080" b="1" cap="small">
                <a:uFill>
                  <a:solidFill/>
                </a:uFill>
              </a:rPr>
            </a:br>
            <a:r>
              <a:rPr sz="4080" b="1" cap="small">
                <a:uFill>
                  <a:solidFill/>
                </a:uFill>
              </a:rPr>
              <a:t/>
            </a:r>
            <a:br>
              <a:rPr sz="4080" b="1" cap="small">
                <a:uFill>
                  <a:solidFill/>
                </a:uFill>
              </a:rPr>
            </a:br>
            <a:endParaRPr sz="4080" b="1" cap="small">
              <a:uFill>
                <a:solidFill/>
              </a:uFill>
            </a:endParaRPr>
          </a:p>
        </p:txBody>
      </p:sp>
    </p:spTree>
  </p:cSld>
  <p:clrMapOvr>
    <a:masterClrMapping/>
  </p:clrMapOvr>
  <p:transition xmlns:p14="http://schemas.microsoft.com/office/powerpoint/2010/main" spd="med">
    <p:wip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0" name="Group 2240"/>
          <p:cNvGrpSpPr/>
          <p:nvPr/>
        </p:nvGrpSpPr>
        <p:grpSpPr>
          <a:xfrm>
            <a:off x="8341437" y="274328"/>
            <a:ext cx="3928498" cy="2605596"/>
            <a:chOff x="0" y="0"/>
            <a:chExt cx="3928496" cy="2605595"/>
          </a:xfrm>
        </p:grpSpPr>
        <p:sp>
          <p:nvSpPr>
            <p:cNvPr id="2238" name="Shape 2238"/>
            <p:cNvSpPr/>
            <p:nvPr/>
          </p:nvSpPr>
          <p:spPr>
            <a:xfrm>
              <a:off x="0" y="-1"/>
              <a:ext cx="3928497" cy="2605597"/>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3"/>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39" name="Shape 2239"/>
            <p:cNvSpPr/>
            <p:nvPr/>
          </p:nvSpPr>
          <p:spPr>
            <a:xfrm>
              <a:off x="199465" y="132685"/>
              <a:ext cx="3599831" cy="2215470"/>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2243" name="Group 2243"/>
          <p:cNvGrpSpPr/>
          <p:nvPr/>
        </p:nvGrpSpPr>
        <p:grpSpPr>
          <a:xfrm rot="10800000">
            <a:off x="323201" y="382909"/>
            <a:ext cx="4015115" cy="2672465"/>
            <a:chOff x="0" y="0"/>
            <a:chExt cx="4015113" cy="2672463"/>
          </a:xfrm>
        </p:grpSpPr>
        <p:sp>
          <p:nvSpPr>
            <p:cNvPr id="2241" name="Shape 2241"/>
            <p:cNvSpPr/>
            <p:nvPr/>
          </p:nvSpPr>
          <p:spPr>
            <a:xfrm>
              <a:off x="-1" y="-1"/>
              <a:ext cx="4015115" cy="2672465"/>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4"/>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42" name="Shape 2242"/>
            <p:cNvSpPr/>
            <p:nvPr/>
          </p:nvSpPr>
          <p:spPr>
            <a:xfrm>
              <a:off x="203862" y="136090"/>
              <a:ext cx="3679201" cy="2272326"/>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2244" name="Shape 2244"/>
          <p:cNvSpPr/>
          <p:nvPr/>
        </p:nvSpPr>
        <p:spPr>
          <a:xfrm>
            <a:off x="2460299" y="752263"/>
            <a:ext cx="837321"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Data</a:t>
            </a:r>
          </a:p>
        </p:txBody>
      </p:sp>
      <p:sp>
        <p:nvSpPr>
          <p:cNvPr id="2245" name="Shape 2245"/>
          <p:cNvSpPr/>
          <p:nvPr/>
        </p:nvSpPr>
        <p:spPr>
          <a:xfrm>
            <a:off x="5176392" y="1625600"/>
            <a:ext cx="2059757" cy="5461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Repositories</a:t>
            </a:r>
          </a:p>
        </p:txBody>
      </p:sp>
      <p:sp>
        <p:nvSpPr>
          <p:cNvPr id="2246" name="Shape 2246"/>
          <p:cNvSpPr/>
          <p:nvPr/>
        </p:nvSpPr>
        <p:spPr>
          <a:xfrm>
            <a:off x="8991600" y="752263"/>
            <a:ext cx="1268549"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Models</a:t>
            </a:r>
          </a:p>
        </p:txBody>
      </p:sp>
      <p:grpSp>
        <p:nvGrpSpPr>
          <p:cNvPr id="2251" name="Group 2251"/>
          <p:cNvGrpSpPr/>
          <p:nvPr/>
        </p:nvGrpSpPr>
        <p:grpSpPr>
          <a:xfrm>
            <a:off x="1514968" y="1447800"/>
            <a:ext cx="1295965" cy="1268872"/>
            <a:chOff x="0" y="0"/>
            <a:chExt cx="1295963" cy="1268871"/>
          </a:xfrm>
        </p:grpSpPr>
        <p:sp>
          <p:nvSpPr>
            <p:cNvPr id="2247" name="Shape 2247"/>
            <p:cNvSpPr/>
            <p:nvPr/>
          </p:nvSpPr>
          <p:spPr>
            <a:xfrm>
              <a:off x="0" y="0"/>
              <a:ext cx="1295964" cy="1268872"/>
            </a:xfrm>
            <a:custGeom>
              <a:avLst/>
              <a:gdLst/>
              <a:ahLst/>
              <a:cxnLst>
                <a:cxn ang="0">
                  <a:pos x="wd2" y="hd2"/>
                </a:cxn>
                <a:cxn ang="5400000">
                  <a:pos x="wd2" y="hd2"/>
                </a:cxn>
                <a:cxn ang="10800000">
                  <a:pos x="wd2" y="hd2"/>
                </a:cxn>
                <a:cxn ang="16200000">
                  <a:pos x="wd2" y="hd2"/>
                </a:cxn>
              </a:cxnLst>
              <a:rect l="0" t="0" r="r" b="b"/>
              <a:pathLst>
                <a:path w="21600" h="21600" extrusionOk="0">
                  <a:moveTo>
                    <a:pt x="21487" y="14528"/>
                  </a:moveTo>
                  <a:lnTo>
                    <a:pt x="21468" y="14528"/>
                  </a:lnTo>
                  <a:lnTo>
                    <a:pt x="21468" y="14509"/>
                  </a:lnTo>
                  <a:lnTo>
                    <a:pt x="21393" y="14355"/>
                  </a:lnTo>
                  <a:lnTo>
                    <a:pt x="21186" y="14048"/>
                  </a:lnTo>
                  <a:lnTo>
                    <a:pt x="20922" y="13606"/>
                  </a:lnTo>
                  <a:lnTo>
                    <a:pt x="20602" y="13029"/>
                  </a:lnTo>
                  <a:lnTo>
                    <a:pt x="20206" y="12376"/>
                  </a:lnTo>
                  <a:lnTo>
                    <a:pt x="19773" y="11646"/>
                  </a:lnTo>
                  <a:lnTo>
                    <a:pt x="19321" y="10877"/>
                  </a:lnTo>
                  <a:lnTo>
                    <a:pt x="18869" y="10070"/>
                  </a:lnTo>
                  <a:lnTo>
                    <a:pt x="18380" y="9282"/>
                  </a:lnTo>
                  <a:lnTo>
                    <a:pt x="17928" y="8513"/>
                  </a:lnTo>
                  <a:lnTo>
                    <a:pt x="17495" y="7783"/>
                  </a:lnTo>
                  <a:lnTo>
                    <a:pt x="17080" y="7091"/>
                  </a:lnTo>
                  <a:lnTo>
                    <a:pt x="16741" y="6515"/>
                  </a:lnTo>
                  <a:lnTo>
                    <a:pt x="16459" y="6015"/>
                  </a:lnTo>
                  <a:lnTo>
                    <a:pt x="16233" y="5688"/>
                  </a:lnTo>
                  <a:lnTo>
                    <a:pt x="16139" y="5496"/>
                  </a:lnTo>
                  <a:lnTo>
                    <a:pt x="15969" y="5285"/>
                  </a:lnTo>
                  <a:lnTo>
                    <a:pt x="15800" y="5169"/>
                  </a:lnTo>
                  <a:lnTo>
                    <a:pt x="15630" y="5073"/>
                  </a:lnTo>
                  <a:lnTo>
                    <a:pt x="15461" y="4996"/>
                  </a:lnTo>
                  <a:lnTo>
                    <a:pt x="15291" y="4977"/>
                  </a:lnTo>
                  <a:lnTo>
                    <a:pt x="15141" y="4996"/>
                  </a:lnTo>
                  <a:lnTo>
                    <a:pt x="14971" y="5035"/>
                  </a:lnTo>
                  <a:lnTo>
                    <a:pt x="14877" y="5073"/>
                  </a:lnTo>
                  <a:lnTo>
                    <a:pt x="14858" y="5073"/>
                  </a:lnTo>
                  <a:lnTo>
                    <a:pt x="14858" y="5073"/>
                  </a:lnTo>
                  <a:lnTo>
                    <a:pt x="14331" y="5419"/>
                  </a:lnTo>
                  <a:lnTo>
                    <a:pt x="14331" y="3594"/>
                  </a:lnTo>
                  <a:lnTo>
                    <a:pt x="14331" y="3401"/>
                  </a:lnTo>
                  <a:lnTo>
                    <a:pt x="14180" y="3344"/>
                  </a:lnTo>
                  <a:lnTo>
                    <a:pt x="9811" y="1326"/>
                  </a:lnTo>
                  <a:lnTo>
                    <a:pt x="9811" y="1883"/>
                  </a:lnTo>
                  <a:lnTo>
                    <a:pt x="11525" y="2671"/>
                  </a:lnTo>
                  <a:lnTo>
                    <a:pt x="9887" y="3728"/>
                  </a:lnTo>
                  <a:lnTo>
                    <a:pt x="6648" y="2018"/>
                  </a:lnTo>
                  <a:lnTo>
                    <a:pt x="8079" y="1076"/>
                  </a:lnTo>
                  <a:lnTo>
                    <a:pt x="9811" y="1883"/>
                  </a:lnTo>
                  <a:lnTo>
                    <a:pt x="9811" y="1326"/>
                  </a:lnTo>
                  <a:lnTo>
                    <a:pt x="6987" y="38"/>
                  </a:lnTo>
                  <a:lnTo>
                    <a:pt x="6874" y="0"/>
                  </a:lnTo>
                  <a:lnTo>
                    <a:pt x="6779" y="38"/>
                  </a:lnTo>
                  <a:lnTo>
                    <a:pt x="4312" y="1249"/>
                  </a:lnTo>
                  <a:lnTo>
                    <a:pt x="4802" y="1557"/>
                  </a:lnTo>
                  <a:lnTo>
                    <a:pt x="6874" y="557"/>
                  </a:lnTo>
                  <a:lnTo>
                    <a:pt x="7815" y="980"/>
                  </a:lnTo>
                  <a:lnTo>
                    <a:pt x="6346" y="1922"/>
                  </a:lnTo>
                  <a:lnTo>
                    <a:pt x="6139" y="2037"/>
                  </a:lnTo>
                  <a:lnTo>
                    <a:pt x="6346" y="2152"/>
                  </a:lnTo>
                  <a:lnTo>
                    <a:pt x="9830" y="3978"/>
                  </a:lnTo>
                  <a:lnTo>
                    <a:pt x="9905" y="4016"/>
                  </a:lnTo>
                  <a:lnTo>
                    <a:pt x="9943" y="3978"/>
                  </a:lnTo>
                  <a:lnTo>
                    <a:pt x="11807" y="2806"/>
                  </a:lnTo>
                  <a:lnTo>
                    <a:pt x="13540" y="3613"/>
                  </a:lnTo>
                  <a:lnTo>
                    <a:pt x="7778" y="7302"/>
                  </a:lnTo>
                  <a:lnTo>
                    <a:pt x="6855" y="6822"/>
                  </a:lnTo>
                  <a:lnTo>
                    <a:pt x="7702" y="6361"/>
                  </a:lnTo>
                  <a:lnTo>
                    <a:pt x="7702" y="6073"/>
                  </a:lnTo>
                  <a:lnTo>
                    <a:pt x="6591" y="6668"/>
                  </a:lnTo>
                  <a:lnTo>
                    <a:pt x="1525" y="3959"/>
                  </a:lnTo>
                  <a:lnTo>
                    <a:pt x="4708" y="2460"/>
                  </a:lnTo>
                  <a:lnTo>
                    <a:pt x="5706" y="3017"/>
                  </a:lnTo>
                  <a:lnTo>
                    <a:pt x="5988" y="2863"/>
                  </a:lnTo>
                  <a:lnTo>
                    <a:pt x="4783" y="2210"/>
                  </a:lnTo>
                  <a:lnTo>
                    <a:pt x="4708" y="2172"/>
                  </a:lnTo>
                  <a:lnTo>
                    <a:pt x="4670" y="2210"/>
                  </a:lnTo>
                  <a:lnTo>
                    <a:pt x="1243" y="3824"/>
                  </a:lnTo>
                  <a:lnTo>
                    <a:pt x="716" y="3536"/>
                  </a:lnTo>
                  <a:lnTo>
                    <a:pt x="4802" y="1557"/>
                  </a:lnTo>
                  <a:lnTo>
                    <a:pt x="4312" y="1249"/>
                  </a:lnTo>
                  <a:lnTo>
                    <a:pt x="132" y="3248"/>
                  </a:lnTo>
                  <a:lnTo>
                    <a:pt x="0" y="3344"/>
                  </a:lnTo>
                  <a:lnTo>
                    <a:pt x="0" y="3498"/>
                  </a:lnTo>
                  <a:lnTo>
                    <a:pt x="0" y="12395"/>
                  </a:lnTo>
                  <a:lnTo>
                    <a:pt x="0" y="12549"/>
                  </a:lnTo>
                  <a:lnTo>
                    <a:pt x="132" y="12645"/>
                  </a:lnTo>
                  <a:lnTo>
                    <a:pt x="2674" y="13932"/>
                  </a:lnTo>
                  <a:lnTo>
                    <a:pt x="2674" y="13356"/>
                  </a:lnTo>
                  <a:lnTo>
                    <a:pt x="471" y="12241"/>
                  </a:lnTo>
                  <a:lnTo>
                    <a:pt x="471" y="11703"/>
                  </a:lnTo>
                  <a:lnTo>
                    <a:pt x="2674" y="12895"/>
                  </a:lnTo>
                  <a:lnTo>
                    <a:pt x="2674" y="12606"/>
                  </a:lnTo>
                  <a:lnTo>
                    <a:pt x="471" y="11415"/>
                  </a:lnTo>
                  <a:lnTo>
                    <a:pt x="471" y="11165"/>
                  </a:lnTo>
                  <a:lnTo>
                    <a:pt x="2674" y="12337"/>
                  </a:lnTo>
                  <a:lnTo>
                    <a:pt x="2674" y="12068"/>
                  </a:lnTo>
                  <a:lnTo>
                    <a:pt x="471" y="10877"/>
                  </a:lnTo>
                  <a:lnTo>
                    <a:pt x="471" y="10608"/>
                  </a:lnTo>
                  <a:lnTo>
                    <a:pt x="2674" y="11799"/>
                  </a:lnTo>
                  <a:lnTo>
                    <a:pt x="2674" y="11511"/>
                  </a:lnTo>
                  <a:lnTo>
                    <a:pt x="471" y="10320"/>
                  </a:lnTo>
                  <a:lnTo>
                    <a:pt x="471" y="10070"/>
                  </a:lnTo>
                  <a:lnTo>
                    <a:pt x="2674" y="11242"/>
                  </a:lnTo>
                  <a:lnTo>
                    <a:pt x="2674" y="10954"/>
                  </a:lnTo>
                  <a:lnTo>
                    <a:pt x="471" y="9781"/>
                  </a:lnTo>
                  <a:lnTo>
                    <a:pt x="471" y="9532"/>
                  </a:lnTo>
                  <a:lnTo>
                    <a:pt x="2674" y="10723"/>
                  </a:lnTo>
                  <a:lnTo>
                    <a:pt x="2674" y="10435"/>
                  </a:lnTo>
                  <a:lnTo>
                    <a:pt x="471" y="9243"/>
                  </a:lnTo>
                  <a:lnTo>
                    <a:pt x="471" y="8974"/>
                  </a:lnTo>
                  <a:lnTo>
                    <a:pt x="2674" y="10166"/>
                  </a:lnTo>
                  <a:lnTo>
                    <a:pt x="2674" y="9878"/>
                  </a:lnTo>
                  <a:lnTo>
                    <a:pt x="471" y="8705"/>
                  </a:lnTo>
                  <a:lnTo>
                    <a:pt x="471" y="8436"/>
                  </a:lnTo>
                  <a:lnTo>
                    <a:pt x="2674" y="9628"/>
                  </a:lnTo>
                  <a:lnTo>
                    <a:pt x="2674" y="9340"/>
                  </a:lnTo>
                  <a:lnTo>
                    <a:pt x="471" y="8148"/>
                  </a:lnTo>
                  <a:lnTo>
                    <a:pt x="471" y="7879"/>
                  </a:lnTo>
                  <a:lnTo>
                    <a:pt x="2674" y="9090"/>
                  </a:lnTo>
                  <a:lnTo>
                    <a:pt x="2674" y="8801"/>
                  </a:lnTo>
                  <a:lnTo>
                    <a:pt x="471" y="7591"/>
                  </a:lnTo>
                  <a:lnTo>
                    <a:pt x="471" y="7360"/>
                  </a:lnTo>
                  <a:lnTo>
                    <a:pt x="2674" y="8532"/>
                  </a:lnTo>
                  <a:lnTo>
                    <a:pt x="2674" y="8263"/>
                  </a:lnTo>
                  <a:lnTo>
                    <a:pt x="471" y="7072"/>
                  </a:lnTo>
                  <a:lnTo>
                    <a:pt x="471" y="6803"/>
                  </a:lnTo>
                  <a:lnTo>
                    <a:pt x="2674" y="7994"/>
                  </a:lnTo>
                  <a:lnTo>
                    <a:pt x="2674" y="7706"/>
                  </a:lnTo>
                  <a:lnTo>
                    <a:pt x="471" y="6515"/>
                  </a:lnTo>
                  <a:lnTo>
                    <a:pt x="471" y="6265"/>
                  </a:lnTo>
                  <a:lnTo>
                    <a:pt x="2674" y="7437"/>
                  </a:lnTo>
                  <a:lnTo>
                    <a:pt x="2674" y="7149"/>
                  </a:lnTo>
                  <a:lnTo>
                    <a:pt x="471" y="5977"/>
                  </a:lnTo>
                  <a:lnTo>
                    <a:pt x="471" y="5707"/>
                  </a:lnTo>
                  <a:lnTo>
                    <a:pt x="2674" y="6918"/>
                  </a:lnTo>
                  <a:lnTo>
                    <a:pt x="2674" y="6630"/>
                  </a:lnTo>
                  <a:lnTo>
                    <a:pt x="471" y="5419"/>
                  </a:lnTo>
                  <a:lnTo>
                    <a:pt x="471" y="5169"/>
                  </a:lnTo>
                  <a:lnTo>
                    <a:pt x="2674" y="6361"/>
                  </a:lnTo>
                  <a:lnTo>
                    <a:pt x="2674" y="6073"/>
                  </a:lnTo>
                  <a:lnTo>
                    <a:pt x="471" y="4900"/>
                  </a:lnTo>
                  <a:lnTo>
                    <a:pt x="471" y="4631"/>
                  </a:lnTo>
                  <a:lnTo>
                    <a:pt x="2674" y="5823"/>
                  </a:lnTo>
                  <a:lnTo>
                    <a:pt x="2674" y="5535"/>
                  </a:lnTo>
                  <a:lnTo>
                    <a:pt x="471" y="4343"/>
                  </a:lnTo>
                  <a:lnTo>
                    <a:pt x="471" y="3978"/>
                  </a:lnTo>
                  <a:lnTo>
                    <a:pt x="7552" y="7744"/>
                  </a:lnTo>
                  <a:lnTo>
                    <a:pt x="7552" y="8186"/>
                  </a:lnTo>
                  <a:lnTo>
                    <a:pt x="2674" y="5535"/>
                  </a:lnTo>
                  <a:lnTo>
                    <a:pt x="2674" y="5823"/>
                  </a:lnTo>
                  <a:lnTo>
                    <a:pt x="7552" y="8475"/>
                  </a:lnTo>
                  <a:lnTo>
                    <a:pt x="7552" y="8744"/>
                  </a:lnTo>
                  <a:lnTo>
                    <a:pt x="2674" y="6073"/>
                  </a:lnTo>
                  <a:lnTo>
                    <a:pt x="2674" y="6361"/>
                  </a:lnTo>
                  <a:lnTo>
                    <a:pt x="7552" y="9032"/>
                  </a:lnTo>
                  <a:lnTo>
                    <a:pt x="7552" y="9282"/>
                  </a:lnTo>
                  <a:lnTo>
                    <a:pt x="2674" y="6630"/>
                  </a:lnTo>
                  <a:lnTo>
                    <a:pt x="2674" y="6918"/>
                  </a:lnTo>
                  <a:lnTo>
                    <a:pt x="7495" y="9551"/>
                  </a:lnTo>
                  <a:lnTo>
                    <a:pt x="7439" y="9570"/>
                  </a:lnTo>
                  <a:lnTo>
                    <a:pt x="7382" y="9609"/>
                  </a:lnTo>
                  <a:lnTo>
                    <a:pt x="7326" y="9628"/>
                  </a:lnTo>
                  <a:lnTo>
                    <a:pt x="7269" y="9685"/>
                  </a:lnTo>
                  <a:lnTo>
                    <a:pt x="2674" y="7149"/>
                  </a:lnTo>
                  <a:lnTo>
                    <a:pt x="2674" y="7437"/>
                  </a:lnTo>
                  <a:lnTo>
                    <a:pt x="7043" y="9839"/>
                  </a:lnTo>
                  <a:lnTo>
                    <a:pt x="6968" y="9858"/>
                  </a:lnTo>
                  <a:lnTo>
                    <a:pt x="6930" y="9897"/>
                  </a:lnTo>
                  <a:lnTo>
                    <a:pt x="6855" y="9916"/>
                  </a:lnTo>
                  <a:lnTo>
                    <a:pt x="6798" y="9974"/>
                  </a:lnTo>
                  <a:lnTo>
                    <a:pt x="2674" y="7706"/>
                  </a:lnTo>
                  <a:lnTo>
                    <a:pt x="2674" y="7994"/>
                  </a:lnTo>
                  <a:lnTo>
                    <a:pt x="6553" y="10127"/>
                  </a:lnTo>
                  <a:lnTo>
                    <a:pt x="6497" y="10147"/>
                  </a:lnTo>
                  <a:lnTo>
                    <a:pt x="6440" y="10185"/>
                  </a:lnTo>
                  <a:lnTo>
                    <a:pt x="6384" y="10204"/>
                  </a:lnTo>
                  <a:lnTo>
                    <a:pt x="6346" y="10262"/>
                  </a:lnTo>
                  <a:lnTo>
                    <a:pt x="2674" y="8263"/>
                  </a:lnTo>
                  <a:lnTo>
                    <a:pt x="2674" y="8532"/>
                  </a:lnTo>
                  <a:lnTo>
                    <a:pt x="6083" y="10416"/>
                  </a:lnTo>
                  <a:lnTo>
                    <a:pt x="6026" y="10435"/>
                  </a:lnTo>
                  <a:lnTo>
                    <a:pt x="5988" y="10473"/>
                  </a:lnTo>
                  <a:lnTo>
                    <a:pt x="5951" y="10493"/>
                  </a:lnTo>
                  <a:lnTo>
                    <a:pt x="5913" y="10512"/>
                  </a:lnTo>
                  <a:lnTo>
                    <a:pt x="5876" y="10512"/>
                  </a:lnTo>
                  <a:lnTo>
                    <a:pt x="5876" y="10512"/>
                  </a:lnTo>
                  <a:lnTo>
                    <a:pt x="5876" y="10550"/>
                  </a:lnTo>
                  <a:lnTo>
                    <a:pt x="5857" y="10550"/>
                  </a:lnTo>
                  <a:lnTo>
                    <a:pt x="2674" y="8801"/>
                  </a:lnTo>
                  <a:lnTo>
                    <a:pt x="2674" y="9090"/>
                  </a:lnTo>
                  <a:lnTo>
                    <a:pt x="5650" y="10723"/>
                  </a:lnTo>
                  <a:lnTo>
                    <a:pt x="5593" y="10762"/>
                  </a:lnTo>
                  <a:lnTo>
                    <a:pt x="5555" y="10781"/>
                  </a:lnTo>
                  <a:lnTo>
                    <a:pt x="5518" y="10838"/>
                  </a:lnTo>
                  <a:lnTo>
                    <a:pt x="5480" y="10877"/>
                  </a:lnTo>
                  <a:lnTo>
                    <a:pt x="2674" y="9340"/>
                  </a:lnTo>
                  <a:lnTo>
                    <a:pt x="2674" y="9628"/>
                  </a:lnTo>
                  <a:lnTo>
                    <a:pt x="5311" y="11069"/>
                  </a:lnTo>
                  <a:lnTo>
                    <a:pt x="5292" y="11127"/>
                  </a:lnTo>
                  <a:lnTo>
                    <a:pt x="5254" y="11165"/>
                  </a:lnTo>
                  <a:lnTo>
                    <a:pt x="5235" y="11223"/>
                  </a:lnTo>
                  <a:lnTo>
                    <a:pt x="5216" y="11280"/>
                  </a:lnTo>
                  <a:lnTo>
                    <a:pt x="2674" y="9878"/>
                  </a:lnTo>
                  <a:lnTo>
                    <a:pt x="2674" y="10166"/>
                  </a:lnTo>
                  <a:lnTo>
                    <a:pt x="5141" y="11530"/>
                  </a:lnTo>
                  <a:lnTo>
                    <a:pt x="5141" y="11607"/>
                  </a:lnTo>
                  <a:lnTo>
                    <a:pt x="5160" y="11665"/>
                  </a:lnTo>
                  <a:lnTo>
                    <a:pt x="5160" y="11742"/>
                  </a:lnTo>
                  <a:lnTo>
                    <a:pt x="5198" y="11799"/>
                  </a:lnTo>
                  <a:lnTo>
                    <a:pt x="2674" y="10435"/>
                  </a:lnTo>
                  <a:lnTo>
                    <a:pt x="2674" y="10723"/>
                  </a:lnTo>
                  <a:lnTo>
                    <a:pt x="5367" y="12184"/>
                  </a:lnTo>
                  <a:lnTo>
                    <a:pt x="5386" y="12222"/>
                  </a:lnTo>
                  <a:lnTo>
                    <a:pt x="5424" y="12260"/>
                  </a:lnTo>
                  <a:lnTo>
                    <a:pt x="5442" y="12299"/>
                  </a:lnTo>
                  <a:lnTo>
                    <a:pt x="5480" y="12318"/>
                  </a:lnTo>
                  <a:lnTo>
                    <a:pt x="5631" y="12606"/>
                  </a:lnTo>
                  <a:lnTo>
                    <a:pt x="2674" y="10954"/>
                  </a:lnTo>
                  <a:lnTo>
                    <a:pt x="2674" y="11242"/>
                  </a:lnTo>
                  <a:lnTo>
                    <a:pt x="5876" y="13029"/>
                  </a:lnTo>
                  <a:lnTo>
                    <a:pt x="6120" y="13394"/>
                  </a:lnTo>
                  <a:lnTo>
                    <a:pt x="2674" y="11511"/>
                  </a:lnTo>
                  <a:lnTo>
                    <a:pt x="2674" y="11799"/>
                  </a:lnTo>
                  <a:lnTo>
                    <a:pt x="6365" y="13836"/>
                  </a:lnTo>
                  <a:lnTo>
                    <a:pt x="6591" y="14221"/>
                  </a:lnTo>
                  <a:lnTo>
                    <a:pt x="2674" y="12068"/>
                  </a:lnTo>
                  <a:lnTo>
                    <a:pt x="2674" y="12337"/>
                  </a:lnTo>
                  <a:lnTo>
                    <a:pt x="6855" y="14643"/>
                  </a:lnTo>
                  <a:lnTo>
                    <a:pt x="7081" y="15047"/>
                  </a:lnTo>
                  <a:lnTo>
                    <a:pt x="2674" y="12606"/>
                  </a:lnTo>
                  <a:lnTo>
                    <a:pt x="2674" y="12895"/>
                  </a:lnTo>
                  <a:lnTo>
                    <a:pt x="7344" y="15451"/>
                  </a:lnTo>
                  <a:lnTo>
                    <a:pt x="7570" y="15854"/>
                  </a:lnTo>
                  <a:lnTo>
                    <a:pt x="2674" y="13356"/>
                  </a:lnTo>
                  <a:lnTo>
                    <a:pt x="2674" y="13932"/>
                  </a:lnTo>
                  <a:lnTo>
                    <a:pt x="8079" y="16680"/>
                  </a:lnTo>
                  <a:lnTo>
                    <a:pt x="8267" y="16988"/>
                  </a:lnTo>
                  <a:lnTo>
                    <a:pt x="8568" y="17468"/>
                  </a:lnTo>
                  <a:lnTo>
                    <a:pt x="8945" y="18122"/>
                  </a:lnTo>
                  <a:lnTo>
                    <a:pt x="9397" y="18833"/>
                  </a:lnTo>
                  <a:lnTo>
                    <a:pt x="9830" y="19563"/>
                  </a:lnTo>
                  <a:lnTo>
                    <a:pt x="10263" y="20216"/>
                  </a:lnTo>
                  <a:lnTo>
                    <a:pt x="10640" y="20774"/>
                  </a:lnTo>
                  <a:lnTo>
                    <a:pt x="10922" y="21158"/>
                  </a:lnTo>
                  <a:lnTo>
                    <a:pt x="10998" y="21235"/>
                  </a:lnTo>
                  <a:lnTo>
                    <a:pt x="11092" y="21331"/>
                  </a:lnTo>
                  <a:lnTo>
                    <a:pt x="11186" y="21389"/>
                  </a:lnTo>
                  <a:lnTo>
                    <a:pt x="11280" y="21465"/>
                  </a:lnTo>
                  <a:lnTo>
                    <a:pt x="11374" y="21504"/>
                  </a:lnTo>
                  <a:lnTo>
                    <a:pt x="11487" y="21542"/>
                  </a:lnTo>
                  <a:lnTo>
                    <a:pt x="11600" y="21581"/>
                  </a:lnTo>
                  <a:lnTo>
                    <a:pt x="11695" y="21600"/>
                  </a:lnTo>
                  <a:lnTo>
                    <a:pt x="11883" y="21600"/>
                  </a:lnTo>
                  <a:lnTo>
                    <a:pt x="12052" y="21581"/>
                  </a:lnTo>
                  <a:lnTo>
                    <a:pt x="12203" y="21523"/>
                  </a:lnTo>
                  <a:lnTo>
                    <a:pt x="12354" y="21465"/>
                  </a:lnTo>
                  <a:lnTo>
                    <a:pt x="12467" y="21389"/>
                  </a:lnTo>
                  <a:lnTo>
                    <a:pt x="12561" y="21331"/>
                  </a:lnTo>
                  <a:lnTo>
                    <a:pt x="12655" y="21293"/>
                  </a:lnTo>
                  <a:lnTo>
                    <a:pt x="12693" y="21235"/>
                  </a:lnTo>
                  <a:lnTo>
                    <a:pt x="12749" y="21216"/>
                  </a:lnTo>
                  <a:lnTo>
                    <a:pt x="12843" y="21158"/>
                  </a:lnTo>
                  <a:lnTo>
                    <a:pt x="12975" y="21081"/>
                  </a:lnTo>
                  <a:lnTo>
                    <a:pt x="13126" y="20966"/>
                  </a:lnTo>
                  <a:lnTo>
                    <a:pt x="13126" y="20370"/>
                  </a:lnTo>
                  <a:lnTo>
                    <a:pt x="12975" y="20466"/>
                  </a:lnTo>
                  <a:lnTo>
                    <a:pt x="12843" y="20562"/>
                  </a:lnTo>
                  <a:lnTo>
                    <a:pt x="12749" y="20620"/>
                  </a:lnTo>
                  <a:lnTo>
                    <a:pt x="12636" y="20678"/>
                  </a:lnTo>
                  <a:lnTo>
                    <a:pt x="12354" y="20197"/>
                  </a:lnTo>
                  <a:lnTo>
                    <a:pt x="14293" y="19025"/>
                  </a:lnTo>
                  <a:lnTo>
                    <a:pt x="14293" y="18717"/>
                  </a:lnTo>
                  <a:lnTo>
                    <a:pt x="12222" y="20005"/>
                  </a:lnTo>
                  <a:lnTo>
                    <a:pt x="9341" y="15278"/>
                  </a:lnTo>
                  <a:lnTo>
                    <a:pt x="9284" y="15201"/>
                  </a:lnTo>
                  <a:lnTo>
                    <a:pt x="9265" y="14989"/>
                  </a:lnTo>
                  <a:lnTo>
                    <a:pt x="9322" y="14778"/>
                  </a:lnTo>
                  <a:lnTo>
                    <a:pt x="9529" y="14567"/>
                  </a:lnTo>
                  <a:lnTo>
                    <a:pt x="9623" y="14528"/>
                  </a:lnTo>
                  <a:lnTo>
                    <a:pt x="9755" y="14432"/>
                  </a:lnTo>
                  <a:lnTo>
                    <a:pt x="9943" y="14336"/>
                  </a:lnTo>
                  <a:lnTo>
                    <a:pt x="10169" y="14201"/>
                  </a:lnTo>
                  <a:lnTo>
                    <a:pt x="10414" y="14048"/>
                  </a:lnTo>
                  <a:lnTo>
                    <a:pt x="10696" y="13894"/>
                  </a:lnTo>
                  <a:lnTo>
                    <a:pt x="10998" y="13683"/>
                  </a:lnTo>
                  <a:lnTo>
                    <a:pt x="11356" y="13490"/>
                  </a:lnTo>
                  <a:lnTo>
                    <a:pt x="11356" y="13202"/>
                  </a:lnTo>
                  <a:lnTo>
                    <a:pt x="10998" y="13414"/>
                  </a:lnTo>
                  <a:lnTo>
                    <a:pt x="10659" y="13625"/>
                  </a:lnTo>
                  <a:lnTo>
                    <a:pt x="10357" y="13798"/>
                  </a:lnTo>
                  <a:lnTo>
                    <a:pt x="10075" y="13971"/>
                  </a:lnTo>
                  <a:lnTo>
                    <a:pt x="9830" y="14105"/>
                  </a:lnTo>
                  <a:lnTo>
                    <a:pt x="9661" y="14221"/>
                  </a:lnTo>
                  <a:lnTo>
                    <a:pt x="9510" y="14317"/>
                  </a:lnTo>
                  <a:lnTo>
                    <a:pt x="9416" y="14355"/>
                  </a:lnTo>
                  <a:lnTo>
                    <a:pt x="9133" y="14605"/>
                  </a:lnTo>
                  <a:lnTo>
                    <a:pt x="9039" y="14874"/>
                  </a:lnTo>
                  <a:lnTo>
                    <a:pt x="9058" y="15162"/>
                  </a:lnTo>
                  <a:lnTo>
                    <a:pt x="9115" y="15393"/>
                  </a:lnTo>
                  <a:lnTo>
                    <a:pt x="9246" y="15585"/>
                  </a:lnTo>
                  <a:lnTo>
                    <a:pt x="9548" y="16123"/>
                  </a:lnTo>
                  <a:lnTo>
                    <a:pt x="10037" y="16873"/>
                  </a:lnTo>
                  <a:lnTo>
                    <a:pt x="10565" y="17757"/>
                  </a:lnTo>
                  <a:lnTo>
                    <a:pt x="11130" y="18717"/>
                  </a:lnTo>
                  <a:lnTo>
                    <a:pt x="11676" y="19601"/>
                  </a:lnTo>
                  <a:lnTo>
                    <a:pt x="12128" y="20332"/>
                  </a:lnTo>
                  <a:lnTo>
                    <a:pt x="12448" y="20812"/>
                  </a:lnTo>
                  <a:lnTo>
                    <a:pt x="12448" y="20812"/>
                  </a:lnTo>
                  <a:lnTo>
                    <a:pt x="12448" y="20812"/>
                  </a:lnTo>
                  <a:lnTo>
                    <a:pt x="12410" y="20812"/>
                  </a:lnTo>
                  <a:lnTo>
                    <a:pt x="12410" y="20812"/>
                  </a:lnTo>
                  <a:lnTo>
                    <a:pt x="12410" y="20851"/>
                  </a:lnTo>
                  <a:lnTo>
                    <a:pt x="12391" y="20851"/>
                  </a:lnTo>
                  <a:lnTo>
                    <a:pt x="12372" y="20870"/>
                  </a:lnTo>
                  <a:lnTo>
                    <a:pt x="12335" y="20889"/>
                  </a:lnTo>
                  <a:lnTo>
                    <a:pt x="12259" y="20927"/>
                  </a:lnTo>
                  <a:lnTo>
                    <a:pt x="12203" y="20966"/>
                  </a:lnTo>
                  <a:lnTo>
                    <a:pt x="12090" y="21023"/>
                  </a:lnTo>
                  <a:lnTo>
                    <a:pt x="11977" y="21062"/>
                  </a:lnTo>
                  <a:lnTo>
                    <a:pt x="11845" y="21081"/>
                  </a:lnTo>
                  <a:lnTo>
                    <a:pt x="11732" y="21081"/>
                  </a:lnTo>
                  <a:lnTo>
                    <a:pt x="11619" y="21062"/>
                  </a:lnTo>
                  <a:lnTo>
                    <a:pt x="11506" y="21023"/>
                  </a:lnTo>
                  <a:lnTo>
                    <a:pt x="11412" y="20947"/>
                  </a:lnTo>
                  <a:lnTo>
                    <a:pt x="11318" y="20851"/>
                  </a:lnTo>
                  <a:lnTo>
                    <a:pt x="11167" y="20620"/>
                  </a:lnTo>
                  <a:lnTo>
                    <a:pt x="10904" y="20236"/>
                  </a:lnTo>
                  <a:lnTo>
                    <a:pt x="10565" y="19755"/>
                  </a:lnTo>
                  <a:lnTo>
                    <a:pt x="10188" y="19140"/>
                  </a:lnTo>
                  <a:lnTo>
                    <a:pt x="9755" y="18448"/>
                  </a:lnTo>
                  <a:lnTo>
                    <a:pt x="9284" y="17699"/>
                  </a:lnTo>
                  <a:lnTo>
                    <a:pt x="8794" y="16892"/>
                  </a:lnTo>
                  <a:lnTo>
                    <a:pt x="8324" y="16104"/>
                  </a:lnTo>
                  <a:lnTo>
                    <a:pt x="7815" y="15297"/>
                  </a:lnTo>
                  <a:lnTo>
                    <a:pt x="7363" y="14528"/>
                  </a:lnTo>
                  <a:lnTo>
                    <a:pt x="6930" y="13817"/>
                  </a:lnTo>
                  <a:lnTo>
                    <a:pt x="6535" y="13183"/>
                  </a:lnTo>
                  <a:lnTo>
                    <a:pt x="6214" y="12645"/>
                  </a:lnTo>
                  <a:lnTo>
                    <a:pt x="5951" y="12222"/>
                  </a:lnTo>
                  <a:lnTo>
                    <a:pt x="5800" y="11953"/>
                  </a:lnTo>
                  <a:lnTo>
                    <a:pt x="5725" y="11857"/>
                  </a:lnTo>
                  <a:lnTo>
                    <a:pt x="5650" y="11511"/>
                  </a:lnTo>
                  <a:lnTo>
                    <a:pt x="5668" y="11473"/>
                  </a:lnTo>
                  <a:lnTo>
                    <a:pt x="5687" y="11415"/>
                  </a:lnTo>
                  <a:lnTo>
                    <a:pt x="5706" y="11357"/>
                  </a:lnTo>
                  <a:lnTo>
                    <a:pt x="5763" y="11319"/>
                  </a:lnTo>
                  <a:lnTo>
                    <a:pt x="5932" y="11127"/>
                  </a:lnTo>
                  <a:lnTo>
                    <a:pt x="6007" y="11050"/>
                  </a:lnTo>
                  <a:lnTo>
                    <a:pt x="6233" y="10915"/>
                  </a:lnTo>
                  <a:lnTo>
                    <a:pt x="6516" y="10742"/>
                  </a:lnTo>
                  <a:lnTo>
                    <a:pt x="6855" y="10550"/>
                  </a:lnTo>
                  <a:lnTo>
                    <a:pt x="7194" y="10339"/>
                  </a:lnTo>
                  <a:lnTo>
                    <a:pt x="7476" y="10166"/>
                  </a:lnTo>
                  <a:lnTo>
                    <a:pt x="7665" y="10031"/>
                  </a:lnTo>
                  <a:lnTo>
                    <a:pt x="7759" y="9993"/>
                  </a:lnTo>
                  <a:lnTo>
                    <a:pt x="7872" y="10223"/>
                  </a:lnTo>
                  <a:lnTo>
                    <a:pt x="8060" y="10569"/>
                  </a:lnTo>
                  <a:lnTo>
                    <a:pt x="8267" y="10935"/>
                  </a:lnTo>
                  <a:lnTo>
                    <a:pt x="8531" y="11377"/>
                  </a:lnTo>
                  <a:lnTo>
                    <a:pt x="8776" y="11799"/>
                  </a:lnTo>
                  <a:lnTo>
                    <a:pt x="9002" y="12203"/>
                  </a:lnTo>
                  <a:lnTo>
                    <a:pt x="9228" y="12530"/>
                  </a:lnTo>
                  <a:lnTo>
                    <a:pt x="9416" y="12779"/>
                  </a:lnTo>
                  <a:lnTo>
                    <a:pt x="9491" y="12875"/>
                  </a:lnTo>
                  <a:lnTo>
                    <a:pt x="9548" y="12933"/>
                  </a:lnTo>
                  <a:lnTo>
                    <a:pt x="9623" y="13010"/>
                  </a:lnTo>
                  <a:lnTo>
                    <a:pt x="9680" y="13048"/>
                  </a:lnTo>
                  <a:lnTo>
                    <a:pt x="9680" y="12722"/>
                  </a:lnTo>
                  <a:lnTo>
                    <a:pt x="9661" y="12683"/>
                  </a:lnTo>
                  <a:lnTo>
                    <a:pt x="9661" y="12664"/>
                  </a:lnTo>
                  <a:lnTo>
                    <a:pt x="9642" y="12645"/>
                  </a:lnTo>
                  <a:lnTo>
                    <a:pt x="9623" y="12626"/>
                  </a:lnTo>
                  <a:lnTo>
                    <a:pt x="9416" y="12376"/>
                  </a:lnTo>
                  <a:lnTo>
                    <a:pt x="9209" y="12049"/>
                  </a:lnTo>
                  <a:lnTo>
                    <a:pt x="8964" y="11646"/>
                  </a:lnTo>
                  <a:lnTo>
                    <a:pt x="8719" y="11204"/>
                  </a:lnTo>
                  <a:lnTo>
                    <a:pt x="8474" y="10781"/>
                  </a:lnTo>
                  <a:lnTo>
                    <a:pt x="8248" y="10416"/>
                  </a:lnTo>
                  <a:lnTo>
                    <a:pt x="8079" y="10070"/>
                  </a:lnTo>
                  <a:lnTo>
                    <a:pt x="7947" y="9858"/>
                  </a:lnTo>
                  <a:lnTo>
                    <a:pt x="8342" y="9609"/>
                  </a:lnTo>
                  <a:lnTo>
                    <a:pt x="8776" y="9378"/>
                  </a:lnTo>
                  <a:lnTo>
                    <a:pt x="9209" y="9109"/>
                  </a:lnTo>
                  <a:lnTo>
                    <a:pt x="9642" y="8840"/>
                  </a:lnTo>
                  <a:lnTo>
                    <a:pt x="10075" y="8571"/>
                  </a:lnTo>
                  <a:lnTo>
                    <a:pt x="10527" y="8302"/>
                  </a:lnTo>
                  <a:lnTo>
                    <a:pt x="10960" y="8033"/>
                  </a:lnTo>
                  <a:lnTo>
                    <a:pt x="11393" y="7783"/>
                  </a:lnTo>
                  <a:lnTo>
                    <a:pt x="11393" y="7206"/>
                  </a:lnTo>
                  <a:lnTo>
                    <a:pt x="10979" y="7437"/>
                  </a:lnTo>
                  <a:lnTo>
                    <a:pt x="10565" y="7706"/>
                  </a:lnTo>
                  <a:lnTo>
                    <a:pt x="10131" y="7956"/>
                  </a:lnTo>
                  <a:lnTo>
                    <a:pt x="9717" y="8225"/>
                  </a:lnTo>
                  <a:lnTo>
                    <a:pt x="9284" y="8475"/>
                  </a:lnTo>
                  <a:lnTo>
                    <a:pt x="8851" y="8725"/>
                  </a:lnTo>
                  <a:lnTo>
                    <a:pt x="8437" y="8974"/>
                  </a:lnTo>
                  <a:lnTo>
                    <a:pt x="8041" y="9205"/>
                  </a:lnTo>
                  <a:lnTo>
                    <a:pt x="8041" y="8917"/>
                  </a:lnTo>
                  <a:lnTo>
                    <a:pt x="11393" y="6860"/>
                  </a:lnTo>
                  <a:lnTo>
                    <a:pt x="11393" y="6572"/>
                  </a:lnTo>
                  <a:lnTo>
                    <a:pt x="8041" y="8628"/>
                  </a:lnTo>
                  <a:lnTo>
                    <a:pt x="8041" y="8379"/>
                  </a:lnTo>
                  <a:lnTo>
                    <a:pt x="11393" y="6188"/>
                  </a:lnTo>
                  <a:lnTo>
                    <a:pt x="11393" y="5861"/>
                  </a:lnTo>
                  <a:lnTo>
                    <a:pt x="8041" y="8071"/>
                  </a:lnTo>
                  <a:lnTo>
                    <a:pt x="8041" y="7725"/>
                  </a:lnTo>
                  <a:lnTo>
                    <a:pt x="13822" y="4036"/>
                  </a:lnTo>
                  <a:lnTo>
                    <a:pt x="13822" y="4305"/>
                  </a:lnTo>
                  <a:lnTo>
                    <a:pt x="11393" y="5861"/>
                  </a:lnTo>
                  <a:lnTo>
                    <a:pt x="11393" y="6188"/>
                  </a:lnTo>
                  <a:lnTo>
                    <a:pt x="13822" y="4612"/>
                  </a:lnTo>
                  <a:lnTo>
                    <a:pt x="13822" y="5112"/>
                  </a:lnTo>
                  <a:lnTo>
                    <a:pt x="11393" y="6572"/>
                  </a:lnTo>
                  <a:lnTo>
                    <a:pt x="11393" y="6860"/>
                  </a:lnTo>
                  <a:lnTo>
                    <a:pt x="13822" y="5400"/>
                  </a:lnTo>
                  <a:lnTo>
                    <a:pt x="13822" y="5727"/>
                  </a:lnTo>
                  <a:lnTo>
                    <a:pt x="13672" y="5823"/>
                  </a:lnTo>
                  <a:lnTo>
                    <a:pt x="13484" y="5957"/>
                  </a:lnTo>
                  <a:lnTo>
                    <a:pt x="13220" y="6111"/>
                  </a:lnTo>
                  <a:lnTo>
                    <a:pt x="12919" y="6284"/>
                  </a:lnTo>
                  <a:lnTo>
                    <a:pt x="12598" y="6495"/>
                  </a:lnTo>
                  <a:lnTo>
                    <a:pt x="12222" y="6707"/>
                  </a:lnTo>
                  <a:lnTo>
                    <a:pt x="11807" y="6957"/>
                  </a:lnTo>
                  <a:lnTo>
                    <a:pt x="11393" y="7206"/>
                  </a:lnTo>
                  <a:lnTo>
                    <a:pt x="11393" y="7783"/>
                  </a:lnTo>
                  <a:lnTo>
                    <a:pt x="11657" y="7610"/>
                  </a:lnTo>
                  <a:lnTo>
                    <a:pt x="11920" y="7456"/>
                  </a:lnTo>
                  <a:lnTo>
                    <a:pt x="12165" y="7322"/>
                  </a:lnTo>
                  <a:lnTo>
                    <a:pt x="12391" y="7168"/>
                  </a:lnTo>
                  <a:lnTo>
                    <a:pt x="12617" y="7033"/>
                  </a:lnTo>
                  <a:lnTo>
                    <a:pt x="12824" y="6918"/>
                  </a:lnTo>
                  <a:lnTo>
                    <a:pt x="13032" y="6803"/>
                  </a:lnTo>
                  <a:lnTo>
                    <a:pt x="13220" y="6688"/>
                  </a:lnTo>
                  <a:lnTo>
                    <a:pt x="15103" y="9685"/>
                  </a:lnTo>
                  <a:lnTo>
                    <a:pt x="15141" y="9705"/>
                  </a:lnTo>
                  <a:lnTo>
                    <a:pt x="15160" y="9762"/>
                  </a:lnTo>
                  <a:lnTo>
                    <a:pt x="15160" y="9897"/>
                  </a:lnTo>
                  <a:lnTo>
                    <a:pt x="15141" y="10031"/>
                  </a:lnTo>
                  <a:lnTo>
                    <a:pt x="15084" y="10127"/>
                  </a:lnTo>
                  <a:lnTo>
                    <a:pt x="15028" y="10204"/>
                  </a:lnTo>
                  <a:lnTo>
                    <a:pt x="14915" y="10300"/>
                  </a:lnTo>
                  <a:lnTo>
                    <a:pt x="14802" y="10358"/>
                  </a:lnTo>
                  <a:lnTo>
                    <a:pt x="14651" y="10454"/>
                  </a:lnTo>
                  <a:lnTo>
                    <a:pt x="14444" y="10569"/>
                  </a:lnTo>
                  <a:lnTo>
                    <a:pt x="14161" y="10723"/>
                  </a:lnTo>
                  <a:lnTo>
                    <a:pt x="13860" y="10896"/>
                  </a:lnTo>
                  <a:lnTo>
                    <a:pt x="13484" y="11088"/>
                  </a:lnTo>
                  <a:lnTo>
                    <a:pt x="13107" y="11319"/>
                  </a:lnTo>
                  <a:lnTo>
                    <a:pt x="12730" y="11530"/>
                  </a:lnTo>
                  <a:lnTo>
                    <a:pt x="12335" y="11761"/>
                  </a:lnTo>
                  <a:lnTo>
                    <a:pt x="11939" y="11991"/>
                  </a:lnTo>
                  <a:lnTo>
                    <a:pt x="11563" y="12203"/>
                  </a:lnTo>
                  <a:lnTo>
                    <a:pt x="11224" y="12395"/>
                  </a:lnTo>
                  <a:lnTo>
                    <a:pt x="10922" y="12587"/>
                  </a:lnTo>
                  <a:lnTo>
                    <a:pt x="10659" y="12741"/>
                  </a:lnTo>
                  <a:lnTo>
                    <a:pt x="10452" y="12837"/>
                  </a:lnTo>
                  <a:lnTo>
                    <a:pt x="10282" y="12933"/>
                  </a:lnTo>
                  <a:lnTo>
                    <a:pt x="10226" y="12972"/>
                  </a:lnTo>
                  <a:lnTo>
                    <a:pt x="10226" y="12972"/>
                  </a:lnTo>
                  <a:lnTo>
                    <a:pt x="10226" y="12972"/>
                  </a:lnTo>
                  <a:lnTo>
                    <a:pt x="10188" y="13010"/>
                  </a:lnTo>
                  <a:lnTo>
                    <a:pt x="10094" y="12972"/>
                  </a:lnTo>
                  <a:lnTo>
                    <a:pt x="9924" y="12914"/>
                  </a:lnTo>
                  <a:lnTo>
                    <a:pt x="9680" y="12722"/>
                  </a:lnTo>
                  <a:lnTo>
                    <a:pt x="9680" y="13048"/>
                  </a:lnTo>
                  <a:lnTo>
                    <a:pt x="9811" y="13125"/>
                  </a:lnTo>
                  <a:lnTo>
                    <a:pt x="9943" y="13202"/>
                  </a:lnTo>
                  <a:lnTo>
                    <a:pt x="10056" y="13241"/>
                  </a:lnTo>
                  <a:lnTo>
                    <a:pt x="10131" y="13241"/>
                  </a:lnTo>
                  <a:lnTo>
                    <a:pt x="10226" y="13241"/>
                  </a:lnTo>
                  <a:lnTo>
                    <a:pt x="10282" y="13221"/>
                  </a:lnTo>
                  <a:lnTo>
                    <a:pt x="10339" y="13221"/>
                  </a:lnTo>
                  <a:lnTo>
                    <a:pt x="10357" y="13202"/>
                  </a:lnTo>
                  <a:lnTo>
                    <a:pt x="10414" y="13164"/>
                  </a:lnTo>
                  <a:lnTo>
                    <a:pt x="10546" y="13087"/>
                  </a:lnTo>
                  <a:lnTo>
                    <a:pt x="10753" y="12952"/>
                  </a:lnTo>
                  <a:lnTo>
                    <a:pt x="10998" y="12799"/>
                  </a:lnTo>
                  <a:lnTo>
                    <a:pt x="11318" y="12626"/>
                  </a:lnTo>
                  <a:lnTo>
                    <a:pt x="11657" y="12433"/>
                  </a:lnTo>
                  <a:lnTo>
                    <a:pt x="12033" y="12222"/>
                  </a:lnTo>
                  <a:lnTo>
                    <a:pt x="12410" y="12011"/>
                  </a:lnTo>
                  <a:lnTo>
                    <a:pt x="12806" y="11761"/>
                  </a:lnTo>
                  <a:lnTo>
                    <a:pt x="13201" y="11530"/>
                  </a:lnTo>
                  <a:lnTo>
                    <a:pt x="13597" y="11338"/>
                  </a:lnTo>
                  <a:lnTo>
                    <a:pt x="13935" y="11146"/>
                  </a:lnTo>
                  <a:lnTo>
                    <a:pt x="14256" y="10954"/>
                  </a:lnTo>
                  <a:lnTo>
                    <a:pt x="14538" y="10800"/>
                  </a:lnTo>
                  <a:lnTo>
                    <a:pt x="14764" y="10704"/>
                  </a:lnTo>
                  <a:lnTo>
                    <a:pt x="14915" y="10608"/>
                  </a:lnTo>
                  <a:lnTo>
                    <a:pt x="15084" y="10493"/>
                  </a:lnTo>
                  <a:lnTo>
                    <a:pt x="15216" y="10396"/>
                  </a:lnTo>
                  <a:lnTo>
                    <a:pt x="15310" y="10262"/>
                  </a:lnTo>
                  <a:lnTo>
                    <a:pt x="15367" y="10108"/>
                  </a:lnTo>
                  <a:lnTo>
                    <a:pt x="15386" y="9897"/>
                  </a:lnTo>
                  <a:lnTo>
                    <a:pt x="15386" y="9724"/>
                  </a:lnTo>
                  <a:lnTo>
                    <a:pt x="15348" y="9589"/>
                  </a:lnTo>
                  <a:lnTo>
                    <a:pt x="15329" y="9551"/>
                  </a:lnTo>
                  <a:lnTo>
                    <a:pt x="15254" y="9436"/>
                  </a:lnTo>
                  <a:lnTo>
                    <a:pt x="15065" y="9147"/>
                  </a:lnTo>
                  <a:lnTo>
                    <a:pt x="14802" y="8725"/>
                  </a:lnTo>
                  <a:lnTo>
                    <a:pt x="14482" y="8225"/>
                  </a:lnTo>
                  <a:lnTo>
                    <a:pt x="14161" y="7706"/>
                  </a:lnTo>
                  <a:lnTo>
                    <a:pt x="13860" y="7226"/>
                  </a:lnTo>
                  <a:lnTo>
                    <a:pt x="13597" y="6822"/>
                  </a:lnTo>
                  <a:lnTo>
                    <a:pt x="13446" y="6553"/>
                  </a:lnTo>
                  <a:lnTo>
                    <a:pt x="13540" y="6495"/>
                  </a:lnTo>
                  <a:lnTo>
                    <a:pt x="13653" y="6419"/>
                  </a:lnTo>
                  <a:lnTo>
                    <a:pt x="13747" y="6361"/>
                  </a:lnTo>
                  <a:lnTo>
                    <a:pt x="13822" y="6303"/>
                  </a:lnTo>
                  <a:lnTo>
                    <a:pt x="13822" y="6342"/>
                  </a:lnTo>
                  <a:lnTo>
                    <a:pt x="14199" y="6092"/>
                  </a:lnTo>
                  <a:lnTo>
                    <a:pt x="15084" y="5515"/>
                  </a:lnTo>
                  <a:lnTo>
                    <a:pt x="15197" y="5496"/>
                  </a:lnTo>
                  <a:lnTo>
                    <a:pt x="15348" y="5496"/>
                  </a:lnTo>
                  <a:lnTo>
                    <a:pt x="15517" y="5554"/>
                  </a:lnTo>
                  <a:lnTo>
                    <a:pt x="15725" y="5765"/>
                  </a:lnTo>
                  <a:lnTo>
                    <a:pt x="15819" y="5957"/>
                  </a:lnTo>
                  <a:lnTo>
                    <a:pt x="16045" y="6284"/>
                  </a:lnTo>
                  <a:lnTo>
                    <a:pt x="16327" y="6764"/>
                  </a:lnTo>
                  <a:lnTo>
                    <a:pt x="16647" y="7360"/>
                  </a:lnTo>
                  <a:lnTo>
                    <a:pt x="17043" y="8014"/>
                  </a:lnTo>
                  <a:lnTo>
                    <a:pt x="17476" y="8744"/>
                  </a:lnTo>
                  <a:lnTo>
                    <a:pt x="17928" y="9493"/>
                  </a:lnTo>
                  <a:lnTo>
                    <a:pt x="18417" y="10300"/>
                  </a:lnTo>
                  <a:lnTo>
                    <a:pt x="18888" y="11088"/>
                  </a:lnTo>
                  <a:lnTo>
                    <a:pt x="19321" y="11876"/>
                  </a:lnTo>
                  <a:lnTo>
                    <a:pt x="19754" y="12587"/>
                  </a:lnTo>
                  <a:lnTo>
                    <a:pt x="20150" y="13241"/>
                  </a:lnTo>
                  <a:lnTo>
                    <a:pt x="20470" y="13798"/>
                  </a:lnTo>
                  <a:lnTo>
                    <a:pt x="20753" y="14259"/>
                  </a:lnTo>
                  <a:lnTo>
                    <a:pt x="20922" y="14567"/>
                  </a:lnTo>
                  <a:lnTo>
                    <a:pt x="21035" y="14759"/>
                  </a:lnTo>
                  <a:lnTo>
                    <a:pt x="21073" y="14932"/>
                  </a:lnTo>
                  <a:lnTo>
                    <a:pt x="21110" y="15220"/>
                  </a:lnTo>
                  <a:lnTo>
                    <a:pt x="21016" y="15527"/>
                  </a:lnTo>
                  <a:lnTo>
                    <a:pt x="20715" y="15816"/>
                  </a:lnTo>
                  <a:lnTo>
                    <a:pt x="20432" y="15354"/>
                  </a:lnTo>
                  <a:lnTo>
                    <a:pt x="20037" y="14663"/>
                  </a:lnTo>
                  <a:lnTo>
                    <a:pt x="19566" y="13856"/>
                  </a:lnTo>
                  <a:lnTo>
                    <a:pt x="19058" y="13010"/>
                  </a:lnTo>
                  <a:lnTo>
                    <a:pt x="18587" y="12164"/>
                  </a:lnTo>
                  <a:lnTo>
                    <a:pt x="18154" y="11415"/>
                  </a:lnTo>
                  <a:lnTo>
                    <a:pt x="17815" y="10838"/>
                  </a:lnTo>
                  <a:lnTo>
                    <a:pt x="17627" y="10493"/>
                  </a:lnTo>
                  <a:lnTo>
                    <a:pt x="17495" y="10320"/>
                  </a:lnTo>
                  <a:lnTo>
                    <a:pt x="17363" y="10185"/>
                  </a:lnTo>
                  <a:lnTo>
                    <a:pt x="17212" y="10108"/>
                  </a:lnTo>
                  <a:lnTo>
                    <a:pt x="17080" y="10031"/>
                  </a:lnTo>
                  <a:lnTo>
                    <a:pt x="16930" y="10012"/>
                  </a:lnTo>
                  <a:lnTo>
                    <a:pt x="16798" y="10012"/>
                  </a:lnTo>
                  <a:lnTo>
                    <a:pt x="16666" y="10012"/>
                  </a:lnTo>
                  <a:lnTo>
                    <a:pt x="16591" y="10031"/>
                  </a:lnTo>
                  <a:lnTo>
                    <a:pt x="16572" y="10031"/>
                  </a:lnTo>
                  <a:lnTo>
                    <a:pt x="16572" y="10031"/>
                  </a:lnTo>
                  <a:lnTo>
                    <a:pt x="16515" y="10051"/>
                  </a:lnTo>
                  <a:lnTo>
                    <a:pt x="16421" y="10127"/>
                  </a:lnTo>
                  <a:lnTo>
                    <a:pt x="16233" y="10223"/>
                  </a:lnTo>
                  <a:lnTo>
                    <a:pt x="16026" y="10358"/>
                  </a:lnTo>
                  <a:lnTo>
                    <a:pt x="15762" y="10512"/>
                  </a:lnTo>
                  <a:lnTo>
                    <a:pt x="15442" y="10723"/>
                  </a:lnTo>
                  <a:lnTo>
                    <a:pt x="15084" y="10915"/>
                  </a:lnTo>
                  <a:lnTo>
                    <a:pt x="14726" y="11146"/>
                  </a:lnTo>
                  <a:lnTo>
                    <a:pt x="14331" y="11377"/>
                  </a:lnTo>
                  <a:lnTo>
                    <a:pt x="13917" y="11646"/>
                  </a:lnTo>
                  <a:lnTo>
                    <a:pt x="13484" y="11915"/>
                  </a:lnTo>
                  <a:lnTo>
                    <a:pt x="13050" y="12164"/>
                  </a:lnTo>
                  <a:lnTo>
                    <a:pt x="12617" y="12433"/>
                  </a:lnTo>
                  <a:lnTo>
                    <a:pt x="12184" y="12683"/>
                  </a:lnTo>
                  <a:lnTo>
                    <a:pt x="11770" y="12952"/>
                  </a:lnTo>
                  <a:lnTo>
                    <a:pt x="11356" y="13202"/>
                  </a:lnTo>
                  <a:lnTo>
                    <a:pt x="11356" y="13490"/>
                  </a:lnTo>
                  <a:lnTo>
                    <a:pt x="11751" y="13241"/>
                  </a:lnTo>
                  <a:lnTo>
                    <a:pt x="12165" y="13010"/>
                  </a:lnTo>
                  <a:lnTo>
                    <a:pt x="12561" y="12741"/>
                  </a:lnTo>
                  <a:lnTo>
                    <a:pt x="13013" y="12491"/>
                  </a:lnTo>
                  <a:lnTo>
                    <a:pt x="13446" y="12222"/>
                  </a:lnTo>
                  <a:lnTo>
                    <a:pt x="13860" y="11953"/>
                  </a:lnTo>
                  <a:lnTo>
                    <a:pt x="14256" y="11722"/>
                  </a:lnTo>
                  <a:lnTo>
                    <a:pt x="14670" y="11473"/>
                  </a:lnTo>
                  <a:lnTo>
                    <a:pt x="15047" y="11242"/>
                  </a:lnTo>
                  <a:lnTo>
                    <a:pt x="15423" y="11031"/>
                  </a:lnTo>
                  <a:lnTo>
                    <a:pt x="15725" y="10838"/>
                  </a:lnTo>
                  <a:lnTo>
                    <a:pt x="16007" y="10685"/>
                  </a:lnTo>
                  <a:lnTo>
                    <a:pt x="16252" y="10512"/>
                  </a:lnTo>
                  <a:lnTo>
                    <a:pt x="16459" y="10416"/>
                  </a:lnTo>
                  <a:lnTo>
                    <a:pt x="16591" y="10320"/>
                  </a:lnTo>
                  <a:lnTo>
                    <a:pt x="16666" y="10281"/>
                  </a:lnTo>
                  <a:lnTo>
                    <a:pt x="16723" y="10281"/>
                  </a:lnTo>
                  <a:lnTo>
                    <a:pt x="16779" y="10262"/>
                  </a:lnTo>
                  <a:lnTo>
                    <a:pt x="16873" y="10262"/>
                  </a:lnTo>
                  <a:lnTo>
                    <a:pt x="16986" y="10281"/>
                  </a:lnTo>
                  <a:lnTo>
                    <a:pt x="17080" y="10320"/>
                  </a:lnTo>
                  <a:lnTo>
                    <a:pt x="17193" y="10396"/>
                  </a:lnTo>
                  <a:lnTo>
                    <a:pt x="17306" y="10493"/>
                  </a:lnTo>
                  <a:lnTo>
                    <a:pt x="17419" y="10627"/>
                  </a:lnTo>
                  <a:lnTo>
                    <a:pt x="17570" y="10896"/>
                  </a:lnTo>
                  <a:lnTo>
                    <a:pt x="17796" y="11319"/>
                  </a:lnTo>
                  <a:lnTo>
                    <a:pt x="18135" y="11876"/>
                  </a:lnTo>
                  <a:lnTo>
                    <a:pt x="18493" y="12510"/>
                  </a:lnTo>
                  <a:lnTo>
                    <a:pt x="18888" y="13202"/>
                  </a:lnTo>
                  <a:lnTo>
                    <a:pt x="19303" y="13913"/>
                  </a:lnTo>
                  <a:lnTo>
                    <a:pt x="19698" y="14567"/>
                  </a:lnTo>
                  <a:lnTo>
                    <a:pt x="20037" y="15162"/>
                  </a:lnTo>
                  <a:lnTo>
                    <a:pt x="14293" y="18717"/>
                  </a:lnTo>
                  <a:lnTo>
                    <a:pt x="14293" y="19025"/>
                  </a:lnTo>
                  <a:lnTo>
                    <a:pt x="20169" y="15393"/>
                  </a:lnTo>
                  <a:lnTo>
                    <a:pt x="20263" y="15547"/>
                  </a:lnTo>
                  <a:lnTo>
                    <a:pt x="20338" y="15681"/>
                  </a:lnTo>
                  <a:lnTo>
                    <a:pt x="20432" y="15816"/>
                  </a:lnTo>
                  <a:lnTo>
                    <a:pt x="20489" y="15931"/>
                  </a:lnTo>
                  <a:lnTo>
                    <a:pt x="20263" y="16065"/>
                  </a:lnTo>
                  <a:lnTo>
                    <a:pt x="19924" y="16238"/>
                  </a:lnTo>
                  <a:lnTo>
                    <a:pt x="19566" y="16450"/>
                  </a:lnTo>
                  <a:lnTo>
                    <a:pt x="19133" y="16700"/>
                  </a:lnTo>
                  <a:lnTo>
                    <a:pt x="18643" y="16988"/>
                  </a:lnTo>
                  <a:lnTo>
                    <a:pt x="18154" y="17295"/>
                  </a:lnTo>
                  <a:lnTo>
                    <a:pt x="17608" y="17622"/>
                  </a:lnTo>
                  <a:lnTo>
                    <a:pt x="17062" y="17968"/>
                  </a:lnTo>
                  <a:lnTo>
                    <a:pt x="16497" y="18295"/>
                  </a:lnTo>
                  <a:lnTo>
                    <a:pt x="15932" y="18641"/>
                  </a:lnTo>
                  <a:lnTo>
                    <a:pt x="15386" y="18986"/>
                  </a:lnTo>
                  <a:lnTo>
                    <a:pt x="14877" y="19313"/>
                  </a:lnTo>
                  <a:lnTo>
                    <a:pt x="14369" y="19601"/>
                  </a:lnTo>
                  <a:lnTo>
                    <a:pt x="13917" y="19890"/>
                  </a:lnTo>
                  <a:lnTo>
                    <a:pt x="13502" y="20159"/>
                  </a:lnTo>
                  <a:lnTo>
                    <a:pt x="13126" y="20370"/>
                  </a:lnTo>
                  <a:lnTo>
                    <a:pt x="13126" y="20966"/>
                  </a:lnTo>
                  <a:lnTo>
                    <a:pt x="13484" y="20754"/>
                  </a:lnTo>
                  <a:lnTo>
                    <a:pt x="13898" y="20505"/>
                  </a:lnTo>
                  <a:lnTo>
                    <a:pt x="14369" y="20197"/>
                  </a:lnTo>
                  <a:lnTo>
                    <a:pt x="14896" y="19870"/>
                  </a:lnTo>
                  <a:lnTo>
                    <a:pt x="15461" y="19544"/>
                  </a:lnTo>
                  <a:lnTo>
                    <a:pt x="16063" y="19159"/>
                  </a:lnTo>
                  <a:lnTo>
                    <a:pt x="16666" y="18775"/>
                  </a:lnTo>
                  <a:lnTo>
                    <a:pt x="17288" y="18410"/>
                  </a:lnTo>
                  <a:lnTo>
                    <a:pt x="17890" y="18045"/>
                  </a:lnTo>
                  <a:lnTo>
                    <a:pt x="18455" y="17699"/>
                  </a:lnTo>
                  <a:lnTo>
                    <a:pt x="19020" y="17372"/>
                  </a:lnTo>
                  <a:lnTo>
                    <a:pt x="19510" y="17046"/>
                  </a:lnTo>
                  <a:lnTo>
                    <a:pt x="19943" y="16796"/>
                  </a:lnTo>
                  <a:lnTo>
                    <a:pt x="20319" y="16584"/>
                  </a:lnTo>
                  <a:lnTo>
                    <a:pt x="20621" y="16431"/>
                  </a:lnTo>
                  <a:lnTo>
                    <a:pt x="20828" y="16315"/>
                  </a:lnTo>
                  <a:lnTo>
                    <a:pt x="21129" y="16142"/>
                  </a:lnTo>
                  <a:lnTo>
                    <a:pt x="21336" y="15950"/>
                  </a:lnTo>
                  <a:lnTo>
                    <a:pt x="21468" y="15700"/>
                  </a:lnTo>
                  <a:lnTo>
                    <a:pt x="21562" y="15431"/>
                  </a:lnTo>
                  <a:lnTo>
                    <a:pt x="21600" y="15201"/>
                  </a:lnTo>
                  <a:lnTo>
                    <a:pt x="21581" y="14951"/>
                  </a:lnTo>
                  <a:lnTo>
                    <a:pt x="21562" y="14701"/>
                  </a:lnTo>
                  <a:lnTo>
                    <a:pt x="21487" y="14528"/>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48" name="Shape 2248"/>
            <p:cNvSpPr/>
            <p:nvPr/>
          </p:nvSpPr>
          <p:spPr>
            <a:xfrm>
              <a:off x="343181" y="164347"/>
              <a:ext cx="259646" cy="205459"/>
            </a:xfrm>
            <a:custGeom>
              <a:avLst/>
              <a:gdLst/>
              <a:ahLst/>
              <a:cxnLst>
                <a:cxn ang="0">
                  <a:pos x="wd2" y="hd2"/>
                </a:cxn>
                <a:cxn ang="5400000">
                  <a:pos x="wd2" y="hd2"/>
                </a:cxn>
                <a:cxn ang="10800000">
                  <a:pos x="wd2" y="hd2"/>
                </a:cxn>
                <a:cxn ang="16200000">
                  <a:pos x="wd2" y="hd2"/>
                </a:cxn>
              </a:cxnLst>
              <a:rect l="0" t="0" r="r" b="b"/>
              <a:pathLst>
                <a:path w="21600" h="21600" extrusionOk="0">
                  <a:moveTo>
                    <a:pt x="21600" y="13530"/>
                  </a:moveTo>
                  <a:lnTo>
                    <a:pt x="20483" y="12818"/>
                  </a:lnTo>
                  <a:lnTo>
                    <a:pt x="1397" y="0"/>
                  </a:lnTo>
                  <a:lnTo>
                    <a:pt x="0" y="949"/>
                  </a:lnTo>
                  <a:lnTo>
                    <a:pt x="18993" y="13530"/>
                  </a:lnTo>
                  <a:lnTo>
                    <a:pt x="9869" y="19820"/>
                  </a:lnTo>
                  <a:lnTo>
                    <a:pt x="9869" y="21600"/>
                  </a:lnTo>
                  <a:lnTo>
                    <a:pt x="20483" y="14242"/>
                  </a:lnTo>
                  <a:lnTo>
                    <a:pt x="21600" y="1353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49" name="Shape 2249"/>
            <p:cNvSpPr/>
            <p:nvPr/>
          </p:nvSpPr>
          <p:spPr>
            <a:xfrm>
              <a:off x="636692" y="180151"/>
              <a:ext cx="130952" cy="92570"/>
            </a:xfrm>
            <a:custGeom>
              <a:avLst/>
              <a:gdLst/>
              <a:ahLst/>
              <a:cxnLst>
                <a:cxn ang="0">
                  <a:pos x="wd2" y="hd2"/>
                </a:cxn>
                <a:cxn ang="5400000">
                  <a:pos x="wd2" y="hd2"/>
                </a:cxn>
                <a:cxn ang="10800000">
                  <a:pos x="wd2" y="hd2"/>
                </a:cxn>
                <a:cxn ang="16200000">
                  <a:pos x="wd2" y="hd2"/>
                </a:cxn>
              </a:cxnLst>
              <a:rect l="0" t="0" r="r" b="b"/>
              <a:pathLst>
                <a:path w="21600" h="21600" extrusionOk="0">
                  <a:moveTo>
                    <a:pt x="6145" y="21067"/>
                  </a:moveTo>
                  <a:lnTo>
                    <a:pt x="6890" y="21600"/>
                  </a:lnTo>
                  <a:lnTo>
                    <a:pt x="7262" y="21333"/>
                  </a:lnTo>
                  <a:lnTo>
                    <a:pt x="7262" y="17067"/>
                  </a:lnTo>
                  <a:lnTo>
                    <a:pt x="7076" y="17333"/>
                  </a:lnTo>
                  <a:lnTo>
                    <a:pt x="4097" y="14400"/>
                  </a:lnTo>
                  <a:lnTo>
                    <a:pt x="7448" y="10933"/>
                  </a:lnTo>
                  <a:lnTo>
                    <a:pt x="10986" y="13333"/>
                  </a:lnTo>
                  <a:lnTo>
                    <a:pt x="7262" y="17067"/>
                  </a:lnTo>
                  <a:lnTo>
                    <a:pt x="7262" y="21333"/>
                  </a:lnTo>
                  <a:lnTo>
                    <a:pt x="7634" y="21067"/>
                  </a:lnTo>
                  <a:lnTo>
                    <a:pt x="12662" y="15733"/>
                  </a:lnTo>
                  <a:lnTo>
                    <a:pt x="12662" y="10933"/>
                  </a:lnTo>
                  <a:lnTo>
                    <a:pt x="9869" y="8800"/>
                  </a:lnTo>
                  <a:lnTo>
                    <a:pt x="14338" y="4267"/>
                  </a:lnTo>
                  <a:lnTo>
                    <a:pt x="17317" y="6933"/>
                  </a:lnTo>
                  <a:lnTo>
                    <a:pt x="13034" y="11200"/>
                  </a:lnTo>
                  <a:lnTo>
                    <a:pt x="12662" y="10933"/>
                  </a:lnTo>
                  <a:lnTo>
                    <a:pt x="12662" y="15733"/>
                  </a:lnTo>
                  <a:lnTo>
                    <a:pt x="20110" y="8267"/>
                  </a:lnTo>
                  <a:lnTo>
                    <a:pt x="21600" y="6667"/>
                  </a:lnTo>
                  <a:lnTo>
                    <a:pt x="20110" y="5333"/>
                  </a:lnTo>
                  <a:lnTo>
                    <a:pt x="14897" y="533"/>
                  </a:lnTo>
                  <a:lnTo>
                    <a:pt x="14152" y="0"/>
                  </a:lnTo>
                  <a:lnTo>
                    <a:pt x="13407" y="800"/>
                  </a:lnTo>
                  <a:lnTo>
                    <a:pt x="1490" y="12800"/>
                  </a:lnTo>
                  <a:lnTo>
                    <a:pt x="0" y="14400"/>
                  </a:lnTo>
                  <a:lnTo>
                    <a:pt x="1303" y="15733"/>
                  </a:lnTo>
                  <a:lnTo>
                    <a:pt x="6145" y="2106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50" name="Shape 2250"/>
            <p:cNvSpPr/>
            <p:nvPr/>
          </p:nvSpPr>
          <p:spPr>
            <a:xfrm>
              <a:off x="848923" y="351743"/>
              <a:ext cx="149015" cy="177801"/>
            </a:xfrm>
            <a:custGeom>
              <a:avLst/>
              <a:gdLst/>
              <a:ahLst/>
              <a:cxnLst>
                <a:cxn ang="0">
                  <a:pos x="wd2" y="hd2"/>
                </a:cxn>
                <a:cxn ang="5400000">
                  <a:pos x="wd2" y="hd2"/>
                </a:cxn>
                <a:cxn ang="10800000">
                  <a:pos x="wd2" y="hd2"/>
                </a:cxn>
                <a:cxn ang="16200000">
                  <a:pos x="wd2" y="hd2"/>
                </a:cxn>
              </a:cxnLst>
              <a:rect l="0" t="0" r="r" b="b"/>
              <a:pathLst>
                <a:path w="21600" h="21600" extrusionOk="0">
                  <a:moveTo>
                    <a:pt x="21600" y="15623"/>
                  </a:moveTo>
                  <a:lnTo>
                    <a:pt x="21436" y="15487"/>
                  </a:lnTo>
                  <a:lnTo>
                    <a:pt x="9818" y="543"/>
                  </a:lnTo>
                  <a:lnTo>
                    <a:pt x="9491" y="408"/>
                  </a:lnTo>
                  <a:lnTo>
                    <a:pt x="9164" y="272"/>
                  </a:lnTo>
                  <a:lnTo>
                    <a:pt x="9000" y="272"/>
                  </a:lnTo>
                  <a:lnTo>
                    <a:pt x="8509" y="136"/>
                  </a:lnTo>
                  <a:lnTo>
                    <a:pt x="7691" y="136"/>
                  </a:lnTo>
                  <a:lnTo>
                    <a:pt x="6709" y="0"/>
                  </a:lnTo>
                  <a:lnTo>
                    <a:pt x="5564" y="0"/>
                  </a:lnTo>
                  <a:lnTo>
                    <a:pt x="4418" y="136"/>
                  </a:lnTo>
                  <a:lnTo>
                    <a:pt x="3273" y="272"/>
                  </a:lnTo>
                  <a:lnTo>
                    <a:pt x="2127" y="679"/>
                  </a:lnTo>
                  <a:lnTo>
                    <a:pt x="491" y="2174"/>
                  </a:lnTo>
                  <a:lnTo>
                    <a:pt x="0" y="3804"/>
                  </a:lnTo>
                  <a:lnTo>
                    <a:pt x="0" y="5434"/>
                  </a:lnTo>
                  <a:lnTo>
                    <a:pt x="0" y="6113"/>
                  </a:lnTo>
                  <a:lnTo>
                    <a:pt x="0" y="6249"/>
                  </a:lnTo>
                  <a:lnTo>
                    <a:pt x="164" y="6385"/>
                  </a:lnTo>
                  <a:lnTo>
                    <a:pt x="4582" y="11955"/>
                  </a:lnTo>
                  <a:lnTo>
                    <a:pt x="4582" y="8694"/>
                  </a:lnTo>
                  <a:lnTo>
                    <a:pt x="1964" y="5570"/>
                  </a:lnTo>
                  <a:lnTo>
                    <a:pt x="1964" y="5026"/>
                  </a:lnTo>
                  <a:lnTo>
                    <a:pt x="2127" y="3804"/>
                  </a:lnTo>
                  <a:lnTo>
                    <a:pt x="2618" y="2989"/>
                  </a:lnTo>
                  <a:lnTo>
                    <a:pt x="3273" y="2174"/>
                  </a:lnTo>
                  <a:lnTo>
                    <a:pt x="4582" y="1766"/>
                  </a:lnTo>
                  <a:lnTo>
                    <a:pt x="6218" y="1630"/>
                  </a:lnTo>
                  <a:lnTo>
                    <a:pt x="7364" y="1766"/>
                  </a:lnTo>
                  <a:lnTo>
                    <a:pt x="8182" y="2038"/>
                  </a:lnTo>
                  <a:lnTo>
                    <a:pt x="12273" y="6928"/>
                  </a:lnTo>
                  <a:lnTo>
                    <a:pt x="5727" y="10460"/>
                  </a:lnTo>
                  <a:lnTo>
                    <a:pt x="4582" y="8694"/>
                  </a:lnTo>
                  <a:lnTo>
                    <a:pt x="4582" y="11955"/>
                  </a:lnTo>
                  <a:lnTo>
                    <a:pt x="11455" y="20921"/>
                  </a:lnTo>
                  <a:lnTo>
                    <a:pt x="11618" y="21057"/>
                  </a:lnTo>
                  <a:lnTo>
                    <a:pt x="11945" y="21192"/>
                  </a:lnTo>
                  <a:lnTo>
                    <a:pt x="12273" y="21192"/>
                  </a:lnTo>
                  <a:lnTo>
                    <a:pt x="12927" y="21464"/>
                  </a:lnTo>
                  <a:lnTo>
                    <a:pt x="13909" y="21600"/>
                  </a:lnTo>
                  <a:lnTo>
                    <a:pt x="15218" y="21600"/>
                  </a:lnTo>
                  <a:lnTo>
                    <a:pt x="15218" y="19834"/>
                  </a:lnTo>
                  <a:lnTo>
                    <a:pt x="14400" y="19834"/>
                  </a:lnTo>
                  <a:lnTo>
                    <a:pt x="13909" y="19698"/>
                  </a:lnTo>
                  <a:lnTo>
                    <a:pt x="13582" y="19698"/>
                  </a:lnTo>
                  <a:lnTo>
                    <a:pt x="13091" y="19698"/>
                  </a:lnTo>
                  <a:lnTo>
                    <a:pt x="6873" y="11819"/>
                  </a:lnTo>
                  <a:lnTo>
                    <a:pt x="13418" y="8423"/>
                  </a:lnTo>
                  <a:lnTo>
                    <a:pt x="19636" y="16166"/>
                  </a:lnTo>
                  <a:lnTo>
                    <a:pt x="19309" y="16845"/>
                  </a:lnTo>
                  <a:lnTo>
                    <a:pt x="18982" y="17796"/>
                  </a:lnTo>
                  <a:lnTo>
                    <a:pt x="18491" y="18611"/>
                  </a:lnTo>
                  <a:lnTo>
                    <a:pt x="17345" y="19426"/>
                  </a:lnTo>
                  <a:lnTo>
                    <a:pt x="16691" y="19562"/>
                  </a:lnTo>
                  <a:lnTo>
                    <a:pt x="16200" y="19562"/>
                  </a:lnTo>
                  <a:lnTo>
                    <a:pt x="15545" y="19698"/>
                  </a:lnTo>
                  <a:lnTo>
                    <a:pt x="15218" y="19834"/>
                  </a:lnTo>
                  <a:lnTo>
                    <a:pt x="15218" y="21600"/>
                  </a:lnTo>
                  <a:lnTo>
                    <a:pt x="16036" y="21600"/>
                  </a:lnTo>
                  <a:lnTo>
                    <a:pt x="16691" y="21464"/>
                  </a:lnTo>
                  <a:lnTo>
                    <a:pt x="17509" y="21192"/>
                  </a:lnTo>
                  <a:lnTo>
                    <a:pt x="18164" y="20921"/>
                  </a:lnTo>
                  <a:lnTo>
                    <a:pt x="20127" y="19562"/>
                  </a:lnTo>
                  <a:lnTo>
                    <a:pt x="21273" y="17932"/>
                  </a:lnTo>
                  <a:lnTo>
                    <a:pt x="21600" y="16574"/>
                  </a:lnTo>
                  <a:lnTo>
                    <a:pt x="21600" y="15894"/>
                  </a:lnTo>
                  <a:lnTo>
                    <a:pt x="21600" y="15623"/>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2254" name="Group 2254"/>
          <p:cNvGrpSpPr/>
          <p:nvPr/>
        </p:nvGrpSpPr>
        <p:grpSpPr>
          <a:xfrm rot="5400000">
            <a:off x="5876652" y="4360271"/>
            <a:ext cx="1035596" cy="647701"/>
            <a:chOff x="0" y="0"/>
            <a:chExt cx="1035594" cy="647700"/>
          </a:xfrm>
        </p:grpSpPr>
        <p:sp>
          <p:nvSpPr>
            <p:cNvPr id="2252" name="Shape 2252"/>
            <p:cNvSpPr/>
            <p:nvPr/>
          </p:nvSpPr>
          <p:spPr>
            <a:xfrm>
              <a:off x="456986"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sp>
          <p:nvSpPr>
            <p:cNvPr id="2253" name="Shape 2253"/>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grpSp>
      <p:grpSp>
        <p:nvGrpSpPr>
          <p:cNvPr id="2258" name="Group 2258"/>
          <p:cNvGrpSpPr/>
          <p:nvPr/>
        </p:nvGrpSpPr>
        <p:grpSpPr>
          <a:xfrm>
            <a:off x="5206999" y="546099"/>
            <a:ext cx="2487509" cy="1145990"/>
            <a:chOff x="0" y="0"/>
            <a:chExt cx="2487507" cy="1145989"/>
          </a:xfrm>
        </p:grpSpPr>
        <p:sp>
          <p:nvSpPr>
            <p:cNvPr id="2255" name="Shape 2255"/>
            <p:cNvSpPr/>
            <p:nvPr/>
          </p:nvSpPr>
          <p:spPr>
            <a:xfrm rot="5400000">
              <a:off x="710612" y="293646"/>
              <a:ext cx="1005331" cy="699356"/>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470" y="3811"/>
                  </a:lnTo>
                  <a:lnTo>
                    <a:pt x="470" y="17789"/>
                  </a:lnTo>
                  <a:lnTo>
                    <a:pt x="0" y="17789"/>
                  </a:lnTo>
                  <a:close/>
                  <a:moveTo>
                    <a:pt x="939" y="3811"/>
                  </a:moveTo>
                  <a:lnTo>
                    <a:pt x="1878" y="3811"/>
                  </a:lnTo>
                  <a:lnTo>
                    <a:pt x="1878" y="17789"/>
                  </a:lnTo>
                  <a:lnTo>
                    <a:pt x="939" y="17789"/>
                  </a:lnTo>
                  <a:close/>
                  <a:moveTo>
                    <a:pt x="2348" y="3811"/>
                  </a:moveTo>
                  <a:lnTo>
                    <a:pt x="10410" y="3811"/>
                  </a:lnTo>
                  <a:lnTo>
                    <a:pt x="10410" y="0"/>
                  </a:lnTo>
                  <a:lnTo>
                    <a:pt x="21600" y="10800"/>
                  </a:lnTo>
                  <a:lnTo>
                    <a:pt x="10410" y="21600"/>
                  </a:lnTo>
                  <a:lnTo>
                    <a:pt x="10410" y="17789"/>
                  </a:lnTo>
                  <a:lnTo>
                    <a:pt x="2348"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sp>
          <p:nvSpPr>
            <p:cNvPr id="2256" name="Shape 2256"/>
            <p:cNvSpPr/>
            <p:nvPr/>
          </p:nvSpPr>
          <p:spPr>
            <a:xfrm>
              <a:off x="1007158" y="0"/>
              <a:ext cx="1480350"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96" y="3811"/>
                  </a:lnTo>
                  <a:lnTo>
                    <a:pt x="296" y="17789"/>
                  </a:lnTo>
                  <a:lnTo>
                    <a:pt x="0" y="17789"/>
                  </a:lnTo>
                  <a:close/>
                  <a:moveTo>
                    <a:pt x="593" y="3811"/>
                  </a:moveTo>
                  <a:lnTo>
                    <a:pt x="1186" y="3811"/>
                  </a:lnTo>
                  <a:lnTo>
                    <a:pt x="1186" y="17789"/>
                  </a:lnTo>
                  <a:lnTo>
                    <a:pt x="593" y="17789"/>
                  </a:lnTo>
                  <a:close/>
                  <a:moveTo>
                    <a:pt x="1482" y="3811"/>
                  </a:moveTo>
                  <a:lnTo>
                    <a:pt x="14534" y="3811"/>
                  </a:lnTo>
                  <a:lnTo>
                    <a:pt x="14534" y="0"/>
                  </a:lnTo>
                  <a:lnTo>
                    <a:pt x="21600" y="10800"/>
                  </a:lnTo>
                  <a:lnTo>
                    <a:pt x="14534" y="21600"/>
                  </a:lnTo>
                  <a:lnTo>
                    <a:pt x="14534" y="17789"/>
                  </a:lnTo>
                  <a:lnTo>
                    <a:pt x="1482"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sp>
          <p:nvSpPr>
            <p:cNvPr id="2257" name="Shape 2257"/>
            <p:cNvSpPr/>
            <p:nvPr/>
          </p:nvSpPr>
          <p:spPr>
            <a:xfrm rot="10800000">
              <a:off x="0" y="-1"/>
              <a:ext cx="1133859"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387" y="3811"/>
                  </a:lnTo>
                  <a:lnTo>
                    <a:pt x="387" y="17789"/>
                  </a:lnTo>
                  <a:lnTo>
                    <a:pt x="0" y="17789"/>
                  </a:lnTo>
                  <a:close/>
                  <a:moveTo>
                    <a:pt x="774" y="3811"/>
                  </a:moveTo>
                  <a:lnTo>
                    <a:pt x="1548" y="3811"/>
                  </a:lnTo>
                  <a:lnTo>
                    <a:pt x="1548" y="17789"/>
                  </a:lnTo>
                  <a:lnTo>
                    <a:pt x="774" y="17789"/>
                  </a:lnTo>
                  <a:close/>
                  <a:moveTo>
                    <a:pt x="1935" y="3811"/>
                  </a:moveTo>
                  <a:lnTo>
                    <a:pt x="12375" y="3811"/>
                  </a:lnTo>
                  <a:lnTo>
                    <a:pt x="12375" y="0"/>
                  </a:lnTo>
                  <a:lnTo>
                    <a:pt x="21600" y="10800"/>
                  </a:lnTo>
                  <a:lnTo>
                    <a:pt x="12375" y="21600"/>
                  </a:lnTo>
                  <a:lnTo>
                    <a:pt x="12375" y="17789"/>
                  </a:lnTo>
                  <a:lnTo>
                    <a:pt x="1935"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grpSp>
      <p:grpSp>
        <p:nvGrpSpPr>
          <p:cNvPr id="2283" name="Group 2283"/>
          <p:cNvGrpSpPr/>
          <p:nvPr/>
        </p:nvGrpSpPr>
        <p:grpSpPr>
          <a:xfrm rot="13440000">
            <a:off x="2778965" y="1207362"/>
            <a:ext cx="1131572" cy="1103321"/>
            <a:chOff x="0" y="0"/>
            <a:chExt cx="1131571" cy="1103320"/>
          </a:xfrm>
        </p:grpSpPr>
        <p:sp>
          <p:nvSpPr>
            <p:cNvPr id="2259" name="Shape 2259"/>
            <p:cNvSpPr/>
            <p:nvPr/>
          </p:nvSpPr>
          <p:spPr>
            <a:xfrm>
              <a:off x="953445" y="10297"/>
              <a:ext cx="178127" cy="231673"/>
            </a:xfrm>
            <a:custGeom>
              <a:avLst/>
              <a:gdLst/>
              <a:ahLst/>
              <a:cxnLst>
                <a:cxn ang="0">
                  <a:pos x="wd2" y="hd2"/>
                </a:cxn>
                <a:cxn ang="5400000">
                  <a:pos x="wd2" y="hd2"/>
                </a:cxn>
                <a:cxn ang="10800000">
                  <a:pos x="wd2" y="hd2"/>
                </a:cxn>
                <a:cxn ang="16200000">
                  <a:pos x="wd2" y="hd2"/>
                </a:cxn>
              </a:cxnLst>
              <a:rect l="0" t="0" r="r" b="b"/>
              <a:pathLst>
                <a:path w="21600" h="21600" extrusionOk="0">
                  <a:moveTo>
                    <a:pt x="0" y="304"/>
                  </a:moveTo>
                  <a:lnTo>
                    <a:pt x="264" y="608"/>
                  </a:lnTo>
                  <a:lnTo>
                    <a:pt x="528" y="862"/>
                  </a:lnTo>
                  <a:lnTo>
                    <a:pt x="793" y="1268"/>
                  </a:lnTo>
                  <a:lnTo>
                    <a:pt x="991" y="1572"/>
                  </a:lnTo>
                  <a:lnTo>
                    <a:pt x="1255" y="1927"/>
                  </a:lnTo>
                  <a:lnTo>
                    <a:pt x="1519" y="2231"/>
                  </a:lnTo>
                  <a:lnTo>
                    <a:pt x="1916" y="2535"/>
                  </a:lnTo>
                  <a:lnTo>
                    <a:pt x="2114" y="2890"/>
                  </a:lnTo>
                  <a:lnTo>
                    <a:pt x="2378" y="3194"/>
                  </a:lnTo>
                  <a:lnTo>
                    <a:pt x="2774" y="3499"/>
                  </a:lnTo>
                  <a:lnTo>
                    <a:pt x="3039" y="3854"/>
                  </a:lnTo>
                  <a:lnTo>
                    <a:pt x="3369" y="4158"/>
                  </a:lnTo>
                  <a:lnTo>
                    <a:pt x="3633" y="4462"/>
                  </a:lnTo>
                  <a:lnTo>
                    <a:pt x="3897" y="4715"/>
                  </a:lnTo>
                  <a:lnTo>
                    <a:pt x="4294" y="5121"/>
                  </a:lnTo>
                  <a:lnTo>
                    <a:pt x="4624" y="5425"/>
                  </a:lnTo>
                  <a:lnTo>
                    <a:pt x="4888" y="5679"/>
                  </a:lnTo>
                  <a:lnTo>
                    <a:pt x="5284" y="5983"/>
                  </a:lnTo>
                  <a:lnTo>
                    <a:pt x="5549" y="6389"/>
                  </a:lnTo>
                  <a:lnTo>
                    <a:pt x="5879" y="6642"/>
                  </a:lnTo>
                  <a:lnTo>
                    <a:pt x="6143" y="6946"/>
                  </a:lnTo>
                  <a:lnTo>
                    <a:pt x="6539" y="7352"/>
                  </a:lnTo>
                  <a:lnTo>
                    <a:pt x="6804" y="7606"/>
                  </a:lnTo>
                  <a:lnTo>
                    <a:pt x="7134" y="7910"/>
                  </a:lnTo>
                  <a:lnTo>
                    <a:pt x="7530" y="8315"/>
                  </a:lnTo>
                  <a:lnTo>
                    <a:pt x="7794" y="8569"/>
                  </a:lnTo>
                  <a:lnTo>
                    <a:pt x="8059" y="8873"/>
                  </a:lnTo>
                  <a:lnTo>
                    <a:pt x="8389" y="9279"/>
                  </a:lnTo>
                  <a:lnTo>
                    <a:pt x="8653" y="9532"/>
                  </a:lnTo>
                  <a:lnTo>
                    <a:pt x="8917" y="9938"/>
                  </a:lnTo>
                  <a:lnTo>
                    <a:pt x="9314" y="10344"/>
                  </a:lnTo>
                  <a:lnTo>
                    <a:pt x="9578" y="10699"/>
                  </a:lnTo>
                  <a:lnTo>
                    <a:pt x="9776" y="11003"/>
                  </a:lnTo>
                  <a:lnTo>
                    <a:pt x="9908" y="11307"/>
                  </a:lnTo>
                  <a:lnTo>
                    <a:pt x="10172" y="11662"/>
                  </a:lnTo>
                  <a:lnTo>
                    <a:pt x="10437" y="11966"/>
                  </a:lnTo>
                  <a:lnTo>
                    <a:pt x="10701" y="12321"/>
                  </a:lnTo>
                  <a:lnTo>
                    <a:pt x="10899" y="12727"/>
                  </a:lnTo>
                  <a:lnTo>
                    <a:pt x="11163" y="13031"/>
                  </a:lnTo>
                  <a:lnTo>
                    <a:pt x="11428" y="13487"/>
                  </a:lnTo>
                  <a:lnTo>
                    <a:pt x="11692" y="13792"/>
                  </a:lnTo>
                  <a:lnTo>
                    <a:pt x="11824" y="14197"/>
                  </a:lnTo>
                  <a:lnTo>
                    <a:pt x="11956" y="14349"/>
                  </a:lnTo>
                  <a:lnTo>
                    <a:pt x="12088" y="14552"/>
                  </a:lnTo>
                  <a:lnTo>
                    <a:pt x="12154" y="14755"/>
                  </a:lnTo>
                  <a:lnTo>
                    <a:pt x="12418" y="14958"/>
                  </a:lnTo>
                  <a:lnTo>
                    <a:pt x="12683" y="15313"/>
                  </a:lnTo>
                  <a:lnTo>
                    <a:pt x="12947" y="15718"/>
                  </a:lnTo>
                  <a:lnTo>
                    <a:pt x="13079" y="15921"/>
                  </a:lnTo>
                  <a:lnTo>
                    <a:pt x="13211" y="16124"/>
                  </a:lnTo>
                  <a:lnTo>
                    <a:pt x="13343" y="16276"/>
                  </a:lnTo>
                  <a:lnTo>
                    <a:pt x="13409" y="16479"/>
                  </a:lnTo>
                  <a:lnTo>
                    <a:pt x="13806" y="16885"/>
                  </a:lnTo>
                  <a:lnTo>
                    <a:pt x="14070" y="17239"/>
                  </a:lnTo>
                  <a:lnTo>
                    <a:pt x="14334" y="17544"/>
                  </a:lnTo>
                  <a:lnTo>
                    <a:pt x="14664" y="17949"/>
                  </a:lnTo>
                  <a:lnTo>
                    <a:pt x="14928" y="18304"/>
                  </a:lnTo>
                  <a:lnTo>
                    <a:pt x="15193" y="18608"/>
                  </a:lnTo>
                  <a:lnTo>
                    <a:pt x="15589" y="19014"/>
                  </a:lnTo>
                  <a:lnTo>
                    <a:pt x="15919" y="19268"/>
                  </a:lnTo>
                  <a:lnTo>
                    <a:pt x="16183" y="19572"/>
                  </a:lnTo>
                  <a:lnTo>
                    <a:pt x="16580" y="19977"/>
                  </a:lnTo>
                  <a:lnTo>
                    <a:pt x="16976" y="20130"/>
                  </a:lnTo>
                  <a:lnTo>
                    <a:pt x="17306" y="20434"/>
                  </a:lnTo>
                  <a:lnTo>
                    <a:pt x="17703" y="20738"/>
                  </a:lnTo>
                  <a:lnTo>
                    <a:pt x="18231" y="20941"/>
                  </a:lnTo>
                  <a:lnTo>
                    <a:pt x="18561" y="21093"/>
                  </a:lnTo>
                  <a:lnTo>
                    <a:pt x="19090" y="21397"/>
                  </a:lnTo>
                  <a:lnTo>
                    <a:pt x="19486" y="21499"/>
                  </a:lnTo>
                  <a:lnTo>
                    <a:pt x="19949" y="21600"/>
                  </a:lnTo>
                  <a:lnTo>
                    <a:pt x="20477" y="21397"/>
                  </a:lnTo>
                  <a:lnTo>
                    <a:pt x="20873" y="21296"/>
                  </a:lnTo>
                  <a:lnTo>
                    <a:pt x="21204" y="20941"/>
                  </a:lnTo>
                  <a:lnTo>
                    <a:pt x="21468" y="20637"/>
                  </a:lnTo>
                  <a:lnTo>
                    <a:pt x="21468" y="20434"/>
                  </a:lnTo>
                  <a:lnTo>
                    <a:pt x="21600" y="20231"/>
                  </a:lnTo>
                  <a:lnTo>
                    <a:pt x="21468" y="20028"/>
                  </a:lnTo>
                  <a:lnTo>
                    <a:pt x="21468" y="19876"/>
                  </a:lnTo>
                  <a:lnTo>
                    <a:pt x="21468" y="19673"/>
                  </a:lnTo>
                  <a:lnTo>
                    <a:pt x="21336" y="19470"/>
                  </a:lnTo>
                  <a:lnTo>
                    <a:pt x="21204" y="19268"/>
                  </a:lnTo>
                  <a:lnTo>
                    <a:pt x="21204" y="19065"/>
                  </a:lnTo>
                  <a:lnTo>
                    <a:pt x="20939" y="18710"/>
                  </a:lnTo>
                  <a:lnTo>
                    <a:pt x="20741" y="18304"/>
                  </a:lnTo>
                  <a:lnTo>
                    <a:pt x="20345" y="17949"/>
                  </a:lnTo>
                  <a:lnTo>
                    <a:pt x="20081" y="17544"/>
                  </a:lnTo>
                  <a:lnTo>
                    <a:pt x="19817" y="17138"/>
                  </a:lnTo>
                  <a:lnTo>
                    <a:pt x="19618" y="16885"/>
                  </a:lnTo>
                  <a:lnTo>
                    <a:pt x="19222" y="16479"/>
                  </a:lnTo>
                  <a:lnTo>
                    <a:pt x="18826" y="16124"/>
                  </a:lnTo>
                  <a:lnTo>
                    <a:pt x="18429" y="15718"/>
                  </a:lnTo>
                  <a:lnTo>
                    <a:pt x="18231" y="15414"/>
                  </a:lnTo>
                  <a:lnTo>
                    <a:pt x="17835" y="15059"/>
                  </a:lnTo>
                  <a:lnTo>
                    <a:pt x="17439" y="14654"/>
                  </a:lnTo>
                  <a:lnTo>
                    <a:pt x="17174" y="14349"/>
                  </a:lnTo>
                  <a:lnTo>
                    <a:pt x="16976" y="13994"/>
                  </a:lnTo>
                  <a:lnTo>
                    <a:pt x="16712" y="13792"/>
                  </a:lnTo>
                  <a:lnTo>
                    <a:pt x="16580" y="13589"/>
                  </a:lnTo>
                  <a:lnTo>
                    <a:pt x="16316" y="13285"/>
                  </a:lnTo>
                  <a:lnTo>
                    <a:pt x="16183" y="13132"/>
                  </a:lnTo>
                  <a:lnTo>
                    <a:pt x="15919" y="12930"/>
                  </a:lnTo>
                  <a:lnTo>
                    <a:pt x="15853" y="12727"/>
                  </a:lnTo>
                  <a:lnTo>
                    <a:pt x="15589" y="12524"/>
                  </a:lnTo>
                  <a:lnTo>
                    <a:pt x="15457" y="12270"/>
                  </a:lnTo>
                  <a:lnTo>
                    <a:pt x="15325" y="12068"/>
                  </a:lnTo>
                  <a:lnTo>
                    <a:pt x="15061" y="11865"/>
                  </a:lnTo>
                  <a:lnTo>
                    <a:pt x="14928" y="11662"/>
                  </a:lnTo>
                  <a:lnTo>
                    <a:pt x="14796" y="11358"/>
                  </a:lnTo>
                  <a:lnTo>
                    <a:pt x="14598" y="11206"/>
                  </a:lnTo>
                  <a:lnTo>
                    <a:pt x="14466" y="11003"/>
                  </a:lnTo>
                  <a:lnTo>
                    <a:pt x="14202" y="10800"/>
                  </a:lnTo>
                  <a:lnTo>
                    <a:pt x="14070" y="10597"/>
                  </a:lnTo>
                  <a:lnTo>
                    <a:pt x="13806" y="10344"/>
                  </a:lnTo>
                  <a:lnTo>
                    <a:pt x="13673" y="10141"/>
                  </a:lnTo>
                  <a:lnTo>
                    <a:pt x="13409" y="9938"/>
                  </a:lnTo>
                  <a:lnTo>
                    <a:pt x="13343" y="9735"/>
                  </a:lnTo>
                  <a:lnTo>
                    <a:pt x="13079" y="9532"/>
                  </a:lnTo>
                  <a:lnTo>
                    <a:pt x="12947" y="9279"/>
                  </a:lnTo>
                  <a:lnTo>
                    <a:pt x="12815" y="9076"/>
                  </a:lnTo>
                  <a:lnTo>
                    <a:pt x="12550" y="8873"/>
                  </a:lnTo>
                  <a:lnTo>
                    <a:pt x="12418" y="8670"/>
                  </a:lnTo>
                  <a:lnTo>
                    <a:pt x="12154" y="8468"/>
                  </a:lnTo>
                  <a:lnTo>
                    <a:pt x="12088" y="8214"/>
                  </a:lnTo>
                  <a:lnTo>
                    <a:pt x="11824" y="8011"/>
                  </a:lnTo>
                  <a:lnTo>
                    <a:pt x="11692" y="7808"/>
                  </a:lnTo>
                  <a:lnTo>
                    <a:pt x="11560" y="7606"/>
                  </a:lnTo>
                  <a:lnTo>
                    <a:pt x="11295" y="7454"/>
                  </a:lnTo>
                  <a:lnTo>
                    <a:pt x="11163" y="7251"/>
                  </a:lnTo>
                  <a:lnTo>
                    <a:pt x="10899" y="6946"/>
                  </a:lnTo>
                  <a:lnTo>
                    <a:pt x="10701" y="6642"/>
                  </a:lnTo>
                  <a:lnTo>
                    <a:pt x="10437" y="6389"/>
                  </a:lnTo>
                  <a:lnTo>
                    <a:pt x="10172" y="6085"/>
                  </a:lnTo>
                  <a:lnTo>
                    <a:pt x="9908" y="5780"/>
                  </a:lnTo>
                  <a:lnTo>
                    <a:pt x="9578" y="5527"/>
                  </a:lnTo>
                  <a:lnTo>
                    <a:pt x="9314" y="5223"/>
                  </a:lnTo>
                  <a:lnTo>
                    <a:pt x="9050" y="4918"/>
                  </a:lnTo>
                  <a:lnTo>
                    <a:pt x="8653" y="4614"/>
                  </a:lnTo>
                  <a:lnTo>
                    <a:pt x="8389" y="4361"/>
                  </a:lnTo>
                  <a:lnTo>
                    <a:pt x="8191" y="4056"/>
                  </a:lnTo>
                  <a:lnTo>
                    <a:pt x="7794" y="3752"/>
                  </a:lnTo>
                  <a:lnTo>
                    <a:pt x="7530" y="3397"/>
                  </a:lnTo>
                  <a:lnTo>
                    <a:pt x="7134" y="3194"/>
                  </a:lnTo>
                  <a:lnTo>
                    <a:pt x="6936" y="2890"/>
                  </a:lnTo>
                  <a:lnTo>
                    <a:pt x="6539" y="2637"/>
                  </a:lnTo>
                  <a:lnTo>
                    <a:pt x="6143" y="2332"/>
                  </a:lnTo>
                  <a:lnTo>
                    <a:pt x="5813" y="2130"/>
                  </a:lnTo>
                  <a:lnTo>
                    <a:pt x="5417" y="1825"/>
                  </a:lnTo>
                  <a:lnTo>
                    <a:pt x="5020" y="1673"/>
                  </a:lnTo>
                  <a:lnTo>
                    <a:pt x="4624" y="1470"/>
                  </a:lnTo>
                  <a:lnTo>
                    <a:pt x="4294" y="1268"/>
                  </a:lnTo>
                  <a:lnTo>
                    <a:pt x="3897" y="963"/>
                  </a:lnTo>
                  <a:lnTo>
                    <a:pt x="3501" y="862"/>
                  </a:lnTo>
                  <a:lnTo>
                    <a:pt x="3171" y="710"/>
                  </a:lnTo>
                  <a:lnTo>
                    <a:pt x="2774" y="507"/>
                  </a:lnTo>
                  <a:lnTo>
                    <a:pt x="2246" y="406"/>
                  </a:lnTo>
                  <a:lnTo>
                    <a:pt x="1916" y="304"/>
                  </a:lnTo>
                  <a:lnTo>
                    <a:pt x="1387" y="203"/>
                  </a:lnTo>
                  <a:lnTo>
                    <a:pt x="991" y="101"/>
                  </a:lnTo>
                  <a:lnTo>
                    <a:pt x="528" y="0"/>
                  </a:lnTo>
                  <a:lnTo>
                    <a:pt x="132" y="0"/>
                  </a:lnTo>
                  <a:lnTo>
                    <a:pt x="0" y="101"/>
                  </a:lnTo>
                  <a:lnTo>
                    <a:pt x="0" y="304"/>
                  </a:lnTo>
                  <a:lnTo>
                    <a:pt x="0" y="30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60" name="Shape 2260"/>
            <p:cNvSpPr/>
            <p:nvPr/>
          </p:nvSpPr>
          <p:spPr>
            <a:xfrm>
              <a:off x="0" y="847607"/>
              <a:ext cx="187961" cy="255714"/>
            </a:xfrm>
            <a:custGeom>
              <a:avLst/>
              <a:gdLst/>
              <a:ahLst/>
              <a:cxnLst>
                <a:cxn ang="0">
                  <a:pos x="wd2" y="hd2"/>
                </a:cxn>
                <a:cxn ang="5400000">
                  <a:pos x="wd2" y="hd2"/>
                </a:cxn>
                <a:cxn ang="10800000">
                  <a:pos x="wd2" y="hd2"/>
                </a:cxn>
                <a:cxn ang="16200000">
                  <a:pos x="wd2" y="hd2"/>
                </a:cxn>
              </a:cxnLst>
              <a:rect l="0" t="0" r="r" b="b"/>
              <a:pathLst>
                <a:path w="21600" h="21600" extrusionOk="0">
                  <a:moveTo>
                    <a:pt x="0" y="694"/>
                  </a:moveTo>
                  <a:lnTo>
                    <a:pt x="189" y="1018"/>
                  </a:lnTo>
                  <a:lnTo>
                    <a:pt x="441" y="1388"/>
                  </a:lnTo>
                  <a:lnTo>
                    <a:pt x="819" y="1758"/>
                  </a:lnTo>
                  <a:lnTo>
                    <a:pt x="1071" y="2081"/>
                  </a:lnTo>
                  <a:lnTo>
                    <a:pt x="1259" y="2451"/>
                  </a:lnTo>
                  <a:lnTo>
                    <a:pt x="1511" y="2775"/>
                  </a:lnTo>
                  <a:lnTo>
                    <a:pt x="1763" y="3145"/>
                  </a:lnTo>
                  <a:lnTo>
                    <a:pt x="2141" y="3515"/>
                  </a:lnTo>
                  <a:lnTo>
                    <a:pt x="2393" y="3746"/>
                  </a:lnTo>
                  <a:lnTo>
                    <a:pt x="2582" y="4209"/>
                  </a:lnTo>
                  <a:lnTo>
                    <a:pt x="2960" y="4440"/>
                  </a:lnTo>
                  <a:lnTo>
                    <a:pt x="3212" y="4810"/>
                  </a:lnTo>
                  <a:lnTo>
                    <a:pt x="3464" y="5180"/>
                  </a:lnTo>
                  <a:lnTo>
                    <a:pt x="3652" y="5504"/>
                  </a:lnTo>
                  <a:lnTo>
                    <a:pt x="3904" y="5874"/>
                  </a:lnTo>
                  <a:lnTo>
                    <a:pt x="4282" y="6198"/>
                  </a:lnTo>
                  <a:lnTo>
                    <a:pt x="4408" y="6568"/>
                  </a:lnTo>
                  <a:lnTo>
                    <a:pt x="4786" y="6845"/>
                  </a:lnTo>
                  <a:lnTo>
                    <a:pt x="4975" y="7169"/>
                  </a:lnTo>
                  <a:lnTo>
                    <a:pt x="5227" y="7539"/>
                  </a:lnTo>
                  <a:lnTo>
                    <a:pt x="5479" y="7909"/>
                  </a:lnTo>
                  <a:lnTo>
                    <a:pt x="5857" y="8233"/>
                  </a:lnTo>
                  <a:lnTo>
                    <a:pt x="6045" y="8603"/>
                  </a:lnTo>
                  <a:lnTo>
                    <a:pt x="6297" y="8927"/>
                  </a:lnTo>
                  <a:lnTo>
                    <a:pt x="6549" y="9204"/>
                  </a:lnTo>
                  <a:lnTo>
                    <a:pt x="6801" y="9574"/>
                  </a:lnTo>
                  <a:lnTo>
                    <a:pt x="7179" y="9898"/>
                  </a:lnTo>
                  <a:lnTo>
                    <a:pt x="7368" y="10268"/>
                  </a:lnTo>
                  <a:lnTo>
                    <a:pt x="7620" y="10546"/>
                  </a:lnTo>
                  <a:lnTo>
                    <a:pt x="7998" y="10962"/>
                  </a:lnTo>
                  <a:lnTo>
                    <a:pt x="8250" y="11239"/>
                  </a:lnTo>
                  <a:lnTo>
                    <a:pt x="8438" y="11563"/>
                  </a:lnTo>
                  <a:lnTo>
                    <a:pt x="8816" y="11933"/>
                  </a:lnTo>
                  <a:lnTo>
                    <a:pt x="9068" y="12211"/>
                  </a:lnTo>
                  <a:lnTo>
                    <a:pt x="9320" y="12534"/>
                  </a:lnTo>
                  <a:lnTo>
                    <a:pt x="9572" y="12904"/>
                  </a:lnTo>
                  <a:lnTo>
                    <a:pt x="9761" y="13182"/>
                  </a:lnTo>
                  <a:lnTo>
                    <a:pt x="10139" y="13506"/>
                  </a:lnTo>
                  <a:lnTo>
                    <a:pt x="10517" y="13876"/>
                  </a:lnTo>
                  <a:lnTo>
                    <a:pt x="10769" y="14107"/>
                  </a:lnTo>
                  <a:lnTo>
                    <a:pt x="10957" y="14477"/>
                  </a:lnTo>
                  <a:lnTo>
                    <a:pt x="11335" y="14755"/>
                  </a:lnTo>
                  <a:lnTo>
                    <a:pt x="11713" y="15078"/>
                  </a:lnTo>
                  <a:lnTo>
                    <a:pt x="11965" y="15448"/>
                  </a:lnTo>
                  <a:lnTo>
                    <a:pt x="12280" y="15726"/>
                  </a:lnTo>
                  <a:lnTo>
                    <a:pt x="12658" y="16050"/>
                  </a:lnTo>
                  <a:lnTo>
                    <a:pt x="13036" y="16420"/>
                  </a:lnTo>
                  <a:lnTo>
                    <a:pt x="13224" y="16697"/>
                  </a:lnTo>
                  <a:lnTo>
                    <a:pt x="13602" y="17021"/>
                  </a:lnTo>
                  <a:lnTo>
                    <a:pt x="13980" y="17299"/>
                  </a:lnTo>
                  <a:lnTo>
                    <a:pt x="14358" y="17576"/>
                  </a:lnTo>
                  <a:lnTo>
                    <a:pt x="14673" y="17900"/>
                  </a:lnTo>
                  <a:lnTo>
                    <a:pt x="15051" y="18177"/>
                  </a:lnTo>
                  <a:lnTo>
                    <a:pt x="15429" y="18501"/>
                  </a:lnTo>
                  <a:lnTo>
                    <a:pt x="15743" y="18779"/>
                  </a:lnTo>
                  <a:lnTo>
                    <a:pt x="16121" y="19056"/>
                  </a:lnTo>
                  <a:lnTo>
                    <a:pt x="16499" y="19334"/>
                  </a:lnTo>
                  <a:lnTo>
                    <a:pt x="16814" y="19657"/>
                  </a:lnTo>
                  <a:lnTo>
                    <a:pt x="17318" y="19935"/>
                  </a:lnTo>
                  <a:lnTo>
                    <a:pt x="17696" y="20212"/>
                  </a:lnTo>
                  <a:lnTo>
                    <a:pt x="18010" y="20536"/>
                  </a:lnTo>
                  <a:lnTo>
                    <a:pt x="18514" y="20814"/>
                  </a:lnTo>
                  <a:lnTo>
                    <a:pt x="19018" y="21091"/>
                  </a:lnTo>
                  <a:lnTo>
                    <a:pt x="19333" y="21415"/>
                  </a:lnTo>
                  <a:lnTo>
                    <a:pt x="19837" y="21600"/>
                  </a:lnTo>
                  <a:lnTo>
                    <a:pt x="20341" y="21600"/>
                  </a:lnTo>
                  <a:lnTo>
                    <a:pt x="20655" y="21600"/>
                  </a:lnTo>
                  <a:lnTo>
                    <a:pt x="21159" y="21415"/>
                  </a:lnTo>
                  <a:lnTo>
                    <a:pt x="21411" y="21137"/>
                  </a:lnTo>
                  <a:lnTo>
                    <a:pt x="21600" y="20906"/>
                  </a:lnTo>
                  <a:lnTo>
                    <a:pt x="21600" y="20721"/>
                  </a:lnTo>
                  <a:lnTo>
                    <a:pt x="21600" y="20536"/>
                  </a:lnTo>
                  <a:lnTo>
                    <a:pt x="21600" y="20351"/>
                  </a:lnTo>
                  <a:lnTo>
                    <a:pt x="21537" y="20212"/>
                  </a:lnTo>
                  <a:lnTo>
                    <a:pt x="21411" y="19935"/>
                  </a:lnTo>
                  <a:lnTo>
                    <a:pt x="21285" y="19750"/>
                  </a:lnTo>
                  <a:lnTo>
                    <a:pt x="21159" y="19565"/>
                  </a:lnTo>
                  <a:lnTo>
                    <a:pt x="21033" y="19472"/>
                  </a:lnTo>
                  <a:lnTo>
                    <a:pt x="20781" y="19056"/>
                  </a:lnTo>
                  <a:lnTo>
                    <a:pt x="20529" y="18779"/>
                  </a:lnTo>
                  <a:lnTo>
                    <a:pt x="20341" y="18455"/>
                  </a:lnTo>
                  <a:lnTo>
                    <a:pt x="20089" y="18085"/>
                  </a:lnTo>
                  <a:lnTo>
                    <a:pt x="19711" y="17807"/>
                  </a:lnTo>
                  <a:lnTo>
                    <a:pt x="19459" y="17484"/>
                  </a:lnTo>
                  <a:lnTo>
                    <a:pt x="19144" y="17206"/>
                  </a:lnTo>
                  <a:lnTo>
                    <a:pt x="18892" y="16836"/>
                  </a:lnTo>
                  <a:lnTo>
                    <a:pt x="18514" y="16512"/>
                  </a:lnTo>
                  <a:lnTo>
                    <a:pt x="18136" y="16235"/>
                  </a:lnTo>
                  <a:lnTo>
                    <a:pt x="17822" y="15865"/>
                  </a:lnTo>
                  <a:lnTo>
                    <a:pt x="17570" y="15633"/>
                  </a:lnTo>
                  <a:lnTo>
                    <a:pt x="17192" y="15356"/>
                  </a:lnTo>
                  <a:lnTo>
                    <a:pt x="16940" y="14986"/>
                  </a:lnTo>
                  <a:lnTo>
                    <a:pt x="16499" y="14755"/>
                  </a:lnTo>
                  <a:lnTo>
                    <a:pt x="16247" y="14385"/>
                  </a:lnTo>
                  <a:lnTo>
                    <a:pt x="15869" y="14107"/>
                  </a:lnTo>
                  <a:lnTo>
                    <a:pt x="15555" y="13876"/>
                  </a:lnTo>
                  <a:lnTo>
                    <a:pt x="15177" y="13506"/>
                  </a:lnTo>
                  <a:lnTo>
                    <a:pt x="14799" y="13228"/>
                  </a:lnTo>
                  <a:lnTo>
                    <a:pt x="14421" y="12904"/>
                  </a:lnTo>
                  <a:lnTo>
                    <a:pt x="14232" y="12627"/>
                  </a:lnTo>
                  <a:lnTo>
                    <a:pt x="13854" y="12303"/>
                  </a:lnTo>
                  <a:lnTo>
                    <a:pt x="13476" y="12026"/>
                  </a:lnTo>
                  <a:lnTo>
                    <a:pt x="13162" y="11656"/>
                  </a:lnTo>
                  <a:lnTo>
                    <a:pt x="12910" y="11424"/>
                  </a:lnTo>
                  <a:lnTo>
                    <a:pt x="12532" y="11054"/>
                  </a:lnTo>
                  <a:lnTo>
                    <a:pt x="12154" y="10777"/>
                  </a:lnTo>
                  <a:lnTo>
                    <a:pt x="11965" y="10546"/>
                  </a:lnTo>
                  <a:lnTo>
                    <a:pt x="11713" y="10176"/>
                  </a:lnTo>
                  <a:lnTo>
                    <a:pt x="11461" y="9991"/>
                  </a:lnTo>
                  <a:lnTo>
                    <a:pt x="11335" y="9806"/>
                  </a:lnTo>
                  <a:lnTo>
                    <a:pt x="11209" y="9667"/>
                  </a:lnTo>
                  <a:lnTo>
                    <a:pt x="10957" y="9482"/>
                  </a:lnTo>
                  <a:lnTo>
                    <a:pt x="10769" y="9112"/>
                  </a:lnTo>
                  <a:lnTo>
                    <a:pt x="10391" y="8834"/>
                  </a:lnTo>
                  <a:lnTo>
                    <a:pt x="10013" y="8510"/>
                  </a:lnTo>
                  <a:lnTo>
                    <a:pt x="9761" y="8140"/>
                  </a:lnTo>
                  <a:lnTo>
                    <a:pt x="9446" y="7817"/>
                  </a:lnTo>
                  <a:lnTo>
                    <a:pt x="9194" y="7447"/>
                  </a:lnTo>
                  <a:lnTo>
                    <a:pt x="8816" y="7077"/>
                  </a:lnTo>
                  <a:lnTo>
                    <a:pt x="8564" y="6845"/>
                  </a:lnTo>
                  <a:lnTo>
                    <a:pt x="8250" y="6475"/>
                  </a:lnTo>
                  <a:lnTo>
                    <a:pt x="7998" y="6152"/>
                  </a:lnTo>
                  <a:lnTo>
                    <a:pt x="7620" y="5874"/>
                  </a:lnTo>
                  <a:lnTo>
                    <a:pt x="7242" y="5504"/>
                  </a:lnTo>
                  <a:lnTo>
                    <a:pt x="7053" y="5180"/>
                  </a:lnTo>
                  <a:lnTo>
                    <a:pt x="6675" y="4903"/>
                  </a:lnTo>
                  <a:lnTo>
                    <a:pt x="6297" y="4533"/>
                  </a:lnTo>
                  <a:lnTo>
                    <a:pt x="5983" y="4209"/>
                  </a:lnTo>
                  <a:lnTo>
                    <a:pt x="5605" y="3931"/>
                  </a:lnTo>
                  <a:lnTo>
                    <a:pt x="5353" y="3561"/>
                  </a:lnTo>
                  <a:lnTo>
                    <a:pt x="4975" y="3330"/>
                  </a:lnTo>
                  <a:lnTo>
                    <a:pt x="4660" y="2960"/>
                  </a:lnTo>
                  <a:lnTo>
                    <a:pt x="4282" y="2683"/>
                  </a:lnTo>
                  <a:lnTo>
                    <a:pt x="3904" y="2359"/>
                  </a:lnTo>
                  <a:lnTo>
                    <a:pt x="3590" y="1989"/>
                  </a:lnTo>
                  <a:lnTo>
                    <a:pt x="3212" y="1758"/>
                  </a:lnTo>
                  <a:lnTo>
                    <a:pt x="2834" y="1388"/>
                  </a:lnTo>
                  <a:lnTo>
                    <a:pt x="2456" y="1110"/>
                  </a:lnTo>
                  <a:lnTo>
                    <a:pt x="2141" y="786"/>
                  </a:lnTo>
                  <a:lnTo>
                    <a:pt x="1763" y="509"/>
                  </a:lnTo>
                  <a:lnTo>
                    <a:pt x="1385" y="231"/>
                  </a:lnTo>
                  <a:lnTo>
                    <a:pt x="1071" y="0"/>
                  </a:lnTo>
                  <a:lnTo>
                    <a:pt x="945" y="0"/>
                  </a:lnTo>
                  <a:lnTo>
                    <a:pt x="945" y="46"/>
                  </a:lnTo>
                  <a:lnTo>
                    <a:pt x="0" y="694"/>
                  </a:lnTo>
                  <a:lnTo>
                    <a:pt x="0" y="69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61" name="Shape 2261"/>
            <p:cNvSpPr/>
            <p:nvPr/>
          </p:nvSpPr>
          <p:spPr>
            <a:xfrm>
              <a:off x="167151" y="214666"/>
              <a:ext cx="954009" cy="887347"/>
            </a:xfrm>
            <a:custGeom>
              <a:avLst/>
              <a:gdLst/>
              <a:ahLst/>
              <a:cxnLst>
                <a:cxn ang="0">
                  <a:pos x="wd2" y="hd2"/>
                </a:cxn>
                <a:cxn ang="5400000">
                  <a:pos x="wd2" y="hd2"/>
                </a:cxn>
                <a:cxn ang="10800000">
                  <a:pos x="wd2" y="hd2"/>
                </a:cxn>
                <a:cxn ang="16200000">
                  <a:pos x="wd2" y="hd2"/>
                </a:cxn>
              </a:cxnLst>
              <a:rect l="0" t="0" r="r" b="b"/>
              <a:pathLst>
                <a:path w="21600" h="21600" extrusionOk="0">
                  <a:moveTo>
                    <a:pt x="21179" y="0"/>
                  </a:moveTo>
                  <a:lnTo>
                    <a:pt x="0" y="21148"/>
                  </a:lnTo>
                  <a:lnTo>
                    <a:pt x="0" y="21175"/>
                  </a:lnTo>
                  <a:lnTo>
                    <a:pt x="37" y="21254"/>
                  </a:lnTo>
                  <a:lnTo>
                    <a:pt x="62" y="21321"/>
                  </a:lnTo>
                  <a:lnTo>
                    <a:pt x="136" y="21401"/>
                  </a:lnTo>
                  <a:lnTo>
                    <a:pt x="186" y="21480"/>
                  </a:lnTo>
                  <a:lnTo>
                    <a:pt x="235" y="21547"/>
                  </a:lnTo>
                  <a:lnTo>
                    <a:pt x="272" y="21573"/>
                  </a:lnTo>
                  <a:lnTo>
                    <a:pt x="297" y="21600"/>
                  </a:lnTo>
                  <a:lnTo>
                    <a:pt x="21600" y="558"/>
                  </a:lnTo>
                  <a:lnTo>
                    <a:pt x="21575" y="505"/>
                  </a:lnTo>
                  <a:lnTo>
                    <a:pt x="21551" y="465"/>
                  </a:lnTo>
                  <a:lnTo>
                    <a:pt x="21476" y="359"/>
                  </a:lnTo>
                  <a:lnTo>
                    <a:pt x="21414" y="253"/>
                  </a:lnTo>
                  <a:lnTo>
                    <a:pt x="21315" y="160"/>
                  </a:lnTo>
                  <a:lnTo>
                    <a:pt x="21241" y="80"/>
                  </a:lnTo>
                  <a:lnTo>
                    <a:pt x="21192" y="27"/>
                  </a:lnTo>
                  <a:lnTo>
                    <a:pt x="21179" y="0"/>
                  </a:lnTo>
                  <a:lnTo>
                    <a:pt x="21179"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62" name="Shape 2262"/>
            <p:cNvSpPr/>
            <p:nvPr/>
          </p:nvSpPr>
          <p:spPr>
            <a:xfrm>
              <a:off x="11620" y="0"/>
              <a:ext cx="943081" cy="853471"/>
            </a:xfrm>
            <a:custGeom>
              <a:avLst/>
              <a:gdLst/>
              <a:ahLst/>
              <a:cxnLst>
                <a:cxn ang="0">
                  <a:pos x="wd2" y="hd2"/>
                </a:cxn>
                <a:cxn ang="5400000">
                  <a:pos x="wd2" y="hd2"/>
                </a:cxn>
                <a:cxn ang="10800000">
                  <a:pos x="wd2" y="hd2"/>
                </a:cxn>
                <a:cxn ang="16200000">
                  <a:pos x="wd2" y="hd2"/>
                </a:cxn>
              </a:cxnLst>
              <a:rect l="0" t="0" r="r" b="b"/>
              <a:pathLst>
                <a:path w="21600" h="21600" extrusionOk="0">
                  <a:moveTo>
                    <a:pt x="21412" y="55"/>
                  </a:moveTo>
                  <a:lnTo>
                    <a:pt x="19511" y="1687"/>
                  </a:lnTo>
                  <a:lnTo>
                    <a:pt x="11307" y="9984"/>
                  </a:lnTo>
                  <a:lnTo>
                    <a:pt x="0" y="21448"/>
                  </a:lnTo>
                  <a:lnTo>
                    <a:pt x="25" y="21503"/>
                  </a:lnTo>
                  <a:lnTo>
                    <a:pt x="63" y="21517"/>
                  </a:lnTo>
                  <a:lnTo>
                    <a:pt x="138" y="21572"/>
                  </a:lnTo>
                  <a:lnTo>
                    <a:pt x="213" y="21600"/>
                  </a:lnTo>
                  <a:lnTo>
                    <a:pt x="5466" y="16553"/>
                  </a:lnTo>
                  <a:lnTo>
                    <a:pt x="8718" y="20231"/>
                  </a:lnTo>
                  <a:lnTo>
                    <a:pt x="9118" y="19788"/>
                  </a:lnTo>
                  <a:lnTo>
                    <a:pt x="5866" y="16193"/>
                  </a:lnTo>
                  <a:lnTo>
                    <a:pt x="10881" y="11436"/>
                  </a:lnTo>
                  <a:lnTo>
                    <a:pt x="13733" y="15004"/>
                  </a:lnTo>
                  <a:lnTo>
                    <a:pt x="14046" y="14686"/>
                  </a:lnTo>
                  <a:lnTo>
                    <a:pt x="11206" y="11063"/>
                  </a:lnTo>
                  <a:lnTo>
                    <a:pt x="11257" y="10980"/>
                  </a:lnTo>
                  <a:lnTo>
                    <a:pt x="11332" y="10911"/>
                  </a:lnTo>
                  <a:lnTo>
                    <a:pt x="11407" y="10828"/>
                  </a:lnTo>
                  <a:lnTo>
                    <a:pt x="11469" y="10745"/>
                  </a:lnTo>
                  <a:lnTo>
                    <a:pt x="11544" y="10676"/>
                  </a:lnTo>
                  <a:lnTo>
                    <a:pt x="11619" y="10593"/>
                  </a:lnTo>
                  <a:lnTo>
                    <a:pt x="11682" y="10510"/>
                  </a:lnTo>
                  <a:lnTo>
                    <a:pt x="11757" y="10454"/>
                  </a:lnTo>
                  <a:lnTo>
                    <a:pt x="11832" y="10385"/>
                  </a:lnTo>
                  <a:lnTo>
                    <a:pt x="11907" y="10302"/>
                  </a:lnTo>
                  <a:lnTo>
                    <a:pt x="11969" y="10219"/>
                  </a:lnTo>
                  <a:lnTo>
                    <a:pt x="12044" y="10150"/>
                  </a:lnTo>
                  <a:lnTo>
                    <a:pt x="12120" y="10067"/>
                  </a:lnTo>
                  <a:lnTo>
                    <a:pt x="12182" y="9984"/>
                  </a:lnTo>
                  <a:lnTo>
                    <a:pt x="12257" y="9901"/>
                  </a:lnTo>
                  <a:lnTo>
                    <a:pt x="12332" y="9832"/>
                  </a:lnTo>
                  <a:lnTo>
                    <a:pt x="12395" y="9749"/>
                  </a:lnTo>
                  <a:lnTo>
                    <a:pt x="12470" y="9666"/>
                  </a:lnTo>
                  <a:lnTo>
                    <a:pt x="12545" y="9597"/>
                  </a:lnTo>
                  <a:lnTo>
                    <a:pt x="12620" y="9542"/>
                  </a:lnTo>
                  <a:lnTo>
                    <a:pt x="12657" y="9431"/>
                  </a:lnTo>
                  <a:lnTo>
                    <a:pt x="12732" y="9362"/>
                  </a:lnTo>
                  <a:lnTo>
                    <a:pt x="12807" y="9279"/>
                  </a:lnTo>
                  <a:lnTo>
                    <a:pt x="12895" y="9224"/>
                  </a:lnTo>
                  <a:lnTo>
                    <a:pt x="12970" y="9113"/>
                  </a:lnTo>
                  <a:lnTo>
                    <a:pt x="13045" y="9071"/>
                  </a:lnTo>
                  <a:lnTo>
                    <a:pt x="13120" y="8961"/>
                  </a:lnTo>
                  <a:lnTo>
                    <a:pt x="13183" y="8906"/>
                  </a:lnTo>
                  <a:lnTo>
                    <a:pt x="13258" y="8836"/>
                  </a:lnTo>
                  <a:lnTo>
                    <a:pt x="13333" y="8753"/>
                  </a:lnTo>
                  <a:lnTo>
                    <a:pt x="13395" y="8670"/>
                  </a:lnTo>
                  <a:lnTo>
                    <a:pt x="13470" y="8587"/>
                  </a:lnTo>
                  <a:lnTo>
                    <a:pt x="13545" y="8518"/>
                  </a:lnTo>
                  <a:lnTo>
                    <a:pt x="13608" y="8463"/>
                  </a:lnTo>
                  <a:lnTo>
                    <a:pt x="13658" y="8352"/>
                  </a:lnTo>
                  <a:lnTo>
                    <a:pt x="13758" y="8311"/>
                  </a:lnTo>
                  <a:lnTo>
                    <a:pt x="13833" y="8228"/>
                  </a:lnTo>
                  <a:lnTo>
                    <a:pt x="13896" y="8145"/>
                  </a:lnTo>
                  <a:lnTo>
                    <a:pt x="13971" y="8062"/>
                  </a:lnTo>
                  <a:lnTo>
                    <a:pt x="14046" y="7993"/>
                  </a:lnTo>
                  <a:lnTo>
                    <a:pt x="14108" y="7910"/>
                  </a:lnTo>
                  <a:lnTo>
                    <a:pt x="14183" y="7827"/>
                  </a:lnTo>
                  <a:lnTo>
                    <a:pt x="14258" y="7758"/>
                  </a:lnTo>
                  <a:lnTo>
                    <a:pt x="14321" y="7675"/>
                  </a:lnTo>
                  <a:lnTo>
                    <a:pt x="14396" y="7592"/>
                  </a:lnTo>
                  <a:lnTo>
                    <a:pt x="14471" y="7536"/>
                  </a:lnTo>
                  <a:lnTo>
                    <a:pt x="14546" y="7467"/>
                  </a:lnTo>
                  <a:lnTo>
                    <a:pt x="14608" y="7384"/>
                  </a:lnTo>
                  <a:lnTo>
                    <a:pt x="14683" y="7301"/>
                  </a:lnTo>
                  <a:lnTo>
                    <a:pt x="14759" y="7232"/>
                  </a:lnTo>
                  <a:lnTo>
                    <a:pt x="14821" y="7149"/>
                  </a:lnTo>
                  <a:lnTo>
                    <a:pt x="14896" y="7066"/>
                  </a:lnTo>
                  <a:lnTo>
                    <a:pt x="14971" y="6997"/>
                  </a:lnTo>
                  <a:lnTo>
                    <a:pt x="15034" y="6914"/>
                  </a:lnTo>
                  <a:lnTo>
                    <a:pt x="15109" y="6831"/>
                  </a:lnTo>
                  <a:lnTo>
                    <a:pt x="15209" y="6776"/>
                  </a:lnTo>
                  <a:lnTo>
                    <a:pt x="15259" y="6679"/>
                  </a:lnTo>
                  <a:lnTo>
                    <a:pt x="15321" y="6624"/>
                  </a:lnTo>
                  <a:lnTo>
                    <a:pt x="15396" y="6541"/>
                  </a:lnTo>
                  <a:lnTo>
                    <a:pt x="15496" y="6458"/>
                  </a:lnTo>
                  <a:lnTo>
                    <a:pt x="15559" y="6389"/>
                  </a:lnTo>
                  <a:lnTo>
                    <a:pt x="15634" y="6306"/>
                  </a:lnTo>
                  <a:lnTo>
                    <a:pt x="15709" y="6250"/>
                  </a:lnTo>
                  <a:lnTo>
                    <a:pt x="15772" y="6181"/>
                  </a:lnTo>
                  <a:lnTo>
                    <a:pt x="19224" y="10150"/>
                  </a:lnTo>
                  <a:lnTo>
                    <a:pt x="19511" y="9721"/>
                  </a:lnTo>
                  <a:lnTo>
                    <a:pt x="16109" y="5836"/>
                  </a:lnTo>
                  <a:lnTo>
                    <a:pt x="16184" y="5753"/>
                  </a:lnTo>
                  <a:lnTo>
                    <a:pt x="16247" y="5656"/>
                  </a:lnTo>
                  <a:lnTo>
                    <a:pt x="16347" y="5573"/>
                  </a:lnTo>
                  <a:lnTo>
                    <a:pt x="16422" y="5490"/>
                  </a:lnTo>
                  <a:lnTo>
                    <a:pt x="16485" y="5393"/>
                  </a:lnTo>
                  <a:lnTo>
                    <a:pt x="16585" y="5310"/>
                  </a:lnTo>
                  <a:lnTo>
                    <a:pt x="16660" y="5227"/>
                  </a:lnTo>
                  <a:lnTo>
                    <a:pt x="16747" y="5130"/>
                  </a:lnTo>
                  <a:lnTo>
                    <a:pt x="16822" y="5047"/>
                  </a:lnTo>
                  <a:lnTo>
                    <a:pt x="16922" y="4964"/>
                  </a:lnTo>
                  <a:lnTo>
                    <a:pt x="16985" y="4868"/>
                  </a:lnTo>
                  <a:lnTo>
                    <a:pt x="17085" y="4785"/>
                  </a:lnTo>
                  <a:lnTo>
                    <a:pt x="17160" y="4702"/>
                  </a:lnTo>
                  <a:lnTo>
                    <a:pt x="17247" y="4619"/>
                  </a:lnTo>
                  <a:lnTo>
                    <a:pt x="17323" y="4550"/>
                  </a:lnTo>
                  <a:lnTo>
                    <a:pt x="17410" y="4467"/>
                  </a:lnTo>
                  <a:lnTo>
                    <a:pt x="17485" y="4356"/>
                  </a:lnTo>
                  <a:lnTo>
                    <a:pt x="17585" y="4287"/>
                  </a:lnTo>
                  <a:lnTo>
                    <a:pt x="17648" y="4204"/>
                  </a:lnTo>
                  <a:lnTo>
                    <a:pt x="17748" y="4093"/>
                  </a:lnTo>
                  <a:lnTo>
                    <a:pt x="17823" y="4024"/>
                  </a:lnTo>
                  <a:lnTo>
                    <a:pt x="17910" y="3941"/>
                  </a:lnTo>
                  <a:lnTo>
                    <a:pt x="17985" y="3858"/>
                  </a:lnTo>
                  <a:lnTo>
                    <a:pt x="18085" y="3789"/>
                  </a:lnTo>
                  <a:lnTo>
                    <a:pt x="18148" y="3678"/>
                  </a:lnTo>
                  <a:lnTo>
                    <a:pt x="18248" y="3595"/>
                  </a:lnTo>
                  <a:lnTo>
                    <a:pt x="18348" y="3526"/>
                  </a:lnTo>
                  <a:lnTo>
                    <a:pt x="18411" y="3443"/>
                  </a:lnTo>
                  <a:lnTo>
                    <a:pt x="18511" y="3360"/>
                  </a:lnTo>
                  <a:lnTo>
                    <a:pt x="18586" y="3291"/>
                  </a:lnTo>
                  <a:lnTo>
                    <a:pt x="18673" y="3181"/>
                  </a:lnTo>
                  <a:lnTo>
                    <a:pt x="18773" y="3098"/>
                  </a:lnTo>
                  <a:lnTo>
                    <a:pt x="18836" y="3028"/>
                  </a:lnTo>
                  <a:lnTo>
                    <a:pt x="18936" y="2945"/>
                  </a:lnTo>
                  <a:lnTo>
                    <a:pt x="19011" y="2835"/>
                  </a:lnTo>
                  <a:lnTo>
                    <a:pt x="19099" y="2766"/>
                  </a:lnTo>
                  <a:lnTo>
                    <a:pt x="19199" y="2683"/>
                  </a:lnTo>
                  <a:lnTo>
                    <a:pt x="19274" y="2600"/>
                  </a:lnTo>
                  <a:lnTo>
                    <a:pt x="19361" y="2517"/>
                  </a:lnTo>
                  <a:lnTo>
                    <a:pt x="19461" y="2448"/>
                  </a:lnTo>
                  <a:lnTo>
                    <a:pt x="19536" y="2365"/>
                  </a:lnTo>
                  <a:lnTo>
                    <a:pt x="19624" y="2282"/>
                  </a:lnTo>
                  <a:lnTo>
                    <a:pt x="19699" y="2213"/>
                  </a:lnTo>
                  <a:lnTo>
                    <a:pt x="19786" y="2130"/>
                  </a:lnTo>
                  <a:lnTo>
                    <a:pt x="19861" y="2019"/>
                  </a:lnTo>
                  <a:lnTo>
                    <a:pt x="19962" y="1950"/>
                  </a:lnTo>
                  <a:lnTo>
                    <a:pt x="20049" y="1894"/>
                  </a:lnTo>
                  <a:lnTo>
                    <a:pt x="20149" y="1812"/>
                  </a:lnTo>
                  <a:lnTo>
                    <a:pt x="20224" y="1715"/>
                  </a:lnTo>
                  <a:lnTo>
                    <a:pt x="20312" y="1632"/>
                  </a:lnTo>
                  <a:lnTo>
                    <a:pt x="20387" y="1549"/>
                  </a:lnTo>
                  <a:lnTo>
                    <a:pt x="20487" y="1466"/>
                  </a:lnTo>
                  <a:lnTo>
                    <a:pt x="20574" y="1397"/>
                  </a:lnTo>
                  <a:lnTo>
                    <a:pt x="20649" y="1314"/>
                  </a:lnTo>
                  <a:lnTo>
                    <a:pt x="20737" y="1231"/>
                  </a:lnTo>
                  <a:lnTo>
                    <a:pt x="20837" y="1162"/>
                  </a:lnTo>
                  <a:lnTo>
                    <a:pt x="20912" y="1079"/>
                  </a:lnTo>
                  <a:lnTo>
                    <a:pt x="21025" y="996"/>
                  </a:lnTo>
                  <a:lnTo>
                    <a:pt x="21100" y="927"/>
                  </a:lnTo>
                  <a:lnTo>
                    <a:pt x="21200" y="844"/>
                  </a:lnTo>
                  <a:lnTo>
                    <a:pt x="21287" y="761"/>
                  </a:lnTo>
                  <a:lnTo>
                    <a:pt x="21362" y="678"/>
                  </a:lnTo>
                  <a:lnTo>
                    <a:pt x="21450" y="608"/>
                  </a:lnTo>
                  <a:lnTo>
                    <a:pt x="21550" y="553"/>
                  </a:lnTo>
                  <a:lnTo>
                    <a:pt x="21575" y="470"/>
                  </a:lnTo>
                  <a:lnTo>
                    <a:pt x="21600" y="373"/>
                  </a:lnTo>
                  <a:lnTo>
                    <a:pt x="21575" y="318"/>
                  </a:lnTo>
                  <a:lnTo>
                    <a:pt x="21575" y="263"/>
                  </a:lnTo>
                  <a:lnTo>
                    <a:pt x="21575" y="207"/>
                  </a:lnTo>
                  <a:lnTo>
                    <a:pt x="21575" y="180"/>
                  </a:lnTo>
                  <a:lnTo>
                    <a:pt x="21525" y="83"/>
                  </a:lnTo>
                  <a:lnTo>
                    <a:pt x="21475" y="28"/>
                  </a:lnTo>
                  <a:lnTo>
                    <a:pt x="21450" y="0"/>
                  </a:lnTo>
                  <a:lnTo>
                    <a:pt x="21412" y="55"/>
                  </a:lnTo>
                  <a:lnTo>
                    <a:pt x="21412" y="55"/>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263" name="Shape 2263"/>
            <p:cNvSpPr/>
            <p:nvPr/>
          </p:nvSpPr>
          <p:spPr>
            <a:xfrm>
              <a:off x="58310" y="805111"/>
              <a:ext cx="85239" cy="89609"/>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64" name="Shape 2264"/>
            <p:cNvSpPr/>
            <p:nvPr/>
          </p:nvSpPr>
          <p:spPr>
            <a:xfrm>
              <a:off x="103242" y="764812"/>
              <a:ext cx="83053" cy="90702"/>
            </a:xfrm>
            <a:custGeom>
              <a:avLst/>
              <a:gdLst/>
              <a:ahLst/>
              <a:cxnLst>
                <a:cxn ang="0">
                  <a:pos x="wd2" y="hd2"/>
                </a:cxn>
                <a:cxn ang="5400000">
                  <a:pos x="wd2" y="hd2"/>
                </a:cxn>
                <a:cxn ang="10800000">
                  <a:pos x="wd2" y="hd2"/>
                </a:cxn>
                <a:cxn ang="16200000">
                  <a:pos x="wd2" y="hd2"/>
                </a:cxn>
              </a:cxnLst>
              <a:rect l="0" t="0" r="r" b="b"/>
              <a:pathLst>
                <a:path w="21600" h="21600" extrusionOk="0">
                  <a:moveTo>
                    <a:pt x="3126" y="0"/>
                  </a:moveTo>
                  <a:lnTo>
                    <a:pt x="0" y="4034"/>
                  </a:lnTo>
                  <a:lnTo>
                    <a:pt x="18616" y="21600"/>
                  </a:lnTo>
                  <a:lnTo>
                    <a:pt x="21600" y="18607"/>
                  </a:lnTo>
                  <a:lnTo>
                    <a:pt x="3126" y="0"/>
                  </a:lnTo>
                  <a:lnTo>
                    <a:pt x="312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65" name="Shape 2265"/>
            <p:cNvSpPr/>
            <p:nvPr/>
          </p:nvSpPr>
          <p:spPr>
            <a:xfrm>
              <a:off x="152577" y="715800"/>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820"/>
                  </a:lnTo>
                  <a:lnTo>
                    <a:pt x="18655" y="21600"/>
                  </a:lnTo>
                  <a:lnTo>
                    <a:pt x="21600" y="18834"/>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66" name="Shape 2266"/>
            <p:cNvSpPr/>
            <p:nvPr/>
          </p:nvSpPr>
          <p:spPr>
            <a:xfrm>
              <a:off x="193155" y="667856"/>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67" name="Shape 2267"/>
            <p:cNvSpPr/>
            <p:nvPr/>
          </p:nvSpPr>
          <p:spPr>
            <a:xfrm>
              <a:off x="288450" y="600395"/>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773"/>
                  </a:lnTo>
                  <a:lnTo>
                    <a:pt x="1893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68" name="Shape 2268"/>
            <p:cNvSpPr/>
            <p:nvPr/>
          </p:nvSpPr>
          <p:spPr>
            <a:xfrm>
              <a:off x="332288" y="561195"/>
              <a:ext cx="84146" cy="89610"/>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556"/>
                  </a:lnTo>
                  <a:lnTo>
                    <a:pt x="18935" y="21600"/>
                  </a:lnTo>
                  <a:lnTo>
                    <a:pt x="21600" y="18834"/>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69" name="Shape 2269"/>
            <p:cNvSpPr/>
            <p:nvPr/>
          </p:nvSpPr>
          <p:spPr>
            <a:xfrm>
              <a:off x="382721" y="509992"/>
              <a:ext cx="83053" cy="89609"/>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710"/>
                  </a:lnTo>
                  <a:lnTo>
                    <a:pt x="18900" y="21600"/>
                  </a:lnTo>
                  <a:lnTo>
                    <a:pt x="21600" y="19082"/>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70" name="Shape 2270"/>
            <p:cNvSpPr/>
            <p:nvPr/>
          </p:nvSpPr>
          <p:spPr>
            <a:xfrm>
              <a:off x="435330" y="460986"/>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927"/>
                  </a:lnTo>
                  <a:lnTo>
                    <a:pt x="18655" y="21600"/>
                  </a:lnTo>
                  <a:lnTo>
                    <a:pt x="21600" y="18851"/>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71" name="Shape 2271"/>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272" name="Shape 2272"/>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273" name="Shape 2273"/>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274" name="Shape 2274"/>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275" name="Shape 2275"/>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276" name="Shape 2276"/>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277" name="Shape 2277"/>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278" name="Shape 2278"/>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279" name="Shape 2279"/>
            <p:cNvSpPr/>
            <p:nvPr/>
          </p:nvSpPr>
          <p:spPr>
            <a:xfrm>
              <a:off x="746554" y="188777"/>
              <a:ext cx="83053" cy="90703"/>
            </a:xfrm>
            <a:custGeom>
              <a:avLst/>
              <a:gdLst/>
              <a:ahLst/>
              <a:cxnLst>
                <a:cxn ang="0">
                  <a:pos x="wd2" y="hd2"/>
                </a:cxn>
                <a:cxn ang="5400000">
                  <a:pos x="wd2" y="hd2"/>
                </a:cxn>
                <a:cxn ang="10800000">
                  <a:pos x="wd2" y="hd2"/>
                </a:cxn>
                <a:cxn ang="16200000">
                  <a:pos x="wd2" y="hd2"/>
                </a:cxn>
              </a:cxnLst>
              <a:rect l="0" t="0" r="r" b="b"/>
              <a:pathLst>
                <a:path w="21600" h="21600" extrusionOk="0">
                  <a:moveTo>
                    <a:pt x="3268" y="0"/>
                  </a:moveTo>
                  <a:lnTo>
                    <a:pt x="0" y="3927"/>
                  </a:lnTo>
                  <a:lnTo>
                    <a:pt x="18616" y="21600"/>
                  </a:lnTo>
                  <a:lnTo>
                    <a:pt x="21600" y="18851"/>
                  </a:lnTo>
                  <a:lnTo>
                    <a:pt x="3268" y="0"/>
                  </a:lnTo>
                  <a:lnTo>
                    <a:pt x="3268"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80" name="Shape 2280"/>
            <p:cNvSpPr/>
            <p:nvPr/>
          </p:nvSpPr>
          <p:spPr>
            <a:xfrm>
              <a:off x="788207" y="1495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9184"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81" name="Shape 2281"/>
            <p:cNvSpPr/>
            <p:nvPr/>
          </p:nvSpPr>
          <p:spPr>
            <a:xfrm>
              <a:off x="838640" y="983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8616"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282" name="Shape 2282"/>
            <p:cNvSpPr/>
            <p:nvPr/>
          </p:nvSpPr>
          <p:spPr>
            <a:xfrm>
              <a:off x="892343" y="49365"/>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4034"/>
                  </a:lnTo>
                  <a:lnTo>
                    <a:pt x="1865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2328" name="Group 2328"/>
          <p:cNvGrpSpPr/>
          <p:nvPr/>
        </p:nvGrpSpPr>
        <p:grpSpPr>
          <a:xfrm>
            <a:off x="10947400" y="863600"/>
            <a:ext cx="1648864" cy="1301903"/>
            <a:chOff x="0" y="0"/>
            <a:chExt cx="1648863" cy="1301902"/>
          </a:xfrm>
        </p:grpSpPr>
        <p:sp>
          <p:nvSpPr>
            <p:cNvPr id="2284" name="Shape 2284"/>
            <p:cNvSpPr/>
            <p:nvPr/>
          </p:nvSpPr>
          <p:spPr>
            <a:xfrm>
              <a:off x="0" y="358141"/>
              <a:ext cx="1498600" cy="745550"/>
            </a:xfrm>
            <a:custGeom>
              <a:avLst/>
              <a:gdLst/>
              <a:ahLst/>
              <a:cxnLst>
                <a:cxn ang="0">
                  <a:pos x="wd2" y="hd2"/>
                </a:cxn>
                <a:cxn ang="5400000">
                  <a:pos x="wd2" y="hd2"/>
                </a:cxn>
                <a:cxn ang="10800000">
                  <a:pos x="wd2" y="hd2"/>
                </a:cxn>
                <a:cxn ang="16200000">
                  <a:pos x="wd2" y="hd2"/>
                </a:cxn>
              </a:cxnLst>
              <a:rect l="0" t="0" r="r" b="b"/>
              <a:pathLst>
                <a:path w="21600" h="21600" extrusionOk="0">
                  <a:moveTo>
                    <a:pt x="282" y="571"/>
                  </a:moveTo>
                  <a:lnTo>
                    <a:pt x="282" y="21013"/>
                  </a:lnTo>
                  <a:lnTo>
                    <a:pt x="21325" y="21013"/>
                  </a:lnTo>
                  <a:lnTo>
                    <a:pt x="21325" y="571"/>
                  </a:lnTo>
                  <a:lnTo>
                    <a:pt x="282" y="571"/>
                  </a:lnTo>
                  <a:lnTo>
                    <a:pt x="0" y="0"/>
                  </a:lnTo>
                  <a:lnTo>
                    <a:pt x="21600" y="0"/>
                  </a:lnTo>
                  <a:lnTo>
                    <a:pt x="21600" y="21600"/>
                  </a:lnTo>
                  <a:lnTo>
                    <a:pt x="0" y="21600"/>
                  </a:lnTo>
                  <a:lnTo>
                    <a:pt x="0" y="0"/>
                  </a:lnTo>
                  <a:lnTo>
                    <a:pt x="282" y="571"/>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285" name="Shape 2285"/>
            <p:cNvSpPr/>
            <p:nvPr/>
          </p:nvSpPr>
          <p:spPr>
            <a:xfrm>
              <a:off x="681186"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86" name="Shape 2286"/>
            <p:cNvSpPr/>
            <p:nvPr/>
          </p:nvSpPr>
          <p:spPr>
            <a:xfrm>
              <a:off x="14188" y="719653"/>
              <a:ext cx="1490751" cy="19146"/>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87" name="Shape 2287"/>
            <p:cNvSpPr/>
            <p:nvPr/>
          </p:nvSpPr>
          <p:spPr>
            <a:xfrm>
              <a:off x="14188" y="95953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88" name="Shape 2288"/>
            <p:cNvSpPr/>
            <p:nvPr/>
          </p:nvSpPr>
          <p:spPr>
            <a:xfrm>
              <a:off x="14188" y="839031"/>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89" name="Shape 2289"/>
            <p:cNvSpPr/>
            <p:nvPr/>
          </p:nvSpPr>
          <p:spPr>
            <a:xfrm>
              <a:off x="14188" y="47864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0" name="Shape 2290"/>
            <p:cNvSpPr/>
            <p:nvPr/>
          </p:nvSpPr>
          <p:spPr>
            <a:xfrm>
              <a:off x="14188" y="598023"/>
              <a:ext cx="1490751" cy="21398"/>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1" name="Shape 2291"/>
            <p:cNvSpPr/>
            <p:nvPr/>
          </p:nvSpPr>
          <p:spPr>
            <a:xfrm>
              <a:off x="33815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2" name="Shape 2292"/>
            <p:cNvSpPr/>
            <p:nvPr/>
          </p:nvSpPr>
          <p:spPr>
            <a:xfrm>
              <a:off x="564725"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3" name="Shape 2293"/>
            <p:cNvSpPr/>
            <p:nvPr/>
          </p:nvSpPr>
          <p:spPr>
            <a:xfrm>
              <a:off x="451442"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4" name="Shape 2294"/>
            <p:cNvSpPr/>
            <p:nvPr/>
          </p:nvSpPr>
          <p:spPr>
            <a:xfrm>
              <a:off x="111591"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5" name="Shape 2295"/>
            <p:cNvSpPr/>
            <p:nvPr/>
          </p:nvSpPr>
          <p:spPr>
            <a:xfrm>
              <a:off x="224875" y="371656"/>
              <a:ext cx="37120"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6" name="Shape 2296"/>
            <p:cNvSpPr/>
            <p:nvPr/>
          </p:nvSpPr>
          <p:spPr>
            <a:xfrm>
              <a:off x="1249722"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7" name="Shape 2297"/>
            <p:cNvSpPr/>
            <p:nvPr/>
          </p:nvSpPr>
          <p:spPr>
            <a:xfrm>
              <a:off x="906695"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8" name="Shape 2298"/>
            <p:cNvSpPr/>
            <p:nvPr/>
          </p:nvSpPr>
          <p:spPr>
            <a:xfrm>
              <a:off x="1133262"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299" name="Shape 2299"/>
            <p:cNvSpPr/>
            <p:nvPr/>
          </p:nvSpPr>
          <p:spPr>
            <a:xfrm>
              <a:off x="101997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300" name="Shape 2300"/>
            <p:cNvSpPr/>
            <p:nvPr/>
          </p:nvSpPr>
          <p:spPr>
            <a:xfrm>
              <a:off x="1361947"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301" name="Shape 2301"/>
            <p:cNvSpPr/>
            <p:nvPr/>
          </p:nvSpPr>
          <p:spPr>
            <a:xfrm>
              <a:off x="794470"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302" name="Shape 2302"/>
            <p:cNvSpPr/>
            <p:nvPr/>
          </p:nvSpPr>
          <p:spPr>
            <a:xfrm>
              <a:off x="655777" y="765828"/>
              <a:ext cx="993087" cy="536075"/>
            </a:xfrm>
            <a:custGeom>
              <a:avLst/>
              <a:gdLst/>
              <a:ahLst/>
              <a:cxnLst>
                <a:cxn ang="0">
                  <a:pos x="wd2" y="hd2"/>
                </a:cxn>
                <a:cxn ang="5400000">
                  <a:pos x="wd2" y="hd2"/>
                </a:cxn>
                <a:cxn ang="10800000">
                  <a:pos x="wd2" y="hd2"/>
                </a:cxn>
                <a:cxn ang="16200000">
                  <a:pos x="wd2" y="hd2"/>
                </a:cxn>
              </a:cxnLst>
              <a:rect l="0" t="0" r="r" b="b"/>
              <a:pathLst>
                <a:path w="21600" h="21600" extrusionOk="0">
                  <a:moveTo>
                    <a:pt x="18203" y="15565"/>
                  </a:moveTo>
                  <a:lnTo>
                    <a:pt x="3397" y="15542"/>
                  </a:lnTo>
                  <a:lnTo>
                    <a:pt x="3638" y="14453"/>
                  </a:lnTo>
                  <a:lnTo>
                    <a:pt x="3915" y="13409"/>
                  </a:lnTo>
                  <a:lnTo>
                    <a:pt x="4237" y="12411"/>
                  </a:lnTo>
                  <a:lnTo>
                    <a:pt x="4594" y="11458"/>
                  </a:lnTo>
                  <a:lnTo>
                    <a:pt x="4974" y="10573"/>
                  </a:lnTo>
                  <a:lnTo>
                    <a:pt x="5400" y="9756"/>
                  </a:lnTo>
                  <a:lnTo>
                    <a:pt x="5838" y="9008"/>
                  </a:lnTo>
                  <a:lnTo>
                    <a:pt x="6310" y="8327"/>
                  </a:lnTo>
                  <a:lnTo>
                    <a:pt x="6805" y="7714"/>
                  </a:lnTo>
                  <a:lnTo>
                    <a:pt x="7323" y="7147"/>
                  </a:lnTo>
                  <a:lnTo>
                    <a:pt x="7864" y="6693"/>
                  </a:lnTo>
                  <a:lnTo>
                    <a:pt x="8428" y="6285"/>
                  </a:lnTo>
                  <a:lnTo>
                    <a:pt x="8992" y="6013"/>
                  </a:lnTo>
                  <a:lnTo>
                    <a:pt x="9591" y="5763"/>
                  </a:lnTo>
                  <a:lnTo>
                    <a:pt x="10190" y="5650"/>
                  </a:lnTo>
                  <a:lnTo>
                    <a:pt x="10800" y="5582"/>
                  </a:lnTo>
                  <a:lnTo>
                    <a:pt x="11410" y="5650"/>
                  </a:lnTo>
                  <a:lnTo>
                    <a:pt x="11997" y="5763"/>
                  </a:lnTo>
                  <a:lnTo>
                    <a:pt x="12596" y="6013"/>
                  </a:lnTo>
                  <a:lnTo>
                    <a:pt x="13172" y="6285"/>
                  </a:lnTo>
                  <a:lnTo>
                    <a:pt x="13725" y="6693"/>
                  </a:lnTo>
                  <a:lnTo>
                    <a:pt x="14266" y="7147"/>
                  </a:lnTo>
                  <a:lnTo>
                    <a:pt x="14784" y="7714"/>
                  </a:lnTo>
                  <a:lnTo>
                    <a:pt x="15290" y="8327"/>
                  </a:lnTo>
                  <a:lnTo>
                    <a:pt x="15751" y="9030"/>
                  </a:lnTo>
                  <a:lnTo>
                    <a:pt x="16200" y="9756"/>
                  </a:lnTo>
                  <a:lnTo>
                    <a:pt x="16626" y="10596"/>
                  </a:lnTo>
                  <a:lnTo>
                    <a:pt x="17017" y="11481"/>
                  </a:lnTo>
                  <a:lnTo>
                    <a:pt x="17374" y="12434"/>
                  </a:lnTo>
                  <a:lnTo>
                    <a:pt x="17685" y="13432"/>
                  </a:lnTo>
                  <a:lnTo>
                    <a:pt x="17973" y="14476"/>
                  </a:lnTo>
                  <a:lnTo>
                    <a:pt x="18203" y="15565"/>
                  </a:lnTo>
                  <a:lnTo>
                    <a:pt x="21600" y="21600"/>
                  </a:lnTo>
                  <a:lnTo>
                    <a:pt x="21600" y="21282"/>
                  </a:lnTo>
                  <a:lnTo>
                    <a:pt x="21588" y="20193"/>
                  </a:lnTo>
                  <a:lnTo>
                    <a:pt x="21542" y="19127"/>
                  </a:lnTo>
                  <a:lnTo>
                    <a:pt x="21485" y="18038"/>
                  </a:lnTo>
                  <a:lnTo>
                    <a:pt x="21370" y="16994"/>
                  </a:lnTo>
                  <a:lnTo>
                    <a:pt x="21255" y="15973"/>
                  </a:lnTo>
                  <a:lnTo>
                    <a:pt x="21105" y="14975"/>
                  </a:lnTo>
                  <a:lnTo>
                    <a:pt x="20932" y="13976"/>
                  </a:lnTo>
                  <a:lnTo>
                    <a:pt x="20748" y="13001"/>
                  </a:lnTo>
                  <a:lnTo>
                    <a:pt x="20529" y="12071"/>
                  </a:lnTo>
                  <a:lnTo>
                    <a:pt x="20287" y="11140"/>
                  </a:lnTo>
                  <a:lnTo>
                    <a:pt x="20034" y="10255"/>
                  </a:lnTo>
                  <a:lnTo>
                    <a:pt x="19758" y="9393"/>
                  </a:lnTo>
                  <a:lnTo>
                    <a:pt x="19447" y="8576"/>
                  </a:lnTo>
                  <a:lnTo>
                    <a:pt x="19136" y="7760"/>
                  </a:lnTo>
                  <a:lnTo>
                    <a:pt x="18791" y="6966"/>
                  </a:lnTo>
                  <a:lnTo>
                    <a:pt x="18434" y="6239"/>
                  </a:lnTo>
                  <a:lnTo>
                    <a:pt x="18065" y="5536"/>
                  </a:lnTo>
                  <a:lnTo>
                    <a:pt x="17662" y="4855"/>
                  </a:lnTo>
                  <a:lnTo>
                    <a:pt x="17248" y="4220"/>
                  </a:lnTo>
                  <a:lnTo>
                    <a:pt x="16822" y="3630"/>
                  </a:lnTo>
                  <a:lnTo>
                    <a:pt x="16384" y="3086"/>
                  </a:lnTo>
                  <a:lnTo>
                    <a:pt x="15935" y="2587"/>
                  </a:lnTo>
                  <a:lnTo>
                    <a:pt x="15475" y="2110"/>
                  </a:lnTo>
                  <a:lnTo>
                    <a:pt x="15003" y="1679"/>
                  </a:lnTo>
                  <a:lnTo>
                    <a:pt x="14507" y="1293"/>
                  </a:lnTo>
                  <a:lnTo>
                    <a:pt x="14001" y="953"/>
                  </a:lnTo>
                  <a:lnTo>
                    <a:pt x="13483" y="681"/>
                  </a:lnTo>
                  <a:lnTo>
                    <a:pt x="12965" y="431"/>
                  </a:lnTo>
                  <a:lnTo>
                    <a:pt x="12435" y="227"/>
                  </a:lnTo>
                  <a:lnTo>
                    <a:pt x="11894" y="113"/>
                  </a:lnTo>
                  <a:lnTo>
                    <a:pt x="11353" y="23"/>
                  </a:lnTo>
                  <a:lnTo>
                    <a:pt x="10800" y="0"/>
                  </a:lnTo>
                  <a:lnTo>
                    <a:pt x="10236" y="23"/>
                  </a:lnTo>
                  <a:lnTo>
                    <a:pt x="9695" y="113"/>
                  </a:lnTo>
                  <a:lnTo>
                    <a:pt x="9154" y="227"/>
                  </a:lnTo>
                  <a:lnTo>
                    <a:pt x="8624" y="431"/>
                  </a:lnTo>
                  <a:lnTo>
                    <a:pt x="8106" y="681"/>
                  </a:lnTo>
                  <a:lnTo>
                    <a:pt x="7588" y="953"/>
                  </a:lnTo>
                  <a:lnTo>
                    <a:pt x="7081" y="1293"/>
                  </a:lnTo>
                  <a:lnTo>
                    <a:pt x="6597" y="1679"/>
                  </a:lnTo>
                  <a:lnTo>
                    <a:pt x="6114" y="2110"/>
                  </a:lnTo>
                  <a:lnTo>
                    <a:pt x="5653" y="2587"/>
                  </a:lnTo>
                  <a:lnTo>
                    <a:pt x="5204" y="3086"/>
                  </a:lnTo>
                  <a:lnTo>
                    <a:pt x="4767" y="3630"/>
                  </a:lnTo>
                  <a:lnTo>
                    <a:pt x="4341" y="4220"/>
                  </a:lnTo>
                  <a:lnTo>
                    <a:pt x="3926" y="4855"/>
                  </a:lnTo>
                  <a:lnTo>
                    <a:pt x="3546" y="5536"/>
                  </a:lnTo>
                  <a:lnTo>
                    <a:pt x="3178" y="6239"/>
                  </a:lnTo>
                  <a:lnTo>
                    <a:pt x="2809" y="6966"/>
                  </a:lnTo>
                  <a:lnTo>
                    <a:pt x="2475" y="7760"/>
                  </a:lnTo>
                  <a:lnTo>
                    <a:pt x="2153" y="8576"/>
                  </a:lnTo>
                  <a:lnTo>
                    <a:pt x="1842" y="9393"/>
                  </a:lnTo>
                  <a:lnTo>
                    <a:pt x="1566" y="10255"/>
                  </a:lnTo>
                  <a:lnTo>
                    <a:pt x="1301" y="11140"/>
                  </a:lnTo>
                  <a:lnTo>
                    <a:pt x="1059" y="12071"/>
                  </a:lnTo>
                  <a:lnTo>
                    <a:pt x="852" y="13001"/>
                  </a:lnTo>
                  <a:lnTo>
                    <a:pt x="656" y="13976"/>
                  </a:lnTo>
                  <a:lnTo>
                    <a:pt x="495" y="14975"/>
                  </a:lnTo>
                  <a:lnTo>
                    <a:pt x="345" y="15973"/>
                  </a:lnTo>
                  <a:lnTo>
                    <a:pt x="230" y="16994"/>
                  </a:lnTo>
                  <a:lnTo>
                    <a:pt x="127" y="18038"/>
                  </a:lnTo>
                  <a:lnTo>
                    <a:pt x="58" y="19127"/>
                  </a:lnTo>
                  <a:lnTo>
                    <a:pt x="23" y="20193"/>
                  </a:lnTo>
                  <a:lnTo>
                    <a:pt x="0" y="21282"/>
                  </a:lnTo>
                  <a:lnTo>
                    <a:pt x="0" y="21600"/>
                  </a:lnTo>
                  <a:lnTo>
                    <a:pt x="173" y="21600"/>
                  </a:lnTo>
                  <a:lnTo>
                    <a:pt x="21600" y="21600"/>
                  </a:lnTo>
                  <a:lnTo>
                    <a:pt x="18203" y="15565"/>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03" name="Shape 2303"/>
            <p:cNvSpPr/>
            <p:nvPr/>
          </p:nvSpPr>
          <p:spPr>
            <a:xfrm>
              <a:off x="671657" y="781595"/>
              <a:ext cx="961325" cy="504541"/>
            </a:xfrm>
            <a:custGeom>
              <a:avLst/>
              <a:gdLst/>
              <a:ahLst/>
              <a:cxnLst>
                <a:cxn ang="0">
                  <a:pos x="wd2" y="hd2"/>
                </a:cxn>
                <a:cxn ang="5400000">
                  <a:pos x="wd2" y="hd2"/>
                </a:cxn>
                <a:cxn ang="10800000">
                  <a:pos x="wd2" y="hd2"/>
                </a:cxn>
                <a:cxn ang="16200000">
                  <a:pos x="wd2" y="hd2"/>
                </a:cxn>
              </a:cxnLst>
              <a:rect l="0" t="0" r="r" b="b"/>
              <a:pathLst>
                <a:path w="21600" h="21600" extrusionOk="0">
                  <a:moveTo>
                    <a:pt x="18949" y="16574"/>
                  </a:moveTo>
                  <a:lnTo>
                    <a:pt x="18866" y="16091"/>
                  </a:lnTo>
                  <a:lnTo>
                    <a:pt x="18616" y="14811"/>
                  </a:lnTo>
                  <a:lnTo>
                    <a:pt x="18319" y="13627"/>
                  </a:lnTo>
                  <a:lnTo>
                    <a:pt x="17986" y="12491"/>
                  </a:lnTo>
                  <a:lnTo>
                    <a:pt x="17606" y="11404"/>
                  </a:lnTo>
                  <a:lnTo>
                    <a:pt x="17190" y="10365"/>
                  </a:lnTo>
                  <a:lnTo>
                    <a:pt x="16738" y="9423"/>
                  </a:lnTo>
                  <a:lnTo>
                    <a:pt x="16251" y="8529"/>
                  </a:lnTo>
                  <a:lnTo>
                    <a:pt x="15739" y="7732"/>
                  </a:lnTo>
                  <a:lnTo>
                    <a:pt x="15193" y="7031"/>
                  </a:lnTo>
                  <a:lnTo>
                    <a:pt x="14622" y="6379"/>
                  </a:lnTo>
                  <a:lnTo>
                    <a:pt x="14028" y="5823"/>
                  </a:lnTo>
                  <a:lnTo>
                    <a:pt x="13421" y="5388"/>
                  </a:lnTo>
                  <a:lnTo>
                    <a:pt x="12791" y="5026"/>
                  </a:lnTo>
                  <a:lnTo>
                    <a:pt x="12125" y="4784"/>
                  </a:lnTo>
                  <a:lnTo>
                    <a:pt x="11472" y="4615"/>
                  </a:lnTo>
                  <a:lnTo>
                    <a:pt x="10806" y="4542"/>
                  </a:lnTo>
                  <a:lnTo>
                    <a:pt x="10128" y="4615"/>
                  </a:lnTo>
                  <a:lnTo>
                    <a:pt x="9475" y="4784"/>
                  </a:lnTo>
                  <a:lnTo>
                    <a:pt x="8833" y="5026"/>
                  </a:lnTo>
                  <a:lnTo>
                    <a:pt x="8203" y="5388"/>
                  </a:lnTo>
                  <a:lnTo>
                    <a:pt x="7584" y="5823"/>
                  </a:lnTo>
                  <a:lnTo>
                    <a:pt x="7002" y="6379"/>
                  </a:lnTo>
                  <a:lnTo>
                    <a:pt x="6419" y="7007"/>
                  </a:lnTo>
                  <a:lnTo>
                    <a:pt x="5884" y="7732"/>
                  </a:lnTo>
                  <a:lnTo>
                    <a:pt x="5361" y="8529"/>
                  </a:lnTo>
                  <a:lnTo>
                    <a:pt x="4886" y="9399"/>
                  </a:lnTo>
                  <a:lnTo>
                    <a:pt x="4434" y="10341"/>
                  </a:lnTo>
                  <a:lnTo>
                    <a:pt x="4018" y="11380"/>
                  </a:lnTo>
                  <a:lnTo>
                    <a:pt x="3638" y="12443"/>
                  </a:lnTo>
                  <a:lnTo>
                    <a:pt x="3305" y="13603"/>
                  </a:lnTo>
                  <a:lnTo>
                    <a:pt x="2996" y="14787"/>
                  </a:lnTo>
                  <a:lnTo>
                    <a:pt x="2758" y="16067"/>
                  </a:lnTo>
                  <a:lnTo>
                    <a:pt x="2675" y="16550"/>
                  </a:lnTo>
                  <a:lnTo>
                    <a:pt x="2901" y="16550"/>
                  </a:lnTo>
                  <a:lnTo>
                    <a:pt x="18949" y="16574"/>
                  </a:lnTo>
                  <a:lnTo>
                    <a:pt x="21600" y="21600"/>
                  </a:lnTo>
                  <a:lnTo>
                    <a:pt x="10960" y="21600"/>
                  </a:lnTo>
                  <a:lnTo>
                    <a:pt x="10960" y="20344"/>
                  </a:lnTo>
                  <a:lnTo>
                    <a:pt x="10949" y="20223"/>
                  </a:lnTo>
                  <a:lnTo>
                    <a:pt x="10925" y="20102"/>
                  </a:lnTo>
                  <a:lnTo>
                    <a:pt x="10865" y="20030"/>
                  </a:lnTo>
                  <a:lnTo>
                    <a:pt x="10806" y="19981"/>
                  </a:lnTo>
                  <a:lnTo>
                    <a:pt x="10735" y="20030"/>
                  </a:lnTo>
                  <a:lnTo>
                    <a:pt x="10675" y="20102"/>
                  </a:lnTo>
                  <a:lnTo>
                    <a:pt x="10640" y="20223"/>
                  </a:lnTo>
                  <a:lnTo>
                    <a:pt x="10628" y="20344"/>
                  </a:lnTo>
                  <a:lnTo>
                    <a:pt x="10628" y="21600"/>
                  </a:lnTo>
                  <a:lnTo>
                    <a:pt x="0" y="21600"/>
                  </a:lnTo>
                  <a:lnTo>
                    <a:pt x="12" y="21238"/>
                  </a:lnTo>
                  <a:lnTo>
                    <a:pt x="12" y="20875"/>
                  </a:lnTo>
                  <a:lnTo>
                    <a:pt x="24" y="20537"/>
                  </a:lnTo>
                  <a:lnTo>
                    <a:pt x="48" y="20199"/>
                  </a:lnTo>
                  <a:lnTo>
                    <a:pt x="606" y="20295"/>
                  </a:lnTo>
                  <a:lnTo>
                    <a:pt x="678" y="20271"/>
                  </a:lnTo>
                  <a:lnTo>
                    <a:pt x="725" y="20223"/>
                  </a:lnTo>
                  <a:lnTo>
                    <a:pt x="773" y="20102"/>
                  </a:lnTo>
                  <a:lnTo>
                    <a:pt x="796" y="19981"/>
                  </a:lnTo>
                  <a:lnTo>
                    <a:pt x="796" y="19860"/>
                  </a:lnTo>
                  <a:lnTo>
                    <a:pt x="749" y="19740"/>
                  </a:lnTo>
                  <a:lnTo>
                    <a:pt x="701" y="19667"/>
                  </a:lnTo>
                  <a:lnTo>
                    <a:pt x="642" y="19595"/>
                  </a:lnTo>
                  <a:lnTo>
                    <a:pt x="71" y="19498"/>
                  </a:lnTo>
                  <a:lnTo>
                    <a:pt x="95" y="19184"/>
                  </a:lnTo>
                  <a:lnTo>
                    <a:pt x="107" y="18918"/>
                  </a:lnTo>
                  <a:lnTo>
                    <a:pt x="143" y="18604"/>
                  </a:lnTo>
                  <a:lnTo>
                    <a:pt x="155" y="18290"/>
                  </a:lnTo>
                  <a:lnTo>
                    <a:pt x="1308" y="18701"/>
                  </a:lnTo>
                  <a:lnTo>
                    <a:pt x="1367" y="18701"/>
                  </a:lnTo>
                  <a:lnTo>
                    <a:pt x="1438" y="18652"/>
                  </a:lnTo>
                  <a:lnTo>
                    <a:pt x="1486" y="18580"/>
                  </a:lnTo>
                  <a:lnTo>
                    <a:pt x="1510" y="18435"/>
                  </a:lnTo>
                  <a:lnTo>
                    <a:pt x="1510" y="18290"/>
                  </a:lnTo>
                  <a:lnTo>
                    <a:pt x="1486" y="18193"/>
                  </a:lnTo>
                  <a:lnTo>
                    <a:pt x="1438" y="18097"/>
                  </a:lnTo>
                  <a:lnTo>
                    <a:pt x="1367" y="18048"/>
                  </a:lnTo>
                  <a:lnTo>
                    <a:pt x="1367" y="18048"/>
                  </a:lnTo>
                  <a:lnTo>
                    <a:pt x="226" y="17638"/>
                  </a:lnTo>
                  <a:lnTo>
                    <a:pt x="250" y="17323"/>
                  </a:lnTo>
                  <a:lnTo>
                    <a:pt x="285" y="17009"/>
                  </a:lnTo>
                  <a:lnTo>
                    <a:pt x="321" y="16744"/>
                  </a:lnTo>
                  <a:lnTo>
                    <a:pt x="357" y="16430"/>
                  </a:lnTo>
                  <a:lnTo>
                    <a:pt x="892" y="16719"/>
                  </a:lnTo>
                  <a:lnTo>
                    <a:pt x="892" y="16719"/>
                  </a:lnTo>
                  <a:lnTo>
                    <a:pt x="963" y="16719"/>
                  </a:lnTo>
                  <a:lnTo>
                    <a:pt x="1034" y="16671"/>
                  </a:lnTo>
                  <a:lnTo>
                    <a:pt x="1070" y="16599"/>
                  </a:lnTo>
                  <a:lnTo>
                    <a:pt x="1094" y="16478"/>
                  </a:lnTo>
                  <a:lnTo>
                    <a:pt x="1094" y="16357"/>
                  </a:lnTo>
                  <a:lnTo>
                    <a:pt x="1082" y="16212"/>
                  </a:lnTo>
                  <a:lnTo>
                    <a:pt x="1046" y="16091"/>
                  </a:lnTo>
                  <a:lnTo>
                    <a:pt x="987" y="16043"/>
                  </a:lnTo>
                  <a:lnTo>
                    <a:pt x="440" y="15753"/>
                  </a:lnTo>
                  <a:lnTo>
                    <a:pt x="476" y="15487"/>
                  </a:lnTo>
                  <a:lnTo>
                    <a:pt x="535" y="15173"/>
                  </a:lnTo>
                  <a:lnTo>
                    <a:pt x="582" y="14907"/>
                  </a:lnTo>
                  <a:lnTo>
                    <a:pt x="630" y="14617"/>
                  </a:lnTo>
                  <a:lnTo>
                    <a:pt x="1712" y="15439"/>
                  </a:lnTo>
                  <a:lnTo>
                    <a:pt x="1712" y="15439"/>
                  </a:lnTo>
                  <a:lnTo>
                    <a:pt x="1783" y="15463"/>
                  </a:lnTo>
                  <a:lnTo>
                    <a:pt x="1854" y="15391"/>
                  </a:lnTo>
                  <a:lnTo>
                    <a:pt x="1902" y="15318"/>
                  </a:lnTo>
                  <a:lnTo>
                    <a:pt x="1926" y="15197"/>
                  </a:lnTo>
                  <a:lnTo>
                    <a:pt x="1950" y="15077"/>
                  </a:lnTo>
                  <a:lnTo>
                    <a:pt x="1926" y="14932"/>
                  </a:lnTo>
                  <a:lnTo>
                    <a:pt x="1890" y="14811"/>
                  </a:lnTo>
                  <a:lnTo>
                    <a:pt x="1831" y="14762"/>
                  </a:lnTo>
                  <a:lnTo>
                    <a:pt x="737" y="13965"/>
                  </a:lnTo>
                  <a:lnTo>
                    <a:pt x="808" y="13675"/>
                  </a:lnTo>
                  <a:lnTo>
                    <a:pt x="868" y="13409"/>
                  </a:lnTo>
                  <a:lnTo>
                    <a:pt x="927" y="13119"/>
                  </a:lnTo>
                  <a:lnTo>
                    <a:pt x="987" y="12854"/>
                  </a:lnTo>
                  <a:lnTo>
                    <a:pt x="1486" y="13289"/>
                  </a:lnTo>
                  <a:lnTo>
                    <a:pt x="1545" y="13313"/>
                  </a:lnTo>
                  <a:lnTo>
                    <a:pt x="1605" y="13313"/>
                  </a:lnTo>
                  <a:lnTo>
                    <a:pt x="1652" y="13240"/>
                  </a:lnTo>
                  <a:lnTo>
                    <a:pt x="1700" y="13119"/>
                  </a:lnTo>
                  <a:lnTo>
                    <a:pt x="1712" y="12974"/>
                  </a:lnTo>
                  <a:lnTo>
                    <a:pt x="1712" y="12878"/>
                  </a:lnTo>
                  <a:lnTo>
                    <a:pt x="1676" y="12757"/>
                  </a:lnTo>
                  <a:lnTo>
                    <a:pt x="1617" y="12685"/>
                  </a:lnTo>
                  <a:lnTo>
                    <a:pt x="1617" y="12685"/>
                  </a:lnTo>
                  <a:lnTo>
                    <a:pt x="1141" y="12201"/>
                  </a:lnTo>
                  <a:lnTo>
                    <a:pt x="1201" y="11936"/>
                  </a:lnTo>
                  <a:lnTo>
                    <a:pt x="1272" y="11670"/>
                  </a:lnTo>
                  <a:lnTo>
                    <a:pt x="1343" y="11404"/>
                  </a:lnTo>
                  <a:lnTo>
                    <a:pt x="1415" y="11138"/>
                  </a:lnTo>
                  <a:lnTo>
                    <a:pt x="2401" y="12322"/>
                  </a:lnTo>
                  <a:lnTo>
                    <a:pt x="2401" y="12322"/>
                  </a:lnTo>
                  <a:lnTo>
                    <a:pt x="2461" y="12346"/>
                  </a:lnTo>
                  <a:lnTo>
                    <a:pt x="2532" y="12346"/>
                  </a:lnTo>
                  <a:lnTo>
                    <a:pt x="2592" y="12298"/>
                  </a:lnTo>
                  <a:lnTo>
                    <a:pt x="2627" y="12177"/>
                  </a:lnTo>
                  <a:lnTo>
                    <a:pt x="2663" y="12032"/>
                  </a:lnTo>
                  <a:lnTo>
                    <a:pt x="2639" y="11887"/>
                  </a:lnTo>
                  <a:lnTo>
                    <a:pt x="2615" y="11791"/>
                  </a:lnTo>
                  <a:lnTo>
                    <a:pt x="2580" y="11694"/>
                  </a:lnTo>
                  <a:lnTo>
                    <a:pt x="2580" y="11694"/>
                  </a:lnTo>
                  <a:lnTo>
                    <a:pt x="1581" y="10534"/>
                  </a:lnTo>
                  <a:lnTo>
                    <a:pt x="1652" y="10293"/>
                  </a:lnTo>
                  <a:lnTo>
                    <a:pt x="1736" y="10027"/>
                  </a:lnTo>
                  <a:lnTo>
                    <a:pt x="1819" y="9785"/>
                  </a:lnTo>
                  <a:lnTo>
                    <a:pt x="1902" y="9544"/>
                  </a:lnTo>
                  <a:lnTo>
                    <a:pt x="2342" y="10148"/>
                  </a:lnTo>
                  <a:lnTo>
                    <a:pt x="2342" y="10148"/>
                  </a:lnTo>
                  <a:lnTo>
                    <a:pt x="2413" y="10196"/>
                  </a:lnTo>
                  <a:lnTo>
                    <a:pt x="2461" y="10196"/>
                  </a:lnTo>
                  <a:lnTo>
                    <a:pt x="2532" y="10148"/>
                  </a:lnTo>
                  <a:lnTo>
                    <a:pt x="2580" y="10051"/>
                  </a:lnTo>
                  <a:lnTo>
                    <a:pt x="2603" y="9930"/>
                  </a:lnTo>
                  <a:lnTo>
                    <a:pt x="2603" y="9785"/>
                  </a:lnTo>
                  <a:lnTo>
                    <a:pt x="2592" y="9664"/>
                  </a:lnTo>
                  <a:lnTo>
                    <a:pt x="2532" y="9568"/>
                  </a:lnTo>
                  <a:lnTo>
                    <a:pt x="2532" y="9568"/>
                  </a:lnTo>
                  <a:lnTo>
                    <a:pt x="2104" y="8940"/>
                  </a:lnTo>
                  <a:lnTo>
                    <a:pt x="2211" y="8722"/>
                  </a:lnTo>
                  <a:lnTo>
                    <a:pt x="2282" y="8481"/>
                  </a:lnTo>
                  <a:lnTo>
                    <a:pt x="2366" y="8215"/>
                  </a:lnTo>
                  <a:lnTo>
                    <a:pt x="2461" y="7997"/>
                  </a:lnTo>
                  <a:lnTo>
                    <a:pt x="3340" y="9471"/>
                  </a:lnTo>
                  <a:lnTo>
                    <a:pt x="3340" y="9471"/>
                  </a:lnTo>
                  <a:lnTo>
                    <a:pt x="3400" y="9568"/>
                  </a:lnTo>
                  <a:lnTo>
                    <a:pt x="3459" y="9568"/>
                  </a:lnTo>
                  <a:lnTo>
                    <a:pt x="3519" y="9544"/>
                  </a:lnTo>
                  <a:lnTo>
                    <a:pt x="3578" y="9447"/>
                  </a:lnTo>
                  <a:lnTo>
                    <a:pt x="3614" y="9302"/>
                  </a:lnTo>
                  <a:lnTo>
                    <a:pt x="3614" y="9181"/>
                  </a:lnTo>
                  <a:lnTo>
                    <a:pt x="3602" y="9060"/>
                  </a:lnTo>
                  <a:lnTo>
                    <a:pt x="3566" y="8940"/>
                  </a:lnTo>
                  <a:lnTo>
                    <a:pt x="2699" y="7466"/>
                  </a:lnTo>
                  <a:lnTo>
                    <a:pt x="2734" y="7369"/>
                  </a:lnTo>
                  <a:lnTo>
                    <a:pt x="2794" y="7248"/>
                  </a:lnTo>
                  <a:lnTo>
                    <a:pt x="2853" y="7152"/>
                  </a:lnTo>
                  <a:lnTo>
                    <a:pt x="2889" y="7031"/>
                  </a:lnTo>
                  <a:lnTo>
                    <a:pt x="2948" y="6910"/>
                  </a:lnTo>
                  <a:lnTo>
                    <a:pt x="2996" y="6813"/>
                  </a:lnTo>
                  <a:lnTo>
                    <a:pt x="3055" y="6693"/>
                  </a:lnTo>
                  <a:lnTo>
                    <a:pt x="3115" y="6596"/>
                  </a:lnTo>
                  <a:lnTo>
                    <a:pt x="3459" y="7345"/>
                  </a:lnTo>
                  <a:lnTo>
                    <a:pt x="3459" y="7345"/>
                  </a:lnTo>
                  <a:lnTo>
                    <a:pt x="3519" y="7417"/>
                  </a:lnTo>
                  <a:lnTo>
                    <a:pt x="3590" y="7442"/>
                  </a:lnTo>
                  <a:lnTo>
                    <a:pt x="3661" y="7417"/>
                  </a:lnTo>
                  <a:lnTo>
                    <a:pt x="3709" y="7345"/>
                  </a:lnTo>
                  <a:lnTo>
                    <a:pt x="3757" y="7224"/>
                  </a:lnTo>
                  <a:lnTo>
                    <a:pt x="3768" y="7079"/>
                  </a:lnTo>
                  <a:lnTo>
                    <a:pt x="3757" y="6934"/>
                  </a:lnTo>
                  <a:lnTo>
                    <a:pt x="3709" y="6838"/>
                  </a:lnTo>
                  <a:lnTo>
                    <a:pt x="3340" y="6089"/>
                  </a:lnTo>
                  <a:lnTo>
                    <a:pt x="3400" y="5992"/>
                  </a:lnTo>
                  <a:lnTo>
                    <a:pt x="3447" y="5895"/>
                  </a:lnTo>
                  <a:lnTo>
                    <a:pt x="3507" y="5799"/>
                  </a:lnTo>
                  <a:lnTo>
                    <a:pt x="3566" y="5702"/>
                  </a:lnTo>
                  <a:lnTo>
                    <a:pt x="3614" y="5581"/>
                  </a:lnTo>
                  <a:lnTo>
                    <a:pt x="3673" y="5509"/>
                  </a:lnTo>
                  <a:lnTo>
                    <a:pt x="3721" y="5388"/>
                  </a:lnTo>
                  <a:lnTo>
                    <a:pt x="3780" y="5315"/>
                  </a:lnTo>
                  <a:lnTo>
                    <a:pt x="4494" y="7031"/>
                  </a:lnTo>
                  <a:lnTo>
                    <a:pt x="4494" y="7031"/>
                  </a:lnTo>
                  <a:lnTo>
                    <a:pt x="4541" y="7103"/>
                  </a:lnTo>
                  <a:lnTo>
                    <a:pt x="4601" y="7152"/>
                  </a:lnTo>
                  <a:lnTo>
                    <a:pt x="4672" y="7152"/>
                  </a:lnTo>
                  <a:lnTo>
                    <a:pt x="4719" y="7079"/>
                  </a:lnTo>
                  <a:lnTo>
                    <a:pt x="4767" y="6983"/>
                  </a:lnTo>
                  <a:lnTo>
                    <a:pt x="4791" y="6838"/>
                  </a:lnTo>
                  <a:lnTo>
                    <a:pt x="4779" y="6693"/>
                  </a:lnTo>
                  <a:lnTo>
                    <a:pt x="4755" y="6596"/>
                  </a:lnTo>
                  <a:lnTo>
                    <a:pt x="4042" y="4856"/>
                  </a:lnTo>
                  <a:lnTo>
                    <a:pt x="4089" y="4784"/>
                  </a:lnTo>
                  <a:lnTo>
                    <a:pt x="4149" y="4663"/>
                  </a:lnTo>
                  <a:lnTo>
                    <a:pt x="4208" y="4591"/>
                  </a:lnTo>
                  <a:lnTo>
                    <a:pt x="4268" y="4470"/>
                  </a:lnTo>
                  <a:lnTo>
                    <a:pt x="4327" y="4397"/>
                  </a:lnTo>
                  <a:lnTo>
                    <a:pt x="4387" y="4301"/>
                  </a:lnTo>
                  <a:lnTo>
                    <a:pt x="4446" y="4204"/>
                  </a:lnTo>
                  <a:lnTo>
                    <a:pt x="4505" y="4107"/>
                  </a:lnTo>
                  <a:lnTo>
                    <a:pt x="4803" y="4977"/>
                  </a:lnTo>
                  <a:lnTo>
                    <a:pt x="4862" y="5050"/>
                  </a:lnTo>
                  <a:lnTo>
                    <a:pt x="4922" y="5122"/>
                  </a:lnTo>
                  <a:lnTo>
                    <a:pt x="4969" y="5122"/>
                  </a:lnTo>
                  <a:lnTo>
                    <a:pt x="5040" y="5050"/>
                  </a:lnTo>
                  <a:lnTo>
                    <a:pt x="5088" y="4953"/>
                  </a:lnTo>
                  <a:lnTo>
                    <a:pt x="5112" y="4832"/>
                  </a:lnTo>
                  <a:lnTo>
                    <a:pt x="5112" y="4687"/>
                  </a:lnTo>
                  <a:lnTo>
                    <a:pt x="5076" y="4542"/>
                  </a:lnTo>
                  <a:lnTo>
                    <a:pt x="5076" y="4542"/>
                  </a:lnTo>
                  <a:lnTo>
                    <a:pt x="4791" y="3721"/>
                  </a:lnTo>
                  <a:lnTo>
                    <a:pt x="4862" y="3624"/>
                  </a:lnTo>
                  <a:lnTo>
                    <a:pt x="4922" y="3552"/>
                  </a:lnTo>
                  <a:lnTo>
                    <a:pt x="4981" y="3479"/>
                  </a:lnTo>
                  <a:lnTo>
                    <a:pt x="5040" y="3383"/>
                  </a:lnTo>
                  <a:lnTo>
                    <a:pt x="5112" y="3310"/>
                  </a:lnTo>
                  <a:lnTo>
                    <a:pt x="5159" y="3213"/>
                  </a:lnTo>
                  <a:lnTo>
                    <a:pt x="5231" y="3165"/>
                  </a:lnTo>
                  <a:lnTo>
                    <a:pt x="5290" y="3068"/>
                  </a:lnTo>
                  <a:lnTo>
                    <a:pt x="5849" y="5026"/>
                  </a:lnTo>
                  <a:lnTo>
                    <a:pt x="5884" y="5146"/>
                  </a:lnTo>
                  <a:lnTo>
                    <a:pt x="5944" y="5195"/>
                  </a:lnTo>
                  <a:lnTo>
                    <a:pt x="6015" y="5195"/>
                  </a:lnTo>
                  <a:lnTo>
                    <a:pt x="6075" y="5170"/>
                  </a:lnTo>
                  <a:lnTo>
                    <a:pt x="6134" y="5050"/>
                  </a:lnTo>
                  <a:lnTo>
                    <a:pt x="6158" y="4953"/>
                  </a:lnTo>
                  <a:lnTo>
                    <a:pt x="6158" y="4832"/>
                  </a:lnTo>
                  <a:lnTo>
                    <a:pt x="6134" y="4687"/>
                  </a:lnTo>
                  <a:lnTo>
                    <a:pt x="6134" y="4687"/>
                  </a:lnTo>
                  <a:lnTo>
                    <a:pt x="5587" y="2730"/>
                  </a:lnTo>
                  <a:lnTo>
                    <a:pt x="5659" y="2634"/>
                  </a:lnTo>
                  <a:lnTo>
                    <a:pt x="5718" y="2585"/>
                  </a:lnTo>
                  <a:lnTo>
                    <a:pt x="5789" y="2489"/>
                  </a:lnTo>
                  <a:lnTo>
                    <a:pt x="5861" y="2440"/>
                  </a:lnTo>
                  <a:lnTo>
                    <a:pt x="5920" y="2392"/>
                  </a:lnTo>
                  <a:lnTo>
                    <a:pt x="5980" y="2295"/>
                  </a:lnTo>
                  <a:lnTo>
                    <a:pt x="6051" y="2247"/>
                  </a:lnTo>
                  <a:lnTo>
                    <a:pt x="6122" y="2150"/>
                  </a:lnTo>
                  <a:lnTo>
                    <a:pt x="6324" y="3117"/>
                  </a:lnTo>
                  <a:lnTo>
                    <a:pt x="6372" y="3213"/>
                  </a:lnTo>
                  <a:lnTo>
                    <a:pt x="6419" y="3286"/>
                  </a:lnTo>
                  <a:lnTo>
                    <a:pt x="6491" y="3310"/>
                  </a:lnTo>
                  <a:lnTo>
                    <a:pt x="6562" y="3286"/>
                  </a:lnTo>
                  <a:lnTo>
                    <a:pt x="6610" y="3189"/>
                  </a:lnTo>
                  <a:lnTo>
                    <a:pt x="6645" y="3068"/>
                  </a:lnTo>
                  <a:lnTo>
                    <a:pt x="6657" y="2948"/>
                  </a:lnTo>
                  <a:lnTo>
                    <a:pt x="6645" y="2803"/>
                  </a:lnTo>
                  <a:lnTo>
                    <a:pt x="6419" y="1885"/>
                  </a:lnTo>
                  <a:lnTo>
                    <a:pt x="6491" y="1836"/>
                  </a:lnTo>
                  <a:lnTo>
                    <a:pt x="6562" y="1764"/>
                  </a:lnTo>
                  <a:lnTo>
                    <a:pt x="6621" y="1715"/>
                  </a:lnTo>
                  <a:lnTo>
                    <a:pt x="6693" y="1643"/>
                  </a:lnTo>
                  <a:lnTo>
                    <a:pt x="6764" y="1570"/>
                  </a:lnTo>
                  <a:lnTo>
                    <a:pt x="6835" y="1522"/>
                  </a:lnTo>
                  <a:lnTo>
                    <a:pt x="6895" y="1474"/>
                  </a:lnTo>
                  <a:lnTo>
                    <a:pt x="6966" y="1401"/>
                  </a:lnTo>
                  <a:lnTo>
                    <a:pt x="7347" y="3552"/>
                  </a:lnTo>
                  <a:lnTo>
                    <a:pt x="7382" y="3672"/>
                  </a:lnTo>
                  <a:lnTo>
                    <a:pt x="7430" y="3721"/>
                  </a:lnTo>
                  <a:lnTo>
                    <a:pt x="7501" y="3769"/>
                  </a:lnTo>
                  <a:lnTo>
                    <a:pt x="7572" y="3745"/>
                  </a:lnTo>
                  <a:lnTo>
                    <a:pt x="7620" y="3697"/>
                  </a:lnTo>
                  <a:lnTo>
                    <a:pt x="7668" y="3576"/>
                  </a:lnTo>
                  <a:lnTo>
                    <a:pt x="7679" y="3431"/>
                  </a:lnTo>
                  <a:lnTo>
                    <a:pt x="7668" y="3310"/>
                  </a:lnTo>
                  <a:lnTo>
                    <a:pt x="7299" y="1184"/>
                  </a:lnTo>
                  <a:lnTo>
                    <a:pt x="7370" y="1136"/>
                  </a:lnTo>
                  <a:lnTo>
                    <a:pt x="7430" y="1087"/>
                  </a:lnTo>
                  <a:lnTo>
                    <a:pt x="7501" y="1039"/>
                  </a:lnTo>
                  <a:lnTo>
                    <a:pt x="7572" y="991"/>
                  </a:lnTo>
                  <a:lnTo>
                    <a:pt x="7644" y="966"/>
                  </a:lnTo>
                  <a:lnTo>
                    <a:pt x="7727" y="918"/>
                  </a:lnTo>
                  <a:lnTo>
                    <a:pt x="7786" y="894"/>
                  </a:lnTo>
                  <a:lnTo>
                    <a:pt x="7858" y="821"/>
                  </a:lnTo>
                  <a:lnTo>
                    <a:pt x="8000" y="1812"/>
                  </a:lnTo>
                  <a:lnTo>
                    <a:pt x="8024" y="1933"/>
                  </a:lnTo>
                  <a:lnTo>
                    <a:pt x="8072" y="2030"/>
                  </a:lnTo>
                  <a:lnTo>
                    <a:pt x="8131" y="2054"/>
                  </a:lnTo>
                  <a:lnTo>
                    <a:pt x="8203" y="2054"/>
                  </a:lnTo>
                  <a:lnTo>
                    <a:pt x="8274" y="2005"/>
                  </a:lnTo>
                  <a:lnTo>
                    <a:pt x="8310" y="1885"/>
                  </a:lnTo>
                  <a:lnTo>
                    <a:pt x="8321" y="1764"/>
                  </a:lnTo>
                  <a:lnTo>
                    <a:pt x="8321" y="1643"/>
                  </a:lnTo>
                  <a:lnTo>
                    <a:pt x="8203" y="628"/>
                  </a:lnTo>
                  <a:lnTo>
                    <a:pt x="8274" y="604"/>
                  </a:lnTo>
                  <a:lnTo>
                    <a:pt x="8333" y="580"/>
                  </a:lnTo>
                  <a:lnTo>
                    <a:pt x="8405" y="556"/>
                  </a:lnTo>
                  <a:lnTo>
                    <a:pt x="8476" y="483"/>
                  </a:lnTo>
                  <a:lnTo>
                    <a:pt x="8547" y="459"/>
                  </a:lnTo>
                  <a:lnTo>
                    <a:pt x="8630" y="435"/>
                  </a:lnTo>
                  <a:lnTo>
                    <a:pt x="8690" y="411"/>
                  </a:lnTo>
                  <a:lnTo>
                    <a:pt x="8761" y="387"/>
                  </a:lnTo>
                  <a:lnTo>
                    <a:pt x="8963" y="2609"/>
                  </a:lnTo>
                  <a:lnTo>
                    <a:pt x="8999" y="2754"/>
                  </a:lnTo>
                  <a:lnTo>
                    <a:pt x="9035" y="2827"/>
                  </a:lnTo>
                  <a:lnTo>
                    <a:pt x="9094" y="2875"/>
                  </a:lnTo>
                  <a:lnTo>
                    <a:pt x="9154" y="2875"/>
                  </a:lnTo>
                  <a:lnTo>
                    <a:pt x="9225" y="2827"/>
                  </a:lnTo>
                  <a:lnTo>
                    <a:pt x="9272" y="2754"/>
                  </a:lnTo>
                  <a:lnTo>
                    <a:pt x="9296" y="2634"/>
                  </a:lnTo>
                  <a:lnTo>
                    <a:pt x="9296" y="2489"/>
                  </a:lnTo>
                  <a:lnTo>
                    <a:pt x="9106" y="266"/>
                  </a:lnTo>
                  <a:lnTo>
                    <a:pt x="9177" y="242"/>
                  </a:lnTo>
                  <a:lnTo>
                    <a:pt x="9249" y="217"/>
                  </a:lnTo>
                  <a:lnTo>
                    <a:pt x="9320" y="217"/>
                  </a:lnTo>
                  <a:lnTo>
                    <a:pt x="9403" y="193"/>
                  </a:lnTo>
                  <a:lnTo>
                    <a:pt x="9475" y="169"/>
                  </a:lnTo>
                  <a:lnTo>
                    <a:pt x="9558" y="121"/>
                  </a:lnTo>
                  <a:lnTo>
                    <a:pt x="9629" y="121"/>
                  </a:lnTo>
                  <a:lnTo>
                    <a:pt x="9700" y="97"/>
                  </a:lnTo>
                  <a:lnTo>
                    <a:pt x="9748" y="1136"/>
                  </a:lnTo>
                  <a:lnTo>
                    <a:pt x="9760" y="1281"/>
                  </a:lnTo>
                  <a:lnTo>
                    <a:pt x="9807" y="1353"/>
                  </a:lnTo>
                  <a:lnTo>
                    <a:pt x="9855" y="1450"/>
                  </a:lnTo>
                  <a:lnTo>
                    <a:pt x="9926" y="1450"/>
                  </a:lnTo>
                  <a:lnTo>
                    <a:pt x="9998" y="1401"/>
                  </a:lnTo>
                  <a:lnTo>
                    <a:pt x="10045" y="1329"/>
                  </a:lnTo>
                  <a:lnTo>
                    <a:pt x="10081" y="1208"/>
                  </a:lnTo>
                  <a:lnTo>
                    <a:pt x="10093" y="1087"/>
                  </a:lnTo>
                  <a:lnTo>
                    <a:pt x="10093" y="1087"/>
                  </a:lnTo>
                  <a:lnTo>
                    <a:pt x="10033" y="48"/>
                  </a:lnTo>
                  <a:lnTo>
                    <a:pt x="10116" y="48"/>
                  </a:lnTo>
                  <a:lnTo>
                    <a:pt x="10188" y="24"/>
                  </a:lnTo>
                  <a:lnTo>
                    <a:pt x="10271" y="24"/>
                  </a:lnTo>
                  <a:lnTo>
                    <a:pt x="10330" y="24"/>
                  </a:lnTo>
                  <a:lnTo>
                    <a:pt x="10402" y="24"/>
                  </a:lnTo>
                  <a:lnTo>
                    <a:pt x="10473" y="24"/>
                  </a:lnTo>
                  <a:lnTo>
                    <a:pt x="10556" y="0"/>
                  </a:lnTo>
                  <a:lnTo>
                    <a:pt x="10628" y="0"/>
                  </a:lnTo>
                  <a:lnTo>
                    <a:pt x="10628" y="2247"/>
                  </a:lnTo>
                  <a:lnTo>
                    <a:pt x="10640" y="2392"/>
                  </a:lnTo>
                  <a:lnTo>
                    <a:pt x="10675" y="2489"/>
                  </a:lnTo>
                  <a:lnTo>
                    <a:pt x="10735" y="2585"/>
                  </a:lnTo>
                  <a:lnTo>
                    <a:pt x="10806" y="2609"/>
                  </a:lnTo>
                  <a:lnTo>
                    <a:pt x="10865" y="2585"/>
                  </a:lnTo>
                  <a:lnTo>
                    <a:pt x="10925" y="2489"/>
                  </a:lnTo>
                  <a:lnTo>
                    <a:pt x="10949" y="2392"/>
                  </a:lnTo>
                  <a:lnTo>
                    <a:pt x="10960" y="2247"/>
                  </a:lnTo>
                  <a:lnTo>
                    <a:pt x="10960" y="0"/>
                  </a:lnTo>
                  <a:lnTo>
                    <a:pt x="11044" y="0"/>
                  </a:lnTo>
                  <a:lnTo>
                    <a:pt x="11115" y="24"/>
                  </a:lnTo>
                  <a:lnTo>
                    <a:pt x="11198" y="24"/>
                  </a:lnTo>
                  <a:lnTo>
                    <a:pt x="11270" y="24"/>
                  </a:lnTo>
                  <a:lnTo>
                    <a:pt x="11341" y="24"/>
                  </a:lnTo>
                  <a:lnTo>
                    <a:pt x="11400" y="24"/>
                  </a:lnTo>
                  <a:lnTo>
                    <a:pt x="11484" y="48"/>
                  </a:lnTo>
                  <a:lnTo>
                    <a:pt x="11555" y="48"/>
                  </a:lnTo>
                  <a:lnTo>
                    <a:pt x="11507" y="1087"/>
                  </a:lnTo>
                  <a:lnTo>
                    <a:pt x="11507" y="1208"/>
                  </a:lnTo>
                  <a:lnTo>
                    <a:pt x="11555" y="1329"/>
                  </a:lnTo>
                  <a:lnTo>
                    <a:pt x="11591" y="1401"/>
                  </a:lnTo>
                  <a:lnTo>
                    <a:pt x="11662" y="1450"/>
                  </a:lnTo>
                  <a:lnTo>
                    <a:pt x="11733" y="1450"/>
                  </a:lnTo>
                  <a:lnTo>
                    <a:pt x="11793" y="1353"/>
                  </a:lnTo>
                  <a:lnTo>
                    <a:pt x="11828" y="1281"/>
                  </a:lnTo>
                  <a:lnTo>
                    <a:pt x="11852" y="1136"/>
                  </a:lnTo>
                  <a:lnTo>
                    <a:pt x="11852" y="1136"/>
                  </a:lnTo>
                  <a:lnTo>
                    <a:pt x="11900" y="97"/>
                  </a:lnTo>
                  <a:lnTo>
                    <a:pt x="11959" y="121"/>
                  </a:lnTo>
                  <a:lnTo>
                    <a:pt x="12042" y="121"/>
                  </a:lnTo>
                  <a:lnTo>
                    <a:pt x="12114" y="169"/>
                  </a:lnTo>
                  <a:lnTo>
                    <a:pt x="12197" y="193"/>
                  </a:lnTo>
                  <a:lnTo>
                    <a:pt x="12268" y="217"/>
                  </a:lnTo>
                  <a:lnTo>
                    <a:pt x="12339" y="217"/>
                  </a:lnTo>
                  <a:lnTo>
                    <a:pt x="12411" y="242"/>
                  </a:lnTo>
                  <a:lnTo>
                    <a:pt x="12482" y="266"/>
                  </a:lnTo>
                  <a:lnTo>
                    <a:pt x="12292" y="2489"/>
                  </a:lnTo>
                  <a:lnTo>
                    <a:pt x="12292" y="2634"/>
                  </a:lnTo>
                  <a:lnTo>
                    <a:pt x="12316" y="2754"/>
                  </a:lnTo>
                  <a:lnTo>
                    <a:pt x="12363" y="2827"/>
                  </a:lnTo>
                  <a:lnTo>
                    <a:pt x="12435" y="2875"/>
                  </a:lnTo>
                  <a:lnTo>
                    <a:pt x="12494" y="2875"/>
                  </a:lnTo>
                  <a:lnTo>
                    <a:pt x="12565" y="2827"/>
                  </a:lnTo>
                  <a:lnTo>
                    <a:pt x="12613" y="2754"/>
                  </a:lnTo>
                  <a:lnTo>
                    <a:pt x="12637" y="2609"/>
                  </a:lnTo>
                  <a:lnTo>
                    <a:pt x="12827" y="387"/>
                  </a:lnTo>
                  <a:lnTo>
                    <a:pt x="12898" y="411"/>
                  </a:lnTo>
                  <a:lnTo>
                    <a:pt x="12981" y="435"/>
                  </a:lnTo>
                  <a:lnTo>
                    <a:pt x="13041" y="459"/>
                  </a:lnTo>
                  <a:lnTo>
                    <a:pt x="13112" y="483"/>
                  </a:lnTo>
                  <a:lnTo>
                    <a:pt x="13183" y="556"/>
                  </a:lnTo>
                  <a:lnTo>
                    <a:pt x="13267" y="580"/>
                  </a:lnTo>
                  <a:lnTo>
                    <a:pt x="13338" y="604"/>
                  </a:lnTo>
                  <a:lnTo>
                    <a:pt x="13397" y="628"/>
                  </a:lnTo>
                  <a:lnTo>
                    <a:pt x="13267" y="1643"/>
                  </a:lnTo>
                  <a:lnTo>
                    <a:pt x="13267" y="1764"/>
                  </a:lnTo>
                  <a:lnTo>
                    <a:pt x="13279" y="1885"/>
                  </a:lnTo>
                  <a:lnTo>
                    <a:pt x="13314" y="2005"/>
                  </a:lnTo>
                  <a:lnTo>
                    <a:pt x="13386" y="2054"/>
                  </a:lnTo>
                  <a:lnTo>
                    <a:pt x="13457" y="2054"/>
                  </a:lnTo>
                  <a:lnTo>
                    <a:pt x="13528" y="2030"/>
                  </a:lnTo>
                  <a:lnTo>
                    <a:pt x="13564" y="1933"/>
                  </a:lnTo>
                  <a:lnTo>
                    <a:pt x="13588" y="1812"/>
                  </a:lnTo>
                  <a:lnTo>
                    <a:pt x="13730" y="821"/>
                  </a:lnTo>
                  <a:lnTo>
                    <a:pt x="13802" y="894"/>
                  </a:lnTo>
                  <a:lnTo>
                    <a:pt x="13885" y="918"/>
                  </a:lnTo>
                  <a:lnTo>
                    <a:pt x="13944" y="966"/>
                  </a:lnTo>
                  <a:lnTo>
                    <a:pt x="14016" y="991"/>
                  </a:lnTo>
                  <a:lnTo>
                    <a:pt x="14087" y="1039"/>
                  </a:lnTo>
                  <a:lnTo>
                    <a:pt x="14170" y="1087"/>
                  </a:lnTo>
                  <a:lnTo>
                    <a:pt x="14241" y="1136"/>
                  </a:lnTo>
                  <a:lnTo>
                    <a:pt x="14301" y="1184"/>
                  </a:lnTo>
                  <a:lnTo>
                    <a:pt x="13921" y="3310"/>
                  </a:lnTo>
                  <a:lnTo>
                    <a:pt x="13909" y="3431"/>
                  </a:lnTo>
                  <a:lnTo>
                    <a:pt x="13932" y="3576"/>
                  </a:lnTo>
                  <a:lnTo>
                    <a:pt x="13968" y="3697"/>
                  </a:lnTo>
                  <a:lnTo>
                    <a:pt x="14016" y="3745"/>
                  </a:lnTo>
                  <a:lnTo>
                    <a:pt x="14087" y="3769"/>
                  </a:lnTo>
                  <a:lnTo>
                    <a:pt x="14158" y="3721"/>
                  </a:lnTo>
                  <a:lnTo>
                    <a:pt x="14206" y="3672"/>
                  </a:lnTo>
                  <a:lnTo>
                    <a:pt x="14253" y="3552"/>
                  </a:lnTo>
                  <a:lnTo>
                    <a:pt x="14622" y="1401"/>
                  </a:lnTo>
                  <a:lnTo>
                    <a:pt x="14693" y="1474"/>
                  </a:lnTo>
                  <a:lnTo>
                    <a:pt x="14753" y="1522"/>
                  </a:lnTo>
                  <a:lnTo>
                    <a:pt x="14824" y="1570"/>
                  </a:lnTo>
                  <a:lnTo>
                    <a:pt x="14895" y="1643"/>
                  </a:lnTo>
                  <a:lnTo>
                    <a:pt x="14967" y="1691"/>
                  </a:lnTo>
                  <a:lnTo>
                    <a:pt x="15026" y="1764"/>
                  </a:lnTo>
                  <a:lnTo>
                    <a:pt x="15097" y="1836"/>
                  </a:lnTo>
                  <a:lnTo>
                    <a:pt x="15169" y="1885"/>
                  </a:lnTo>
                  <a:lnTo>
                    <a:pt x="14943" y="2803"/>
                  </a:lnTo>
                  <a:lnTo>
                    <a:pt x="14931" y="2948"/>
                  </a:lnTo>
                  <a:lnTo>
                    <a:pt x="14943" y="3068"/>
                  </a:lnTo>
                  <a:lnTo>
                    <a:pt x="14979" y="3189"/>
                  </a:lnTo>
                  <a:lnTo>
                    <a:pt x="15026" y="3286"/>
                  </a:lnTo>
                  <a:lnTo>
                    <a:pt x="15097" y="3310"/>
                  </a:lnTo>
                  <a:lnTo>
                    <a:pt x="15169" y="3286"/>
                  </a:lnTo>
                  <a:lnTo>
                    <a:pt x="15228" y="3213"/>
                  </a:lnTo>
                  <a:lnTo>
                    <a:pt x="15264" y="3117"/>
                  </a:lnTo>
                  <a:lnTo>
                    <a:pt x="15478" y="2150"/>
                  </a:lnTo>
                  <a:lnTo>
                    <a:pt x="15549" y="2223"/>
                  </a:lnTo>
                  <a:lnTo>
                    <a:pt x="15620" y="2295"/>
                  </a:lnTo>
                  <a:lnTo>
                    <a:pt x="15692" y="2368"/>
                  </a:lnTo>
                  <a:lnTo>
                    <a:pt x="15751" y="2440"/>
                  </a:lnTo>
                  <a:lnTo>
                    <a:pt x="15811" y="2489"/>
                  </a:lnTo>
                  <a:lnTo>
                    <a:pt x="15882" y="2585"/>
                  </a:lnTo>
                  <a:lnTo>
                    <a:pt x="15953" y="2634"/>
                  </a:lnTo>
                  <a:lnTo>
                    <a:pt x="16013" y="2730"/>
                  </a:lnTo>
                  <a:lnTo>
                    <a:pt x="15454" y="4687"/>
                  </a:lnTo>
                  <a:lnTo>
                    <a:pt x="15454" y="4687"/>
                  </a:lnTo>
                  <a:lnTo>
                    <a:pt x="15430" y="4832"/>
                  </a:lnTo>
                  <a:lnTo>
                    <a:pt x="15442" y="4953"/>
                  </a:lnTo>
                  <a:lnTo>
                    <a:pt x="15466" y="5050"/>
                  </a:lnTo>
                  <a:lnTo>
                    <a:pt x="15525" y="5170"/>
                  </a:lnTo>
                  <a:lnTo>
                    <a:pt x="15597" y="5195"/>
                  </a:lnTo>
                  <a:lnTo>
                    <a:pt x="15644" y="5195"/>
                  </a:lnTo>
                  <a:lnTo>
                    <a:pt x="15716" y="5146"/>
                  </a:lnTo>
                  <a:lnTo>
                    <a:pt x="15751" y="5026"/>
                  </a:lnTo>
                  <a:lnTo>
                    <a:pt x="16298" y="3068"/>
                  </a:lnTo>
                  <a:lnTo>
                    <a:pt x="16369" y="3165"/>
                  </a:lnTo>
                  <a:lnTo>
                    <a:pt x="16441" y="3213"/>
                  </a:lnTo>
                  <a:lnTo>
                    <a:pt x="16500" y="3310"/>
                  </a:lnTo>
                  <a:lnTo>
                    <a:pt x="16560" y="3383"/>
                  </a:lnTo>
                  <a:lnTo>
                    <a:pt x="16619" y="3479"/>
                  </a:lnTo>
                  <a:lnTo>
                    <a:pt x="16690" y="3552"/>
                  </a:lnTo>
                  <a:lnTo>
                    <a:pt x="16738" y="3624"/>
                  </a:lnTo>
                  <a:lnTo>
                    <a:pt x="16809" y="3721"/>
                  </a:lnTo>
                  <a:lnTo>
                    <a:pt x="16512" y="4542"/>
                  </a:lnTo>
                  <a:lnTo>
                    <a:pt x="16476" y="4687"/>
                  </a:lnTo>
                  <a:lnTo>
                    <a:pt x="16476" y="4832"/>
                  </a:lnTo>
                  <a:lnTo>
                    <a:pt x="16512" y="4953"/>
                  </a:lnTo>
                  <a:lnTo>
                    <a:pt x="16548" y="5050"/>
                  </a:lnTo>
                  <a:lnTo>
                    <a:pt x="16619" y="5122"/>
                  </a:lnTo>
                  <a:lnTo>
                    <a:pt x="16690" y="5122"/>
                  </a:lnTo>
                  <a:lnTo>
                    <a:pt x="16738" y="5050"/>
                  </a:lnTo>
                  <a:lnTo>
                    <a:pt x="16797" y="4977"/>
                  </a:lnTo>
                  <a:lnTo>
                    <a:pt x="16797" y="4977"/>
                  </a:lnTo>
                  <a:lnTo>
                    <a:pt x="17083" y="4107"/>
                  </a:lnTo>
                  <a:lnTo>
                    <a:pt x="17142" y="4204"/>
                  </a:lnTo>
                  <a:lnTo>
                    <a:pt x="17202" y="4277"/>
                  </a:lnTo>
                  <a:lnTo>
                    <a:pt x="17261" y="4349"/>
                  </a:lnTo>
                  <a:lnTo>
                    <a:pt x="17332" y="4470"/>
                  </a:lnTo>
                  <a:lnTo>
                    <a:pt x="17380" y="4542"/>
                  </a:lnTo>
                  <a:lnTo>
                    <a:pt x="17451" y="4639"/>
                  </a:lnTo>
                  <a:lnTo>
                    <a:pt x="17511" y="4760"/>
                  </a:lnTo>
                  <a:lnTo>
                    <a:pt x="17558" y="4832"/>
                  </a:lnTo>
                  <a:lnTo>
                    <a:pt x="16857" y="6596"/>
                  </a:lnTo>
                  <a:lnTo>
                    <a:pt x="16809" y="6693"/>
                  </a:lnTo>
                  <a:lnTo>
                    <a:pt x="16809" y="6838"/>
                  </a:lnTo>
                  <a:lnTo>
                    <a:pt x="16821" y="6983"/>
                  </a:lnTo>
                  <a:lnTo>
                    <a:pt x="16869" y="7079"/>
                  </a:lnTo>
                  <a:lnTo>
                    <a:pt x="16916" y="7152"/>
                  </a:lnTo>
                  <a:lnTo>
                    <a:pt x="16988" y="7152"/>
                  </a:lnTo>
                  <a:lnTo>
                    <a:pt x="17059" y="7103"/>
                  </a:lnTo>
                  <a:lnTo>
                    <a:pt x="17106" y="7031"/>
                  </a:lnTo>
                  <a:lnTo>
                    <a:pt x="17106" y="7031"/>
                  </a:lnTo>
                  <a:lnTo>
                    <a:pt x="17820" y="5267"/>
                  </a:lnTo>
                  <a:lnTo>
                    <a:pt x="17879" y="5388"/>
                  </a:lnTo>
                  <a:lnTo>
                    <a:pt x="17927" y="5460"/>
                  </a:lnTo>
                  <a:lnTo>
                    <a:pt x="17986" y="5581"/>
                  </a:lnTo>
                  <a:lnTo>
                    <a:pt x="18046" y="5678"/>
                  </a:lnTo>
                  <a:lnTo>
                    <a:pt x="18093" y="5774"/>
                  </a:lnTo>
                  <a:lnTo>
                    <a:pt x="18153" y="5895"/>
                  </a:lnTo>
                  <a:lnTo>
                    <a:pt x="18212" y="5968"/>
                  </a:lnTo>
                  <a:lnTo>
                    <a:pt x="18260" y="6089"/>
                  </a:lnTo>
                  <a:lnTo>
                    <a:pt x="17891" y="6838"/>
                  </a:lnTo>
                  <a:lnTo>
                    <a:pt x="17867" y="6934"/>
                  </a:lnTo>
                  <a:lnTo>
                    <a:pt x="17855" y="7079"/>
                  </a:lnTo>
                  <a:lnTo>
                    <a:pt x="17867" y="7224"/>
                  </a:lnTo>
                  <a:lnTo>
                    <a:pt x="17891" y="7345"/>
                  </a:lnTo>
                  <a:lnTo>
                    <a:pt x="17950" y="7417"/>
                  </a:lnTo>
                  <a:lnTo>
                    <a:pt x="18010" y="7442"/>
                  </a:lnTo>
                  <a:lnTo>
                    <a:pt x="18081" y="7417"/>
                  </a:lnTo>
                  <a:lnTo>
                    <a:pt x="18141" y="7345"/>
                  </a:lnTo>
                  <a:lnTo>
                    <a:pt x="18509" y="6596"/>
                  </a:lnTo>
                  <a:lnTo>
                    <a:pt x="18557" y="6693"/>
                  </a:lnTo>
                  <a:lnTo>
                    <a:pt x="18616" y="6813"/>
                  </a:lnTo>
                  <a:lnTo>
                    <a:pt x="18664" y="6910"/>
                  </a:lnTo>
                  <a:lnTo>
                    <a:pt x="18711" y="7031"/>
                  </a:lnTo>
                  <a:lnTo>
                    <a:pt x="18771" y="7152"/>
                  </a:lnTo>
                  <a:lnTo>
                    <a:pt x="18818" y="7248"/>
                  </a:lnTo>
                  <a:lnTo>
                    <a:pt x="18866" y="7369"/>
                  </a:lnTo>
                  <a:lnTo>
                    <a:pt x="18913" y="7466"/>
                  </a:lnTo>
                  <a:lnTo>
                    <a:pt x="18057" y="8940"/>
                  </a:lnTo>
                  <a:lnTo>
                    <a:pt x="18010" y="9060"/>
                  </a:lnTo>
                  <a:lnTo>
                    <a:pt x="17986" y="9181"/>
                  </a:lnTo>
                  <a:lnTo>
                    <a:pt x="17998" y="9302"/>
                  </a:lnTo>
                  <a:lnTo>
                    <a:pt x="18034" y="9447"/>
                  </a:lnTo>
                  <a:lnTo>
                    <a:pt x="18081" y="9544"/>
                  </a:lnTo>
                  <a:lnTo>
                    <a:pt x="18153" y="9568"/>
                  </a:lnTo>
                  <a:lnTo>
                    <a:pt x="18224" y="9568"/>
                  </a:lnTo>
                  <a:lnTo>
                    <a:pt x="18271" y="9471"/>
                  </a:lnTo>
                  <a:lnTo>
                    <a:pt x="19139" y="7997"/>
                  </a:lnTo>
                  <a:lnTo>
                    <a:pt x="19234" y="8215"/>
                  </a:lnTo>
                  <a:lnTo>
                    <a:pt x="19329" y="8481"/>
                  </a:lnTo>
                  <a:lnTo>
                    <a:pt x="19413" y="8698"/>
                  </a:lnTo>
                  <a:lnTo>
                    <a:pt x="19508" y="8940"/>
                  </a:lnTo>
                  <a:lnTo>
                    <a:pt x="19068" y="9568"/>
                  </a:lnTo>
                  <a:lnTo>
                    <a:pt x="19068" y="9568"/>
                  </a:lnTo>
                  <a:lnTo>
                    <a:pt x="19008" y="9664"/>
                  </a:lnTo>
                  <a:lnTo>
                    <a:pt x="18997" y="9785"/>
                  </a:lnTo>
                  <a:lnTo>
                    <a:pt x="18997" y="9930"/>
                  </a:lnTo>
                  <a:lnTo>
                    <a:pt x="19032" y="10051"/>
                  </a:lnTo>
                  <a:lnTo>
                    <a:pt x="19080" y="10148"/>
                  </a:lnTo>
                  <a:lnTo>
                    <a:pt x="19139" y="10196"/>
                  </a:lnTo>
                  <a:lnTo>
                    <a:pt x="19211" y="10196"/>
                  </a:lnTo>
                  <a:lnTo>
                    <a:pt x="19258" y="10148"/>
                  </a:lnTo>
                  <a:lnTo>
                    <a:pt x="19698" y="9495"/>
                  </a:lnTo>
                  <a:lnTo>
                    <a:pt x="19781" y="9761"/>
                  </a:lnTo>
                  <a:lnTo>
                    <a:pt x="19864" y="10003"/>
                  </a:lnTo>
                  <a:lnTo>
                    <a:pt x="19948" y="10293"/>
                  </a:lnTo>
                  <a:lnTo>
                    <a:pt x="20031" y="10534"/>
                  </a:lnTo>
                  <a:lnTo>
                    <a:pt x="19044" y="11694"/>
                  </a:lnTo>
                  <a:lnTo>
                    <a:pt x="18985" y="11791"/>
                  </a:lnTo>
                  <a:lnTo>
                    <a:pt x="18961" y="11887"/>
                  </a:lnTo>
                  <a:lnTo>
                    <a:pt x="18961" y="12032"/>
                  </a:lnTo>
                  <a:lnTo>
                    <a:pt x="18973" y="12177"/>
                  </a:lnTo>
                  <a:lnTo>
                    <a:pt x="19032" y="12298"/>
                  </a:lnTo>
                  <a:lnTo>
                    <a:pt x="19080" y="12346"/>
                  </a:lnTo>
                  <a:lnTo>
                    <a:pt x="19139" y="12346"/>
                  </a:lnTo>
                  <a:lnTo>
                    <a:pt x="19211" y="12322"/>
                  </a:lnTo>
                  <a:lnTo>
                    <a:pt x="19211" y="12322"/>
                  </a:lnTo>
                  <a:lnTo>
                    <a:pt x="20209" y="11138"/>
                  </a:lnTo>
                  <a:lnTo>
                    <a:pt x="20269" y="11404"/>
                  </a:lnTo>
                  <a:lnTo>
                    <a:pt x="20340" y="11670"/>
                  </a:lnTo>
                  <a:lnTo>
                    <a:pt x="20411" y="11936"/>
                  </a:lnTo>
                  <a:lnTo>
                    <a:pt x="20483" y="12201"/>
                  </a:lnTo>
                  <a:lnTo>
                    <a:pt x="19983" y="12685"/>
                  </a:lnTo>
                  <a:lnTo>
                    <a:pt x="19983" y="12685"/>
                  </a:lnTo>
                  <a:lnTo>
                    <a:pt x="19936" y="12757"/>
                  </a:lnTo>
                  <a:lnTo>
                    <a:pt x="19900" y="12878"/>
                  </a:lnTo>
                  <a:lnTo>
                    <a:pt x="19888" y="12974"/>
                  </a:lnTo>
                  <a:lnTo>
                    <a:pt x="19900" y="13119"/>
                  </a:lnTo>
                  <a:lnTo>
                    <a:pt x="19948" y="13240"/>
                  </a:lnTo>
                  <a:lnTo>
                    <a:pt x="19995" y="13313"/>
                  </a:lnTo>
                  <a:lnTo>
                    <a:pt x="20066" y="13313"/>
                  </a:lnTo>
                  <a:lnTo>
                    <a:pt x="20138" y="13289"/>
                  </a:lnTo>
                  <a:lnTo>
                    <a:pt x="20625" y="12854"/>
                  </a:lnTo>
                  <a:lnTo>
                    <a:pt x="20685" y="13119"/>
                  </a:lnTo>
                  <a:lnTo>
                    <a:pt x="20756" y="13409"/>
                  </a:lnTo>
                  <a:lnTo>
                    <a:pt x="20804" y="13675"/>
                  </a:lnTo>
                  <a:lnTo>
                    <a:pt x="20863" y="13965"/>
                  </a:lnTo>
                  <a:lnTo>
                    <a:pt x="19781" y="14762"/>
                  </a:lnTo>
                  <a:lnTo>
                    <a:pt x="19781" y="14762"/>
                  </a:lnTo>
                  <a:lnTo>
                    <a:pt x="19722" y="14811"/>
                  </a:lnTo>
                  <a:lnTo>
                    <a:pt x="19686" y="14932"/>
                  </a:lnTo>
                  <a:lnTo>
                    <a:pt x="19662" y="15077"/>
                  </a:lnTo>
                  <a:lnTo>
                    <a:pt x="19674" y="15197"/>
                  </a:lnTo>
                  <a:lnTo>
                    <a:pt x="19710" y="15318"/>
                  </a:lnTo>
                  <a:lnTo>
                    <a:pt x="19769" y="15391"/>
                  </a:lnTo>
                  <a:lnTo>
                    <a:pt x="19817" y="15463"/>
                  </a:lnTo>
                  <a:lnTo>
                    <a:pt x="19888" y="15439"/>
                  </a:lnTo>
                  <a:lnTo>
                    <a:pt x="19888" y="15439"/>
                  </a:lnTo>
                  <a:lnTo>
                    <a:pt x="20982" y="14617"/>
                  </a:lnTo>
                  <a:lnTo>
                    <a:pt x="21041" y="14907"/>
                  </a:lnTo>
                  <a:lnTo>
                    <a:pt x="21077" y="15173"/>
                  </a:lnTo>
                  <a:lnTo>
                    <a:pt x="21124" y="15487"/>
                  </a:lnTo>
                  <a:lnTo>
                    <a:pt x="21160" y="15753"/>
                  </a:lnTo>
                  <a:lnTo>
                    <a:pt x="20625" y="16043"/>
                  </a:lnTo>
                  <a:lnTo>
                    <a:pt x="20566" y="16091"/>
                  </a:lnTo>
                  <a:lnTo>
                    <a:pt x="20518" y="16212"/>
                  </a:lnTo>
                  <a:lnTo>
                    <a:pt x="20506" y="16357"/>
                  </a:lnTo>
                  <a:lnTo>
                    <a:pt x="20506" y="16478"/>
                  </a:lnTo>
                  <a:lnTo>
                    <a:pt x="20530" y="16599"/>
                  </a:lnTo>
                  <a:lnTo>
                    <a:pt x="20590" y="16671"/>
                  </a:lnTo>
                  <a:lnTo>
                    <a:pt x="20637" y="16719"/>
                  </a:lnTo>
                  <a:lnTo>
                    <a:pt x="20708" y="16719"/>
                  </a:lnTo>
                  <a:lnTo>
                    <a:pt x="21255" y="16430"/>
                  </a:lnTo>
                  <a:lnTo>
                    <a:pt x="21303" y="16744"/>
                  </a:lnTo>
                  <a:lnTo>
                    <a:pt x="21327" y="17009"/>
                  </a:lnTo>
                  <a:lnTo>
                    <a:pt x="21362" y="17323"/>
                  </a:lnTo>
                  <a:lnTo>
                    <a:pt x="21398" y="17638"/>
                  </a:lnTo>
                  <a:lnTo>
                    <a:pt x="20245" y="18048"/>
                  </a:lnTo>
                  <a:lnTo>
                    <a:pt x="20173" y="18097"/>
                  </a:lnTo>
                  <a:lnTo>
                    <a:pt x="20138" y="18193"/>
                  </a:lnTo>
                  <a:lnTo>
                    <a:pt x="20090" y="18290"/>
                  </a:lnTo>
                  <a:lnTo>
                    <a:pt x="20090" y="18435"/>
                  </a:lnTo>
                  <a:lnTo>
                    <a:pt x="20126" y="18580"/>
                  </a:lnTo>
                  <a:lnTo>
                    <a:pt x="20173" y="18652"/>
                  </a:lnTo>
                  <a:lnTo>
                    <a:pt x="20233" y="18701"/>
                  </a:lnTo>
                  <a:lnTo>
                    <a:pt x="20304" y="18701"/>
                  </a:lnTo>
                  <a:lnTo>
                    <a:pt x="20304" y="18701"/>
                  </a:lnTo>
                  <a:lnTo>
                    <a:pt x="21445" y="18290"/>
                  </a:lnTo>
                  <a:lnTo>
                    <a:pt x="21481" y="18604"/>
                  </a:lnTo>
                  <a:lnTo>
                    <a:pt x="21505" y="18918"/>
                  </a:lnTo>
                  <a:lnTo>
                    <a:pt x="21517" y="19184"/>
                  </a:lnTo>
                  <a:lnTo>
                    <a:pt x="21529" y="19498"/>
                  </a:lnTo>
                  <a:lnTo>
                    <a:pt x="20970" y="19595"/>
                  </a:lnTo>
                  <a:lnTo>
                    <a:pt x="20899" y="19667"/>
                  </a:lnTo>
                  <a:lnTo>
                    <a:pt x="20851" y="19740"/>
                  </a:lnTo>
                  <a:lnTo>
                    <a:pt x="20815" y="19860"/>
                  </a:lnTo>
                  <a:lnTo>
                    <a:pt x="20804" y="19981"/>
                  </a:lnTo>
                  <a:lnTo>
                    <a:pt x="20839" y="20102"/>
                  </a:lnTo>
                  <a:lnTo>
                    <a:pt x="20875" y="20223"/>
                  </a:lnTo>
                  <a:lnTo>
                    <a:pt x="20934" y="20271"/>
                  </a:lnTo>
                  <a:lnTo>
                    <a:pt x="20994" y="20295"/>
                  </a:lnTo>
                  <a:lnTo>
                    <a:pt x="21576" y="20199"/>
                  </a:lnTo>
                  <a:lnTo>
                    <a:pt x="21588" y="20537"/>
                  </a:lnTo>
                  <a:lnTo>
                    <a:pt x="21588" y="20875"/>
                  </a:lnTo>
                  <a:lnTo>
                    <a:pt x="21600" y="21238"/>
                  </a:lnTo>
                  <a:lnTo>
                    <a:pt x="21600" y="21600"/>
                  </a:lnTo>
                  <a:lnTo>
                    <a:pt x="18949" y="16574"/>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04" name="Shape 2304"/>
            <p:cNvSpPr/>
            <p:nvPr/>
          </p:nvSpPr>
          <p:spPr>
            <a:xfrm>
              <a:off x="85121" y="400937"/>
              <a:ext cx="572773" cy="608153"/>
            </a:xfrm>
            <a:custGeom>
              <a:avLst/>
              <a:gdLst/>
              <a:ahLst/>
              <a:cxnLst>
                <a:cxn ang="0">
                  <a:pos x="wd2" y="hd2"/>
                </a:cxn>
                <a:cxn ang="5400000">
                  <a:pos x="wd2" y="hd2"/>
                </a:cxn>
                <a:cxn ang="10800000">
                  <a:pos x="wd2" y="hd2"/>
                </a:cxn>
                <a:cxn ang="16200000">
                  <a:pos x="wd2" y="hd2"/>
                </a:cxn>
              </a:cxnLst>
              <a:rect l="0" t="0" r="r" b="b"/>
              <a:pathLst>
                <a:path w="21600" h="21600" extrusionOk="0">
                  <a:moveTo>
                    <a:pt x="10790" y="639"/>
                  </a:moveTo>
                  <a:lnTo>
                    <a:pt x="9751" y="679"/>
                  </a:lnTo>
                  <a:lnTo>
                    <a:pt x="8732" y="839"/>
                  </a:lnTo>
                  <a:lnTo>
                    <a:pt x="7773" y="1099"/>
                  </a:lnTo>
                  <a:lnTo>
                    <a:pt x="6834" y="1439"/>
                  </a:lnTo>
                  <a:lnTo>
                    <a:pt x="5954" y="1858"/>
                  </a:lnTo>
                  <a:lnTo>
                    <a:pt x="5095" y="2378"/>
                  </a:lnTo>
                  <a:lnTo>
                    <a:pt x="4316" y="2957"/>
                  </a:lnTo>
                  <a:lnTo>
                    <a:pt x="3597" y="3597"/>
                  </a:lnTo>
                  <a:lnTo>
                    <a:pt x="2937" y="4336"/>
                  </a:lnTo>
                  <a:lnTo>
                    <a:pt x="2358" y="5115"/>
                  </a:lnTo>
                  <a:lnTo>
                    <a:pt x="1858" y="5954"/>
                  </a:lnTo>
                  <a:lnTo>
                    <a:pt x="1419" y="6854"/>
                  </a:lnTo>
                  <a:lnTo>
                    <a:pt x="1079" y="7793"/>
                  </a:lnTo>
                  <a:lnTo>
                    <a:pt x="819" y="8752"/>
                  </a:lnTo>
                  <a:lnTo>
                    <a:pt x="659" y="9771"/>
                  </a:lnTo>
                  <a:lnTo>
                    <a:pt x="619" y="10810"/>
                  </a:lnTo>
                  <a:lnTo>
                    <a:pt x="659" y="11849"/>
                  </a:lnTo>
                  <a:lnTo>
                    <a:pt x="819" y="12848"/>
                  </a:lnTo>
                  <a:lnTo>
                    <a:pt x="1079" y="13827"/>
                  </a:lnTo>
                  <a:lnTo>
                    <a:pt x="1419" y="14746"/>
                  </a:lnTo>
                  <a:lnTo>
                    <a:pt x="1858" y="15646"/>
                  </a:lnTo>
                  <a:lnTo>
                    <a:pt x="2358" y="16465"/>
                  </a:lnTo>
                  <a:lnTo>
                    <a:pt x="2937" y="17244"/>
                  </a:lnTo>
                  <a:lnTo>
                    <a:pt x="3597" y="17983"/>
                  </a:lnTo>
                  <a:lnTo>
                    <a:pt x="4316" y="18623"/>
                  </a:lnTo>
                  <a:lnTo>
                    <a:pt x="5095" y="19222"/>
                  </a:lnTo>
                  <a:lnTo>
                    <a:pt x="5954" y="19742"/>
                  </a:lnTo>
                  <a:lnTo>
                    <a:pt x="6834" y="20141"/>
                  </a:lnTo>
                  <a:lnTo>
                    <a:pt x="7773" y="20501"/>
                  </a:lnTo>
                  <a:lnTo>
                    <a:pt x="8732" y="20741"/>
                  </a:lnTo>
                  <a:lnTo>
                    <a:pt x="9751" y="20901"/>
                  </a:lnTo>
                  <a:lnTo>
                    <a:pt x="10790" y="20961"/>
                  </a:lnTo>
                  <a:lnTo>
                    <a:pt x="11809" y="20901"/>
                  </a:lnTo>
                  <a:lnTo>
                    <a:pt x="12828" y="20741"/>
                  </a:lnTo>
                  <a:lnTo>
                    <a:pt x="13787" y="20501"/>
                  </a:lnTo>
                  <a:lnTo>
                    <a:pt x="14746" y="20141"/>
                  </a:lnTo>
                  <a:lnTo>
                    <a:pt x="15646" y="19742"/>
                  </a:lnTo>
                  <a:lnTo>
                    <a:pt x="16465" y="19222"/>
                  </a:lnTo>
                  <a:lnTo>
                    <a:pt x="17244" y="18623"/>
                  </a:lnTo>
                  <a:lnTo>
                    <a:pt x="17983" y="17983"/>
                  </a:lnTo>
                  <a:lnTo>
                    <a:pt x="18623" y="17244"/>
                  </a:lnTo>
                  <a:lnTo>
                    <a:pt x="19202" y="16465"/>
                  </a:lnTo>
                  <a:lnTo>
                    <a:pt x="19742" y="15646"/>
                  </a:lnTo>
                  <a:lnTo>
                    <a:pt x="20141" y="14746"/>
                  </a:lnTo>
                  <a:lnTo>
                    <a:pt x="20501" y="13827"/>
                  </a:lnTo>
                  <a:lnTo>
                    <a:pt x="20741" y="12848"/>
                  </a:lnTo>
                  <a:lnTo>
                    <a:pt x="20901" y="11849"/>
                  </a:lnTo>
                  <a:lnTo>
                    <a:pt x="20961" y="10810"/>
                  </a:lnTo>
                  <a:lnTo>
                    <a:pt x="20901" y="9771"/>
                  </a:lnTo>
                  <a:lnTo>
                    <a:pt x="20741" y="8752"/>
                  </a:lnTo>
                  <a:lnTo>
                    <a:pt x="20501" y="7793"/>
                  </a:lnTo>
                  <a:lnTo>
                    <a:pt x="20141" y="6854"/>
                  </a:lnTo>
                  <a:lnTo>
                    <a:pt x="19742" y="5954"/>
                  </a:lnTo>
                  <a:lnTo>
                    <a:pt x="19202" y="5115"/>
                  </a:lnTo>
                  <a:lnTo>
                    <a:pt x="18623" y="4336"/>
                  </a:lnTo>
                  <a:lnTo>
                    <a:pt x="17983" y="3597"/>
                  </a:lnTo>
                  <a:lnTo>
                    <a:pt x="17244" y="2957"/>
                  </a:lnTo>
                  <a:lnTo>
                    <a:pt x="16465" y="2378"/>
                  </a:lnTo>
                  <a:lnTo>
                    <a:pt x="15646" y="1858"/>
                  </a:lnTo>
                  <a:lnTo>
                    <a:pt x="14746" y="1439"/>
                  </a:lnTo>
                  <a:lnTo>
                    <a:pt x="13787" y="1099"/>
                  </a:lnTo>
                  <a:lnTo>
                    <a:pt x="12828" y="839"/>
                  </a:lnTo>
                  <a:lnTo>
                    <a:pt x="11809" y="679"/>
                  </a:lnTo>
                  <a:lnTo>
                    <a:pt x="10790" y="639"/>
                  </a:lnTo>
                  <a:lnTo>
                    <a:pt x="10790" y="0"/>
                  </a:lnTo>
                  <a:lnTo>
                    <a:pt x="11889" y="40"/>
                  </a:lnTo>
                  <a:lnTo>
                    <a:pt x="12968" y="220"/>
                  </a:lnTo>
                  <a:lnTo>
                    <a:pt x="14007" y="480"/>
                  </a:lnTo>
                  <a:lnTo>
                    <a:pt x="14986" y="839"/>
                  </a:lnTo>
                  <a:lnTo>
                    <a:pt x="15945" y="1299"/>
                  </a:lnTo>
                  <a:lnTo>
                    <a:pt x="16824" y="1838"/>
                  </a:lnTo>
                  <a:lnTo>
                    <a:pt x="17664" y="2478"/>
                  </a:lnTo>
                  <a:lnTo>
                    <a:pt x="18423" y="3177"/>
                  </a:lnTo>
                  <a:lnTo>
                    <a:pt x="19102" y="3936"/>
                  </a:lnTo>
                  <a:lnTo>
                    <a:pt x="19762" y="4756"/>
                  </a:lnTo>
                  <a:lnTo>
                    <a:pt x="20281" y="5655"/>
                  </a:lnTo>
                  <a:lnTo>
                    <a:pt x="20741" y="6594"/>
                  </a:lnTo>
                  <a:lnTo>
                    <a:pt x="21120" y="7593"/>
                  </a:lnTo>
                  <a:lnTo>
                    <a:pt x="21360" y="8612"/>
                  </a:lnTo>
                  <a:lnTo>
                    <a:pt x="21560" y="9711"/>
                  </a:lnTo>
                  <a:lnTo>
                    <a:pt x="21600" y="10810"/>
                  </a:lnTo>
                  <a:lnTo>
                    <a:pt x="21560" y="11909"/>
                  </a:lnTo>
                  <a:lnTo>
                    <a:pt x="21360" y="12968"/>
                  </a:lnTo>
                  <a:lnTo>
                    <a:pt x="21120" y="14007"/>
                  </a:lnTo>
                  <a:lnTo>
                    <a:pt x="20741" y="14986"/>
                  </a:lnTo>
                  <a:lnTo>
                    <a:pt x="20281" y="15945"/>
                  </a:lnTo>
                  <a:lnTo>
                    <a:pt x="19762" y="16824"/>
                  </a:lnTo>
                  <a:lnTo>
                    <a:pt x="19102" y="17664"/>
                  </a:lnTo>
                  <a:lnTo>
                    <a:pt x="18423" y="18423"/>
                  </a:lnTo>
                  <a:lnTo>
                    <a:pt x="17664" y="19142"/>
                  </a:lnTo>
                  <a:lnTo>
                    <a:pt x="16824" y="19762"/>
                  </a:lnTo>
                  <a:lnTo>
                    <a:pt x="15945" y="20281"/>
                  </a:lnTo>
                  <a:lnTo>
                    <a:pt x="14986" y="20741"/>
                  </a:lnTo>
                  <a:lnTo>
                    <a:pt x="14007" y="21120"/>
                  </a:lnTo>
                  <a:lnTo>
                    <a:pt x="12968" y="21360"/>
                  </a:lnTo>
                  <a:lnTo>
                    <a:pt x="11889" y="21540"/>
                  </a:lnTo>
                  <a:lnTo>
                    <a:pt x="10790" y="21600"/>
                  </a:lnTo>
                  <a:lnTo>
                    <a:pt x="9671" y="21540"/>
                  </a:lnTo>
                  <a:lnTo>
                    <a:pt x="8592" y="21360"/>
                  </a:lnTo>
                  <a:lnTo>
                    <a:pt x="7593" y="21120"/>
                  </a:lnTo>
                  <a:lnTo>
                    <a:pt x="6574" y="20741"/>
                  </a:lnTo>
                  <a:lnTo>
                    <a:pt x="5635" y="20281"/>
                  </a:lnTo>
                  <a:lnTo>
                    <a:pt x="4756" y="19762"/>
                  </a:lnTo>
                  <a:lnTo>
                    <a:pt x="3936" y="19142"/>
                  </a:lnTo>
                  <a:lnTo>
                    <a:pt x="3137" y="18423"/>
                  </a:lnTo>
                  <a:lnTo>
                    <a:pt x="2458" y="17664"/>
                  </a:lnTo>
                  <a:lnTo>
                    <a:pt x="1838" y="16824"/>
                  </a:lnTo>
                  <a:lnTo>
                    <a:pt x="1299" y="15945"/>
                  </a:lnTo>
                  <a:lnTo>
                    <a:pt x="839" y="14986"/>
                  </a:lnTo>
                  <a:lnTo>
                    <a:pt x="480" y="14007"/>
                  </a:lnTo>
                  <a:lnTo>
                    <a:pt x="220" y="12968"/>
                  </a:lnTo>
                  <a:lnTo>
                    <a:pt x="40" y="11909"/>
                  </a:lnTo>
                  <a:lnTo>
                    <a:pt x="0" y="10810"/>
                  </a:lnTo>
                  <a:lnTo>
                    <a:pt x="40" y="9711"/>
                  </a:lnTo>
                  <a:lnTo>
                    <a:pt x="220" y="8612"/>
                  </a:lnTo>
                  <a:lnTo>
                    <a:pt x="480" y="7593"/>
                  </a:lnTo>
                  <a:lnTo>
                    <a:pt x="839" y="6594"/>
                  </a:lnTo>
                  <a:lnTo>
                    <a:pt x="1299" y="5655"/>
                  </a:lnTo>
                  <a:lnTo>
                    <a:pt x="1838" y="4756"/>
                  </a:lnTo>
                  <a:lnTo>
                    <a:pt x="2458" y="3936"/>
                  </a:lnTo>
                  <a:lnTo>
                    <a:pt x="3137" y="3177"/>
                  </a:lnTo>
                  <a:lnTo>
                    <a:pt x="3936" y="2478"/>
                  </a:lnTo>
                  <a:lnTo>
                    <a:pt x="4756" y="1838"/>
                  </a:lnTo>
                  <a:lnTo>
                    <a:pt x="5635" y="1299"/>
                  </a:lnTo>
                  <a:lnTo>
                    <a:pt x="6574" y="839"/>
                  </a:lnTo>
                  <a:lnTo>
                    <a:pt x="7593" y="480"/>
                  </a:lnTo>
                  <a:lnTo>
                    <a:pt x="8592" y="220"/>
                  </a:lnTo>
                  <a:lnTo>
                    <a:pt x="9671" y="40"/>
                  </a:lnTo>
                  <a:lnTo>
                    <a:pt x="10790" y="0"/>
                  </a:lnTo>
                  <a:lnTo>
                    <a:pt x="10790" y="639"/>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05" name="Shape 2305"/>
            <p:cNvSpPr/>
            <p:nvPr/>
          </p:nvSpPr>
          <p:spPr>
            <a:xfrm>
              <a:off x="96769" y="720780"/>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0992" y="0"/>
                  </a:moveTo>
                  <a:lnTo>
                    <a:pt x="0" y="5400"/>
                  </a:lnTo>
                  <a:lnTo>
                    <a:pt x="608" y="21600"/>
                  </a:lnTo>
                  <a:lnTo>
                    <a:pt x="21600" y="17550"/>
                  </a:lnTo>
                  <a:lnTo>
                    <a:pt x="20992" y="0"/>
                  </a:lnTo>
                  <a:close/>
                </a:path>
              </a:pathLst>
            </a:custGeom>
            <a:solidFill>
              <a:srgbClr val="8F8F8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06" name="Shape 2306"/>
            <p:cNvSpPr/>
            <p:nvPr/>
          </p:nvSpPr>
          <p:spPr>
            <a:xfrm>
              <a:off x="150762" y="717401"/>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46" y="0"/>
                  </a:moveTo>
                  <a:lnTo>
                    <a:pt x="0" y="5400"/>
                  </a:lnTo>
                  <a:lnTo>
                    <a:pt x="254" y="21600"/>
                  </a:lnTo>
                  <a:lnTo>
                    <a:pt x="21600" y="13500"/>
                  </a:lnTo>
                  <a:lnTo>
                    <a:pt x="21346"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07" name="Shape 2307"/>
            <p:cNvSpPr/>
            <p:nvPr/>
          </p:nvSpPr>
          <p:spPr>
            <a:xfrm>
              <a:off x="213228" y="712896"/>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55" y="0"/>
                  </a:moveTo>
                  <a:lnTo>
                    <a:pt x="0" y="7200"/>
                  </a:lnTo>
                  <a:lnTo>
                    <a:pt x="245" y="21600"/>
                  </a:lnTo>
                  <a:lnTo>
                    <a:pt x="21600" y="15600"/>
                  </a:lnTo>
                  <a:lnTo>
                    <a:pt x="21355" y="0"/>
                  </a:lnTo>
                  <a:close/>
                </a:path>
              </a:pathLst>
            </a:custGeom>
            <a:solidFill>
              <a:srgbClr val="8F8F8F"/>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08" name="Shape 2308"/>
            <p:cNvSpPr/>
            <p:nvPr/>
          </p:nvSpPr>
          <p:spPr>
            <a:xfrm>
              <a:off x="276752" y="709518"/>
              <a:ext cx="12701" cy="4541"/>
            </a:xfrm>
            <a:custGeom>
              <a:avLst/>
              <a:gdLst/>
              <a:ahLst/>
              <a:cxnLst>
                <a:cxn ang="0">
                  <a:pos x="wd2" y="hd2"/>
                </a:cxn>
                <a:cxn ang="5400000">
                  <a:pos x="wd2" y="hd2"/>
                </a:cxn>
                <a:cxn ang="10800000">
                  <a:pos x="wd2" y="hd2"/>
                </a:cxn>
                <a:cxn ang="16200000">
                  <a:pos x="wd2" y="hd2"/>
                </a:cxn>
              </a:cxnLst>
              <a:rect l="0" t="0" r="r" b="b"/>
              <a:pathLst>
                <a:path w="21600" h="21600" extrusionOk="0">
                  <a:moveTo>
                    <a:pt x="21600" y="15247"/>
                  </a:moveTo>
                  <a:lnTo>
                    <a:pt x="21316" y="0"/>
                  </a:lnTo>
                  <a:lnTo>
                    <a:pt x="0" y="5082"/>
                  </a:lnTo>
                  <a:lnTo>
                    <a:pt x="284" y="21600"/>
                  </a:lnTo>
                  <a:lnTo>
                    <a:pt x="21600" y="15247"/>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09" name="Shape 2309"/>
            <p:cNvSpPr/>
            <p:nvPr/>
          </p:nvSpPr>
          <p:spPr>
            <a:xfrm>
              <a:off x="333925" y="705013"/>
              <a:ext cx="47644" cy="46176"/>
            </a:xfrm>
            <a:custGeom>
              <a:avLst/>
              <a:gdLst/>
              <a:ahLst/>
              <a:cxnLst>
                <a:cxn ang="0">
                  <a:pos x="wd2" y="hd2"/>
                </a:cxn>
                <a:cxn ang="5400000">
                  <a:pos x="wd2" y="hd2"/>
                </a:cxn>
                <a:cxn ang="10800000">
                  <a:pos x="wd2" y="hd2"/>
                </a:cxn>
                <a:cxn ang="16200000">
                  <a:pos x="wd2" y="hd2"/>
                </a:cxn>
              </a:cxnLst>
              <a:rect l="0" t="0" r="r" b="b"/>
              <a:pathLst>
                <a:path w="21600" h="21600" extrusionOk="0">
                  <a:moveTo>
                    <a:pt x="17090" y="3161"/>
                  </a:moveTo>
                  <a:lnTo>
                    <a:pt x="9969" y="20283"/>
                  </a:lnTo>
                  <a:lnTo>
                    <a:pt x="12580" y="21600"/>
                  </a:lnTo>
                  <a:lnTo>
                    <a:pt x="21600" y="0"/>
                  </a:lnTo>
                  <a:lnTo>
                    <a:pt x="0" y="1054"/>
                  </a:lnTo>
                  <a:lnTo>
                    <a:pt x="237" y="4478"/>
                  </a:lnTo>
                  <a:lnTo>
                    <a:pt x="17090" y="3161"/>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10" name="Shape 2310"/>
            <p:cNvSpPr/>
            <p:nvPr/>
          </p:nvSpPr>
          <p:spPr>
            <a:xfrm>
              <a:off x="331805" y="765828"/>
              <a:ext cx="22234" cy="39419"/>
            </a:xfrm>
            <a:custGeom>
              <a:avLst/>
              <a:gdLst/>
              <a:ahLst/>
              <a:cxnLst>
                <a:cxn ang="0">
                  <a:pos x="wd2" y="hd2"/>
                </a:cxn>
                <a:cxn ang="5400000">
                  <a:pos x="wd2" y="hd2"/>
                </a:cxn>
                <a:cxn ang="10800000">
                  <a:pos x="wd2" y="hd2"/>
                </a:cxn>
                <a:cxn ang="16200000">
                  <a:pos x="wd2" y="hd2"/>
                </a:cxn>
              </a:cxnLst>
              <a:rect l="0" t="0" r="r" b="b"/>
              <a:pathLst>
                <a:path w="21600" h="21600" extrusionOk="0">
                  <a:moveTo>
                    <a:pt x="5795" y="21600"/>
                  </a:moveTo>
                  <a:lnTo>
                    <a:pt x="21600" y="1543"/>
                  </a:lnTo>
                  <a:lnTo>
                    <a:pt x="15805" y="0"/>
                  </a:lnTo>
                  <a:lnTo>
                    <a:pt x="0" y="20366"/>
                  </a:lnTo>
                  <a:lnTo>
                    <a:pt x="579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11" name="Shape 2311"/>
            <p:cNvSpPr/>
            <p:nvPr/>
          </p:nvSpPr>
          <p:spPr>
            <a:xfrm>
              <a:off x="304800" y="819886"/>
              <a:ext cx="12700" cy="47302"/>
            </a:xfrm>
            <a:custGeom>
              <a:avLst/>
              <a:gdLst/>
              <a:ahLst/>
              <a:cxnLst>
                <a:cxn ang="0">
                  <a:pos x="wd2" y="hd2"/>
                </a:cxn>
                <a:cxn ang="5400000">
                  <a:pos x="wd2" y="hd2"/>
                </a:cxn>
                <a:cxn ang="10800000">
                  <a:pos x="wd2" y="hd2"/>
                </a:cxn>
                <a:cxn ang="16200000">
                  <a:pos x="wd2" y="hd2"/>
                </a:cxn>
              </a:cxnLst>
              <a:rect l="0" t="0" r="r" b="b"/>
              <a:pathLst>
                <a:path w="21600" h="21600" extrusionOk="0">
                  <a:moveTo>
                    <a:pt x="5616" y="21600"/>
                  </a:moveTo>
                  <a:lnTo>
                    <a:pt x="21600" y="1286"/>
                  </a:lnTo>
                  <a:lnTo>
                    <a:pt x="15984" y="0"/>
                  </a:lnTo>
                  <a:lnTo>
                    <a:pt x="0" y="20571"/>
                  </a:lnTo>
                  <a:lnTo>
                    <a:pt x="5616"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12" name="Shape 2312"/>
            <p:cNvSpPr/>
            <p:nvPr/>
          </p:nvSpPr>
          <p:spPr>
            <a:xfrm>
              <a:off x="256634" y="939800"/>
              <a:ext cx="21176" cy="38292"/>
            </a:xfrm>
            <a:custGeom>
              <a:avLst/>
              <a:gdLst/>
              <a:ahLst/>
              <a:cxnLst>
                <a:cxn ang="0">
                  <a:pos x="wd2" y="hd2"/>
                </a:cxn>
                <a:cxn ang="5400000">
                  <a:pos x="wd2" y="hd2"/>
                </a:cxn>
                <a:cxn ang="10800000">
                  <a:pos x="wd2" y="hd2"/>
                </a:cxn>
                <a:cxn ang="16200000">
                  <a:pos x="wd2" y="hd2"/>
                </a:cxn>
              </a:cxnLst>
              <a:rect l="0" t="0" r="r" b="b"/>
              <a:pathLst>
                <a:path w="21600" h="21600" extrusionOk="0">
                  <a:moveTo>
                    <a:pt x="15660" y="0"/>
                  </a:moveTo>
                  <a:lnTo>
                    <a:pt x="0" y="19694"/>
                  </a:lnTo>
                  <a:lnTo>
                    <a:pt x="6480" y="21600"/>
                  </a:lnTo>
                  <a:lnTo>
                    <a:pt x="21600" y="1588"/>
                  </a:lnTo>
                  <a:lnTo>
                    <a:pt x="15660"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13" name="Shape 2313"/>
            <p:cNvSpPr/>
            <p:nvPr/>
          </p:nvSpPr>
          <p:spPr>
            <a:xfrm>
              <a:off x="278869" y="881827"/>
              <a:ext cx="24352" cy="46176"/>
            </a:xfrm>
            <a:custGeom>
              <a:avLst/>
              <a:gdLst/>
              <a:ahLst/>
              <a:cxnLst>
                <a:cxn ang="0">
                  <a:pos x="wd2" y="hd2"/>
                </a:cxn>
                <a:cxn ang="5400000">
                  <a:pos x="wd2" y="hd2"/>
                </a:cxn>
                <a:cxn ang="10800000">
                  <a:pos x="wd2" y="hd2"/>
                </a:cxn>
                <a:cxn ang="16200000">
                  <a:pos x="wd2" y="hd2"/>
                </a:cxn>
              </a:cxnLst>
              <a:rect l="0" t="0" r="r" b="b"/>
              <a:pathLst>
                <a:path w="21600" h="21600" extrusionOk="0">
                  <a:moveTo>
                    <a:pt x="5055" y="21600"/>
                  </a:moveTo>
                  <a:lnTo>
                    <a:pt x="21600" y="1301"/>
                  </a:lnTo>
                  <a:lnTo>
                    <a:pt x="16085" y="0"/>
                  </a:lnTo>
                  <a:lnTo>
                    <a:pt x="0" y="20299"/>
                  </a:lnTo>
                  <a:lnTo>
                    <a:pt x="505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14" name="Shape 2314"/>
            <p:cNvSpPr/>
            <p:nvPr/>
          </p:nvSpPr>
          <p:spPr>
            <a:xfrm>
              <a:off x="81946" y="0"/>
              <a:ext cx="300679" cy="717394"/>
            </a:xfrm>
            <a:custGeom>
              <a:avLst/>
              <a:gdLst/>
              <a:ahLst/>
              <a:cxnLst>
                <a:cxn ang="0">
                  <a:pos x="wd2" y="hd2"/>
                </a:cxn>
                <a:cxn ang="5400000">
                  <a:pos x="wd2" y="hd2"/>
                </a:cxn>
                <a:cxn ang="10800000">
                  <a:pos x="wd2" y="hd2"/>
                </a:cxn>
                <a:cxn ang="16200000">
                  <a:pos x="wd2" y="hd2"/>
                </a:cxn>
              </a:cxnLst>
              <a:rect l="0" t="0" r="r" b="b"/>
              <a:pathLst>
                <a:path w="21600" h="21600" extrusionOk="0">
                  <a:moveTo>
                    <a:pt x="13662" y="9824"/>
                  </a:moveTo>
                  <a:lnTo>
                    <a:pt x="12861" y="9909"/>
                  </a:lnTo>
                  <a:lnTo>
                    <a:pt x="12098" y="9960"/>
                  </a:lnTo>
                  <a:lnTo>
                    <a:pt x="11334" y="10028"/>
                  </a:lnTo>
                  <a:lnTo>
                    <a:pt x="10571" y="10045"/>
                  </a:lnTo>
                  <a:lnTo>
                    <a:pt x="9846" y="10062"/>
                  </a:lnTo>
                  <a:lnTo>
                    <a:pt x="9121" y="10062"/>
                  </a:lnTo>
                  <a:lnTo>
                    <a:pt x="8472" y="10045"/>
                  </a:lnTo>
                  <a:lnTo>
                    <a:pt x="7823" y="9994"/>
                  </a:lnTo>
                  <a:lnTo>
                    <a:pt x="8243" y="9095"/>
                  </a:lnTo>
                  <a:lnTo>
                    <a:pt x="8625" y="8314"/>
                  </a:lnTo>
                  <a:lnTo>
                    <a:pt x="8930" y="7720"/>
                  </a:lnTo>
                  <a:lnTo>
                    <a:pt x="9083" y="7279"/>
                  </a:lnTo>
                  <a:lnTo>
                    <a:pt x="9502" y="7364"/>
                  </a:lnTo>
                  <a:lnTo>
                    <a:pt x="9884" y="7398"/>
                  </a:lnTo>
                  <a:lnTo>
                    <a:pt x="10266" y="7415"/>
                  </a:lnTo>
                  <a:lnTo>
                    <a:pt x="10724" y="7415"/>
                  </a:lnTo>
                  <a:lnTo>
                    <a:pt x="11105" y="7381"/>
                  </a:lnTo>
                  <a:lnTo>
                    <a:pt x="11525" y="7347"/>
                  </a:lnTo>
                  <a:lnTo>
                    <a:pt x="11907" y="7262"/>
                  </a:lnTo>
                  <a:lnTo>
                    <a:pt x="12250" y="7194"/>
                  </a:lnTo>
                  <a:lnTo>
                    <a:pt x="12327" y="7381"/>
                  </a:lnTo>
                  <a:lnTo>
                    <a:pt x="12479" y="7619"/>
                  </a:lnTo>
                  <a:lnTo>
                    <a:pt x="12594" y="7907"/>
                  </a:lnTo>
                  <a:lnTo>
                    <a:pt x="12784" y="8229"/>
                  </a:lnTo>
                  <a:lnTo>
                    <a:pt x="13013" y="8569"/>
                  </a:lnTo>
                  <a:lnTo>
                    <a:pt x="13166" y="8959"/>
                  </a:lnTo>
                  <a:lnTo>
                    <a:pt x="13433" y="9383"/>
                  </a:lnTo>
                  <a:lnTo>
                    <a:pt x="13662" y="9824"/>
                  </a:lnTo>
                  <a:lnTo>
                    <a:pt x="14311" y="11012"/>
                  </a:lnTo>
                  <a:lnTo>
                    <a:pt x="15151" y="12488"/>
                  </a:lnTo>
                  <a:lnTo>
                    <a:pt x="16066" y="13998"/>
                  </a:lnTo>
                  <a:lnTo>
                    <a:pt x="16944" y="15526"/>
                  </a:lnTo>
                  <a:lnTo>
                    <a:pt x="17822" y="16968"/>
                  </a:lnTo>
                  <a:lnTo>
                    <a:pt x="18661" y="18291"/>
                  </a:lnTo>
                  <a:lnTo>
                    <a:pt x="19425" y="19377"/>
                  </a:lnTo>
                  <a:lnTo>
                    <a:pt x="19997" y="20192"/>
                  </a:lnTo>
                  <a:lnTo>
                    <a:pt x="20417" y="20684"/>
                  </a:lnTo>
                  <a:lnTo>
                    <a:pt x="20951" y="21142"/>
                  </a:lnTo>
                  <a:lnTo>
                    <a:pt x="21028" y="20633"/>
                  </a:lnTo>
                  <a:lnTo>
                    <a:pt x="20989" y="20090"/>
                  </a:lnTo>
                  <a:lnTo>
                    <a:pt x="20722" y="19241"/>
                  </a:lnTo>
                  <a:lnTo>
                    <a:pt x="20341" y="18156"/>
                  </a:lnTo>
                  <a:lnTo>
                    <a:pt x="19845" y="16832"/>
                  </a:lnTo>
                  <a:lnTo>
                    <a:pt x="19234" y="15390"/>
                  </a:lnTo>
                  <a:lnTo>
                    <a:pt x="18547" y="13846"/>
                  </a:lnTo>
                  <a:lnTo>
                    <a:pt x="17822" y="12268"/>
                  </a:lnTo>
                  <a:lnTo>
                    <a:pt x="17097" y="10690"/>
                  </a:lnTo>
                  <a:lnTo>
                    <a:pt x="17746" y="10588"/>
                  </a:lnTo>
                  <a:lnTo>
                    <a:pt x="18356" y="10486"/>
                  </a:lnTo>
                  <a:lnTo>
                    <a:pt x="18929" y="10384"/>
                  </a:lnTo>
                  <a:lnTo>
                    <a:pt x="19463" y="10282"/>
                  </a:lnTo>
                  <a:lnTo>
                    <a:pt x="19959" y="10181"/>
                  </a:lnTo>
                  <a:lnTo>
                    <a:pt x="20379" y="10062"/>
                  </a:lnTo>
                  <a:lnTo>
                    <a:pt x="20722" y="9960"/>
                  </a:lnTo>
                  <a:lnTo>
                    <a:pt x="21028" y="9841"/>
                  </a:lnTo>
                  <a:lnTo>
                    <a:pt x="21409" y="9672"/>
                  </a:lnTo>
                  <a:lnTo>
                    <a:pt x="21600" y="9451"/>
                  </a:lnTo>
                  <a:lnTo>
                    <a:pt x="21600" y="9247"/>
                  </a:lnTo>
                  <a:lnTo>
                    <a:pt x="21486" y="9061"/>
                  </a:lnTo>
                  <a:lnTo>
                    <a:pt x="21409" y="9010"/>
                  </a:lnTo>
                  <a:lnTo>
                    <a:pt x="21257" y="8942"/>
                  </a:lnTo>
                  <a:lnTo>
                    <a:pt x="21104" y="8891"/>
                  </a:lnTo>
                  <a:lnTo>
                    <a:pt x="20875" y="8857"/>
                  </a:lnTo>
                  <a:lnTo>
                    <a:pt x="20570" y="8823"/>
                  </a:lnTo>
                  <a:lnTo>
                    <a:pt x="20150" y="8857"/>
                  </a:lnTo>
                  <a:lnTo>
                    <a:pt x="19692" y="8891"/>
                  </a:lnTo>
                  <a:lnTo>
                    <a:pt x="19158" y="8993"/>
                  </a:lnTo>
                  <a:lnTo>
                    <a:pt x="18852" y="9044"/>
                  </a:lnTo>
                  <a:lnTo>
                    <a:pt x="18509" y="9129"/>
                  </a:lnTo>
                  <a:lnTo>
                    <a:pt x="18204" y="9180"/>
                  </a:lnTo>
                  <a:lnTo>
                    <a:pt x="17822" y="9247"/>
                  </a:lnTo>
                  <a:lnTo>
                    <a:pt x="17517" y="9298"/>
                  </a:lnTo>
                  <a:lnTo>
                    <a:pt x="17173" y="9349"/>
                  </a:lnTo>
                  <a:lnTo>
                    <a:pt x="16868" y="9400"/>
                  </a:lnTo>
                  <a:lnTo>
                    <a:pt x="16524" y="9451"/>
                  </a:lnTo>
                  <a:lnTo>
                    <a:pt x="16066" y="8501"/>
                  </a:lnTo>
                  <a:lnTo>
                    <a:pt x="15647" y="7602"/>
                  </a:lnTo>
                  <a:lnTo>
                    <a:pt x="15227" y="6770"/>
                  </a:lnTo>
                  <a:lnTo>
                    <a:pt x="14883" y="6058"/>
                  </a:lnTo>
                  <a:lnTo>
                    <a:pt x="14578" y="5447"/>
                  </a:lnTo>
                  <a:lnTo>
                    <a:pt x="14349" y="4955"/>
                  </a:lnTo>
                  <a:lnTo>
                    <a:pt x="14196" y="4649"/>
                  </a:lnTo>
                  <a:lnTo>
                    <a:pt x="14082" y="4479"/>
                  </a:lnTo>
                  <a:lnTo>
                    <a:pt x="13929" y="4225"/>
                  </a:lnTo>
                  <a:lnTo>
                    <a:pt x="13700" y="3987"/>
                  </a:lnTo>
                  <a:lnTo>
                    <a:pt x="13433" y="3784"/>
                  </a:lnTo>
                  <a:lnTo>
                    <a:pt x="13128" y="3614"/>
                  </a:lnTo>
                  <a:lnTo>
                    <a:pt x="12784" y="3461"/>
                  </a:lnTo>
                  <a:lnTo>
                    <a:pt x="12403" y="3343"/>
                  </a:lnTo>
                  <a:lnTo>
                    <a:pt x="11983" y="3258"/>
                  </a:lnTo>
                  <a:lnTo>
                    <a:pt x="11601" y="3190"/>
                  </a:lnTo>
                  <a:lnTo>
                    <a:pt x="11601" y="3071"/>
                  </a:lnTo>
                  <a:lnTo>
                    <a:pt x="11601" y="2562"/>
                  </a:lnTo>
                  <a:lnTo>
                    <a:pt x="12136" y="2562"/>
                  </a:lnTo>
                  <a:lnTo>
                    <a:pt x="12441" y="2562"/>
                  </a:lnTo>
                  <a:lnTo>
                    <a:pt x="12441" y="2426"/>
                  </a:lnTo>
                  <a:lnTo>
                    <a:pt x="12441" y="136"/>
                  </a:lnTo>
                  <a:lnTo>
                    <a:pt x="12441" y="0"/>
                  </a:lnTo>
                  <a:lnTo>
                    <a:pt x="12136" y="0"/>
                  </a:lnTo>
                  <a:lnTo>
                    <a:pt x="8663" y="0"/>
                  </a:lnTo>
                  <a:lnTo>
                    <a:pt x="8358" y="0"/>
                  </a:lnTo>
                  <a:lnTo>
                    <a:pt x="8358" y="136"/>
                  </a:lnTo>
                  <a:lnTo>
                    <a:pt x="8358" y="2426"/>
                  </a:lnTo>
                  <a:lnTo>
                    <a:pt x="8358" y="2562"/>
                  </a:lnTo>
                  <a:lnTo>
                    <a:pt x="8663" y="2562"/>
                  </a:lnTo>
                  <a:lnTo>
                    <a:pt x="9426" y="2562"/>
                  </a:lnTo>
                  <a:lnTo>
                    <a:pt x="9426" y="3071"/>
                  </a:lnTo>
                  <a:lnTo>
                    <a:pt x="9426" y="3122"/>
                  </a:lnTo>
                  <a:lnTo>
                    <a:pt x="9006" y="3190"/>
                  </a:lnTo>
                  <a:lnTo>
                    <a:pt x="8510" y="3275"/>
                  </a:lnTo>
                  <a:lnTo>
                    <a:pt x="8129" y="3394"/>
                  </a:lnTo>
                  <a:lnTo>
                    <a:pt x="7747" y="3529"/>
                  </a:lnTo>
                  <a:lnTo>
                    <a:pt x="7365" y="3699"/>
                  </a:lnTo>
                  <a:lnTo>
                    <a:pt x="7060" y="3886"/>
                  </a:lnTo>
                  <a:lnTo>
                    <a:pt x="6869" y="4106"/>
                  </a:lnTo>
                  <a:lnTo>
                    <a:pt x="6678" y="4361"/>
                  </a:lnTo>
                  <a:lnTo>
                    <a:pt x="0" y="18851"/>
                  </a:lnTo>
                  <a:lnTo>
                    <a:pt x="0" y="18868"/>
                  </a:lnTo>
                  <a:lnTo>
                    <a:pt x="0" y="18868"/>
                  </a:lnTo>
                  <a:lnTo>
                    <a:pt x="0" y="18868"/>
                  </a:lnTo>
                  <a:lnTo>
                    <a:pt x="0" y="18885"/>
                  </a:lnTo>
                  <a:lnTo>
                    <a:pt x="0" y="18885"/>
                  </a:lnTo>
                  <a:lnTo>
                    <a:pt x="611" y="21176"/>
                  </a:lnTo>
                  <a:lnTo>
                    <a:pt x="687" y="21600"/>
                  </a:lnTo>
                  <a:lnTo>
                    <a:pt x="1183" y="21210"/>
                  </a:lnTo>
                  <a:lnTo>
                    <a:pt x="3549" y="19208"/>
                  </a:lnTo>
                  <a:lnTo>
                    <a:pt x="3587" y="19191"/>
                  </a:lnTo>
                  <a:lnTo>
                    <a:pt x="3587" y="19157"/>
                  </a:lnTo>
                  <a:lnTo>
                    <a:pt x="3702" y="18953"/>
                  </a:lnTo>
                  <a:lnTo>
                    <a:pt x="3969" y="18376"/>
                  </a:lnTo>
                  <a:lnTo>
                    <a:pt x="4351" y="17528"/>
                  </a:lnTo>
                  <a:lnTo>
                    <a:pt x="4885" y="16442"/>
                  </a:lnTo>
                  <a:lnTo>
                    <a:pt x="5419" y="15220"/>
                  </a:lnTo>
                  <a:lnTo>
                    <a:pt x="6030" y="13897"/>
                  </a:lnTo>
                  <a:lnTo>
                    <a:pt x="6678" y="12522"/>
                  </a:lnTo>
                  <a:lnTo>
                    <a:pt x="7289" y="11182"/>
                  </a:lnTo>
                  <a:lnTo>
                    <a:pt x="7671" y="11216"/>
                  </a:lnTo>
                  <a:lnTo>
                    <a:pt x="8052" y="11233"/>
                  </a:lnTo>
                  <a:lnTo>
                    <a:pt x="8472" y="11250"/>
                  </a:lnTo>
                  <a:lnTo>
                    <a:pt x="8854" y="11250"/>
                  </a:lnTo>
                  <a:lnTo>
                    <a:pt x="9312" y="11267"/>
                  </a:lnTo>
                  <a:lnTo>
                    <a:pt x="9770" y="11267"/>
                  </a:lnTo>
                  <a:lnTo>
                    <a:pt x="10189" y="11250"/>
                  </a:lnTo>
                  <a:lnTo>
                    <a:pt x="10647" y="11250"/>
                  </a:lnTo>
                  <a:lnTo>
                    <a:pt x="11067" y="11233"/>
                  </a:lnTo>
                  <a:lnTo>
                    <a:pt x="11563" y="11216"/>
                  </a:lnTo>
                  <a:lnTo>
                    <a:pt x="11983" y="11199"/>
                  </a:lnTo>
                  <a:lnTo>
                    <a:pt x="12479" y="11182"/>
                  </a:lnTo>
                  <a:lnTo>
                    <a:pt x="12899" y="11131"/>
                  </a:lnTo>
                  <a:lnTo>
                    <a:pt x="13395" y="11097"/>
                  </a:lnTo>
                  <a:lnTo>
                    <a:pt x="13853" y="11063"/>
                  </a:lnTo>
                  <a:lnTo>
                    <a:pt x="14311" y="11012"/>
                  </a:lnTo>
                  <a:lnTo>
                    <a:pt x="13662" y="982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15" name="Shape 2315"/>
            <p:cNvSpPr/>
            <p:nvPr/>
          </p:nvSpPr>
          <p:spPr>
            <a:xfrm>
              <a:off x="91474" y="627304"/>
              <a:ext cx="32822" cy="50801"/>
            </a:xfrm>
            <a:custGeom>
              <a:avLst/>
              <a:gdLst/>
              <a:ahLst/>
              <a:cxnLst>
                <a:cxn ang="0">
                  <a:pos x="wd2" y="hd2"/>
                </a:cxn>
                <a:cxn ang="5400000">
                  <a:pos x="wd2" y="hd2"/>
                </a:cxn>
                <a:cxn ang="10800000">
                  <a:pos x="wd2" y="hd2"/>
                </a:cxn>
                <a:cxn ang="16200000">
                  <a:pos x="wd2" y="hd2"/>
                </a:cxn>
              </a:cxnLst>
              <a:rect l="0" t="0" r="r" b="b"/>
              <a:pathLst>
                <a:path w="21600" h="21600" extrusionOk="0">
                  <a:moveTo>
                    <a:pt x="21257" y="4080"/>
                  </a:moveTo>
                  <a:lnTo>
                    <a:pt x="8229" y="21600"/>
                  </a:lnTo>
                  <a:lnTo>
                    <a:pt x="3429" y="21360"/>
                  </a:lnTo>
                  <a:lnTo>
                    <a:pt x="0" y="1200"/>
                  </a:lnTo>
                  <a:lnTo>
                    <a:pt x="343" y="0"/>
                  </a:lnTo>
                  <a:lnTo>
                    <a:pt x="21600" y="3840"/>
                  </a:lnTo>
                  <a:lnTo>
                    <a:pt x="21257" y="3840"/>
                  </a:lnTo>
                  <a:lnTo>
                    <a:pt x="21257" y="3840"/>
                  </a:lnTo>
                  <a:lnTo>
                    <a:pt x="21257" y="4080"/>
                  </a:lnTo>
                  <a:lnTo>
                    <a:pt x="21257" y="40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16" name="Shape 2316"/>
            <p:cNvSpPr/>
            <p:nvPr/>
          </p:nvSpPr>
          <p:spPr>
            <a:xfrm>
              <a:off x="93591" y="379539"/>
              <a:ext cx="78347" cy="247766"/>
            </a:xfrm>
            <a:custGeom>
              <a:avLst/>
              <a:gdLst/>
              <a:ahLst/>
              <a:cxnLst>
                <a:cxn ang="0">
                  <a:pos x="wd2" y="hd2"/>
                </a:cxn>
                <a:cxn ang="5400000">
                  <a:pos x="wd2" y="hd2"/>
                </a:cxn>
                <a:cxn ang="10800000">
                  <a:pos x="wd2" y="hd2"/>
                </a:cxn>
                <a:cxn ang="16200000">
                  <a:pos x="wd2" y="hd2"/>
                </a:cxn>
              </a:cxnLst>
              <a:rect l="0" t="0" r="r" b="b"/>
              <a:pathLst>
                <a:path w="21600" h="21600" extrusionOk="0">
                  <a:moveTo>
                    <a:pt x="8903" y="21600"/>
                  </a:moveTo>
                  <a:lnTo>
                    <a:pt x="0" y="20764"/>
                  </a:lnTo>
                  <a:lnTo>
                    <a:pt x="12697" y="0"/>
                  </a:lnTo>
                  <a:lnTo>
                    <a:pt x="21600" y="738"/>
                  </a:lnTo>
                  <a:lnTo>
                    <a:pt x="19703" y="3887"/>
                  </a:lnTo>
                  <a:lnTo>
                    <a:pt x="17805" y="7085"/>
                  </a:lnTo>
                  <a:lnTo>
                    <a:pt x="15908" y="10185"/>
                  </a:lnTo>
                  <a:lnTo>
                    <a:pt x="14011" y="13137"/>
                  </a:lnTo>
                  <a:lnTo>
                    <a:pt x="12405" y="15843"/>
                  </a:lnTo>
                  <a:lnTo>
                    <a:pt x="10800" y="18254"/>
                  </a:lnTo>
                  <a:lnTo>
                    <a:pt x="9632" y="20173"/>
                  </a:lnTo>
                  <a:lnTo>
                    <a:pt x="8903"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17" name="Shape 2317"/>
            <p:cNvSpPr/>
            <p:nvPr/>
          </p:nvSpPr>
          <p:spPr>
            <a:xfrm>
              <a:off x="141237" y="114881"/>
              <a:ext cx="161986" cy="264660"/>
            </a:xfrm>
            <a:custGeom>
              <a:avLst/>
              <a:gdLst/>
              <a:ahLst/>
              <a:cxnLst>
                <a:cxn ang="0">
                  <a:pos x="wd2" y="hd2"/>
                </a:cxn>
                <a:cxn ang="5400000">
                  <a:pos x="wd2" y="hd2"/>
                </a:cxn>
                <a:cxn ang="10800000">
                  <a:pos x="wd2" y="hd2"/>
                </a:cxn>
                <a:cxn ang="16200000">
                  <a:pos x="wd2" y="hd2"/>
                </a:cxn>
              </a:cxnLst>
              <a:rect l="0" t="0" r="r" b="b"/>
              <a:pathLst>
                <a:path w="21600" h="21600" extrusionOk="0">
                  <a:moveTo>
                    <a:pt x="18645" y="17372"/>
                  </a:moveTo>
                  <a:lnTo>
                    <a:pt x="18082" y="15809"/>
                  </a:lnTo>
                  <a:lnTo>
                    <a:pt x="17519" y="14431"/>
                  </a:lnTo>
                  <a:lnTo>
                    <a:pt x="17097" y="13236"/>
                  </a:lnTo>
                  <a:lnTo>
                    <a:pt x="16745" y="12133"/>
                  </a:lnTo>
                  <a:lnTo>
                    <a:pt x="16393" y="11214"/>
                  </a:lnTo>
                  <a:lnTo>
                    <a:pt x="16182" y="10478"/>
                  </a:lnTo>
                  <a:lnTo>
                    <a:pt x="15901" y="9927"/>
                  </a:lnTo>
                  <a:lnTo>
                    <a:pt x="15831" y="9651"/>
                  </a:lnTo>
                  <a:lnTo>
                    <a:pt x="15690" y="8870"/>
                  </a:lnTo>
                  <a:lnTo>
                    <a:pt x="14846" y="9421"/>
                  </a:lnTo>
                  <a:lnTo>
                    <a:pt x="14283" y="9743"/>
                  </a:lnTo>
                  <a:lnTo>
                    <a:pt x="13579" y="9927"/>
                  </a:lnTo>
                  <a:lnTo>
                    <a:pt x="12805" y="10157"/>
                  </a:lnTo>
                  <a:lnTo>
                    <a:pt x="12031" y="10249"/>
                  </a:lnTo>
                  <a:lnTo>
                    <a:pt x="11187" y="10249"/>
                  </a:lnTo>
                  <a:lnTo>
                    <a:pt x="10483" y="10157"/>
                  </a:lnTo>
                  <a:lnTo>
                    <a:pt x="9780" y="10019"/>
                  </a:lnTo>
                  <a:lnTo>
                    <a:pt x="9076" y="9697"/>
                  </a:lnTo>
                  <a:lnTo>
                    <a:pt x="8373" y="9237"/>
                  </a:lnTo>
                  <a:lnTo>
                    <a:pt x="8162" y="9881"/>
                  </a:lnTo>
                  <a:lnTo>
                    <a:pt x="7950" y="10386"/>
                  </a:lnTo>
                  <a:lnTo>
                    <a:pt x="7739" y="11214"/>
                  </a:lnTo>
                  <a:lnTo>
                    <a:pt x="7317" y="12363"/>
                  </a:lnTo>
                  <a:lnTo>
                    <a:pt x="6895" y="13833"/>
                  </a:lnTo>
                  <a:lnTo>
                    <a:pt x="6332" y="15488"/>
                  </a:lnTo>
                  <a:lnTo>
                    <a:pt x="5699" y="17372"/>
                  </a:lnTo>
                  <a:lnTo>
                    <a:pt x="5066" y="19440"/>
                  </a:lnTo>
                  <a:lnTo>
                    <a:pt x="4433" y="21600"/>
                  </a:lnTo>
                  <a:lnTo>
                    <a:pt x="0" y="20911"/>
                  </a:lnTo>
                  <a:lnTo>
                    <a:pt x="5699" y="2849"/>
                  </a:lnTo>
                  <a:lnTo>
                    <a:pt x="6051" y="2160"/>
                  </a:lnTo>
                  <a:lnTo>
                    <a:pt x="6543" y="1609"/>
                  </a:lnTo>
                  <a:lnTo>
                    <a:pt x="7177" y="1103"/>
                  </a:lnTo>
                  <a:lnTo>
                    <a:pt x="7880" y="689"/>
                  </a:lnTo>
                  <a:lnTo>
                    <a:pt x="8584" y="414"/>
                  </a:lnTo>
                  <a:lnTo>
                    <a:pt x="9498" y="230"/>
                  </a:lnTo>
                  <a:lnTo>
                    <a:pt x="10343" y="46"/>
                  </a:lnTo>
                  <a:lnTo>
                    <a:pt x="11187" y="0"/>
                  </a:lnTo>
                  <a:lnTo>
                    <a:pt x="12102" y="46"/>
                  </a:lnTo>
                  <a:lnTo>
                    <a:pt x="13016" y="138"/>
                  </a:lnTo>
                  <a:lnTo>
                    <a:pt x="13861" y="368"/>
                  </a:lnTo>
                  <a:lnTo>
                    <a:pt x="14775" y="689"/>
                  </a:lnTo>
                  <a:lnTo>
                    <a:pt x="15479" y="1149"/>
                  </a:lnTo>
                  <a:lnTo>
                    <a:pt x="16253" y="1700"/>
                  </a:lnTo>
                  <a:lnTo>
                    <a:pt x="16745" y="2390"/>
                  </a:lnTo>
                  <a:lnTo>
                    <a:pt x="17097" y="3171"/>
                  </a:lnTo>
                  <a:lnTo>
                    <a:pt x="17238" y="3493"/>
                  </a:lnTo>
                  <a:lnTo>
                    <a:pt x="17519" y="4274"/>
                  </a:lnTo>
                  <a:lnTo>
                    <a:pt x="17941" y="5561"/>
                  </a:lnTo>
                  <a:lnTo>
                    <a:pt x="18504" y="7215"/>
                  </a:lnTo>
                  <a:lnTo>
                    <a:pt x="19137" y="9191"/>
                  </a:lnTo>
                  <a:lnTo>
                    <a:pt x="19911" y="11489"/>
                  </a:lnTo>
                  <a:lnTo>
                    <a:pt x="20685" y="14017"/>
                  </a:lnTo>
                  <a:lnTo>
                    <a:pt x="21600" y="16774"/>
                  </a:lnTo>
                  <a:lnTo>
                    <a:pt x="21248" y="16820"/>
                  </a:lnTo>
                  <a:lnTo>
                    <a:pt x="20826" y="16912"/>
                  </a:lnTo>
                  <a:lnTo>
                    <a:pt x="20545" y="17004"/>
                  </a:lnTo>
                  <a:lnTo>
                    <a:pt x="20122" y="17050"/>
                  </a:lnTo>
                  <a:lnTo>
                    <a:pt x="19771" y="17142"/>
                  </a:lnTo>
                  <a:lnTo>
                    <a:pt x="19419" y="17188"/>
                  </a:lnTo>
                  <a:lnTo>
                    <a:pt x="19067" y="17280"/>
                  </a:lnTo>
                  <a:lnTo>
                    <a:pt x="18645" y="1737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18" name="Shape 2318"/>
            <p:cNvSpPr/>
            <p:nvPr/>
          </p:nvSpPr>
          <p:spPr>
            <a:xfrm>
              <a:off x="290517" y="360394"/>
              <a:ext cx="73053" cy="2950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09" y="19704"/>
                  </a:lnTo>
                  <a:lnTo>
                    <a:pt x="16904" y="17478"/>
                  </a:lnTo>
                  <a:lnTo>
                    <a:pt x="14087" y="14922"/>
                  </a:lnTo>
                  <a:lnTo>
                    <a:pt x="11270" y="12119"/>
                  </a:lnTo>
                  <a:lnTo>
                    <a:pt x="8452" y="9234"/>
                  </a:lnTo>
                  <a:lnTo>
                    <a:pt x="5478" y="6224"/>
                  </a:lnTo>
                  <a:lnTo>
                    <a:pt x="2661" y="3339"/>
                  </a:lnTo>
                  <a:lnTo>
                    <a:pt x="0" y="495"/>
                  </a:lnTo>
                  <a:lnTo>
                    <a:pt x="626" y="453"/>
                  </a:lnTo>
                  <a:lnTo>
                    <a:pt x="1565" y="412"/>
                  </a:lnTo>
                  <a:lnTo>
                    <a:pt x="2191" y="330"/>
                  </a:lnTo>
                  <a:lnTo>
                    <a:pt x="3130" y="247"/>
                  </a:lnTo>
                  <a:lnTo>
                    <a:pt x="3913" y="206"/>
                  </a:lnTo>
                  <a:lnTo>
                    <a:pt x="4539" y="165"/>
                  </a:lnTo>
                  <a:lnTo>
                    <a:pt x="5478" y="82"/>
                  </a:lnTo>
                  <a:lnTo>
                    <a:pt x="6261" y="0"/>
                  </a:lnTo>
                  <a:lnTo>
                    <a:pt x="8609" y="3050"/>
                  </a:lnTo>
                  <a:lnTo>
                    <a:pt x="10957" y="6142"/>
                  </a:lnTo>
                  <a:lnTo>
                    <a:pt x="13304" y="9192"/>
                  </a:lnTo>
                  <a:lnTo>
                    <a:pt x="15496" y="12160"/>
                  </a:lnTo>
                  <a:lnTo>
                    <a:pt x="17374" y="14922"/>
                  </a:lnTo>
                  <a:lnTo>
                    <a:pt x="19252" y="17478"/>
                  </a:lnTo>
                  <a:lnTo>
                    <a:pt x="20504" y="19704"/>
                  </a:lnTo>
                  <a:lnTo>
                    <a:pt x="2160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19" name="Shape 2319"/>
            <p:cNvSpPr/>
            <p:nvPr/>
          </p:nvSpPr>
          <p:spPr>
            <a:xfrm>
              <a:off x="185701" y="306336"/>
              <a:ext cx="188454" cy="61943"/>
            </a:xfrm>
            <a:custGeom>
              <a:avLst/>
              <a:gdLst/>
              <a:ahLst/>
              <a:cxnLst>
                <a:cxn ang="0">
                  <a:pos x="wd2" y="hd2"/>
                </a:cxn>
                <a:cxn ang="5400000">
                  <a:pos x="wd2" y="hd2"/>
                </a:cxn>
                <a:cxn ang="10800000">
                  <a:pos x="wd2" y="hd2"/>
                </a:cxn>
                <a:cxn ang="16200000">
                  <a:pos x="wd2" y="hd2"/>
                </a:cxn>
              </a:cxnLst>
              <a:rect l="0" t="0" r="r" b="b"/>
              <a:pathLst>
                <a:path w="21600" h="21600" extrusionOk="0">
                  <a:moveTo>
                    <a:pt x="11715" y="18231"/>
                  </a:moveTo>
                  <a:lnTo>
                    <a:pt x="12081" y="18033"/>
                  </a:lnTo>
                  <a:lnTo>
                    <a:pt x="12325" y="17637"/>
                  </a:lnTo>
                  <a:lnTo>
                    <a:pt x="12692" y="17439"/>
                  </a:lnTo>
                  <a:lnTo>
                    <a:pt x="12997" y="17042"/>
                  </a:lnTo>
                  <a:lnTo>
                    <a:pt x="13302" y="16844"/>
                  </a:lnTo>
                  <a:lnTo>
                    <a:pt x="13607" y="16646"/>
                  </a:lnTo>
                  <a:lnTo>
                    <a:pt x="13973" y="16051"/>
                  </a:lnTo>
                  <a:lnTo>
                    <a:pt x="14217" y="15853"/>
                  </a:lnTo>
                  <a:lnTo>
                    <a:pt x="15132" y="15061"/>
                  </a:lnTo>
                  <a:lnTo>
                    <a:pt x="16108" y="13872"/>
                  </a:lnTo>
                  <a:lnTo>
                    <a:pt x="17024" y="12881"/>
                  </a:lnTo>
                  <a:lnTo>
                    <a:pt x="17878" y="11890"/>
                  </a:lnTo>
                  <a:lnTo>
                    <a:pt x="18732" y="10701"/>
                  </a:lnTo>
                  <a:lnTo>
                    <a:pt x="19464" y="9512"/>
                  </a:lnTo>
                  <a:lnTo>
                    <a:pt x="20075" y="8323"/>
                  </a:lnTo>
                  <a:lnTo>
                    <a:pt x="20624" y="7134"/>
                  </a:lnTo>
                  <a:lnTo>
                    <a:pt x="21051" y="6143"/>
                  </a:lnTo>
                  <a:lnTo>
                    <a:pt x="21417" y="4756"/>
                  </a:lnTo>
                  <a:lnTo>
                    <a:pt x="21600" y="3171"/>
                  </a:lnTo>
                  <a:lnTo>
                    <a:pt x="21600" y="1982"/>
                  </a:lnTo>
                  <a:lnTo>
                    <a:pt x="21539" y="793"/>
                  </a:lnTo>
                  <a:lnTo>
                    <a:pt x="21417" y="396"/>
                  </a:lnTo>
                  <a:lnTo>
                    <a:pt x="21295" y="198"/>
                  </a:lnTo>
                  <a:lnTo>
                    <a:pt x="21051" y="0"/>
                  </a:lnTo>
                  <a:lnTo>
                    <a:pt x="20746" y="0"/>
                  </a:lnTo>
                  <a:lnTo>
                    <a:pt x="20441" y="0"/>
                  </a:lnTo>
                  <a:lnTo>
                    <a:pt x="20075" y="198"/>
                  </a:lnTo>
                  <a:lnTo>
                    <a:pt x="19586" y="594"/>
                  </a:lnTo>
                  <a:lnTo>
                    <a:pt x="19098" y="1387"/>
                  </a:lnTo>
                  <a:lnTo>
                    <a:pt x="18549" y="2180"/>
                  </a:lnTo>
                  <a:lnTo>
                    <a:pt x="17939" y="2972"/>
                  </a:lnTo>
                  <a:lnTo>
                    <a:pt x="17390" y="3567"/>
                  </a:lnTo>
                  <a:lnTo>
                    <a:pt x="16841" y="4558"/>
                  </a:lnTo>
                  <a:lnTo>
                    <a:pt x="16292" y="5152"/>
                  </a:lnTo>
                  <a:lnTo>
                    <a:pt x="15803" y="5945"/>
                  </a:lnTo>
                  <a:lnTo>
                    <a:pt x="15193" y="6341"/>
                  </a:lnTo>
                  <a:lnTo>
                    <a:pt x="14644" y="6936"/>
                  </a:lnTo>
                  <a:lnTo>
                    <a:pt x="13668" y="8125"/>
                  </a:lnTo>
                  <a:lnTo>
                    <a:pt x="13424" y="8323"/>
                  </a:lnTo>
                  <a:lnTo>
                    <a:pt x="13058" y="8917"/>
                  </a:lnTo>
                  <a:lnTo>
                    <a:pt x="12753" y="9116"/>
                  </a:lnTo>
                  <a:lnTo>
                    <a:pt x="12386" y="9314"/>
                  </a:lnTo>
                  <a:lnTo>
                    <a:pt x="12142" y="9710"/>
                  </a:lnTo>
                  <a:lnTo>
                    <a:pt x="11776" y="9908"/>
                  </a:lnTo>
                  <a:lnTo>
                    <a:pt x="11471" y="10106"/>
                  </a:lnTo>
                  <a:lnTo>
                    <a:pt x="11166" y="10503"/>
                  </a:lnTo>
                  <a:lnTo>
                    <a:pt x="10190" y="11295"/>
                  </a:lnTo>
                  <a:lnTo>
                    <a:pt x="8847" y="12286"/>
                  </a:lnTo>
                  <a:lnTo>
                    <a:pt x="7505" y="12881"/>
                  </a:lnTo>
                  <a:lnTo>
                    <a:pt x="6224" y="13673"/>
                  </a:lnTo>
                  <a:lnTo>
                    <a:pt x="4942" y="13872"/>
                  </a:lnTo>
                  <a:lnTo>
                    <a:pt x="3783" y="14070"/>
                  </a:lnTo>
                  <a:lnTo>
                    <a:pt x="2563" y="14070"/>
                  </a:lnTo>
                  <a:lnTo>
                    <a:pt x="1464" y="13872"/>
                  </a:lnTo>
                  <a:lnTo>
                    <a:pt x="427" y="13475"/>
                  </a:lnTo>
                  <a:lnTo>
                    <a:pt x="0" y="21006"/>
                  </a:lnTo>
                  <a:lnTo>
                    <a:pt x="1159" y="21402"/>
                  </a:lnTo>
                  <a:lnTo>
                    <a:pt x="2380" y="21600"/>
                  </a:lnTo>
                  <a:lnTo>
                    <a:pt x="3722" y="21600"/>
                  </a:lnTo>
                  <a:lnTo>
                    <a:pt x="5064" y="21402"/>
                  </a:lnTo>
                  <a:lnTo>
                    <a:pt x="6468" y="21204"/>
                  </a:lnTo>
                  <a:lnTo>
                    <a:pt x="7871" y="20411"/>
                  </a:lnTo>
                  <a:lnTo>
                    <a:pt x="9336" y="19817"/>
                  </a:lnTo>
                  <a:lnTo>
                    <a:pt x="10739" y="18826"/>
                  </a:lnTo>
                  <a:lnTo>
                    <a:pt x="11715" y="1823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20" name="Shape 2320"/>
            <p:cNvSpPr/>
            <p:nvPr/>
          </p:nvSpPr>
          <p:spPr>
            <a:xfrm>
              <a:off x="204758" y="154298"/>
              <a:ext cx="45527" cy="4842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3009" y="21103"/>
                  </a:lnTo>
                  <a:lnTo>
                    <a:pt x="14973" y="20607"/>
                  </a:lnTo>
                  <a:lnTo>
                    <a:pt x="16691" y="19862"/>
                  </a:lnTo>
                  <a:lnTo>
                    <a:pt x="18409" y="18372"/>
                  </a:lnTo>
                  <a:lnTo>
                    <a:pt x="19882" y="16634"/>
                  </a:lnTo>
                  <a:lnTo>
                    <a:pt x="20618" y="14897"/>
                  </a:lnTo>
                  <a:lnTo>
                    <a:pt x="21355" y="12910"/>
                  </a:lnTo>
                  <a:lnTo>
                    <a:pt x="21600" y="10924"/>
                  </a:lnTo>
                  <a:lnTo>
                    <a:pt x="21355" y="8690"/>
                  </a:lnTo>
                  <a:lnTo>
                    <a:pt x="20618" y="6703"/>
                  </a:lnTo>
                  <a:lnTo>
                    <a:pt x="19882" y="4966"/>
                  </a:lnTo>
                  <a:lnTo>
                    <a:pt x="18409" y="3228"/>
                  </a:lnTo>
                  <a:lnTo>
                    <a:pt x="16691" y="1738"/>
                  </a:lnTo>
                  <a:lnTo>
                    <a:pt x="14973" y="993"/>
                  </a:lnTo>
                  <a:lnTo>
                    <a:pt x="13009" y="248"/>
                  </a:lnTo>
                  <a:lnTo>
                    <a:pt x="10800" y="0"/>
                  </a:lnTo>
                  <a:lnTo>
                    <a:pt x="8591" y="248"/>
                  </a:lnTo>
                  <a:lnTo>
                    <a:pt x="6627" y="993"/>
                  </a:lnTo>
                  <a:lnTo>
                    <a:pt x="4909" y="1738"/>
                  </a:lnTo>
                  <a:lnTo>
                    <a:pt x="3191" y="3228"/>
                  </a:lnTo>
                  <a:lnTo>
                    <a:pt x="1718" y="4966"/>
                  </a:lnTo>
                  <a:lnTo>
                    <a:pt x="982" y="6703"/>
                  </a:lnTo>
                  <a:lnTo>
                    <a:pt x="245" y="8690"/>
                  </a:lnTo>
                  <a:lnTo>
                    <a:pt x="0" y="10924"/>
                  </a:lnTo>
                  <a:lnTo>
                    <a:pt x="245" y="12910"/>
                  </a:lnTo>
                  <a:lnTo>
                    <a:pt x="982" y="14897"/>
                  </a:lnTo>
                  <a:lnTo>
                    <a:pt x="1718" y="16634"/>
                  </a:lnTo>
                  <a:lnTo>
                    <a:pt x="3191" y="18372"/>
                  </a:lnTo>
                  <a:lnTo>
                    <a:pt x="4909" y="19862"/>
                  </a:lnTo>
                  <a:lnTo>
                    <a:pt x="6627" y="20607"/>
                  </a:lnTo>
                  <a:lnTo>
                    <a:pt x="8591" y="21103"/>
                  </a:lnTo>
                  <a:lnTo>
                    <a:pt x="10800" y="21600"/>
                  </a:lnTo>
                  <a:close/>
                </a:path>
              </a:pathLst>
            </a:custGeom>
            <a:solidFill>
              <a:srgbClr val="000000"/>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21" name="Shape 2321"/>
            <p:cNvSpPr/>
            <p:nvPr/>
          </p:nvSpPr>
          <p:spPr>
            <a:xfrm>
              <a:off x="213228" y="163307"/>
              <a:ext cx="28587" cy="30409"/>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1200" y="7200"/>
                  </a:lnTo>
                  <a:lnTo>
                    <a:pt x="3200" y="3200"/>
                  </a:lnTo>
                  <a:lnTo>
                    <a:pt x="7200" y="1200"/>
                  </a:lnTo>
                  <a:lnTo>
                    <a:pt x="11200" y="0"/>
                  </a:lnTo>
                  <a:lnTo>
                    <a:pt x="15200" y="1200"/>
                  </a:lnTo>
                  <a:lnTo>
                    <a:pt x="18400" y="3200"/>
                  </a:lnTo>
                  <a:lnTo>
                    <a:pt x="20800" y="7200"/>
                  </a:lnTo>
                  <a:lnTo>
                    <a:pt x="21600" y="11200"/>
                  </a:lnTo>
                  <a:lnTo>
                    <a:pt x="20800" y="15200"/>
                  </a:lnTo>
                  <a:lnTo>
                    <a:pt x="18400" y="18400"/>
                  </a:lnTo>
                  <a:lnTo>
                    <a:pt x="15200" y="20800"/>
                  </a:lnTo>
                  <a:lnTo>
                    <a:pt x="11200" y="21600"/>
                  </a:lnTo>
                  <a:lnTo>
                    <a:pt x="7200" y="20800"/>
                  </a:lnTo>
                  <a:lnTo>
                    <a:pt x="3200" y="18400"/>
                  </a:lnTo>
                  <a:lnTo>
                    <a:pt x="1200" y="15200"/>
                  </a:lnTo>
                  <a:lnTo>
                    <a:pt x="0" y="11200"/>
                  </a:lnTo>
                  <a:close/>
                </a:path>
              </a:pathLst>
            </a:custGeom>
            <a:solidFill>
              <a:srgbClr val="D7E0E8"/>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22" name="Shape 2322"/>
            <p:cNvSpPr/>
            <p:nvPr/>
          </p:nvSpPr>
          <p:spPr>
            <a:xfrm>
              <a:off x="842112" y="453869"/>
              <a:ext cx="166222" cy="192582"/>
            </a:xfrm>
            <a:custGeom>
              <a:avLst/>
              <a:gdLst/>
              <a:ahLst/>
              <a:cxnLst>
                <a:cxn ang="0">
                  <a:pos x="wd2" y="hd2"/>
                </a:cxn>
                <a:cxn ang="5400000">
                  <a:pos x="wd2" y="hd2"/>
                </a:cxn>
                <a:cxn ang="10800000">
                  <a:pos x="wd2" y="hd2"/>
                </a:cxn>
                <a:cxn ang="16200000">
                  <a:pos x="wd2" y="hd2"/>
                </a:cxn>
              </a:cxnLst>
              <a:rect l="0" t="0" r="r" b="b"/>
              <a:pathLst>
                <a:path w="21600" h="21600" extrusionOk="0">
                  <a:moveTo>
                    <a:pt x="14906" y="14337"/>
                  </a:moveTo>
                  <a:lnTo>
                    <a:pt x="7108" y="14337"/>
                  </a:lnTo>
                  <a:lnTo>
                    <a:pt x="5038" y="17937"/>
                  </a:lnTo>
                  <a:lnTo>
                    <a:pt x="4762" y="18568"/>
                  </a:lnTo>
                  <a:lnTo>
                    <a:pt x="4555" y="19074"/>
                  </a:lnTo>
                  <a:lnTo>
                    <a:pt x="4417" y="19516"/>
                  </a:lnTo>
                  <a:lnTo>
                    <a:pt x="4417" y="20021"/>
                  </a:lnTo>
                  <a:lnTo>
                    <a:pt x="4486" y="20526"/>
                  </a:lnTo>
                  <a:lnTo>
                    <a:pt x="4831" y="20779"/>
                  </a:lnTo>
                  <a:lnTo>
                    <a:pt x="5452" y="21032"/>
                  </a:lnTo>
                  <a:lnTo>
                    <a:pt x="6487" y="21095"/>
                  </a:lnTo>
                  <a:lnTo>
                    <a:pt x="6487" y="21600"/>
                  </a:lnTo>
                  <a:lnTo>
                    <a:pt x="0" y="21600"/>
                  </a:lnTo>
                  <a:lnTo>
                    <a:pt x="0" y="21095"/>
                  </a:lnTo>
                  <a:lnTo>
                    <a:pt x="483" y="21032"/>
                  </a:lnTo>
                  <a:lnTo>
                    <a:pt x="828" y="20905"/>
                  </a:lnTo>
                  <a:lnTo>
                    <a:pt x="1242" y="20589"/>
                  </a:lnTo>
                  <a:lnTo>
                    <a:pt x="1656" y="20211"/>
                  </a:lnTo>
                  <a:lnTo>
                    <a:pt x="2139" y="19642"/>
                  </a:lnTo>
                  <a:lnTo>
                    <a:pt x="2760" y="18821"/>
                  </a:lnTo>
                  <a:lnTo>
                    <a:pt x="3450" y="17684"/>
                  </a:lnTo>
                  <a:lnTo>
                    <a:pt x="4417" y="16168"/>
                  </a:lnTo>
                  <a:lnTo>
                    <a:pt x="14699" y="0"/>
                  </a:lnTo>
                  <a:lnTo>
                    <a:pt x="15527" y="0"/>
                  </a:lnTo>
                  <a:lnTo>
                    <a:pt x="18909" y="18316"/>
                  </a:lnTo>
                  <a:lnTo>
                    <a:pt x="19047" y="19074"/>
                  </a:lnTo>
                  <a:lnTo>
                    <a:pt x="19185" y="19705"/>
                  </a:lnTo>
                  <a:lnTo>
                    <a:pt x="19461" y="20147"/>
                  </a:lnTo>
                  <a:lnTo>
                    <a:pt x="19668" y="20526"/>
                  </a:lnTo>
                  <a:lnTo>
                    <a:pt x="19944" y="20716"/>
                  </a:lnTo>
                  <a:lnTo>
                    <a:pt x="20427" y="20968"/>
                  </a:lnTo>
                  <a:lnTo>
                    <a:pt x="20910" y="21032"/>
                  </a:lnTo>
                  <a:lnTo>
                    <a:pt x="21600" y="21095"/>
                  </a:lnTo>
                  <a:lnTo>
                    <a:pt x="21600" y="21600"/>
                  </a:lnTo>
                  <a:lnTo>
                    <a:pt x="12905" y="21600"/>
                  </a:lnTo>
                  <a:lnTo>
                    <a:pt x="12905" y="21095"/>
                  </a:lnTo>
                  <a:lnTo>
                    <a:pt x="13595" y="21095"/>
                  </a:lnTo>
                  <a:lnTo>
                    <a:pt x="14147" y="21032"/>
                  </a:lnTo>
                  <a:lnTo>
                    <a:pt x="14630" y="20905"/>
                  </a:lnTo>
                  <a:lnTo>
                    <a:pt x="14975" y="20716"/>
                  </a:lnTo>
                  <a:lnTo>
                    <a:pt x="15251" y="20589"/>
                  </a:lnTo>
                  <a:lnTo>
                    <a:pt x="15458" y="20274"/>
                  </a:lnTo>
                  <a:lnTo>
                    <a:pt x="15527" y="19958"/>
                  </a:lnTo>
                  <a:lnTo>
                    <a:pt x="15665" y="19516"/>
                  </a:lnTo>
                  <a:lnTo>
                    <a:pt x="15665" y="19453"/>
                  </a:lnTo>
                  <a:lnTo>
                    <a:pt x="15665" y="19200"/>
                  </a:lnTo>
                  <a:lnTo>
                    <a:pt x="15665" y="18884"/>
                  </a:lnTo>
                  <a:lnTo>
                    <a:pt x="15527" y="18568"/>
                  </a:lnTo>
                  <a:lnTo>
                    <a:pt x="14906" y="14337"/>
                  </a:lnTo>
                  <a:lnTo>
                    <a:pt x="14699" y="13200"/>
                  </a:lnTo>
                  <a:lnTo>
                    <a:pt x="13181" y="4800"/>
                  </a:lnTo>
                  <a:lnTo>
                    <a:pt x="13181" y="4800"/>
                  </a:lnTo>
                  <a:lnTo>
                    <a:pt x="13112" y="4800"/>
                  </a:lnTo>
                  <a:lnTo>
                    <a:pt x="7867" y="13200"/>
                  </a:lnTo>
                  <a:lnTo>
                    <a:pt x="14699" y="13200"/>
                  </a:lnTo>
                  <a:lnTo>
                    <a:pt x="14906" y="14337"/>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23" name="Shape 2323"/>
            <p:cNvSpPr/>
            <p:nvPr/>
          </p:nvSpPr>
          <p:spPr>
            <a:xfrm>
              <a:off x="1094089" y="534955"/>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324" name="Shape 2324"/>
            <p:cNvSpPr/>
            <p:nvPr/>
          </p:nvSpPr>
          <p:spPr>
            <a:xfrm>
              <a:off x="1094089" y="593518"/>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325" name="Shape 2325"/>
            <p:cNvSpPr/>
            <p:nvPr/>
          </p:nvSpPr>
          <p:spPr>
            <a:xfrm>
              <a:off x="1320656" y="515810"/>
              <a:ext cx="132342" cy="136273"/>
            </a:xfrm>
            <a:custGeom>
              <a:avLst/>
              <a:gdLst/>
              <a:ahLst/>
              <a:cxnLst>
                <a:cxn ang="0">
                  <a:pos x="wd2" y="hd2"/>
                </a:cxn>
                <a:cxn ang="5400000">
                  <a:pos x="wd2" y="hd2"/>
                </a:cxn>
                <a:cxn ang="10800000">
                  <a:pos x="wd2" y="hd2"/>
                </a:cxn>
                <a:cxn ang="16200000">
                  <a:pos x="wd2" y="hd2"/>
                </a:cxn>
              </a:cxnLst>
              <a:rect l="0" t="0" r="r" b="b"/>
              <a:pathLst>
                <a:path w="21600" h="21600" extrusionOk="0">
                  <a:moveTo>
                    <a:pt x="8813" y="3675"/>
                  </a:moveTo>
                  <a:lnTo>
                    <a:pt x="8294" y="9052"/>
                  </a:lnTo>
                  <a:lnTo>
                    <a:pt x="7776" y="13265"/>
                  </a:lnTo>
                  <a:lnTo>
                    <a:pt x="7258" y="16491"/>
                  </a:lnTo>
                  <a:lnTo>
                    <a:pt x="6912" y="18642"/>
                  </a:lnTo>
                  <a:lnTo>
                    <a:pt x="6566" y="19807"/>
                  </a:lnTo>
                  <a:lnTo>
                    <a:pt x="6221" y="20614"/>
                  </a:lnTo>
                  <a:lnTo>
                    <a:pt x="5530" y="21241"/>
                  </a:lnTo>
                  <a:lnTo>
                    <a:pt x="4579" y="21600"/>
                  </a:lnTo>
                  <a:lnTo>
                    <a:pt x="3802" y="21600"/>
                  </a:lnTo>
                  <a:lnTo>
                    <a:pt x="3024" y="21241"/>
                  </a:lnTo>
                  <a:lnTo>
                    <a:pt x="2419" y="20704"/>
                  </a:lnTo>
                  <a:lnTo>
                    <a:pt x="2160" y="19987"/>
                  </a:lnTo>
                  <a:lnTo>
                    <a:pt x="1987" y="19001"/>
                  </a:lnTo>
                  <a:lnTo>
                    <a:pt x="2246" y="18194"/>
                  </a:lnTo>
                  <a:lnTo>
                    <a:pt x="2592" y="17567"/>
                  </a:lnTo>
                  <a:lnTo>
                    <a:pt x="3024" y="17119"/>
                  </a:lnTo>
                  <a:lnTo>
                    <a:pt x="3629" y="16402"/>
                  </a:lnTo>
                  <a:lnTo>
                    <a:pt x="4234" y="15505"/>
                  </a:lnTo>
                  <a:lnTo>
                    <a:pt x="4838" y="14609"/>
                  </a:lnTo>
                  <a:lnTo>
                    <a:pt x="5098" y="13444"/>
                  </a:lnTo>
                  <a:lnTo>
                    <a:pt x="6307" y="3675"/>
                  </a:lnTo>
                  <a:lnTo>
                    <a:pt x="4320" y="3675"/>
                  </a:lnTo>
                  <a:lnTo>
                    <a:pt x="3542" y="3764"/>
                  </a:lnTo>
                  <a:lnTo>
                    <a:pt x="2678" y="4123"/>
                  </a:lnTo>
                  <a:lnTo>
                    <a:pt x="2160" y="4481"/>
                  </a:lnTo>
                  <a:lnTo>
                    <a:pt x="1642" y="5019"/>
                  </a:lnTo>
                  <a:lnTo>
                    <a:pt x="691" y="6363"/>
                  </a:lnTo>
                  <a:lnTo>
                    <a:pt x="0" y="6363"/>
                  </a:lnTo>
                  <a:lnTo>
                    <a:pt x="259" y="5736"/>
                  </a:lnTo>
                  <a:lnTo>
                    <a:pt x="518" y="4661"/>
                  </a:lnTo>
                  <a:lnTo>
                    <a:pt x="1123" y="3495"/>
                  </a:lnTo>
                  <a:lnTo>
                    <a:pt x="1901" y="2151"/>
                  </a:lnTo>
                  <a:lnTo>
                    <a:pt x="2246" y="1703"/>
                  </a:lnTo>
                  <a:lnTo>
                    <a:pt x="2506" y="1255"/>
                  </a:lnTo>
                  <a:lnTo>
                    <a:pt x="2938" y="986"/>
                  </a:lnTo>
                  <a:lnTo>
                    <a:pt x="3456" y="717"/>
                  </a:lnTo>
                  <a:lnTo>
                    <a:pt x="3888" y="359"/>
                  </a:lnTo>
                  <a:lnTo>
                    <a:pt x="4493" y="179"/>
                  </a:lnTo>
                  <a:lnTo>
                    <a:pt x="5098" y="0"/>
                  </a:lnTo>
                  <a:lnTo>
                    <a:pt x="5789" y="0"/>
                  </a:lnTo>
                  <a:lnTo>
                    <a:pt x="21254" y="0"/>
                  </a:lnTo>
                  <a:lnTo>
                    <a:pt x="21254" y="3675"/>
                  </a:lnTo>
                  <a:lnTo>
                    <a:pt x="16070" y="3675"/>
                  </a:lnTo>
                  <a:lnTo>
                    <a:pt x="15725" y="7080"/>
                  </a:lnTo>
                  <a:lnTo>
                    <a:pt x="15638" y="9859"/>
                  </a:lnTo>
                  <a:lnTo>
                    <a:pt x="15552" y="12100"/>
                  </a:lnTo>
                  <a:lnTo>
                    <a:pt x="15552" y="13713"/>
                  </a:lnTo>
                  <a:lnTo>
                    <a:pt x="15638" y="14609"/>
                  </a:lnTo>
                  <a:lnTo>
                    <a:pt x="15811" y="15416"/>
                  </a:lnTo>
                  <a:lnTo>
                    <a:pt x="16157" y="16133"/>
                  </a:lnTo>
                  <a:lnTo>
                    <a:pt x="16589" y="16760"/>
                  </a:lnTo>
                  <a:lnTo>
                    <a:pt x="16848" y="16939"/>
                  </a:lnTo>
                  <a:lnTo>
                    <a:pt x="17107" y="17208"/>
                  </a:lnTo>
                  <a:lnTo>
                    <a:pt x="17453" y="17298"/>
                  </a:lnTo>
                  <a:lnTo>
                    <a:pt x="17798" y="17477"/>
                  </a:lnTo>
                  <a:lnTo>
                    <a:pt x="18230" y="17477"/>
                  </a:lnTo>
                  <a:lnTo>
                    <a:pt x="18749" y="17477"/>
                  </a:lnTo>
                  <a:lnTo>
                    <a:pt x="19094" y="17298"/>
                  </a:lnTo>
                  <a:lnTo>
                    <a:pt x="19613" y="16939"/>
                  </a:lnTo>
                  <a:lnTo>
                    <a:pt x="20218" y="16222"/>
                  </a:lnTo>
                  <a:lnTo>
                    <a:pt x="20563" y="15505"/>
                  </a:lnTo>
                  <a:lnTo>
                    <a:pt x="20650" y="14788"/>
                  </a:lnTo>
                  <a:lnTo>
                    <a:pt x="20736" y="14340"/>
                  </a:lnTo>
                  <a:lnTo>
                    <a:pt x="21600" y="14340"/>
                  </a:lnTo>
                  <a:lnTo>
                    <a:pt x="21514" y="15595"/>
                  </a:lnTo>
                  <a:lnTo>
                    <a:pt x="21254" y="16850"/>
                  </a:lnTo>
                  <a:lnTo>
                    <a:pt x="20909" y="17925"/>
                  </a:lnTo>
                  <a:lnTo>
                    <a:pt x="20563" y="18822"/>
                  </a:lnTo>
                  <a:lnTo>
                    <a:pt x="20045" y="19539"/>
                  </a:lnTo>
                  <a:lnTo>
                    <a:pt x="19526" y="20166"/>
                  </a:lnTo>
                  <a:lnTo>
                    <a:pt x="19008" y="20614"/>
                  </a:lnTo>
                  <a:lnTo>
                    <a:pt x="18662" y="20883"/>
                  </a:lnTo>
                  <a:lnTo>
                    <a:pt x="18317" y="21152"/>
                  </a:lnTo>
                  <a:lnTo>
                    <a:pt x="17971" y="21241"/>
                  </a:lnTo>
                  <a:lnTo>
                    <a:pt x="17453" y="21421"/>
                  </a:lnTo>
                  <a:lnTo>
                    <a:pt x="17021" y="21421"/>
                  </a:lnTo>
                  <a:lnTo>
                    <a:pt x="16589" y="21510"/>
                  </a:lnTo>
                  <a:lnTo>
                    <a:pt x="16070" y="21421"/>
                  </a:lnTo>
                  <a:lnTo>
                    <a:pt x="15552" y="21241"/>
                  </a:lnTo>
                  <a:lnTo>
                    <a:pt x="15120" y="20973"/>
                  </a:lnTo>
                  <a:lnTo>
                    <a:pt x="14688" y="20524"/>
                  </a:lnTo>
                  <a:lnTo>
                    <a:pt x="14083" y="19807"/>
                  </a:lnTo>
                  <a:lnTo>
                    <a:pt x="13565" y="18822"/>
                  </a:lnTo>
                  <a:lnTo>
                    <a:pt x="13133" y="17836"/>
                  </a:lnTo>
                  <a:lnTo>
                    <a:pt x="12874" y="16222"/>
                  </a:lnTo>
                  <a:lnTo>
                    <a:pt x="12787" y="14430"/>
                  </a:lnTo>
                  <a:lnTo>
                    <a:pt x="12787" y="12368"/>
                  </a:lnTo>
                  <a:lnTo>
                    <a:pt x="12874" y="10486"/>
                  </a:lnTo>
                  <a:lnTo>
                    <a:pt x="13565" y="3675"/>
                  </a:lnTo>
                  <a:lnTo>
                    <a:pt x="8813" y="3675"/>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26" name="Shape 2326"/>
            <p:cNvSpPr/>
            <p:nvPr/>
          </p:nvSpPr>
          <p:spPr>
            <a:xfrm>
              <a:off x="1469938" y="519189"/>
              <a:ext cx="99521" cy="1272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826" y="7264"/>
                  </a:lnTo>
                  <a:lnTo>
                    <a:pt x="5170" y="6021"/>
                  </a:lnTo>
                  <a:lnTo>
                    <a:pt x="5515" y="4874"/>
                  </a:lnTo>
                  <a:lnTo>
                    <a:pt x="5630" y="4014"/>
                  </a:lnTo>
                  <a:lnTo>
                    <a:pt x="5745" y="3441"/>
                  </a:lnTo>
                  <a:lnTo>
                    <a:pt x="5630" y="2867"/>
                  </a:lnTo>
                  <a:lnTo>
                    <a:pt x="5400" y="2485"/>
                  </a:lnTo>
                  <a:lnTo>
                    <a:pt x="4711" y="2007"/>
                  </a:lnTo>
                  <a:lnTo>
                    <a:pt x="3677" y="1912"/>
                  </a:lnTo>
                  <a:lnTo>
                    <a:pt x="3102" y="1912"/>
                  </a:lnTo>
                  <a:lnTo>
                    <a:pt x="2757" y="2007"/>
                  </a:lnTo>
                  <a:lnTo>
                    <a:pt x="2183" y="2103"/>
                  </a:lnTo>
                  <a:lnTo>
                    <a:pt x="1609" y="2198"/>
                  </a:lnTo>
                  <a:lnTo>
                    <a:pt x="1609" y="1338"/>
                  </a:lnTo>
                  <a:lnTo>
                    <a:pt x="2872" y="1242"/>
                  </a:lnTo>
                  <a:lnTo>
                    <a:pt x="4021" y="1051"/>
                  </a:lnTo>
                  <a:lnTo>
                    <a:pt x="5170" y="956"/>
                  </a:lnTo>
                  <a:lnTo>
                    <a:pt x="6434" y="669"/>
                  </a:lnTo>
                  <a:lnTo>
                    <a:pt x="7468" y="478"/>
                  </a:lnTo>
                  <a:lnTo>
                    <a:pt x="8617" y="382"/>
                  </a:lnTo>
                  <a:lnTo>
                    <a:pt x="9766" y="191"/>
                  </a:lnTo>
                  <a:lnTo>
                    <a:pt x="10800" y="0"/>
                  </a:lnTo>
                  <a:lnTo>
                    <a:pt x="10915" y="191"/>
                  </a:lnTo>
                  <a:lnTo>
                    <a:pt x="8157" y="9940"/>
                  </a:lnTo>
                  <a:lnTo>
                    <a:pt x="8157" y="9940"/>
                  </a:lnTo>
                  <a:lnTo>
                    <a:pt x="8617" y="9080"/>
                  </a:lnTo>
                  <a:lnTo>
                    <a:pt x="9421" y="7742"/>
                  </a:lnTo>
                  <a:lnTo>
                    <a:pt x="10455" y="6308"/>
                  </a:lnTo>
                  <a:lnTo>
                    <a:pt x="11719" y="4779"/>
                  </a:lnTo>
                  <a:lnTo>
                    <a:pt x="12983" y="3345"/>
                  </a:lnTo>
                  <a:lnTo>
                    <a:pt x="14477" y="2007"/>
                  </a:lnTo>
                  <a:lnTo>
                    <a:pt x="15855" y="1051"/>
                  </a:lnTo>
                  <a:lnTo>
                    <a:pt x="17234" y="287"/>
                  </a:lnTo>
                  <a:lnTo>
                    <a:pt x="18728" y="0"/>
                  </a:lnTo>
                  <a:lnTo>
                    <a:pt x="19762" y="191"/>
                  </a:lnTo>
                  <a:lnTo>
                    <a:pt x="20681" y="573"/>
                  </a:lnTo>
                  <a:lnTo>
                    <a:pt x="21370" y="1338"/>
                  </a:lnTo>
                  <a:lnTo>
                    <a:pt x="21600" y="2485"/>
                  </a:lnTo>
                  <a:lnTo>
                    <a:pt x="21255" y="3919"/>
                  </a:lnTo>
                  <a:lnTo>
                    <a:pt x="20451" y="4683"/>
                  </a:lnTo>
                  <a:lnTo>
                    <a:pt x="19532" y="4970"/>
                  </a:lnTo>
                  <a:lnTo>
                    <a:pt x="18843" y="4970"/>
                  </a:lnTo>
                  <a:lnTo>
                    <a:pt x="17464" y="4683"/>
                  </a:lnTo>
                  <a:lnTo>
                    <a:pt x="16889" y="4110"/>
                  </a:lnTo>
                  <a:lnTo>
                    <a:pt x="16430" y="3441"/>
                  </a:lnTo>
                  <a:lnTo>
                    <a:pt x="15855" y="3250"/>
                  </a:lnTo>
                  <a:lnTo>
                    <a:pt x="15051" y="3441"/>
                  </a:lnTo>
                  <a:lnTo>
                    <a:pt x="14247" y="4110"/>
                  </a:lnTo>
                  <a:lnTo>
                    <a:pt x="13328" y="4970"/>
                  </a:lnTo>
                  <a:lnTo>
                    <a:pt x="12409" y="6021"/>
                  </a:lnTo>
                  <a:lnTo>
                    <a:pt x="11604" y="7073"/>
                  </a:lnTo>
                  <a:lnTo>
                    <a:pt x="10800" y="8028"/>
                  </a:lnTo>
                  <a:lnTo>
                    <a:pt x="10226" y="8984"/>
                  </a:lnTo>
                  <a:lnTo>
                    <a:pt x="9996" y="9366"/>
                  </a:lnTo>
                  <a:lnTo>
                    <a:pt x="9191" y="10704"/>
                  </a:lnTo>
                  <a:lnTo>
                    <a:pt x="8502" y="11947"/>
                  </a:lnTo>
                  <a:lnTo>
                    <a:pt x="7813" y="13094"/>
                  </a:lnTo>
                  <a:lnTo>
                    <a:pt x="7353" y="14336"/>
                  </a:lnTo>
                  <a:lnTo>
                    <a:pt x="6664" y="15770"/>
                  </a:lnTo>
                  <a:lnTo>
                    <a:pt x="5974" y="17395"/>
                  </a:lnTo>
                  <a:lnTo>
                    <a:pt x="5400" y="19402"/>
                  </a:lnTo>
                  <a:lnTo>
                    <a:pt x="4366"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327" name="Shape 2327"/>
            <p:cNvSpPr/>
            <p:nvPr/>
          </p:nvSpPr>
          <p:spPr>
            <a:xfrm>
              <a:off x="1591690" y="458373"/>
              <a:ext cx="49761" cy="799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0996"/>
                  </a:lnTo>
                  <a:lnTo>
                    <a:pt x="9290" y="14652"/>
                  </a:lnTo>
                  <a:lnTo>
                    <a:pt x="10219" y="13897"/>
                  </a:lnTo>
                  <a:lnTo>
                    <a:pt x="11381" y="12839"/>
                  </a:lnTo>
                  <a:lnTo>
                    <a:pt x="12542" y="11631"/>
                  </a:lnTo>
                  <a:lnTo>
                    <a:pt x="13239" y="10422"/>
                  </a:lnTo>
                  <a:lnTo>
                    <a:pt x="13935" y="9969"/>
                  </a:lnTo>
                  <a:lnTo>
                    <a:pt x="14400" y="9063"/>
                  </a:lnTo>
                  <a:lnTo>
                    <a:pt x="14632" y="8006"/>
                  </a:lnTo>
                  <a:lnTo>
                    <a:pt x="14632" y="6948"/>
                  </a:lnTo>
                  <a:lnTo>
                    <a:pt x="14168" y="4834"/>
                  </a:lnTo>
                  <a:lnTo>
                    <a:pt x="12774" y="3474"/>
                  </a:lnTo>
                  <a:lnTo>
                    <a:pt x="10916" y="2870"/>
                  </a:lnTo>
                  <a:lnTo>
                    <a:pt x="9290" y="2417"/>
                  </a:lnTo>
                  <a:lnTo>
                    <a:pt x="7200" y="2417"/>
                  </a:lnTo>
                  <a:lnTo>
                    <a:pt x="5342" y="2870"/>
                  </a:lnTo>
                  <a:lnTo>
                    <a:pt x="3948" y="3323"/>
                  </a:lnTo>
                  <a:lnTo>
                    <a:pt x="3019" y="4078"/>
                  </a:lnTo>
                  <a:lnTo>
                    <a:pt x="2323" y="4834"/>
                  </a:lnTo>
                  <a:lnTo>
                    <a:pt x="1858" y="5589"/>
                  </a:lnTo>
                  <a:lnTo>
                    <a:pt x="1626" y="6042"/>
                  </a:lnTo>
                  <a:lnTo>
                    <a:pt x="1394" y="6495"/>
                  </a:lnTo>
                  <a:lnTo>
                    <a:pt x="232" y="6495"/>
                  </a:lnTo>
                  <a:lnTo>
                    <a:pt x="465" y="5287"/>
                  </a:lnTo>
                  <a:lnTo>
                    <a:pt x="1394" y="3927"/>
                  </a:lnTo>
                  <a:lnTo>
                    <a:pt x="3019" y="2266"/>
                  </a:lnTo>
                  <a:lnTo>
                    <a:pt x="5342" y="906"/>
                  </a:lnTo>
                  <a:lnTo>
                    <a:pt x="7200" y="151"/>
                  </a:lnTo>
                  <a:lnTo>
                    <a:pt x="9290" y="0"/>
                  </a:lnTo>
                  <a:lnTo>
                    <a:pt x="11381" y="0"/>
                  </a:lnTo>
                  <a:lnTo>
                    <a:pt x="13239" y="151"/>
                  </a:lnTo>
                  <a:lnTo>
                    <a:pt x="14865" y="755"/>
                  </a:lnTo>
                  <a:lnTo>
                    <a:pt x="16490" y="1359"/>
                  </a:lnTo>
                  <a:lnTo>
                    <a:pt x="17652" y="2417"/>
                  </a:lnTo>
                  <a:lnTo>
                    <a:pt x="18348" y="3474"/>
                  </a:lnTo>
                  <a:lnTo>
                    <a:pt x="19045" y="5287"/>
                  </a:lnTo>
                  <a:lnTo>
                    <a:pt x="19045" y="6646"/>
                  </a:lnTo>
                  <a:lnTo>
                    <a:pt x="18813" y="7703"/>
                  </a:lnTo>
                  <a:lnTo>
                    <a:pt x="18116" y="8308"/>
                  </a:lnTo>
                  <a:lnTo>
                    <a:pt x="16723" y="10120"/>
                  </a:lnTo>
                  <a:lnTo>
                    <a:pt x="15329" y="11782"/>
                  </a:lnTo>
                  <a:lnTo>
                    <a:pt x="13239" y="13443"/>
                  </a:lnTo>
                  <a:lnTo>
                    <a:pt x="11381" y="14652"/>
                  </a:lnTo>
                  <a:lnTo>
                    <a:pt x="4877" y="19183"/>
                  </a:lnTo>
                  <a:lnTo>
                    <a:pt x="15561" y="19183"/>
                  </a:lnTo>
                  <a:lnTo>
                    <a:pt x="17652" y="19032"/>
                  </a:lnTo>
                  <a:lnTo>
                    <a:pt x="19045" y="18579"/>
                  </a:lnTo>
                  <a:lnTo>
                    <a:pt x="19742" y="18126"/>
                  </a:lnTo>
                  <a:lnTo>
                    <a:pt x="20671" y="17220"/>
                  </a:lnTo>
                  <a:lnTo>
                    <a:pt x="21600" y="17220"/>
                  </a:lnTo>
                  <a:lnTo>
                    <a:pt x="18813"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2394" name="Group 2394"/>
          <p:cNvGrpSpPr/>
          <p:nvPr/>
        </p:nvGrpSpPr>
        <p:grpSpPr>
          <a:xfrm>
            <a:off x="515258" y="127000"/>
            <a:ext cx="1513723" cy="1482643"/>
            <a:chOff x="0" y="0"/>
            <a:chExt cx="1513722" cy="1482642"/>
          </a:xfrm>
        </p:grpSpPr>
        <p:sp>
          <p:nvSpPr>
            <p:cNvPr id="2329" name="Shape 2329"/>
            <p:cNvSpPr/>
            <p:nvPr/>
          </p:nvSpPr>
          <p:spPr>
            <a:xfrm>
              <a:off x="665209" y="183267"/>
              <a:ext cx="464168" cy="662255"/>
            </a:xfrm>
            <a:custGeom>
              <a:avLst/>
              <a:gdLst/>
              <a:ahLst/>
              <a:cxnLst>
                <a:cxn ang="0">
                  <a:pos x="wd2" y="hd2"/>
                </a:cxn>
                <a:cxn ang="5400000">
                  <a:pos x="wd2" y="hd2"/>
                </a:cxn>
                <a:cxn ang="10800000">
                  <a:pos x="wd2" y="hd2"/>
                </a:cxn>
                <a:cxn ang="16200000">
                  <a:pos x="wd2" y="hd2"/>
                </a:cxn>
              </a:cxnLst>
              <a:rect l="0" t="0" r="r" b="b"/>
              <a:pathLst>
                <a:path w="21600" h="21600" extrusionOk="0">
                  <a:moveTo>
                    <a:pt x="6432" y="1278"/>
                  </a:moveTo>
                  <a:lnTo>
                    <a:pt x="10078" y="0"/>
                  </a:lnTo>
                  <a:lnTo>
                    <a:pt x="14343" y="1374"/>
                  </a:lnTo>
                  <a:lnTo>
                    <a:pt x="20327" y="6822"/>
                  </a:lnTo>
                  <a:lnTo>
                    <a:pt x="20431" y="6943"/>
                  </a:lnTo>
                  <a:lnTo>
                    <a:pt x="20706" y="7208"/>
                  </a:lnTo>
                  <a:lnTo>
                    <a:pt x="20981" y="7690"/>
                  </a:lnTo>
                  <a:lnTo>
                    <a:pt x="21290" y="8317"/>
                  </a:lnTo>
                  <a:lnTo>
                    <a:pt x="21531" y="9088"/>
                  </a:lnTo>
                  <a:lnTo>
                    <a:pt x="21600" y="10029"/>
                  </a:lnTo>
                  <a:lnTo>
                    <a:pt x="21462" y="11113"/>
                  </a:lnTo>
                  <a:lnTo>
                    <a:pt x="20981" y="12343"/>
                  </a:lnTo>
                  <a:lnTo>
                    <a:pt x="20431" y="13428"/>
                  </a:lnTo>
                  <a:lnTo>
                    <a:pt x="19674" y="14754"/>
                  </a:lnTo>
                  <a:lnTo>
                    <a:pt x="18848" y="16224"/>
                  </a:lnTo>
                  <a:lnTo>
                    <a:pt x="17989" y="17719"/>
                  </a:lnTo>
                  <a:lnTo>
                    <a:pt x="17232" y="19117"/>
                  </a:lnTo>
                  <a:lnTo>
                    <a:pt x="16613" y="20322"/>
                  </a:lnTo>
                  <a:lnTo>
                    <a:pt x="16200" y="21142"/>
                  </a:lnTo>
                  <a:lnTo>
                    <a:pt x="16097" y="21552"/>
                  </a:lnTo>
                  <a:lnTo>
                    <a:pt x="16062" y="21600"/>
                  </a:lnTo>
                  <a:lnTo>
                    <a:pt x="15856" y="21528"/>
                  </a:lnTo>
                  <a:lnTo>
                    <a:pt x="15546" y="21383"/>
                  </a:lnTo>
                  <a:lnTo>
                    <a:pt x="15134" y="21190"/>
                  </a:lnTo>
                  <a:lnTo>
                    <a:pt x="14618" y="20973"/>
                  </a:lnTo>
                  <a:lnTo>
                    <a:pt x="14068" y="20708"/>
                  </a:lnTo>
                  <a:lnTo>
                    <a:pt x="13483" y="20395"/>
                  </a:lnTo>
                  <a:lnTo>
                    <a:pt x="12864" y="20057"/>
                  </a:lnTo>
                  <a:lnTo>
                    <a:pt x="12210" y="19768"/>
                  </a:lnTo>
                  <a:lnTo>
                    <a:pt x="11591" y="19430"/>
                  </a:lnTo>
                  <a:lnTo>
                    <a:pt x="11041" y="19117"/>
                  </a:lnTo>
                  <a:lnTo>
                    <a:pt x="10525" y="18852"/>
                  </a:lnTo>
                  <a:lnTo>
                    <a:pt x="10078" y="18611"/>
                  </a:lnTo>
                  <a:lnTo>
                    <a:pt x="9699" y="18442"/>
                  </a:lnTo>
                  <a:lnTo>
                    <a:pt x="9527" y="18321"/>
                  </a:lnTo>
                  <a:lnTo>
                    <a:pt x="9424" y="18273"/>
                  </a:lnTo>
                  <a:lnTo>
                    <a:pt x="3405" y="20371"/>
                  </a:lnTo>
                  <a:lnTo>
                    <a:pt x="172" y="12512"/>
                  </a:lnTo>
                  <a:lnTo>
                    <a:pt x="0" y="8413"/>
                  </a:lnTo>
                  <a:lnTo>
                    <a:pt x="34" y="8317"/>
                  </a:lnTo>
                  <a:lnTo>
                    <a:pt x="206" y="8100"/>
                  </a:lnTo>
                  <a:lnTo>
                    <a:pt x="447" y="7762"/>
                  </a:lnTo>
                  <a:lnTo>
                    <a:pt x="757" y="7329"/>
                  </a:lnTo>
                  <a:lnTo>
                    <a:pt x="1169" y="6822"/>
                  </a:lnTo>
                  <a:lnTo>
                    <a:pt x="1548" y="6244"/>
                  </a:lnTo>
                  <a:lnTo>
                    <a:pt x="2029" y="5593"/>
                  </a:lnTo>
                  <a:lnTo>
                    <a:pt x="2545" y="4966"/>
                  </a:lnTo>
                  <a:lnTo>
                    <a:pt x="3061" y="4291"/>
                  </a:lnTo>
                  <a:lnTo>
                    <a:pt x="3611" y="3664"/>
                  </a:lnTo>
                  <a:lnTo>
                    <a:pt x="4127" y="3038"/>
                  </a:lnTo>
                  <a:lnTo>
                    <a:pt x="4678" y="2507"/>
                  </a:lnTo>
                  <a:lnTo>
                    <a:pt x="5159" y="2049"/>
                  </a:lnTo>
                  <a:lnTo>
                    <a:pt x="5641" y="1663"/>
                  </a:lnTo>
                  <a:lnTo>
                    <a:pt x="6054" y="1398"/>
                  </a:lnTo>
                  <a:lnTo>
                    <a:pt x="6432" y="1278"/>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30" name="Shape 2330"/>
            <p:cNvSpPr/>
            <p:nvPr/>
          </p:nvSpPr>
          <p:spPr>
            <a:xfrm>
              <a:off x="447907" y="113789"/>
              <a:ext cx="347389" cy="337040"/>
            </a:xfrm>
            <a:custGeom>
              <a:avLst/>
              <a:gdLst/>
              <a:ahLst/>
              <a:cxnLst>
                <a:cxn ang="0">
                  <a:pos x="wd2" y="hd2"/>
                </a:cxn>
                <a:cxn ang="5400000">
                  <a:pos x="wd2" y="hd2"/>
                </a:cxn>
                <a:cxn ang="10800000">
                  <a:pos x="wd2" y="hd2"/>
                </a:cxn>
                <a:cxn ang="16200000">
                  <a:pos x="wd2" y="hd2"/>
                </a:cxn>
              </a:cxnLst>
              <a:rect l="0" t="0" r="r" b="b"/>
              <a:pathLst>
                <a:path w="21600" h="21600" extrusionOk="0">
                  <a:moveTo>
                    <a:pt x="21600" y="7073"/>
                  </a:moveTo>
                  <a:lnTo>
                    <a:pt x="19854" y="7406"/>
                  </a:lnTo>
                  <a:lnTo>
                    <a:pt x="18383" y="6836"/>
                  </a:lnTo>
                  <a:lnTo>
                    <a:pt x="17923" y="6171"/>
                  </a:lnTo>
                  <a:lnTo>
                    <a:pt x="17786" y="6076"/>
                  </a:lnTo>
                  <a:lnTo>
                    <a:pt x="17510" y="5744"/>
                  </a:lnTo>
                  <a:lnTo>
                    <a:pt x="17234" y="5317"/>
                  </a:lnTo>
                  <a:lnTo>
                    <a:pt x="17188" y="4842"/>
                  </a:lnTo>
                  <a:lnTo>
                    <a:pt x="17096" y="4557"/>
                  </a:lnTo>
                  <a:lnTo>
                    <a:pt x="16958" y="4178"/>
                  </a:lnTo>
                  <a:lnTo>
                    <a:pt x="16637" y="3798"/>
                  </a:lnTo>
                  <a:lnTo>
                    <a:pt x="16315" y="3418"/>
                  </a:lnTo>
                  <a:lnTo>
                    <a:pt x="15947" y="3038"/>
                  </a:lnTo>
                  <a:lnTo>
                    <a:pt x="15534" y="2658"/>
                  </a:lnTo>
                  <a:lnTo>
                    <a:pt x="15212" y="2326"/>
                  </a:lnTo>
                  <a:lnTo>
                    <a:pt x="14890" y="2089"/>
                  </a:lnTo>
                  <a:lnTo>
                    <a:pt x="14614" y="1899"/>
                  </a:lnTo>
                  <a:lnTo>
                    <a:pt x="14247" y="1709"/>
                  </a:lnTo>
                  <a:lnTo>
                    <a:pt x="13879" y="1567"/>
                  </a:lnTo>
                  <a:lnTo>
                    <a:pt x="13511" y="1377"/>
                  </a:lnTo>
                  <a:lnTo>
                    <a:pt x="12684" y="1187"/>
                  </a:lnTo>
                  <a:lnTo>
                    <a:pt x="11857" y="949"/>
                  </a:lnTo>
                  <a:lnTo>
                    <a:pt x="11168" y="712"/>
                  </a:lnTo>
                  <a:lnTo>
                    <a:pt x="10570" y="570"/>
                  </a:lnTo>
                  <a:lnTo>
                    <a:pt x="10019" y="380"/>
                  </a:lnTo>
                  <a:lnTo>
                    <a:pt x="9651" y="332"/>
                  </a:lnTo>
                  <a:lnTo>
                    <a:pt x="9421" y="237"/>
                  </a:lnTo>
                  <a:lnTo>
                    <a:pt x="9329" y="237"/>
                  </a:lnTo>
                  <a:lnTo>
                    <a:pt x="9237" y="190"/>
                  </a:lnTo>
                  <a:lnTo>
                    <a:pt x="8962" y="142"/>
                  </a:lnTo>
                  <a:lnTo>
                    <a:pt x="8548" y="95"/>
                  </a:lnTo>
                  <a:lnTo>
                    <a:pt x="7997" y="0"/>
                  </a:lnTo>
                  <a:lnTo>
                    <a:pt x="7307" y="95"/>
                  </a:lnTo>
                  <a:lnTo>
                    <a:pt x="6618" y="237"/>
                  </a:lnTo>
                  <a:lnTo>
                    <a:pt x="5883" y="522"/>
                  </a:lnTo>
                  <a:lnTo>
                    <a:pt x="5101" y="1044"/>
                  </a:lnTo>
                  <a:lnTo>
                    <a:pt x="4182" y="1804"/>
                  </a:lnTo>
                  <a:lnTo>
                    <a:pt x="3401" y="2564"/>
                  </a:lnTo>
                  <a:lnTo>
                    <a:pt x="2620" y="3371"/>
                  </a:lnTo>
                  <a:lnTo>
                    <a:pt x="1930" y="4130"/>
                  </a:lnTo>
                  <a:lnTo>
                    <a:pt x="1333" y="4842"/>
                  </a:lnTo>
                  <a:lnTo>
                    <a:pt x="873" y="5554"/>
                  </a:lnTo>
                  <a:lnTo>
                    <a:pt x="506" y="6266"/>
                  </a:lnTo>
                  <a:lnTo>
                    <a:pt x="276" y="6836"/>
                  </a:lnTo>
                  <a:lnTo>
                    <a:pt x="138" y="7785"/>
                  </a:lnTo>
                  <a:lnTo>
                    <a:pt x="46" y="8450"/>
                  </a:lnTo>
                  <a:lnTo>
                    <a:pt x="0" y="8925"/>
                  </a:lnTo>
                  <a:lnTo>
                    <a:pt x="0" y="9115"/>
                  </a:lnTo>
                  <a:lnTo>
                    <a:pt x="138" y="9589"/>
                  </a:lnTo>
                  <a:lnTo>
                    <a:pt x="368" y="10681"/>
                  </a:lnTo>
                  <a:lnTo>
                    <a:pt x="827" y="11916"/>
                  </a:lnTo>
                  <a:lnTo>
                    <a:pt x="1333" y="12818"/>
                  </a:lnTo>
                  <a:lnTo>
                    <a:pt x="1654" y="13102"/>
                  </a:lnTo>
                  <a:lnTo>
                    <a:pt x="1976" y="13340"/>
                  </a:lnTo>
                  <a:lnTo>
                    <a:pt x="2252" y="13577"/>
                  </a:lnTo>
                  <a:lnTo>
                    <a:pt x="2574" y="13815"/>
                  </a:lnTo>
                  <a:lnTo>
                    <a:pt x="2757" y="13957"/>
                  </a:lnTo>
                  <a:lnTo>
                    <a:pt x="2987" y="14099"/>
                  </a:lnTo>
                  <a:lnTo>
                    <a:pt x="3079" y="14194"/>
                  </a:lnTo>
                  <a:lnTo>
                    <a:pt x="3125" y="14242"/>
                  </a:lnTo>
                  <a:lnTo>
                    <a:pt x="4688" y="15808"/>
                  </a:lnTo>
                  <a:lnTo>
                    <a:pt x="4734" y="15808"/>
                  </a:lnTo>
                  <a:lnTo>
                    <a:pt x="4826" y="15808"/>
                  </a:lnTo>
                  <a:lnTo>
                    <a:pt x="5055" y="15808"/>
                  </a:lnTo>
                  <a:lnTo>
                    <a:pt x="5285" y="15856"/>
                  </a:lnTo>
                  <a:lnTo>
                    <a:pt x="5561" y="15903"/>
                  </a:lnTo>
                  <a:lnTo>
                    <a:pt x="5837" y="16046"/>
                  </a:lnTo>
                  <a:lnTo>
                    <a:pt x="6112" y="16188"/>
                  </a:lnTo>
                  <a:lnTo>
                    <a:pt x="6296" y="16425"/>
                  </a:lnTo>
                  <a:lnTo>
                    <a:pt x="6526" y="16758"/>
                  </a:lnTo>
                  <a:lnTo>
                    <a:pt x="6664" y="17233"/>
                  </a:lnTo>
                  <a:lnTo>
                    <a:pt x="6848" y="17802"/>
                  </a:lnTo>
                  <a:lnTo>
                    <a:pt x="7077" y="18324"/>
                  </a:lnTo>
                  <a:lnTo>
                    <a:pt x="7307" y="18894"/>
                  </a:lnTo>
                  <a:lnTo>
                    <a:pt x="7629" y="19274"/>
                  </a:lnTo>
                  <a:lnTo>
                    <a:pt x="7997" y="19606"/>
                  </a:lnTo>
                  <a:lnTo>
                    <a:pt x="8410" y="19654"/>
                  </a:lnTo>
                  <a:lnTo>
                    <a:pt x="8548" y="19654"/>
                  </a:lnTo>
                  <a:lnTo>
                    <a:pt x="8824" y="19654"/>
                  </a:lnTo>
                  <a:lnTo>
                    <a:pt x="9283" y="19416"/>
                  </a:lnTo>
                  <a:lnTo>
                    <a:pt x="9789" y="18894"/>
                  </a:lnTo>
                  <a:lnTo>
                    <a:pt x="10019" y="18894"/>
                  </a:lnTo>
                  <a:lnTo>
                    <a:pt x="10386" y="19036"/>
                  </a:lnTo>
                  <a:lnTo>
                    <a:pt x="10846" y="19416"/>
                  </a:lnTo>
                  <a:lnTo>
                    <a:pt x="11443" y="19796"/>
                  </a:lnTo>
                  <a:lnTo>
                    <a:pt x="12041" y="20223"/>
                  </a:lnTo>
                  <a:lnTo>
                    <a:pt x="12638" y="20698"/>
                  </a:lnTo>
                  <a:lnTo>
                    <a:pt x="13098" y="20935"/>
                  </a:lnTo>
                  <a:lnTo>
                    <a:pt x="13466" y="21078"/>
                  </a:lnTo>
                  <a:lnTo>
                    <a:pt x="13695" y="21078"/>
                  </a:lnTo>
                  <a:lnTo>
                    <a:pt x="13971" y="21030"/>
                  </a:lnTo>
                  <a:lnTo>
                    <a:pt x="14293" y="20888"/>
                  </a:lnTo>
                  <a:lnTo>
                    <a:pt x="14614" y="20793"/>
                  </a:lnTo>
                  <a:lnTo>
                    <a:pt x="14936" y="20745"/>
                  </a:lnTo>
                  <a:lnTo>
                    <a:pt x="15212" y="20603"/>
                  </a:lnTo>
                  <a:lnTo>
                    <a:pt x="15350" y="20556"/>
                  </a:lnTo>
                  <a:lnTo>
                    <a:pt x="15442" y="20556"/>
                  </a:lnTo>
                  <a:lnTo>
                    <a:pt x="17004" y="18514"/>
                  </a:lnTo>
                  <a:lnTo>
                    <a:pt x="17786" y="18942"/>
                  </a:lnTo>
                  <a:lnTo>
                    <a:pt x="18245" y="21600"/>
                  </a:lnTo>
                  <a:lnTo>
                    <a:pt x="21600" y="7073"/>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31" name="Shape 2331"/>
            <p:cNvSpPr/>
            <p:nvPr/>
          </p:nvSpPr>
          <p:spPr>
            <a:xfrm>
              <a:off x="577993" y="138920"/>
              <a:ext cx="150783" cy="153738"/>
            </a:xfrm>
            <a:custGeom>
              <a:avLst/>
              <a:gdLst/>
              <a:ahLst/>
              <a:cxnLst>
                <a:cxn ang="0">
                  <a:pos x="wd2" y="hd2"/>
                </a:cxn>
                <a:cxn ang="5400000">
                  <a:pos x="wd2" y="hd2"/>
                </a:cxn>
                <a:cxn ang="10800000">
                  <a:pos x="wd2" y="hd2"/>
                </a:cxn>
                <a:cxn ang="16200000">
                  <a:pos x="wd2" y="hd2"/>
                </a:cxn>
              </a:cxnLst>
              <a:rect l="0" t="0" r="r" b="b"/>
              <a:pathLst>
                <a:path w="21600" h="21600" extrusionOk="0">
                  <a:moveTo>
                    <a:pt x="847" y="9856"/>
                  </a:moveTo>
                  <a:lnTo>
                    <a:pt x="318" y="11429"/>
                  </a:lnTo>
                  <a:lnTo>
                    <a:pt x="0" y="13107"/>
                  </a:lnTo>
                  <a:lnTo>
                    <a:pt x="212" y="14680"/>
                  </a:lnTo>
                  <a:lnTo>
                    <a:pt x="424" y="15518"/>
                  </a:lnTo>
                  <a:lnTo>
                    <a:pt x="4447" y="17825"/>
                  </a:lnTo>
                  <a:lnTo>
                    <a:pt x="8259" y="21600"/>
                  </a:lnTo>
                  <a:lnTo>
                    <a:pt x="9635" y="19293"/>
                  </a:lnTo>
                  <a:lnTo>
                    <a:pt x="9212" y="18874"/>
                  </a:lnTo>
                  <a:lnTo>
                    <a:pt x="8259" y="17720"/>
                  </a:lnTo>
                  <a:lnTo>
                    <a:pt x="7412" y="16252"/>
                  </a:lnTo>
                  <a:lnTo>
                    <a:pt x="7094" y="15099"/>
                  </a:lnTo>
                  <a:lnTo>
                    <a:pt x="7412" y="13946"/>
                  </a:lnTo>
                  <a:lnTo>
                    <a:pt x="7624" y="13002"/>
                  </a:lnTo>
                  <a:lnTo>
                    <a:pt x="8259" y="12268"/>
                  </a:lnTo>
                  <a:lnTo>
                    <a:pt x="9424" y="11744"/>
                  </a:lnTo>
                  <a:lnTo>
                    <a:pt x="10165" y="11429"/>
                  </a:lnTo>
                  <a:lnTo>
                    <a:pt x="11012" y="11219"/>
                  </a:lnTo>
                  <a:lnTo>
                    <a:pt x="11965" y="11010"/>
                  </a:lnTo>
                  <a:lnTo>
                    <a:pt x="12812" y="10905"/>
                  </a:lnTo>
                  <a:lnTo>
                    <a:pt x="13553" y="11010"/>
                  </a:lnTo>
                  <a:lnTo>
                    <a:pt x="14294" y="11115"/>
                  </a:lnTo>
                  <a:lnTo>
                    <a:pt x="14929" y="11744"/>
                  </a:lnTo>
                  <a:lnTo>
                    <a:pt x="15247" y="12478"/>
                  </a:lnTo>
                  <a:lnTo>
                    <a:pt x="15671" y="13946"/>
                  </a:lnTo>
                  <a:lnTo>
                    <a:pt x="16200" y="15099"/>
                  </a:lnTo>
                  <a:lnTo>
                    <a:pt x="16624" y="15518"/>
                  </a:lnTo>
                  <a:lnTo>
                    <a:pt x="17259" y="15414"/>
                  </a:lnTo>
                  <a:lnTo>
                    <a:pt x="17788" y="15099"/>
                  </a:lnTo>
                  <a:lnTo>
                    <a:pt x="18318" y="14365"/>
                  </a:lnTo>
                  <a:lnTo>
                    <a:pt x="19059" y="13631"/>
                  </a:lnTo>
                  <a:lnTo>
                    <a:pt x="19800" y="12792"/>
                  </a:lnTo>
                  <a:lnTo>
                    <a:pt x="20541" y="11953"/>
                  </a:lnTo>
                  <a:lnTo>
                    <a:pt x="21176" y="11219"/>
                  </a:lnTo>
                  <a:lnTo>
                    <a:pt x="21494" y="10695"/>
                  </a:lnTo>
                  <a:lnTo>
                    <a:pt x="21600" y="10590"/>
                  </a:lnTo>
                  <a:lnTo>
                    <a:pt x="21388" y="10381"/>
                  </a:lnTo>
                  <a:lnTo>
                    <a:pt x="20647" y="9647"/>
                  </a:lnTo>
                  <a:lnTo>
                    <a:pt x="20012" y="8808"/>
                  </a:lnTo>
                  <a:lnTo>
                    <a:pt x="19694" y="7759"/>
                  </a:lnTo>
                  <a:lnTo>
                    <a:pt x="19482" y="7025"/>
                  </a:lnTo>
                  <a:lnTo>
                    <a:pt x="18953" y="6291"/>
                  </a:lnTo>
                  <a:lnTo>
                    <a:pt x="18212" y="5348"/>
                  </a:lnTo>
                  <a:lnTo>
                    <a:pt x="17365" y="4299"/>
                  </a:lnTo>
                  <a:lnTo>
                    <a:pt x="16412" y="3460"/>
                  </a:lnTo>
                  <a:lnTo>
                    <a:pt x="15247" y="2621"/>
                  </a:lnTo>
                  <a:lnTo>
                    <a:pt x="14294" y="1887"/>
                  </a:lnTo>
                  <a:lnTo>
                    <a:pt x="13341" y="1468"/>
                  </a:lnTo>
                  <a:lnTo>
                    <a:pt x="12282" y="944"/>
                  </a:lnTo>
                  <a:lnTo>
                    <a:pt x="11118" y="524"/>
                  </a:lnTo>
                  <a:lnTo>
                    <a:pt x="10165" y="210"/>
                  </a:lnTo>
                  <a:lnTo>
                    <a:pt x="9212" y="0"/>
                  </a:lnTo>
                  <a:lnTo>
                    <a:pt x="8365" y="0"/>
                  </a:lnTo>
                  <a:lnTo>
                    <a:pt x="7624" y="0"/>
                  </a:lnTo>
                  <a:lnTo>
                    <a:pt x="6988" y="210"/>
                  </a:lnTo>
                  <a:lnTo>
                    <a:pt x="6353" y="524"/>
                  </a:lnTo>
                  <a:lnTo>
                    <a:pt x="5400" y="1363"/>
                  </a:lnTo>
                  <a:lnTo>
                    <a:pt x="4659" y="2307"/>
                  </a:lnTo>
                  <a:lnTo>
                    <a:pt x="3918" y="3460"/>
                  </a:lnTo>
                  <a:lnTo>
                    <a:pt x="3388" y="4823"/>
                  </a:lnTo>
                  <a:lnTo>
                    <a:pt x="2859" y="6291"/>
                  </a:lnTo>
                  <a:lnTo>
                    <a:pt x="2224" y="7550"/>
                  </a:lnTo>
                  <a:lnTo>
                    <a:pt x="1588" y="8808"/>
                  </a:lnTo>
                  <a:lnTo>
                    <a:pt x="847" y="9856"/>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32" name="Shape 2332"/>
            <p:cNvSpPr/>
            <p:nvPr/>
          </p:nvSpPr>
          <p:spPr>
            <a:xfrm>
              <a:off x="727296" y="239441"/>
              <a:ext cx="57653" cy="146346"/>
            </a:xfrm>
            <a:custGeom>
              <a:avLst/>
              <a:gdLst/>
              <a:ahLst/>
              <a:cxnLst>
                <a:cxn ang="0">
                  <a:pos x="wd2" y="hd2"/>
                </a:cxn>
                <a:cxn ang="5400000">
                  <a:pos x="wd2" y="hd2"/>
                </a:cxn>
                <a:cxn ang="10800000">
                  <a:pos x="wd2" y="hd2"/>
                </a:cxn>
                <a:cxn ang="16200000">
                  <a:pos x="wd2" y="hd2"/>
                </a:cxn>
              </a:cxnLst>
              <a:rect l="0" t="0" r="r" b="b"/>
              <a:pathLst>
                <a:path w="21600" h="21600" extrusionOk="0">
                  <a:moveTo>
                    <a:pt x="12462" y="21600"/>
                  </a:moveTo>
                  <a:lnTo>
                    <a:pt x="0" y="12873"/>
                  </a:lnTo>
                  <a:lnTo>
                    <a:pt x="6092" y="327"/>
                  </a:lnTo>
                  <a:lnTo>
                    <a:pt x="21600" y="0"/>
                  </a:lnTo>
                  <a:lnTo>
                    <a:pt x="12462"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33" name="Shape 2333"/>
            <p:cNvSpPr/>
            <p:nvPr/>
          </p:nvSpPr>
          <p:spPr>
            <a:xfrm>
              <a:off x="690339" y="242396"/>
              <a:ext cx="31045" cy="84261"/>
            </a:xfrm>
            <a:custGeom>
              <a:avLst/>
              <a:gdLst/>
              <a:ahLst/>
              <a:cxnLst>
                <a:cxn ang="0">
                  <a:pos x="wd2" y="hd2"/>
                </a:cxn>
                <a:cxn ang="5400000">
                  <a:pos x="wd2" y="hd2"/>
                </a:cxn>
                <a:cxn ang="10800000">
                  <a:pos x="wd2" y="hd2"/>
                </a:cxn>
                <a:cxn ang="16200000">
                  <a:pos x="wd2" y="hd2"/>
                </a:cxn>
              </a:cxnLst>
              <a:rect l="0" t="0" r="r" b="b"/>
              <a:pathLst>
                <a:path w="21600" h="21600" extrusionOk="0">
                  <a:moveTo>
                    <a:pt x="0" y="6881"/>
                  </a:moveTo>
                  <a:lnTo>
                    <a:pt x="6322" y="14336"/>
                  </a:lnTo>
                  <a:lnTo>
                    <a:pt x="6322" y="21600"/>
                  </a:lnTo>
                  <a:lnTo>
                    <a:pt x="8429" y="20071"/>
                  </a:lnTo>
                  <a:lnTo>
                    <a:pt x="12644" y="16057"/>
                  </a:lnTo>
                  <a:lnTo>
                    <a:pt x="16859" y="11087"/>
                  </a:lnTo>
                  <a:lnTo>
                    <a:pt x="20020" y="6117"/>
                  </a:lnTo>
                  <a:lnTo>
                    <a:pt x="21073" y="2867"/>
                  </a:lnTo>
                  <a:lnTo>
                    <a:pt x="21600" y="956"/>
                  </a:lnTo>
                  <a:lnTo>
                    <a:pt x="21600" y="191"/>
                  </a:lnTo>
                  <a:lnTo>
                    <a:pt x="21600" y="0"/>
                  </a:lnTo>
                  <a:lnTo>
                    <a:pt x="21073" y="573"/>
                  </a:lnTo>
                  <a:lnTo>
                    <a:pt x="20020" y="1338"/>
                  </a:lnTo>
                  <a:lnTo>
                    <a:pt x="17912" y="2485"/>
                  </a:lnTo>
                  <a:lnTo>
                    <a:pt x="15805" y="3823"/>
                  </a:lnTo>
                  <a:lnTo>
                    <a:pt x="12644" y="5161"/>
                  </a:lnTo>
                  <a:lnTo>
                    <a:pt x="8956" y="6117"/>
                  </a:lnTo>
                  <a:lnTo>
                    <a:pt x="4741" y="6881"/>
                  </a:lnTo>
                  <a:lnTo>
                    <a:pt x="0" y="6881"/>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334" name="Shape 2334"/>
            <p:cNvSpPr/>
            <p:nvPr/>
          </p:nvSpPr>
          <p:spPr>
            <a:xfrm>
              <a:off x="560254" y="313352"/>
              <a:ext cx="19218" cy="280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00" y="1662"/>
                  </a:lnTo>
                  <a:lnTo>
                    <a:pt x="16000" y="6092"/>
                  </a:lnTo>
                  <a:lnTo>
                    <a:pt x="11200" y="11631"/>
                  </a:lnTo>
                  <a:lnTo>
                    <a:pt x="8800" y="13292"/>
                  </a:lnTo>
                  <a:lnTo>
                    <a:pt x="6400" y="13292"/>
                  </a:lnTo>
                  <a:lnTo>
                    <a:pt x="5600" y="12185"/>
                  </a:lnTo>
                  <a:lnTo>
                    <a:pt x="4800" y="10523"/>
                  </a:lnTo>
                  <a:lnTo>
                    <a:pt x="2400" y="9415"/>
                  </a:lnTo>
                  <a:lnTo>
                    <a:pt x="0" y="10523"/>
                  </a:lnTo>
                  <a:lnTo>
                    <a:pt x="1600" y="13846"/>
                  </a:lnTo>
                  <a:lnTo>
                    <a:pt x="2400" y="17723"/>
                  </a:lnTo>
                  <a:lnTo>
                    <a:pt x="2400" y="21046"/>
                  </a:lnTo>
                  <a:lnTo>
                    <a:pt x="3200" y="21600"/>
                  </a:lnTo>
                  <a:lnTo>
                    <a:pt x="9600" y="17723"/>
                  </a:lnTo>
                  <a:lnTo>
                    <a:pt x="16000" y="10523"/>
                  </a:lnTo>
                  <a:lnTo>
                    <a:pt x="21600"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335" name="Shape 2335"/>
            <p:cNvSpPr/>
            <p:nvPr/>
          </p:nvSpPr>
          <p:spPr>
            <a:xfrm>
              <a:off x="668165" y="298570"/>
              <a:ext cx="34001" cy="122694"/>
            </a:xfrm>
            <a:custGeom>
              <a:avLst/>
              <a:gdLst/>
              <a:ahLst/>
              <a:cxnLst>
                <a:cxn ang="0">
                  <a:pos x="wd2" y="hd2"/>
                </a:cxn>
                <a:cxn ang="5400000">
                  <a:pos x="wd2" y="hd2"/>
                </a:cxn>
                <a:cxn ang="10800000">
                  <a:pos x="wd2" y="hd2"/>
                </a:cxn>
                <a:cxn ang="16200000">
                  <a:pos x="wd2" y="hd2"/>
                </a:cxn>
              </a:cxnLst>
              <a:rect l="0" t="0" r="r" b="b"/>
              <a:pathLst>
                <a:path w="21600" h="21600" extrusionOk="0">
                  <a:moveTo>
                    <a:pt x="480" y="20949"/>
                  </a:moveTo>
                  <a:lnTo>
                    <a:pt x="960" y="21210"/>
                  </a:lnTo>
                  <a:lnTo>
                    <a:pt x="2400" y="21470"/>
                  </a:lnTo>
                  <a:lnTo>
                    <a:pt x="5280" y="21600"/>
                  </a:lnTo>
                  <a:lnTo>
                    <a:pt x="9120" y="21210"/>
                  </a:lnTo>
                  <a:lnTo>
                    <a:pt x="13920" y="20169"/>
                  </a:lnTo>
                  <a:lnTo>
                    <a:pt x="17760" y="18867"/>
                  </a:lnTo>
                  <a:lnTo>
                    <a:pt x="20160" y="17696"/>
                  </a:lnTo>
                  <a:lnTo>
                    <a:pt x="21600" y="16655"/>
                  </a:lnTo>
                  <a:lnTo>
                    <a:pt x="21120" y="15614"/>
                  </a:lnTo>
                  <a:lnTo>
                    <a:pt x="21120" y="14573"/>
                  </a:lnTo>
                  <a:lnTo>
                    <a:pt x="19200" y="13402"/>
                  </a:lnTo>
                  <a:lnTo>
                    <a:pt x="16800" y="12361"/>
                  </a:lnTo>
                  <a:lnTo>
                    <a:pt x="14880" y="11320"/>
                  </a:lnTo>
                  <a:lnTo>
                    <a:pt x="14400" y="10280"/>
                  </a:lnTo>
                  <a:lnTo>
                    <a:pt x="14400" y="9108"/>
                  </a:lnTo>
                  <a:lnTo>
                    <a:pt x="12960" y="8067"/>
                  </a:lnTo>
                  <a:lnTo>
                    <a:pt x="12480" y="6636"/>
                  </a:lnTo>
                  <a:lnTo>
                    <a:pt x="12000" y="4684"/>
                  </a:lnTo>
                  <a:lnTo>
                    <a:pt x="11040" y="2863"/>
                  </a:lnTo>
                  <a:lnTo>
                    <a:pt x="8640" y="2082"/>
                  </a:lnTo>
                  <a:lnTo>
                    <a:pt x="5280" y="1822"/>
                  </a:lnTo>
                  <a:lnTo>
                    <a:pt x="2400" y="1041"/>
                  </a:lnTo>
                  <a:lnTo>
                    <a:pt x="480" y="390"/>
                  </a:lnTo>
                  <a:lnTo>
                    <a:pt x="0" y="0"/>
                  </a:lnTo>
                  <a:lnTo>
                    <a:pt x="1920" y="781"/>
                  </a:lnTo>
                  <a:lnTo>
                    <a:pt x="5760" y="2472"/>
                  </a:lnTo>
                  <a:lnTo>
                    <a:pt x="8640" y="4684"/>
                  </a:lnTo>
                  <a:lnTo>
                    <a:pt x="7200" y="6766"/>
                  </a:lnTo>
                  <a:lnTo>
                    <a:pt x="5280" y="7937"/>
                  </a:lnTo>
                  <a:lnTo>
                    <a:pt x="6720" y="8718"/>
                  </a:lnTo>
                  <a:lnTo>
                    <a:pt x="8640" y="8978"/>
                  </a:lnTo>
                  <a:lnTo>
                    <a:pt x="8160" y="8978"/>
                  </a:lnTo>
                  <a:lnTo>
                    <a:pt x="7680" y="9108"/>
                  </a:lnTo>
                  <a:lnTo>
                    <a:pt x="9120" y="9889"/>
                  </a:lnTo>
                  <a:lnTo>
                    <a:pt x="11520" y="10930"/>
                  </a:lnTo>
                  <a:lnTo>
                    <a:pt x="12960" y="12361"/>
                  </a:lnTo>
                  <a:lnTo>
                    <a:pt x="12960" y="13272"/>
                  </a:lnTo>
                  <a:lnTo>
                    <a:pt x="11040" y="13663"/>
                  </a:lnTo>
                  <a:lnTo>
                    <a:pt x="8160" y="13663"/>
                  </a:lnTo>
                  <a:lnTo>
                    <a:pt x="7200" y="13663"/>
                  </a:lnTo>
                  <a:lnTo>
                    <a:pt x="8640" y="13923"/>
                  </a:lnTo>
                  <a:lnTo>
                    <a:pt x="12000" y="14704"/>
                  </a:lnTo>
                  <a:lnTo>
                    <a:pt x="15360" y="15745"/>
                  </a:lnTo>
                  <a:lnTo>
                    <a:pt x="16320" y="16786"/>
                  </a:lnTo>
                  <a:lnTo>
                    <a:pt x="14880" y="17957"/>
                  </a:lnTo>
                  <a:lnTo>
                    <a:pt x="12000" y="19258"/>
                  </a:lnTo>
                  <a:lnTo>
                    <a:pt x="7680" y="20429"/>
                  </a:lnTo>
                  <a:lnTo>
                    <a:pt x="480" y="20949"/>
                  </a:lnTo>
                  <a:close/>
                </a:path>
              </a:pathLst>
            </a:custGeom>
            <a:solidFill>
              <a:srgbClr val="CBCBCB"/>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36" name="Shape 2336"/>
            <p:cNvSpPr/>
            <p:nvPr/>
          </p:nvSpPr>
          <p:spPr>
            <a:xfrm>
              <a:off x="557297" y="671087"/>
              <a:ext cx="202521" cy="156694"/>
            </a:xfrm>
            <a:custGeom>
              <a:avLst/>
              <a:gdLst/>
              <a:ahLst/>
              <a:cxnLst>
                <a:cxn ang="0">
                  <a:pos x="wd2" y="hd2"/>
                </a:cxn>
                <a:cxn ang="5400000">
                  <a:pos x="wd2" y="hd2"/>
                </a:cxn>
                <a:cxn ang="10800000">
                  <a:pos x="wd2" y="hd2"/>
                </a:cxn>
                <a:cxn ang="16200000">
                  <a:pos x="wd2" y="hd2"/>
                </a:cxn>
              </a:cxnLst>
              <a:rect l="0" t="0" r="r" b="b"/>
              <a:pathLst>
                <a:path w="21600" h="21600" extrusionOk="0">
                  <a:moveTo>
                    <a:pt x="0" y="8023"/>
                  </a:moveTo>
                  <a:lnTo>
                    <a:pt x="2374" y="2674"/>
                  </a:lnTo>
                  <a:lnTo>
                    <a:pt x="9495" y="4731"/>
                  </a:lnTo>
                  <a:lnTo>
                    <a:pt x="16615" y="0"/>
                  </a:lnTo>
                  <a:lnTo>
                    <a:pt x="21600" y="15737"/>
                  </a:lnTo>
                  <a:lnTo>
                    <a:pt x="18435" y="19851"/>
                  </a:lnTo>
                  <a:lnTo>
                    <a:pt x="11868" y="21600"/>
                  </a:lnTo>
                  <a:lnTo>
                    <a:pt x="11631" y="21291"/>
                  </a:lnTo>
                  <a:lnTo>
                    <a:pt x="11314" y="20571"/>
                  </a:lnTo>
                  <a:lnTo>
                    <a:pt x="10681" y="19337"/>
                  </a:lnTo>
                  <a:lnTo>
                    <a:pt x="9969" y="18103"/>
                  </a:lnTo>
                  <a:lnTo>
                    <a:pt x="9099" y="16663"/>
                  </a:lnTo>
                  <a:lnTo>
                    <a:pt x="8308" y="15429"/>
                  </a:lnTo>
                  <a:lnTo>
                    <a:pt x="7596" y="14606"/>
                  </a:lnTo>
                  <a:lnTo>
                    <a:pt x="7042" y="14194"/>
                  </a:lnTo>
                  <a:lnTo>
                    <a:pt x="6488" y="14091"/>
                  </a:lnTo>
                  <a:lnTo>
                    <a:pt x="5855" y="13680"/>
                  </a:lnTo>
                  <a:lnTo>
                    <a:pt x="5222" y="13474"/>
                  </a:lnTo>
                  <a:lnTo>
                    <a:pt x="4668" y="13063"/>
                  </a:lnTo>
                  <a:lnTo>
                    <a:pt x="4114" y="12754"/>
                  </a:lnTo>
                  <a:lnTo>
                    <a:pt x="3640" y="12446"/>
                  </a:lnTo>
                  <a:lnTo>
                    <a:pt x="3402" y="12240"/>
                  </a:lnTo>
                  <a:lnTo>
                    <a:pt x="3244" y="12137"/>
                  </a:lnTo>
                  <a:lnTo>
                    <a:pt x="3165" y="12034"/>
                  </a:lnTo>
                  <a:lnTo>
                    <a:pt x="2927" y="11520"/>
                  </a:lnTo>
                  <a:lnTo>
                    <a:pt x="2611" y="10903"/>
                  </a:lnTo>
                  <a:lnTo>
                    <a:pt x="2215" y="10183"/>
                  </a:lnTo>
                  <a:lnTo>
                    <a:pt x="1662" y="9463"/>
                  </a:lnTo>
                  <a:lnTo>
                    <a:pt x="1108" y="8743"/>
                  </a:lnTo>
                  <a:lnTo>
                    <a:pt x="554" y="8229"/>
                  </a:lnTo>
                  <a:lnTo>
                    <a:pt x="0" y="8023"/>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337" name="Shape 2337"/>
            <p:cNvSpPr/>
            <p:nvPr/>
          </p:nvSpPr>
          <p:spPr>
            <a:xfrm>
              <a:off x="801207" y="205440"/>
              <a:ext cx="245390" cy="405040"/>
            </a:xfrm>
            <a:custGeom>
              <a:avLst/>
              <a:gdLst/>
              <a:ahLst/>
              <a:cxnLst>
                <a:cxn ang="0">
                  <a:pos x="wd2" y="hd2"/>
                </a:cxn>
                <a:cxn ang="5400000">
                  <a:pos x="wd2" y="hd2"/>
                </a:cxn>
                <a:cxn ang="10800000">
                  <a:pos x="wd2" y="hd2"/>
                </a:cxn>
                <a:cxn ang="16200000">
                  <a:pos x="wd2" y="hd2"/>
                </a:cxn>
              </a:cxnLst>
              <a:rect l="0" t="0" r="r" b="b"/>
              <a:pathLst>
                <a:path w="21600" h="21600" extrusionOk="0">
                  <a:moveTo>
                    <a:pt x="196" y="10662"/>
                  </a:moveTo>
                  <a:lnTo>
                    <a:pt x="131" y="9403"/>
                  </a:lnTo>
                  <a:lnTo>
                    <a:pt x="0" y="6570"/>
                  </a:lnTo>
                  <a:lnTo>
                    <a:pt x="0" y="3659"/>
                  </a:lnTo>
                  <a:lnTo>
                    <a:pt x="326" y="2164"/>
                  </a:lnTo>
                  <a:lnTo>
                    <a:pt x="783" y="1967"/>
                  </a:lnTo>
                  <a:lnTo>
                    <a:pt x="1631" y="1652"/>
                  </a:lnTo>
                  <a:lnTo>
                    <a:pt x="2676" y="1298"/>
                  </a:lnTo>
                  <a:lnTo>
                    <a:pt x="3785" y="944"/>
                  </a:lnTo>
                  <a:lnTo>
                    <a:pt x="4829" y="590"/>
                  </a:lnTo>
                  <a:lnTo>
                    <a:pt x="5743" y="236"/>
                  </a:lnTo>
                  <a:lnTo>
                    <a:pt x="6460" y="79"/>
                  </a:lnTo>
                  <a:lnTo>
                    <a:pt x="6656" y="0"/>
                  </a:lnTo>
                  <a:lnTo>
                    <a:pt x="5482" y="3738"/>
                  </a:lnTo>
                  <a:lnTo>
                    <a:pt x="11159" y="1338"/>
                  </a:lnTo>
                  <a:lnTo>
                    <a:pt x="13704" y="2164"/>
                  </a:lnTo>
                  <a:lnTo>
                    <a:pt x="13573" y="2243"/>
                  </a:lnTo>
                  <a:lnTo>
                    <a:pt x="13117" y="2439"/>
                  </a:lnTo>
                  <a:lnTo>
                    <a:pt x="12464" y="2793"/>
                  </a:lnTo>
                  <a:lnTo>
                    <a:pt x="11681" y="3344"/>
                  </a:lnTo>
                  <a:lnTo>
                    <a:pt x="10898" y="3974"/>
                  </a:lnTo>
                  <a:lnTo>
                    <a:pt x="10115" y="4800"/>
                  </a:lnTo>
                  <a:lnTo>
                    <a:pt x="9527" y="5744"/>
                  </a:lnTo>
                  <a:lnTo>
                    <a:pt x="9071" y="6807"/>
                  </a:lnTo>
                  <a:lnTo>
                    <a:pt x="8614" y="8774"/>
                  </a:lnTo>
                  <a:lnTo>
                    <a:pt x="8614" y="9561"/>
                  </a:lnTo>
                  <a:lnTo>
                    <a:pt x="9005" y="9482"/>
                  </a:lnTo>
                  <a:lnTo>
                    <a:pt x="9527" y="9128"/>
                  </a:lnTo>
                  <a:lnTo>
                    <a:pt x="9789" y="8774"/>
                  </a:lnTo>
                  <a:lnTo>
                    <a:pt x="10245" y="8184"/>
                  </a:lnTo>
                  <a:lnTo>
                    <a:pt x="10702" y="7357"/>
                  </a:lnTo>
                  <a:lnTo>
                    <a:pt x="11355" y="6452"/>
                  </a:lnTo>
                  <a:lnTo>
                    <a:pt x="12007" y="5508"/>
                  </a:lnTo>
                  <a:lnTo>
                    <a:pt x="12725" y="4682"/>
                  </a:lnTo>
                  <a:lnTo>
                    <a:pt x="13573" y="4013"/>
                  </a:lnTo>
                  <a:lnTo>
                    <a:pt x="14487" y="3580"/>
                  </a:lnTo>
                  <a:lnTo>
                    <a:pt x="15205" y="3462"/>
                  </a:lnTo>
                  <a:lnTo>
                    <a:pt x="15792" y="3698"/>
                  </a:lnTo>
                  <a:lnTo>
                    <a:pt x="16053" y="4210"/>
                  </a:lnTo>
                  <a:lnTo>
                    <a:pt x="16314" y="4800"/>
                  </a:lnTo>
                  <a:lnTo>
                    <a:pt x="16379" y="5469"/>
                  </a:lnTo>
                  <a:lnTo>
                    <a:pt x="16379" y="6059"/>
                  </a:lnTo>
                  <a:lnTo>
                    <a:pt x="16379" y="6452"/>
                  </a:lnTo>
                  <a:lnTo>
                    <a:pt x="16379" y="6649"/>
                  </a:lnTo>
                  <a:lnTo>
                    <a:pt x="16184" y="6767"/>
                  </a:lnTo>
                  <a:lnTo>
                    <a:pt x="15662" y="7239"/>
                  </a:lnTo>
                  <a:lnTo>
                    <a:pt x="15009" y="7869"/>
                  </a:lnTo>
                  <a:lnTo>
                    <a:pt x="14226" y="8577"/>
                  </a:lnTo>
                  <a:lnTo>
                    <a:pt x="13378" y="9403"/>
                  </a:lnTo>
                  <a:lnTo>
                    <a:pt x="12529" y="10190"/>
                  </a:lnTo>
                  <a:lnTo>
                    <a:pt x="11877" y="10859"/>
                  </a:lnTo>
                  <a:lnTo>
                    <a:pt x="11420" y="11410"/>
                  </a:lnTo>
                  <a:lnTo>
                    <a:pt x="11616" y="11449"/>
                  </a:lnTo>
                  <a:lnTo>
                    <a:pt x="12595" y="11134"/>
                  </a:lnTo>
                  <a:lnTo>
                    <a:pt x="14030" y="10505"/>
                  </a:lnTo>
                  <a:lnTo>
                    <a:pt x="15662" y="9757"/>
                  </a:lnTo>
                  <a:lnTo>
                    <a:pt x="17424" y="9010"/>
                  </a:lnTo>
                  <a:lnTo>
                    <a:pt x="18859" y="8262"/>
                  </a:lnTo>
                  <a:lnTo>
                    <a:pt x="19969" y="7790"/>
                  </a:lnTo>
                  <a:lnTo>
                    <a:pt x="20360" y="7593"/>
                  </a:lnTo>
                  <a:lnTo>
                    <a:pt x="20425" y="7830"/>
                  </a:lnTo>
                  <a:lnTo>
                    <a:pt x="20752" y="8459"/>
                  </a:lnTo>
                  <a:lnTo>
                    <a:pt x="21078" y="9403"/>
                  </a:lnTo>
                  <a:lnTo>
                    <a:pt x="21404" y="10505"/>
                  </a:lnTo>
                  <a:lnTo>
                    <a:pt x="21600" y="11685"/>
                  </a:lnTo>
                  <a:lnTo>
                    <a:pt x="21600" y="12787"/>
                  </a:lnTo>
                  <a:lnTo>
                    <a:pt x="21339" y="13770"/>
                  </a:lnTo>
                  <a:lnTo>
                    <a:pt x="20621" y="14479"/>
                  </a:lnTo>
                  <a:lnTo>
                    <a:pt x="20817" y="14439"/>
                  </a:lnTo>
                  <a:lnTo>
                    <a:pt x="20882" y="14518"/>
                  </a:lnTo>
                  <a:lnTo>
                    <a:pt x="20752" y="14793"/>
                  </a:lnTo>
                  <a:lnTo>
                    <a:pt x="20491" y="15148"/>
                  </a:lnTo>
                  <a:lnTo>
                    <a:pt x="20099" y="15620"/>
                  </a:lnTo>
                  <a:lnTo>
                    <a:pt x="19642" y="16170"/>
                  </a:lnTo>
                  <a:lnTo>
                    <a:pt x="19055" y="16761"/>
                  </a:lnTo>
                  <a:lnTo>
                    <a:pt x="18337" y="17430"/>
                  </a:lnTo>
                  <a:lnTo>
                    <a:pt x="17489" y="18059"/>
                  </a:lnTo>
                  <a:lnTo>
                    <a:pt x="16510" y="18728"/>
                  </a:lnTo>
                  <a:lnTo>
                    <a:pt x="15401" y="19357"/>
                  </a:lnTo>
                  <a:lnTo>
                    <a:pt x="14161" y="19948"/>
                  </a:lnTo>
                  <a:lnTo>
                    <a:pt x="12856" y="20498"/>
                  </a:lnTo>
                  <a:lnTo>
                    <a:pt x="11355" y="21010"/>
                  </a:lnTo>
                  <a:lnTo>
                    <a:pt x="9723" y="21364"/>
                  </a:lnTo>
                  <a:lnTo>
                    <a:pt x="8092" y="21600"/>
                  </a:lnTo>
                  <a:lnTo>
                    <a:pt x="7309" y="21443"/>
                  </a:lnTo>
                  <a:lnTo>
                    <a:pt x="6917" y="20970"/>
                  </a:lnTo>
                  <a:lnTo>
                    <a:pt x="6526" y="20262"/>
                  </a:lnTo>
                  <a:lnTo>
                    <a:pt x="6330" y="19436"/>
                  </a:lnTo>
                  <a:lnTo>
                    <a:pt x="6265" y="18570"/>
                  </a:lnTo>
                  <a:lnTo>
                    <a:pt x="6265" y="17784"/>
                  </a:lnTo>
                  <a:lnTo>
                    <a:pt x="6265" y="17272"/>
                  </a:lnTo>
                  <a:lnTo>
                    <a:pt x="6265" y="17075"/>
                  </a:lnTo>
                  <a:lnTo>
                    <a:pt x="6917" y="13967"/>
                  </a:lnTo>
                  <a:lnTo>
                    <a:pt x="3850" y="13652"/>
                  </a:lnTo>
                  <a:lnTo>
                    <a:pt x="5351" y="9718"/>
                  </a:lnTo>
                  <a:lnTo>
                    <a:pt x="3132" y="7790"/>
                  </a:lnTo>
                  <a:lnTo>
                    <a:pt x="196" y="1066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38" name="Shape 2338"/>
            <p:cNvSpPr/>
            <p:nvPr/>
          </p:nvSpPr>
          <p:spPr>
            <a:xfrm>
              <a:off x="753904" y="396134"/>
              <a:ext cx="127131" cy="3473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621" y="8981"/>
                  </a:lnTo>
                  <a:lnTo>
                    <a:pt x="11986" y="21600"/>
                  </a:lnTo>
                  <a:lnTo>
                    <a:pt x="12236" y="21554"/>
                  </a:lnTo>
                  <a:lnTo>
                    <a:pt x="13235" y="21416"/>
                  </a:lnTo>
                  <a:lnTo>
                    <a:pt x="14483" y="21186"/>
                  </a:lnTo>
                  <a:lnTo>
                    <a:pt x="16106" y="20863"/>
                  </a:lnTo>
                  <a:lnTo>
                    <a:pt x="17729" y="20495"/>
                  </a:lnTo>
                  <a:lnTo>
                    <a:pt x="19103" y="20080"/>
                  </a:lnTo>
                  <a:lnTo>
                    <a:pt x="20476" y="19620"/>
                  </a:lnTo>
                  <a:lnTo>
                    <a:pt x="21101" y="19113"/>
                  </a:lnTo>
                  <a:lnTo>
                    <a:pt x="21600" y="18054"/>
                  </a:lnTo>
                  <a:lnTo>
                    <a:pt x="21350" y="16948"/>
                  </a:lnTo>
                  <a:lnTo>
                    <a:pt x="20851" y="16119"/>
                  </a:lnTo>
                  <a:lnTo>
                    <a:pt x="20601" y="15797"/>
                  </a:lnTo>
                  <a:lnTo>
                    <a:pt x="19977" y="14738"/>
                  </a:lnTo>
                  <a:lnTo>
                    <a:pt x="18603" y="12343"/>
                  </a:lnTo>
                  <a:lnTo>
                    <a:pt x="17355" y="9580"/>
                  </a:lnTo>
                  <a:lnTo>
                    <a:pt x="17230" y="7507"/>
                  </a:lnTo>
                  <a:lnTo>
                    <a:pt x="17230" y="6862"/>
                  </a:lnTo>
                  <a:lnTo>
                    <a:pt x="16980" y="6264"/>
                  </a:lnTo>
                  <a:lnTo>
                    <a:pt x="16231" y="5711"/>
                  </a:lnTo>
                  <a:lnTo>
                    <a:pt x="15482" y="5250"/>
                  </a:lnTo>
                  <a:lnTo>
                    <a:pt x="14733" y="4790"/>
                  </a:lnTo>
                  <a:lnTo>
                    <a:pt x="13859" y="4559"/>
                  </a:lnTo>
                  <a:lnTo>
                    <a:pt x="13235" y="4329"/>
                  </a:lnTo>
                  <a:lnTo>
                    <a:pt x="13110" y="4283"/>
                  </a:lnTo>
                  <a:lnTo>
                    <a:pt x="13609" y="507"/>
                  </a:lnTo>
                  <a:lnTo>
                    <a:pt x="7866" y="5342"/>
                  </a:lnTo>
                  <a:lnTo>
                    <a:pt x="4745" y="92"/>
                  </a:lnTo>
                  <a:lnTo>
                    <a:pt x="4370" y="3684"/>
                  </a:lnTo>
                  <a:lnTo>
                    <a:pt x="0" y="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39" name="Shape 2339"/>
            <p:cNvSpPr/>
            <p:nvPr/>
          </p:nvSpPr>
          <p:spPr>
            <a:xfrm>
              <a:off x="663731" y="663695"/>
              <a:ext cx="125651" cy="152260"/>
            </a:xfrm>
            <a:custGeom>
              <a:avLst/>
              <a:gdLst/>
              <a:ahLst/>
              <a:cxnLst>
                <a:cxn ang="0">
                  <a:pos x="wd2" y="hd2"/>
                </a:cxn>
                <a:cxn ang="5400000">
                  <a:pos x="wd2" y="hd2"/>
                </a:cxn>
                <a:cxn ang="10800000">
                  <a:pos x="wd2" y="hd2"/>
                </a:cxn>
                <a:cxn ang="16200000">
                  <a:pos x="wd2" y="hd2"/>
                </a:cxn>
              </a:cxnLst>
              <a:rect l="0" t="0" r="r" b="b"/>
              <a:pathLst>
                <a:path w="21600" h="21600" extrusionOk="0">
                  <a:moveTo>
                    <a:pt x="17743" y="419"/>
                  </a:moveTo>
                  <a:lnTo>
                    <a:pt x="8229" y="210"/>
                  </a:lnTo>
                  <a:lnTo>
                    <a:pt x="13371" y="4718"/>
                  </a:lnTo>
                  <a:lnTo>
                    <a:pt x="0" y="7445"/>
                  </a:lnTo>
                  <a:lnTo>
                    <a:pt x="2571" y="12897"/>
                  </a:lnTo>
                  <a:lnTo>
                    <a:pt x="8100" y="21600"/>
                  </a:lnTo>
                  <a:lnTo>
                    <a:pt x="20314" y="14994"/>
                  </a:lnTo>
                  <a:lnTo>
                    <a:pt x="20443" y="14470"/>
                  </a:lnTo>
                  <a:lnTo>
                    <a:pt x="20829" y="13002"/>
                  </a:lnTo>
                  <a:lnTo>
                    <a:pt x="21343" y="11010"/>
                  </a:lnTo>
                  <a:lnTo>
                    <a:pt x="21600" y="8598"/>
                  </a:lnTo>
                  <a:lnTo>
                    <a:pt x="21600" y="6082"/>
                  </a:lnTo>
                  <a:lnTo>
                    <a:pt x="21343" y="3460"/>
                  </a:lnTo>
                  <a:lnTo>
                    <a:pt x="20314" y="1468"/>
                  </a:lnTo>
                  <a:lnTo>
                    <a:pt x="18643" y="0"/>
                  </a:lnTo>
                  <a:lnTo>
                    <a:pt x="17743" y="419"/>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40" name="Shape 2340"/>
            <p:cNvSpPr/>
            <p:nvPr/>
          </p:nvSpPr>
          <p:spPr>
            <a:xfrm>
              <a:off x="682948" y="453785"/>
              <a:ext cx="109391" cy="271998"/>
            </a:xfrm>
            <a:custGeom>
              <a:avLst/>
              <a:gdLst/>
              <a:ahLst/>
              <a:cxnLst>
                <a:cxn ang="0">
                  <a:pos x="wd2" y="hd2"/>
                </a:cxn>
                <a:cxn ang="5400000">
                  <a:pos x="wd2" y="hd2"/>
                </a:cxn>
                <a:cxn ang="10800000">
                  <a:pos x="wd2" y="hd2"/>
                </a:cxn>
                <a:cxn ang="16200000">
                  <a:pos x="wd2" y="hd2"/>
                </a:cxn>
              </a:cxnLst>
              <a:rect l="0" t="0" r="r" b="b"/>
              <a:pathLst>
                <a:path w="21600" h="21600" extrusionOk="0">
                  <a:moveTo>
                    <a:pt x="12096" y="3119"/>
                  </a:moveTo>
                  <a:lnTo>
                    <a:pt x="6768" y="0"/>
                  </a:lnTo>
                  <a:lnTo>
                    <a:pt x="3456" y="2001"/>
                  </a:lnTo>
                  <a:lnTo>
                    <a:pt x="10512" y="8593"/>
                  </a:lnTo>
                  <a:lnTo>
                    <a:pt x="0" y="4650"/>
                  </a:lnTo>
                  <a:lnTo>
                    <a:pt x="288" y="7592"/>
                  </a:lnTo>
                  <a:lnTo>
                    <a:pt x="7776" y="10417"/>
                  </a:lnTo>
                  <a:lnTo>
                    <a:pt x="1728" y="10888"/>
                  </a:lnTo>
                  <a:lnTo>
                    <a:pt x="5184" y="13949"/>
                  </a:lnTo>
                  <a:lnTo>
                    <a:pt x="21600" y="21600"/>
                  </a:lnTo>
                  <a:lnTo>
                    <a:pt x="12096" y="3119"/>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41" name="Shape 2341"/>
            <p:cNvSpPr/>
            <p:nvPr/>
          </p:nvSpPr>
          <p:spPr>
            <a:xfrm>
              <a:off x="533646" y="322221"/>
              <a:ext cx="47304" cy="50261"/>
            </a:xfrm>
            <a:custGeom>
              <a:avLst/>
              <a:gdLst/>
              <a:ahLst/>
              <a:cxnLst>
                <a:cxn ang="0">
                  <a:pos x="wd2" y="hd2"/>
                </a:cxn>
                <a:cxn ang="5400000">
                  <a:pos x="wd2" y="hd2"/>
                </a:cxn>
                <a:cxn ang="10800000">
                  <a:pos x="wd2" y="hd2"/>
                </a:cxn>
                <a:cxn ang="16200000">
                  <a:pos x="wd2" y="hd2"/>
                </a:cxn>
              </a:cxnLst>
              <a:rect l="0" t="0" r="r" b="b"/>
              <a:pathLst>
                <a:path w="21600" h="21600" extrusionOk="0">
                  <a:moveTo>
                    <a:pt x="8571" y="18054"/>
                  </a:moveTo>
                  <a:lnTo>
                    <a:pt x="10971" y="18699"/>
                  </a:lnTo>
                  <a:lnTo>
                    <a:pt x="13371" y="19343"/>
                  </a:lnTo>
                  <a:lnTo>
                    <a:pt x="15429" y="20310"/>
                  </a:lnTo>
                  <a:lnTo>
                    <a:pt x="16800" y="20955"/>
                  </a:lnTo>
                  <a:lnTo>
                    <a:pt x="18514" y="21278"/>
                  </a:lnTo>
                  <a:lnTo>
                    <a:pt x="19543" y="21600"/>
                  </a:lnTo>
                  <a:lnTo>
                    <a:pt x="20571" y="21600"/>
                  </a:lnTo>
                  <a:lnTo>
                    <a:pt x="21257" y="20955"/>
                  </a:lnTo>
                  <a:lnTo>
                    <a:pt x="21600" y="18376"/>
                  </a:lnTo>
                  <a:lnTo>
                    <a:pt x="21257" y="14507"/>
                  </a:lnTo>
                  <a:lnTo>
                    <a:pt x="18857" y="10316"/>
                  </a:lnTo>
                  <a:lnTo>
                    <a:pt x="14743" y="6770"/>
                  </a:lnTo>
                  <a:lnTo>
                    <a:pt x="11314" y="3869"/>
                  </a:lnTo>
                  <a:lnTo>
                    <a:pt x="8914" y="1612"/>
                  </a:lnTo>
                  <a:lnTo>
                    <a:pt x="7886" y="0"/>
                  </a:lnTo>
                  <a:lnTo>
                    <a:pt x="6514" y="645"/>
                  </a:lnTo>
                  <a:lnTo>
                    <a:pt x="5486" y="1612"/>
                  </a:lnTo>
                  <a:lnTo>
                    <a:pt x="3771" y="3546"/>
                  </a:lnTo>
                  <a:lnTo>
                    <a:pt x="1714" y="5803"/>
                  </a:lnTo>
                  <a:lnTo>
                    <a:pt x="343" y="8382"/>
                  </a:lnTo>
                  <a:lnTo>
                    <a:pt x="0" y="11284"/>
                  </a:lnTo>
                  <a:lnTo>
                    <a:pt x="686" y="13863"/>
                  </a:lnTo>
                  <a:lnTo>
                    <a:pt x="3429" y="16119"/>
                  </a:lnTo>
                  <a:lnTo>
                    <a:pt x="8571" y="1805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42" name="Shape 2342"/>
            <p:cNvSpPr/>
            <p:nvPr/>
          </p:nvSpPr>
          <p:spPr>
            <a:xfrm>
              <a:off x="545471" y="239441"/>
              <a:ext cx="88696" cy="109391"/>
            </a:xfrm>
            <a:custGeom>
              <a:avLst/>
              <a:gdLst/>
              <a:ahLst/>
              <a:cxnLst>
                <a:cxn ang="0">
                  <a:pos x="wd2" y="hd2"/>
                </a:cxn>
                <a:cxn ang="5400000">
                  <a:pos x="wd2" y="hd2"/>
                </a:cxn>
                <a:cxn ang="10800000">
                  <a:pos x="wd2" y="hd2"/>
                </a:cxn>
                <a:cxn ang="16200000">
                  <a:pos x="wd2" y="hd2"/>
                </a:cxn>
              </a:cxnLst>
              <a:rect l="0" t="0" r="r" b="b"/>
              <a:pathLst>
                <a:path w="21600" h="21600" extrusionOk="0">
                  <a:moveTo>
                    <a:pt x="0" y="20860"/>
                  </a:moveTo>
                  <a:lnTo>
                    <a:pt x="183" y="20712"/>
                  </a:lnTo>
                  <a:lnTo>
                    <a:pt x="549" y="20121"/>
                  </a:lnTo>
                  <a:lnTo>
                    <a:pt x="732" y="19233"/>
                  </a:lnTo>
                  <a:lnTo>
                    <a:pt x="1098" y="18197"/>
                  </a:lnTo>
                  <a:lnTo>
                    <a:pt x="1831" y="17162"/>
                  </a:lnTo>
                  <a:lnTo>
                    <a:pt x="4027" y="14942"/>
                  </a:lnTo>
                  <a:lnTo>
                    <a:pt x="7139" y="12132"/>
                  </a:lnTo>
                  <a:lnTo>
                    <a:pt x="10800" y="9025"/>
                  </a:lnTo>
                  <a:lnTo>
                    <a:pt x="14278" y="5770"/>
                  </a:lnTo>
                  <a:lnTo>
                    <a:pt x="17756" y="3107"/>
                  </a:lnTo>
                  <a:lnTo>
                    <a:pt x="19953" y="1036"/>
                  </a:lnTo>
                  <a:lnTo>
                    <a:pt x="21234" y="0"/>
                  </a:lnTo>
                  <a:lnTo>
                    <a:pt x="21600" y="148"/>
                  </a:lnTo>
                  <a:lnTo>
                    <a:pt x="21600" y="1036"/>
                  </a:lnTo>
                  <a:lnTo>
                    <a:pt x="21600" y="2219"/>
                  </a:lnTo>
                  <a:lnTo>
                    <a:pt x="21417" y="2663"/>
                  </a:lnTo>
                  <a:lnTo>
                    <a:pt x="2197" y="21600"/>
                  </a:lnTo>
                  <a:lnTo>
                    <a:pt x="366" y="21600"/>
                  </a:lnTo>
                  <a:lnTo>
                    <a:pt x="0" y="2086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43" name="Shape 2343"/>
            <p:cNvSpPr/>
            <p:nvPr/>
          </p:nvSpPr>
          <p:spPr>
            <a:xfrm>
              <a:off x="541037" y="342900"/>
              <a:ext cx="29566" cy="23652"/>
            </a:xfrm>
            <a:custGeom>
              <a:avLst/>
              <a:gdLst/>
              <a:ahLst/>
              <a:cxnLst>
                <a:cxn ang="0">
                  <a:pos x="wd2" y="hd2"/>
                </a:cxn>
                <a:cxn ang="5400000">
                  <a:pos x="wd2" y="hd2"/>
                </a:cxn>
                <a:cxn ang="10800000">
                  <a:pos x="wd2" y="hd2"/>
                </a:cxn>
                <a:cxn ang="16200000">
                  <a:pos x="wd2" y="hd2"/>
                </a:cxn>
              </a:cxnLst>
              <a:rect l="0" t="0" r="r" b="b"/>
              <a:pathLst>
                <a:path w="21600" h="21600" extrusionOk="0">
                  <a:moveTo>
                    <a:pt x="13846" y="5574"/>
                  </a:moveTo>
                  <a:lnTo>
                    <a:pt x="17169" y="10452"/>
                  </a:lnTo>
                  <a:lnTo>
                    <a:pt x="19938" y="14632"/>
                  </a:lnTo>
                  <a:lnTo>
                    <a:pt x="21600" y="18813"/>
                  </a:lnTo>
                  <a:lnTo>
                    <a:pt x="21600" y="20903"/>
                  </a:lnTo>
                  <a:lnTo>
                    <a:pt x="20492" y="21600"/>
                  </a:lnTo>
                  <a:lnTo>
                    <a:pt x="17723" y="20903"/>
                  </a:lnTo>
                  <a:lnTo>
                    <a:pt x="13846" y="19510"/>
                  </a:lnTo>
                  <a:lnTo>
                    <a:pt x="9415" y="16723"/>
                  </a:lnTo>
                  <a:lnTo>
                    <a:pt x="4985" y="13935"/>
                  </a:lnTo>
                  <a:lnTo>
                    <a:pt x="1662" y="10452"/>
                  </a:lnTo>
                  <a:lnTo>
                    <a:pt x="554" y="6968"/>
                  </a:lnTo>
                  <a:lnTo>
                    <a:pt x="0" y="5574"/>
                  </a:lnTo>
                  <a:lnTo>
                    <a:pt x="1108" y="2787"/>
                  </a:lnTo>
                  <a:lnTo>
                    <a:pt x="3877" y="0"/>
                  </a:lnTo>
                  <a:lnTo>
                    <a:pt x="7754" y="0"/>
                  </a:lnTo>
                  <a:lnTo>
                    <a:pt x="13846" y="55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44" name="Shape 2344"/>
            <p:cNvSpPr/>
            <p:nvPr/>
          </p:nvSpPr>
          <p:spPr>
            <a:xfrm>
              <a:off x="0" y="422742"/>
              <a:ext cx="662254" cy="342901"/>
            </a:xfrm>
            <a:custGeom>
              <a:avLst/>
              <a:gdLst/>
              <a:ahLst/>
              <a:cxnLst>
                <a:cxn ang="0">
                  <a:pos x="wd2" y="hd2"/>
                </a:cxn>
                <a:cxn ang="5400000">
                  <a:pos x="wd2" y="hd2"/>
                </a:cxn>
                <a:cxn ang="10800000">
                  <a:pos x="wd2" y="hd2"/>
                </a:cxn>
                <a:cxn ang="16200000">
                  <a:pos x="wd2" y="hd2"/>
                </a:cxn>
              </a:cxnLst>
              <a:rect l="0" t="0" r="r" b="b"/>
              <a:pathLst>
                <a:path w="21600" h="21600" extrusionOk="0">
                  <a:moveTo>
                    <a:pt x="193" y="2426"/>
                  </a:moveTo>
                  <a:lnTo>
                    <a:pt x="17039" y="0"/>
                  </a:lnTo>
                  <a:lnTo>
                    <a:pt x="19187" y="3639"/>
                  </a:lnTo>
                  <a:lnTo>
                    <a:pt x="19162" y="6765"/>
                  </a:lnTo>
                  <a:lnTo>
                    <a:pt x="21600" y="11103"/>
                  </a:lnTo>
                  <a:lnTo>
                    <a:pt x="21455" y="16562"/>
                  </a:lnTo>
                  <a:lnTo>
                    <a:pt x="748" y="21600"/>
                  </a:lnTo>
                  <a:lnTo>
                    <a:pt x="0" y="10543"/>
                  </a:lnTo>
                  <a:lnTo>
                    <a:pt x="193" y="2426"/>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45" name="Shape 2345"/>
            <p:cNvSpPr/>
            <p:nvPr/>
          </p:nvSpPr>
          <p:spPr>
            <a:xfrm>
              <a:off x="25130" y="440482"/>
              <a:ext cx="538082" cy="88901"/>
            </a:xfrm>
            <a:custGeom>
              <a:avLst/>
              <a:gdLst/>
              <a:ahLst/>
              <a:cxnLst>
                <a:cxn ang="0">
                  <a:pos x="wd2" y="hd2"/>
                </a:cxn>
                <a:cxn ang="5400000">
                  <a:pos x="wd2" y="hd2"/>
                </a:cxn>
                <a:cxn ang="10800000">
                  <a:pos x="wd2" y="hd2"/>
                </a:cxn>
                <a:cxn ang="16200000">
                  <a:pos x="wd2" y="hd2"/>
                </a:cxn>
              </a:cxnLst>
              <a:rect l="0" t="0" r="r" b="b"/>
              <a:pathLst>
                <a:path w="21600" h="21600" extrusionOk="0">
                  <a:moveTo>
                    <a:pt x="356" y="21600"/>
                  </a:moveTo>
                  <a:lnTo>
                    <a:pt x="0" y="9180"/>
                  </a:lnTo>
                  <a:lnTo>
                    <a:pt x="19375" y="0"/>
                  </a:lnTo>
                  <a:lnTo>
                    <a:pt x="21600" y="10980"/>
                  </a:lnTo>
                  <a:lnTo>
                    <a:pt x="13530" y="14760"/>
                  </a:lnTo>
                  <a:lnTo>
                    <a:pt x="12373" y="7380"/>
                  </a:lnTo>
                  <a:lnTo>
                    <a:pt x="2255" y="12060"/>
                  </a:lnTo>
                  <a:lnTo>
                    <a:pt x="2581" y="20160"/>
                  </a:lnTo>
                  <a:lnTo>
                    <a:pt x="356"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46" name="Shape 2346"/>
            <p:cNvSpPr/>
            <p:nvPr/>
          </p:nvSpPr>
          <p:spPr>
            <a:xfrm>
              <a:off x="362170" y="498133"/>
              <a:ext cx="205478" cy="56175"/>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390" y="21600"/>
                  </a:lnTo>
                  <a:lnTo>
                    <a:pt x="21600" y="13465"/>
                  </a:lnTo>
                  <a:lnTo>
                    <a:pt x="21210" y="0"/>
                  </a:lnTo>
                  <a:lnTo>
                    <a:pt x="0"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47" name="Shape 2347"/>
            <p:cNvSpPr/>
            <p:nvPr/>
          </p:nvSpPr>
          <p:spPr>
            <a:xfrm>
              <a:off x="38434" y="538045"/>
              <a:ext cx="57653" cy="50261"/>
            </a:xfrm>
            <a:custGeom>
              <a:avLst/>
              <a:gdLst/>
              <a:ahLst/>
              <a:cxnLst>
                <a:cxn ang="0">
                  <a:pos x="wd2" y="hd2"/>
                </a:cxn>
                <a:cxn ang="5400000">
                  <a:pos x="wd2" y="hd2"/>
                </a:cxn>
                <a:cxn ang="10800000">
                  <a:pos x="wd2" y="hd2"/>
                </a:cxn>
                <a:cxn ang="16200000">
                  <a:pos x="wd2" y="hd2"/>
                </a:cxn>
              </a:cxnLst>
              <a:rect l="0" t="0" r="r" b="b"/>
              <a:pathLst>
                <a:path w="21600" h="21600" extrusionOk="0">
                  <a:moveTo>
                    <a:pt x="0" y="1271"/>
                  </a:moveTo>
                  <a:lnTo>
                    <a:pt x="19385" y="0"/>
                  </a:lnTo>
                  <a:lnTo>
                    <a:pt x="21600" y="20329"/>
                  </a:lnTo>
                  <a:lnTo>
                    <a:pt x="1108" y="21600"/>
                  </a:lnTo>
                  <a:lnTo>
                    <a:pt x="0" y="12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48" name="Shape 2348"/>
            <p:cNvSpPr/>
            <p:nvPr/>
          </p:nvSpPr>
          <p:spPr>
            <a:xfrm>
              <a:off x="131564" y="532133"/>
              <a:ext cx="223215" cy="53217"/>
            </a:xfrm>
            <a:custGeom>
              <a:avLst/>
              <a:gdLst/>
              <a:ahLst/>
              <a:cxnLst>
                <a:cxn ang="0">
                  <a:pos x="wd2" y="hd2"/>
                </a:cxn>
                <a:cxn ang="5400000">
                  <a:pos x="wd2" y="hd2"/>
                </a:cxn>
                <a:cxn ang="10800000">
                  <a:pos x="wd2" y="hd2"/>
                </a:cxn>
                <a:cxn ang="16200000">
                  <a:pos x="wd2" y="hd2"/>
                </a:cxn>
              </a:cxnLst>
              <a:rect l="0" t="0" r="r" b="b"/>
              <a:pathLst>
                <a:path w="21600" h="21600" extrusionOk="0">
                  <a:moveTo>
                    <a:pt x="0" y="5780"/>
                  </a:moveTo>
                  <a:lnTo>
                    <a:pt x="1645" y="21600"/>
                  </a:lnTo>
                  <a:lnTo>
                    <a:pt x="21600" y="13994"/>
                  </a:lnTo>
                  <a:lnTo>
                    <a:pt x="18954" y="0"/>
                  </a:lnTo>
                  <a:lnTo>
                    <a:pt x="0" y="57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49" name="Shape 2349"/>
            <p:cNvSpPr/>
            <p:nvPr/>
          </p:nvSpPr>
          <p:spPr>
            <a:xfrm>
              <a:off x="41390" y="597175"/>
              <a:ext cx="72435" cy="59132"/>
            </a:xfrm>
            <a:custGeom>
              <a:avLst/>
              <a:gdLst/>
              <a:ahLst/>
              <a:cxnLst>
                <a:cxn ang="0">
                  <a:pos x="wd2" y="hd2"/>
                </a:cxn>
                <a:cxn ang="5400000">
                  <a:pos x="wd2" y="hd2"/>
                </a:cxn>
                <a:cxn ang="10800000">
                  <a:pos x="wd2" y="hd2"/>
                </a:cxn>
                <a:cxn ang="16200000">
                  <a:pos x="wd2" y="hd2"/>
                </a:cxn>
              </a:cxnLst>
              <a:rect l="0" t="0" r="r" b="b"/>
              <a:pathLst>
                <a:path w="21600" h="21600" extrusionOk="0">
                  <a:moveTo>
                    <a:pt x="0" y="1080"/>
                  </a:moveTo>
                  <a:lnTo>
                    <a:pt x="2865" y="21600"/>
                  </a:lnTo>
                  <a:lnTo>
                    <a:pt x="21600" y="19980"/>
                  </a:lnTo>
                  <a:lnTo>
                    <a:pt x="16310" y="0"/>
                  </a:lnTo>
                  <a:lnTo>
                    <a:pt x="0" y="10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50" name="Shape 2350"/>
            <p:cNvSpPr/>
            <p:nvPr/>
          </p:nvSpPr>
          <p:spPr>
            <a:xfrm>
              <a:off x="54695" y="657783"/>
              <a:ext cx="65044" cy="76869"/>
            </a:xfrm>
            <a:custGeom>
              <a:avLst/>
              <a:gdLst/>
              <a:ahLst/>
              <a:cxnLst>
                <a:cxn ang="0">
                  <a:pos x="wd2" y="hd2"/>
                </a:cxn>
                <a:cxn ang="5400000">
                  <a:pos x="wd2" y="hd2"/>
                </a:cxn>
                <a:cxn ang="10800000">
                  <a:pos x="wd2" y="hd2"/>
                </a:cxn>
                <a:cxn ang="16200000">
                  <a:pos x="wd2" y="hd2"/>
                </a:cxn>
              </a:cxnLst>
              <a:rect l="0" t="0" r="r" b="b"/>
              <a:pathLst>
                <a:path w="21600" h="21600" extrusionOk="0">
                  <a:moveTo>
                    <a:pt x="0" y="1646"/>
                  </a:moveTo>
                  <a:lnTo>
                    <a:pt x="993" y="21600"/>
                  </a:lnTo>
                  <a:lnTo>
                    <a:pt x="21600" y="19749"/>
                  </a:lnTo>
                  <a:lnTo>
                    <a:pt x="20607" y="0"/>
                  </a:lnTo>
                  <a:lnTo>
                    <a:pt x="0" y="1646"/>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51" name="Shape 2351"/>
            <p:cNvSpPr/>
            <p:nvPr/>
          </p:nvSpPr>
          <p:spPr>
            <a:xfrm>
              <a:off x="419821" y="604566"/>
              <a:ext cx="212868" cy="82783"/>
            </a:xfrm>
            <a:custGeom>
              <a:avLst/>
              <a:gdLst/>
              <a:ahLst/>
              <a:cxnLst>
                <a:cxn ang="0">
                  <a:pos x="wd2" y="hd2"/>
                </a:cxn>
                <a:cxn ang="5400000">
                  <a:pos x="wd2" y="hd2"/>
                </a:cxn>
                <a:cxn ang="10800000">
                  <a:pos x="wd2" y="hd2"/>
                </a:cxn>
                <a:cxn ang="16200000">
                  <a:pos x="wd2" y="hd2"/>
                </a:cxn>
              </a:cxnLst>
              <a:rect l="0" t="0" r="r" b="b"/>
              <a:pathLst>
                <a:path w="21600" h="21600" extrusionOk="0">
                  <a:moveTo>
                    <a:pt x="0" y="5838"/>
                  </a:moveTo>
                  <a:lnTo>
                    <a:pt x="151" y="21600"/>
                  </a:lnTo>
                  <a:lnTo>
                    <a:pt x="21449" y="16151"/>
                  </a:lnTo>
                  <a:lnTo>
                    <a:pt x="21600" y="0"/>
                  </a:lnTo>
                  <a:lnTo>
                    <a:pt x="0" y="583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52" name="Shape 2352"/>
            <p:cNvSpPr/>
            <p:nvPr/>
          </p:nvSpPr>
          <p:spPr>
            <a:xfrm>
              <a:off x="19217" y="490742"/>
              <a:ext cx="26609" cy="235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173" y="4008"/>
                  </a:lnTo>
                  <a:lnTo>
                    <a:pt x="8757" y="9034"/>
                  </a:lnTo>
                  <a:lnTo>
                    <a:pt x="19849" y="15487"/>
                  </a:lnTo>
                  <a:lnTo>
                    <a:pt x="21600" y="21600"/>
                  </a:lnTo>
                  <a:lnTo>
                    <a:pt x="4086" y="917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53" name="Shape 2353"/>
            <p:cNvSpPr/>
            <p:nvPr/>
          </p:nvSpPr>
          <p:spPr>
            <a:xfrm>
              <a:off x="97564" y="481873"/>
              <a:ext cx="230607" cy="54695"/>
            </a:xfrm>
            <a:custGeom>
              <a:avLst/>
              <a:gdLst/>
              <a:ahLst/>
              <a:cxnLst>
                <a:cxn ang="0">
                  <a:pos x="wd2" y="hd2"/>
                </a:cxn>
                <a:cxn ang="5400000">
                  <a:pos x="wd2" y="hd2"/>
                </a:cxn>
                <a:cxn ang="10800000">
                  <a:pos x="wd2" y="hd2"/>
                </a:cxn>
                <a:cxn ang="16200000">
                  <a:pos x="wd2" y="hd2"/>
                </a:cxn>
              </a:cxnLst>
              <a:rect l="0" t="0" r="r" b="b"/>
              <a:pathLst>
                <a:path w="21600" h="21600" extrusionOk="0">
                  <a:moveTo>
                    <a:pt x="0" y="7297"/>
                  </a:moveTo>
                  <a:lnTo>
                    <a:pt x="2838" y="21600"/>
                  </a:lnTo>
                  <a:lnTo>
                    <a:pt x="21600" y="15470"/>
                  </a:lnTo>
                  <a:lnTo>
                    <a:pt x="21462" y="0"/>
                  </a:lnTo>
                  <a:lnTo>
                    <a:pt x="0" y="729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54" name="Shape 2354"/>
            <p:cNvSpPr/>
            <p:nvPr/>
          </p:nvSpPr>
          <p:spPr>
            <a:xfrm>
              <a:off x="384342" y="577958"/>
              <a:ext cx="237999" cy="42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59" y="21600"/>
                  </a:lnTo>
                  <a:lnTo>
                    <a:pt x="21600" y="7821"/>
                  </a:lnTo>
                  <a:lnTo>
                    <a:pt x="3230" y="17131"/>
                  </a:lnTo>
                  <a:lnTo>
                    <a:pt x="0" y="0"/>
                  </a:lnTo>
                  <a:close/>
                </a:path>
              </a:pathLst>
            </a:custGeom>
            <a:solidFill>
              <a:srgbClr val="E4DBBF"/>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55" name="Shape 2355"/>
            <p:cNvSpPr/>
            <p:nvPr/>
          </p:nvSpPr>
          <p:spPr>
            <a:xfrm>
              <a:off x="419821" y="575001"/>
              <a:ext cx="12701" cy="903"/>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7743" y="0"/>
                  </a:lnTo>
                  <a:lnTo>
                    <a:pt x="0" y="9257"/>
                  </a:lnTo>
                  <a:lnTo>
                    <a:pt x="3857"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2356" name="Shape 2356"/>
            <p:cNvSpPr/>
            <p:nvPr/>
          </p:nvSpPr>
          <p:spPr>
            <a:xfrm>
              <a:off x="443473" y="573524"/>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4400"/>
                  </a:moveTo>
                  <a:lnTo>
                    <a:pt x="19200" y="0"/>
                  </a:lnTo>
                  <a:lnTo>
                    <a:pt x="0" y="3600"/>
                  </a:lnTo>
                  <a:lnTo>
                    <a:pt x="3200" y="21600"/>
                  </a:lnTo>
                  <a:lnTo>
                    <a:pt x="21600" y="1440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2357" name="Shape 2357"/>
            <p:cNvSpPr/>
            <p:nvPr/>
          </p:nvSpPr>
          <p:spPr>
            <a:xfrm>
              <a:off x="511472" y="577958"/>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8400" y="0"/>
                  </a:lnTo>
                  <a:lnTo>
                    <a:pt x="0" y="6171"/>
                  </a:lnTo>
                  <a:lnTo>
                    <a:pt x="3200"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2358" name="Shape 2358"/>
            <p:cNvSpPr/>
            <p:nvPr/>
          </p:nvSpPr>
          <p:spPr>
            <a:xfrm>
              <a:off x="536603" y="576480"/>
              <a:ext cx="12701" cy="382"/>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lnTo>
                    <a:pt x="17743" y="0"/>
                  </a:lnTo>
                  <a:lnTo>
                    <a:pt x="0" y="4320"/>
                  </a:lnTo>
                  <a:lnTo>
                    <a:pt x="3857" y="21600"/>
                  </a:lnTo>
                  <a:lnTo>
                    <a:pt x="21600" y="1728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2359" name="Shape 2359"/>
            <p:cNvSpPr/>
            <p:nvPr/>
          </p:nvSpPr>
          <p:spPr>
            <a:xfrm>
              <a:off x="88694" y="467090"/>
              <a:ext cx="470082" cy="34001"/>
            </a:xfrm>
            <a:custGeom>
              <a:avLst/>
              <a:gdLst/>
              <a:ahLst/>
              <a:cxnLst>
                <a:cxn ang="0">
                  <a:pos x="wd2" y="hd2"/>
                </a:cxn>
                <a:cxn ang="5400000">
                  <a:pos x="wd2" y="hd2"/>
                </a:cxn>
                <a:cxn ang="10800000">
                  <a:pos x="wd2" y="hd2"/>
                </a:cxn>
                <a:cxn ang="16200000">
                  <a:pos x="wd2" y="hd2"/>
                </a:cxn>
              </a:cxnLst>
              <a:rect l="0" t="0" r="r" b="b"/>
              <a:pathLst>
                <a:path w="21600" h="21600" extrusionOk="0">
                  <a:moveTo>
                    <a:pt x="0" y="14880"/>
                  </a:moveTo>
                  <a:lnTo>
                    <a:pt x="11174" y="2880"/>
                  </a:lnTo>
                  <a:lnTo>
                    <a:pt x="12566" y="21600"/>
                  </a:lnTo>
                  <a:lnTo>
                    <a:pt x="21600" y="12480"/>
                  </a:lnTo>
                  <a:lnTo>
                    <a:pt x="21532" y="12480"/>
                  </a:lnTo>
                  <a:lnTo>
                    <a:pt x="21260" y="12960"/>
                  </a:lnTo>
                  <a:lnTo>
                    <a:pt x="20853" y="12960"/>
                  </a:lnTo>
                  <a:lnTo>
                    <a:pt x="20309" y="13440"/>
                  </a:lnTo>
                  <a:lnTo>
                    <a:pt x="19698" y="13920"/>
                  </a:lnTo>
                  <a:lnTo>
                    <a:pt x="18985" y="14400"/>
                  </a:lnTo>
                  <a:lnTo>
                    <a:pt x="18238" y="14880"/>
                  </a:lnTo>
                  <a:lnTo>
                    <a:pt x="17457" y="15360"/>
                  </a:lnTo>
                  <a:lnTo>
                    <a:pt x="16675" y="16320"/>
                  </a:lnTo>
                  <a:lnTo>
                    <a:pt x="15894" y="16800"/>
                  </a:lnTo>
                  <a:lnTo>
                    <a:pt x="15147" y="17280"/>
                  </a:lnTo>
                  <a:lnTo>
                    <a:pt x="14468" y="17760"/>
                  </a:lnTo>
                  <a:lnTo>
                    <a:pt x="13891" y="17760"/>
                  </a:lnTo>
                  <a:lnTo>
                    <a:pt x="13415" y="17760"/>
                  </a:lnTo>
                  <a:lnTo>
                    <a:pt x="13109" y="17760"/>
                  </a:lnTo>
                  <a:lnTo>
                    <a:pt x="12906" y="17280"/>
                  </a:lnTo>
                  <a:lnTo>
                    <a:pt x="12702" y="16320"/>
                  </a:lnTo>
                  <a:lnTo>
                    <a:pt x="12498" y="13440"/>
                  </a:lnTo>
                  <a:lnTo>
                    <a:pt x="12294" y="10560"/>
                  </a:lnTo>
                  <a:lnTo>
                    <a:pt x="12057" y="7680"/>
                  </a:lnTo>
                  <a:lnTo>
                    <a:pt x="11853" y="5280"/>
                  </a:lnTo>
                  <a:lnTo>
                    <a:pt x="11683" y="2400"/>
                  </a:lnTo>
                  <a:lnTo>
                    <a:pt x="11615" y="480"/>
                  </a:lnTo>
                  <a:lnTo>
                    <a:pt x="11581" y="0"/>
                  </a:lnTo>
                  <a:lnTo>
                    <a:pt x="0" y="148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60" name="Shape 2360"/>
            <p:cNvSpPr/>
            <p:nvPr/>
          </p:nvSpPr>
          <p:spPr>
            <a:xfrm>
              <a:off x="29565" y="483350"/>
              <a:ext cx="59131" cy="45827"/>
            </a:xfrm>
            <a:custGeom>
              <a:avLst/>
              <a:gdLst/>
              <a:ahLst/>
              <a:cxnLst>
                <a:cxn ang="0">
                  <a:pos x="wd2" y="hd2"/>
                </a:cxn>
                <a:cxn ang="5400000">
                  <a:pos x="wd2" y="hd2"/>
                </a:cxn>
                <a:cxn ang="10800000">
                  <a:pos x="wd2" y="hd2"/>
                </a:cxn>
                <a:cxn ang="16200000">
                  <a:pos x="wd2" y="hd2"/>
                </a:cxn>
              </a:cxnLst>
              <a:rect l="0" t="0" r="r" b="b"/>
              <a:pathLst>
                <a:path w="21600" h="21600" extrusionOk="0">
                  <a:moveTo>
                    <a:pt x="21600" y="20892"/>
                  </a:moveTo>
                  <a:lnTo>
                    <a:pt x="3467" y="21600"/>
                  </a:lnTo>
                  <a:lnTo>
                    <a:pt x="0" y="0"/>
                  </a:lnTo>
                  <a:lnTo>
                    <a:pt x="533" y="2833"/>
                  </a:lnTo>
                  <a:lnTo>
                    <a:pt x="1867" y="8498"/>
                  </a:lnTo>
                  <a:lnTo>
                    <a:pt x="3733" y="14872"/>
                  </a:lnTo>
                  <a:lnTo>
                    <a:pt x="5333" y="18059"/>
                  </a:lnTo>
                  <a:lnTo>
                    <a:pt x="6400" y="18413"/>
                  </a:lnTo>
                  <a:lnTo>
                    <a:pt x="8267" y="18767"/>
                  </a:lnTo>
                  <a:lnTo>
                    <a:pt x="11200" y="19121"/>
                  </a:lnTo>
                  <a:lnTo>
                    <a:pt x="13867" y="19475"/>
                  </a:lnTo>
                  <a:lnTo>
                    <a:pt x="17067" y="20184"/>
                  </a:lnTo>
                  <a:lnTo>
                    <a:pt x="19200" y="20538"/>
                  </a:lnTo>
                  <a:lnTo>
                    <a:pt x="21067" y="20892"/>
                  </a:lnTo>
                  <a:lnTo>
                    <a:pt x="21600" y="20892"/>
                  </a:lnTo>
                  <a:close/>
                </a:path>
              </a:pathLst>
            </a:custGeom>
            <a:solidFill>
              <a:srgbClr val="F0F4DB"/>
            </a:solidFill>
            <a:ln w="9525" cap="flat">
              <a:noFill/>
              <a:round/>
            </a:ln>
            <a:effectLst/>
          </p:spPr>
          <p:txBody>
            <a:bodyPr wrap="square" lIns="0" tIns="0" rIns="0" bIns="0" numCol="1" anchor="t">
              <a:noAutofit/>
            </a:bodyPr>
            <a:lstStyle/>
            <a:p>
              <a:pPr lvl="0" defTabSz="647700">
                <a:defRPr sz="1400"/>
              </a:pPr>
              <a:endParaRPr/>
            </a:p>
          </p:txBody>
        </p:sp>
        <p:sp>
          <p:nvSpPr>
            <p:cNvPr id="2361" name="Shape 2361"/>
            <p:cNvSpPr/>
            <p:nvPr/>
          </p:nvSpPr>
          <p:spPr>
            <a:xfrm>
              <a:off x="586862" y="359178"/>
              <a:ext cx="611994" cy="419101"/>
            </a:xfrm>
            <a:custGeom>
              <a:avLst/>
              <a:gdLst/>
              <a:ahLst/>
              <a:cxnLst>
                <a:cxn ang="0">
                  <a:pos x="wd2" y="hd2"/>
                </a:cxn>
                <a:cxn ang="5400000">
                  <a:pos x="wd2" y="hd2"/>
                </a:cxn>
                <a:cxn ang="10800000">
                  <a:pos x="wd2" y="hd2"/>
                </a:cxn>
                <a:cxn ang="16200000">
                  <a:pos x="wd2" y="hd2"/>
                </a:cxn>
              </a:cxnLst>
              <a:rect l="0" t="0" r="r" b="b"/>
              <a:pathLst>
                <a:path w="21600" h="21600" extrusionOk="0">
                  <a:moveTo>
                    <a:pt x="18991" y="0"/>
                  </a:moveTo>
                  <a:lnTo>
                    <a:pt x="16800" y="10938"/>
                  </a:lnTo>
                  <a:lnTo>
                    <a:pt x="14948" y="12315"/>
                  </a:lnTo>
                  <a:lnTo>
                    <a:pt x="9835" y="11921"/>
                  </a:lnTo>
                  <a:lnTo>
                    <a:pt x="8087" y="12826"/>
                  </a:lnTo>
                  <a:lnTo>
                    <a:pt x="4748" y="12039"/>
                  </a:lnTo>
                  <a:lnTo>
                    <a:pt x="2791" y="12472"/>
                  </a:lnTo>
                  <a:lnTo>
                    <a:pt x="1748" y="13928"/>
                  </a:lnTo>
                  <a:lnTo>
                    <a:pt x="652" y="16131"/>
                  </a:lnTo>
                  <a:lnTo>
                    <a:pt x="0" y="19515"/>
                  </a:lnTo>
                  <a:lnTo>
                    <a:pt x="0" y="19554"/>
                  </a:lnTo>
                  <a:lnTo>
                    <a:pt x="26" y="19633"/>
                  </a:lnTo>
                  <a:lnTo>
                    <a:pt x="130" y="19711"/>
                  </a:lnTo>
                  <a:lnTo>
                    <a:pt x="209" y="19790"/>
                  </a:lnTo>
                  <a:lnTo>
                    <a:pt x="365" y="19830"/>
                  </a:lnTo>
                  <a:lnTo>
                    <a:pt x="548" y="19908"/>
                  </a:lnTo>
                  <a:lnTo>
                    <a:pt x="809" y="19790"/>
                  </a:lnTo>
                  <a:lnTo>
                    <a:pt x="1122" y="19672"/>
                  </a:lnTo>
                  <a:lnTo>
                    <a:pt x="1435" y="19357"/>
                  </a:lnTo>
                  <a:lnTo>
                    <a:pt x="1722" y="18964"/>
                  </a:lnTo>
                  <a:lnTo>
                    <a:pt x="1878" y="18728"/>
                  </a:lnTo>
                  <a:lnTo>
                    <a:pt x="1930" y="18570"/>
                  </a:lnTo>
                  <a:lnTo>
                    <a:pt x="2009" y="18767"/>
                  </a:lnTo>
                  <a:lnTo>
                    <a:pt x="2217" y="19082"/>
                  </a:lnTo>
                  <a:lnTo>
                    <a:pt x="2504" y="19357"/>
                  </a:lnTo>
                  <a:lnTo>
                    <a:pt x="2791" y="19357"/>
                  </a:lnTo>
                  <a:lnTo>
                    <a:pt x="2922" y="19672"/>
                  </a:lnTo>
                  <a:lnTo>
                    <a:pt x="3104" y="19790"/>
                  </a:lnTo>
                  <a:lnTo>
                    <a:pt x="3261" y="19790"/>
                  </a:lnTo>
                  <a:lnTo>
                    <a:pt x="3313" y="19751"/>
                  </a:lnTo>
                  <a:lnTo>
                    <a:pt x="3365" y="19751"/>
                  </a:lnTo>
                  <a:lnTo>
                    <a:pt x="3496" y="19711"/>
                  </a:lnTo>
                  <a:lnTo>
                    <a:pt x="3704" y="19633"/>
                  </a:lnTo>
                  <a:lnTo>
                    <a:pt x="3965" y="19515"/>
                  </a:lnTo>
                  <a:lnTo>
                    <a:pt x="4278" y="19357"/>
                  </a:lnTo>
                  <a:lnTo>
                    <a:pt x="4591" y="19161"/>
                  </a:lnTo>
                  <a:lnTo>
                    <a:pt x="4930" y="18925"/>
                  </a:lnTo>
                  <a:lnTo>
                    <a:pt x="5243" y="18610"/>
                  </a:lnTo>
                  <a:lnTo>
                    <a:pt x="5348" y="18452"/>
                  </a:lnTo>
                  <a:lnTo>
                    <a:pt x="5452" y="18216"/>
                  </a:lnTo>
                  <a:lnTo>
                    <a:pt x="5530" y="18020"/>
                  </a:lnTo>
                  <a:lnTo>
                    <a:pt x="5661" y="17862"/>
                  </a:lnTo>
                  <a:lnTo>
                    <a:pt x="5870" y="17705"/>
                  </a:lnTo>
                  <a:lnTo>
                    <a:pt x="6130" y="17626"/>
                  </a:lnTo>
                  <a:lnTo>
                    <a:pt x="6443" y="17626"/>
                  </a:lnTo>
                  <a:lnTo>
                    <a:pt x="6730" y="17626"/>
                  </a:lnTo>
                  <a:lnTo>
                    <a:pt x="7017" y="17705"/>
                  </a:lnTo>
                  <a:lnTo>
                    <a:pt x="7226" y="17744"/>
                  </a:lnTo>
                  <a:lnTo>
                    <a:pt x="7357" y="17862"/>
                  </a:lnTo>
                  <a:lnTo>
                    <a:pt x="7435" y="17862"/>
                  </a:lnTo>
                  <a:lnTo>
                    <a:pt x="8974" y="21600"/>
                  </a:lnTo>
                  <a:lnTo>
                    <a:pt x="21600" y="16643"/>
                  </a:lnTo>
                  <a:lnTo>
                    <a:pt x="18991"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62" name="Shape 2362"/>
            <p:cNvSpPr/>
            <p:nvPr/>
          </p:nvSpPr>
          <p:spPr>
            <a:xfrm>
              <a:off x="841120" y="0"/>
              <a:ext cx="672603" cy="876599"/>
            </a:xfrm>
            <a:custGeom>
              <a:avLst/>
              <a:gdLst/>
              <a:ahLst/>
              <a:cxnLst>
                <a:cxn ang="0">
                  <a:pos x="wd2" y="hd2"/>
                </a:cxn>
                <a:cxn ang="5400000">
                  <a:pos x="wd2" y="hd2"/>
                </a:cxn>
                <a:cxn ang="10800000">
                  <a:pos x="wd2" y="hd2"/>
                </a:cxn>
                <a:cxn ang="16200000">
                  <a:pos x="wd2" y="hd2"/>
                </a:cxn>
              </a:cxnLst>
              <a:rect l="0" t="0" r="r" b="b"/>
              <a:pathLst>
                <a:path w="21600" h="21600" extrusionOk="0">
                  <a:moveTo>
                    <a:pt x="20032" y="20052"/>
                  </a:moveTo>
                  <a:lnTo>
                    <a:pt x="20626" y="18923"/>
                  </a:lnTo>
                  <a:lnTo>
                    <a:pt x="21600" y="18522"/>
                  </a:lnTo>
                  <a:lnTo>
                    <a:pt x="21030" y="12749"/>
                  </a:lnTo>
                  <a:lnTo>
                    <a:pt x="20341" y="11037"/>
                  </a:lnTo>
                  <a:lnTo>
                    <a:pt x="19628" y="9379"/>
                  </a:lnTo>
                  <a:lnTo>
                    <a:pt x="19604" y="9379"/>
                  </a:lnTo>
                  <a:lnTo>
                    <a:pt x="19556" y="9379"/>
                  </a:lnTo>
                  <a:lnTo>
                    <a:pt x="19438" y="9379"/>
                  </a:lnTo>
                  <a:lnTo>
                    <a:pt x="19295" y="9361"/>
                  </a:lnTo>
                  <a:lnTo>
                    <a:pt x="19105" y="9288"/>
                  </a:lnTo>
                  <a:lnTo>
                    <a:pt x="18891" y="9179"/>
                  </a:lnTo>
                  <a:lnTo>
                    <a:pt x="18653" y="9015"/>
                  </a:lnTo>
                  <a:lnTo>
                    <a:pt x="18345" y="8797"/>
                  </a:lnTo>
                  <a:lnTo>
                    <a:pt x="18178" y="8633"/>
                  </a:lnTo>
                  <a:lnTo>
                    <a:pt x="18012" y="8469"/>
                  </a:lnTo>
                  <a:lnTo>
                    <a:pt x="17822" y="8305"/>
                  </a:lnTo>
                  <a:lnTo>
                    <a:pt x="17655" y="8105"/>
                  </a:lnTo>
                  <a:lnTo>
                    <a:pt x="17465" y="7886"/>
                  </a:lnTo>
                  <a:lnTo>
                    <a:pt x="17299" y="7686"/>
                  </a:lnTo>
                  <a:lnTo>
                    <a:pt x="17133" y="7467"/>
                  </a:lnTo>
                  <a:lnTo>
                    <a:pt x="16966" y="7249"/>
                  </a:lnTo>
                  <a:lnTo>
                    <a:pt x="16562" y="6739"/>
                  </a:lnTo>
                  <a:lnTo>
                    <a:pt x="16087" y="6356"/>
                  </a:lnTo>
                  <a:lnTo>
                    <a:pt x="15659" y="6065"/>
                  </a:lnTo>
                  <a:lnTo>
                    <a:pt x="15208" y="5864"/>
                  </a:lnTo>
                  <a:lnTo>
                    <a:pt x="14851" y="5773"/>
                  </a:lnTo>
                  <a:lnTo>
                    <a:pt x="14566" y="5682"/>
                  </a:lnTo>
                  <a:lnTo>
                    <a:pt x="14376" y="5664"/>
                  </a:lnTo>
                  <a:lnTo>
                    <a:pt x="14281" y="5664"/>
                  </a:lnTo>
                  <a:lnTo>
                    <a:pt x="15113" y="4590"/>
                  </a:lnTo>
                  <a:lnTo>
                    <a:pt x="15018" y="4535"/>
                  </a:lnTo>
                  <a:lnTo>
                    <a:pt x="14851" y="4335"/>
                  </a:lnTo>
                  <a:lnTo>
                    <a:pt x="14638" y="4116"/>
                  </a:lnTo>
                  <a:lnTo>
                    <a:pt x="14424" y="3843"/>
                  </a:lnTo>
                  <a:lnTo>
                    <a:pt x="14091" y="3479"/>
                  </a:lnTo>
                  <a:lnTo>
                    <a:pt x="13758" y="3224"/>
                  </a:lnTo>
                  <a:lnTo>
                    <a:pt x="13450" y="3078"/>
                  </a:lnTo>
                  <a:lnTo>
                    <a:pt x="13164" y="3023"/>
                  </a:lnTo>
                  <a:lnTo>
                    <a:pt x="12903" y="3005"/>
                  </a:lnTo>
                  <a:lnTo>
                    <a:pt x="12689" y="3023"/>
                  </a:lnTo>
                  <a:lnTo>
                    <a:pt x="12594" y="3041"/>
                  </a:lnTo>
                  <a:lnTo>
                    <a:pt x="12547" y="3060"/>
                  </a:lnTo>
                  <a:lnTo>
                    <a:pt x="12499" y="3041"/>
                  </a:lnTo>
                  <a:lnTo>
                    <a:pt x="12380" y="3005"/>
                  </a:lnTo>
                  <a:lnTo>
                    <a:pt x="12214" y="2896"/>
                  </a:lnTo>
                  <a:lnTo>
                    <a:pt x="11976" y="2750"/>
                  </a:lnTo>
                  <a:lnTo>
                    <a:pt x="11715" y="2568"/>
                  </a:lnTo>
                  <a:lnTo>
                    <a:pt x="11406" y="2331"/>
                  </a:lnTo>
                  <a:lnTo>
                    <a:pt x="11073" y="2022"/>
                  </a:lnTo>
                  <a:lnTo>
                    <a:pt x="10764" y="1639"/>
                  </a:lnTo>
                  <a:lnTo>
                    <a:pt x="10313" y="1220"/>
                  </a:lnTo>
                  <a:lnTo>
                    <a:pt x="9719" y="856"/>
                  </a:lnTo>
                  <a:lnTo>
                    <a:pt x="9077" y="583"/>
                  </a:lnTo>
                  <a:lnTo>
                    <a:pt x="8436" y="364"/>
                  </a:lnTo>
                  <a:lnTo>
                    <a:pt x="7818" y="219"/>
                  </a:lnTo>
                  <a:lnTo>
                    <a:pt x="7295" y="109"/>
                  </a:lnTo>
                  <a:lnTo>
                    <a:pt x="6986" y="36"/>
                  </a:lnTo>
                  <a:lnTo>
                    <a:pt x="6844" y="18"/>
                  </a:lnTo>
                  <a:lnTo>
                    <a:pt x="6772" y="18"/>
                  </a:lnTo>
                  <a:lnTo>
                    <a:pt x="6630" y="0"/>
                  </a:lnTo>
                  <a:lnTo>
                    <a:pt x="6368" y="0"/>
                  </a:lnTo>
                  <a:lnTo>
                    <a:pt x="6036" y="18"/>
                  </a:lnTo>
                  <a:lnTo>
                    <a:pt x="5632" y="91"/>
                  </a:lnTo>
                  <a:lnTo>
                    <a:pt x="5133" y="182"/>
                  </a:lnTo>
                  <a:lnTo>
                    <a:pt x="4586" y="364"/>
                  </a:lnTo>
                  <a:lnTo>
                    <a:pt x="4016" y="601"/>
                  </a:lnTo>
                  <a:lnTo>
                    <a:pt x="3517" y="820"/>
                  </a:lnTo>
                  <a:lnTo>
                    <a:pt x="3089" y="1056"/>
                  </a:lnTo>
                  <a:lnTo>
                    <a:pt x="2638" y="1257"/>
                  </a:lnTo>
                  <a:lnTo>
                    <a:pt x="2257" y="1493"/>
                  </a:lnTo>
                  <a:lnTo>
                    <a:pt x="1877" y="1748"/>
                  </a:lnTo>
                  <a:lnTo>
                    <a:pt x="1521" y="2022"/>
                  </a:lnTo>
                  <a:lnTo>
                    <a:pt x="1164" y="2349"/>
                  </a:lnTo>
                  <a:lnTo>
                    <a:pt x="808" y="2750"/>
                  </a:lnTo>
                  <a:lnTo>
                    <a:pt x="665" y="2896"/>
                  </a:lnTo>
                  <a:lnTo>
                    <a:pt x="523" y="3041"/>
                  </a:lnTo>
                  <a:lnTo>
                    <a:pt x="356" y="3187"/>
                  </a:lnTo>
                  <a:lnTo>
                    <a:pt x="214" y="3333"/>
                  </a:lnTo>
                  <a:lnTo>
                    <a:pt x="95" y="3460"/>
                  </a:lnTo>
                  <a:lnTo>
                    <a:pt x="24" y="3588"/>
                  </a:lnTo>
                  <a:lnTo>
                    <a:pt x="0" y="3734"/>
                  </a:lnTo>
                  <a:lnTo>
                    <a:pt x="0" y="3861"/>
                  </a:lnTo>
                  <a:lnTo>
                    <a:pt x="48" y="4025"/>
                  </a:lnTo>
                  <a:lnTo>
                    <a:pt x="119" y="4262"/>
                  </a:lnTo>
                  <a:lnTo>
                    <a:pt x="261" y="4517"/>
                  </a:lnTo>
                  <a:lnTo>
                    <a:pt x="404" y="4790"/>
                  </a:lnTo>
                  <a:lnTo>
                    <a:pt x="570" y="5063"/>
                  </a:lnTo>
                  <a:lnTo>
                    <a:pt x="760" y="5336"/>
                  </a:lnTo>
                  <a:lnTo>
                    <a:pt x="974" y="5537"/>
                  </a:lnTo>
                  <a:lnTo>
                    <a:pt x="1188" y="5719"/>
                  </a:lnTo>
                  <a:lnTo>
                    <a:pt x="1331" y="5792"/>
                  </a:lnTo>
                  <a:lnTo>
                    <a:pt x="1473" y="5828"/>
                  </a:lnTo>
                  <a:lnTo>
                    <a:pt x="1663" y="5864"/>
                  </a:lnTo>
                  <a:lnTo>
                    <a:pt x="1830" y="5864"/>
                  </a:lnTo>
                  <a:lnTo>
                    <a:pt x="1972" y="5864"/>
                  </a:lnTo>
                  <a:lnTo>
                    <a:pt x="2091" y="5864"/>
                  </a:lnTo>
                  <a:lnTo>
                    <a:pt x="2186" y="5864"/>
                  </a:lnTo>
                  <a:lnTo>
                    <a:pt x="2210" y="5864"/>
                  </a:lnTo>
                  <a:lnTo>
                    <a:pt x="2614" y="6229"/>
                  </a:lnTo>
                  <a:lnTo>
                    <a:pt x="2709" y="6247"/>
                  </a:lnTo>
                  <a:lnTo>
                    <a:pt x="2875" y="6320"/>
                  </a:lnTo>
                  <a:lnTo>
                    <a:pt x="3113" y="6411"/>
                  </a:lnTo>
                  <a:lnTo>
                    <a:pt x="3398" y="6556"/>
                  </a:lnTo>
                  <a:lnTo>
                    <a:pt x="3683" y="6939"/>
                  </a:lnTo>
                  <a:lnTo>
                    <a:pt x="3754" y="7412"/>
                  </a:lnTo>
                  <a:lnTo>
                    <a:pt x="3754" y="7795"/>
                  </a:lnTo>
                  <a:lnTo>
                    <a:pt x="3826" y="7995"/>
                  </a:lnTo>
                  <a:lnTo>
                    <a:pt x="3850" y="7995"/>
                  </a:lnTo>
                  <a:lnTo>
                    <a:pt x="3897" y="8032"/>
                  </a:lnTo>
                  <a:lnTo>
                    <a:pt x="3992" y="8050"/>
                  </a:lnTo>
                  <a:lnTo>
                    <a:pt x="4111" y="8068"/>
                  </a:lnTo>
                  <a:lnTo>
                    <a:pt x="4206" y="8105"/>
                  </a:lnTo>
                  <a:lnTo>
                    <a:pt x="4372" y="8105"/>
                  </a:lnTo>
                  <a:lnTo>
                    <a:pt x="4539" y="8050"/>
                  </a:lnTo>
                  <a:lnTo>
                    <a:pt x="4705" y="7995"/>
                  </a:lnTo>
                  <a:lnTo>
                    <a:pt x="4752" y="7977"/>
                  </a:lnTo>
                  <a:lnTo>
                    <a:pt x="4776" y="7995"/>
                  </a:lnTo>
                  <a:lnTo>
                    <a:pt x="4824" y="8032"/>
                  </a:lnTo>
                  <a:lnTo>
                    <a:pt x="4871" y="8105"/>
                  </a:lnTo>
                  <a:lnTo>
                    <a:pt x="4943" y="8177"/>
                  </a:lnTo>
                  <a:lnTo>
                    <a:pt x="5061" y="8268"/>
                  </a:lnTo>
                  <a:lnTo>
                    <a:pt x="5251" y="8341"/>
                  </a:lnTo>
                  <a:lnTo>
                    <a:pt x="5513" y="8432"/>
                  </a:lnTo>
                  <a:lnTo>
                    <a:pt x="5584" y="8469"/>
                  </a:lnTo>
                  <a:lnTo>
                    <a:pt x="5655" y="8560"/>
                  </a:lnTo>
                  <a:lnTo>
                    <a:pt x="5774" y="8687"/>
                  </a:lnTo>
                  <a:lnTo>
                    <a:pt x="5941" y="8815"/>
                  </a:lnTo>
                  <a:lnTo>
                    <a:pt x="6083" y="8961"/>
                  </a:lnTo>
                  <a:lnTo>
                    <a:pt x="6226" y="9088"/>
                  </a:lnTo>
                  <a:lnTo>
                    <a:pt x="6392" y="9161"/>
                  </a:lnTo>
                  <a:lnTo>
                    <a:pt x="6558" y="9216"/>
                  </a:lnTo>
                  <a:lnTo>
                    <a:pt x="6772" y="9161"/>
                  </a:lnTo>
                  <a:lnTo>
                    <a:pt x="7057" y="9015"/>
                  </a:lnTo>
                  <a:lnTo>
                    <a:pt x="7390" y="8815"/>
                  </a:lnTo>
                  <a:lnTo>
                    <a:pt x="7723" y="8560"/>
                  </a:lnTo>
                  <a:lnTo>
                    <a:pt x="8008" y="8305"/>
                  </a:lnTo>
                  <a:lnTo>
                    <a:pt x="8269" y="8105"/>
                  </a:lnTo>
                  <a:lnTo>
                    <a:pt x="8459" y="7941"/>
                  </a:lnTo>
                  <a:lnTo>
                    <a:pt x="8507" y="7886"/>
                  </a:lnTo>
                  <a:lnTo>
                    <a:pt x="8626" y="7795"/>
                  </a:lnTo>
                  <a:lnTo>
                    <a:pt x="8863" y="7759"/>
                  </a:lnTo>
                  <a:lnTo>
                    <a:pt x="9053" y="8013"/>
                  </a:lnTo>
                  <a:lnTo>
                    <a:pt x="9101" y="8851"/>
                  </a:lnTo>
                  <a:lnTo>
                    <a:pt x="9077" y="9270"/>
                  </a:lnTo>
                  <a:lnTo>
                    <a:pt x="9077" y="9762"/>
                  </a:lnTo>
                  <a:lnTo>
                    <a:pt x="9077" y="10126"/>
                  </a:lnTo>
                  <a:lnTo>
                    <a:pt x="9077" y="10272"/>
                  </a:lnTo>
                  <a:lnTo>
                    <a:pt x="9552" y="14260"/>
                  </a:lnTo>
                  <a:lnTo>
                    <a:pt x="9790" y="15444"/>
                  </a:lnTo>
                  <a:lnTo>
                    <a:pt x="10004" y="15918"/>
                  </a:lnTo>
                  <a:lnTo>
                    <a:pt x="7794" y="16573"/>
                  </a:lnTo>
                  <a:lnTo>
                    <a:pt x="5394" y="17265"/>
                  </a:lnTo>
                  <a:lnTo>
                    <a:pt x="5275" y="17284"/>
                  </a:lnTo>
                  <a:lnTo>
                    <a:pt x="5014" y="17320"/>
                  </a:lnTo>
                  <a:lnTo>
                    <a:pt x="4586" y="17429"/>
                  </a:lnTo>
                  <a:lnTo>
                    <a:pt x="4135" y="17557"/>
                  </a:lnTo>
                  <a:lnTo>
                    <a:pt x="3612" y="17721"/>
                  </a:lnTo>
                  <a:lnTo>
                    <a:pt x="3137" y="17939"/>
                  </a:lnTo>
                  <a:lnTo>
                    <a:pt x="2733" y="18176"/>
                  </a:lnTo>
                  <a:lnTo>
                    <a:pt x="2448" y="18486"/>
                  </a:lnTo>
                  <a:lnTo>
                    <a:pt x="2495" y="18595"/>
                  </a:lnTo>
                  <a:lnTo>
                    <a:pt x="2566" y="18850"/>
                  </a:lnTo>
                  <a:lnTo>
                    <a:pt x="2733" y="19214"/>
                  </a:lnTo>
                  <a:lnTo>
                    <a:pt x="2899" y="19615"/>
                  </a:lnTo>
                  <a:lnTo>
                    <a:pt x="3065" y="20034"/>
                  </a:lnTo>
                  <a:lnTo>
                    <a:pt x="3232" y="20362"/>
                  </a:lnTo>
                  <a:lnTo>
                    <a:pt x="3327" y="20617"/>
                  </a:lnTo>
                  <a:lnTo>
                    <a:pt x="3350" y="20708"/>
                  </a:lnTo>
                  <a:lnTo>
                    <a:pt x="3398" y="20726"/>
                  </a:lnTo>
                  <a:lnTo>
                    <a:pt x="3517" y="20799"/>
                  </a:lnTo>
                  <a:lnTo>
                    <a:pt x="3683" y="20926"/>
                  </a:lnTo>
                  <a:lnTo>
                    <a:pt x="3873" y="21072"/>
                  </a:lnTo>
                  <a:lnTo>
                    <a:pt x="4135" y="21218"/>
                  </a:lnTo>
                  <a:lnTo>
                    <a:pt x="4372" y="21363"/>
                  </a:lnTo>
                  <a:lnTo>
                    <a:pt x="4610" y="21491"/>
                  </a:lnTo>
                  <a:lnTo>
                    <a:pt x="4871" y="21600"/>
                  </a:lnTo>
                  <a:lnTo>
                    <a:pt x="5038" y="21582"/>
                  </a:lnTo>
                  <a:lnTo>
                    <a:pt x="5299" y="21473"/>
                  </a:lnTo>
                  <a:lnTo>
                    <a:pt x="5655" y="21309"/>
                  </a:lnTo>
                  <a:lnTo>
                    <a:pt x="6083" y="21126"/>
                  </a:lnTo>
                  <a:lnTo>
                    <a:pt x="6558" y="20926"/>
                  </a:lnTo>
                  <a:lnTo>
                    <a:pt x="7129" y="20744"/>
                  </a:lnTo>
                  <a:lnTo>
                    <a:pt x="7770" y="20617"/>
                  </a:lnTo>
                  <a:lnTo>
                    <a:pt x="8459" y="20562"/>
                  </a:lnTo>
                  <a:lnTo>
                    <a:pt x="8602" y="20580"/>
                  </a:lnTo>
                  <a:lnTo>
                    <a:pt x="8792" y="20617"/>
                  </a:lnTo>
                  <a:lnTo>
                    <a:pt x="8982" y="20708"/>
                  </a:lnTo>
                  <a:lnTo>
                    <a:pt x="9196" y="20780"/>
                  </a:lnTo>
                  <a:lnTo>
                    <a:pt x="9386" y="20871"/>
                  </a:lnTo>
                  <a:lnTo>
                    <a:pt x="9576" y="20944"/>
                  </a:lnTo>
                  <a:lnTo>
                    <a:pt x="9766" y="21017"/>
                  </a:lnTo>
                  <a:lnTo>
                    <a:pt x="9909" y="21035"/>
                  </a:lnTo>
                  <a:lnTo>
                    <a:pt x="10147" y="21017"/>
                  </a:lnTo>
                  <a:lnTo>
                    <a:pt x="10408" y="20926"/>
                  </a:lnTo>
                  <a:lnTo>
                    <a:pt x="10622" y="20853"/>
                  </a:lnTo>
                  <a:lnTo>
                    <a:pt x="10859" y="20726"/>
                  </a:lnTo>
                  <a:lnTo>
                    <a:pt x="11050" y="20617"/>
                  </a:lnTo>
                  <a:lnTo>
                    <a:pt x="11287" y="20525"/>
                  </a:lnTo>
                  <a:lnTo>
                    <a:pt x="11501" y="20453"/>
                  </a:lnTo>
                  <a:lnTo>
                    <a:pt x="11715" y="20434"/>
                  </a:lnTo>
                  <a:lnTo>
                    <a:pt x="12119" y="20434"/>
                  </a:lnTo>
                  <a:lnTo>
                    <a:pt x="12547" y="20471"/>
                  </a:lnTo>
                  <a:lnTo>
                    <a:pt x="12903" y="20507"/>
                  </a:lnTo>
                  <a:lnTo>
                    <a:pt x="13212" y="20580"/>
                  </a:lnTo>
                  <a:lnTo>
                    <a:pt x="13497" y="20617"/>
                  </a:lnTo>
                  <a:lnTo>
                    <a:pt x="13687" y="20671"/>
                  </a:lnTo>
                  <a:lnTo>
                    <a:pt x="13830" y="20708"/>
                  </a:lnTo>
                  <a:lnTo>
                    <a:pt x="13877" y="20726"/>
                  </a:lnTo>
                  <a:lnTo>
                    <a:pt x="15160" y="20580"/>
                  </a:lnTo>
                  <a:lnTo>
                    <a:pt x="20032" y="20052"/>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63" name="Shape 2363"/>
            <p:cNvSpPr/>
            <p:nvPr/>
          </p:nvSpPr>
          <p:spPr>
            <a:xfrm>
              <a:off x="949032" y="187702"/>
              <a:ext cx="211390" cy="168520"/>
            </a:xfrm>
            <a:custGeom>
              <a:avLst/>
              <a:gdLst/>
              <a:ahLst/>
              <a:cxnLst>
                <a:cxn ang="0">
                  <a:pos x="wd2" y="hd2"/>
                </a:cxn>
                <a:cxn ang="5400000">
                  <a:pos x="wd2" y="hd2"/>
                </a:cxn>
                <a:cxn ang="10800000">
                  <a:pos x="wd2" y="hd2"/>
                </a:cxn>
                <a:cxn ang="16200000">
                  <a:pos x="wd2" y="hd2"/>
                </a:cxn>
              </a:cxnLst>
              <a:rect l="0" t="0" r="r" b="b"/>
              <a:pathLst>
                <a:path w="21600" h="21600" extrusionOk="0">
                  <a:moveTo>
                    <a:pt x="4817" y="7768"/>
                  </a:moveTo>
                  <a:lnTo>
                    <a:pt x="5118" y="7484"/>
                  </a:lnTo>
                  <a:lnTo>
                    <a:pt x="5268" y="6821"/>
                  </a:lnTo>
                  <a:lnTo>
                    <a:pt x="5569" y="5968"/>
                  </a:lnTo>
                  <a:lnTo>
                    <a:pt x="5795" y="4926"/>
                  </a:lnTo>
                  <a:lnTo>
                    <a:pt x="6171" y="4074"/>
                  </a:lnTo>
                  <a:lnTo>
                    <a:pt x="6698" y="3316"/>
                  </a:lnTo>
                  <a:lnTo>
                    <a:pt x="7451" y="2653"/>
                  </a:lnTo>
                  <a:lnTo>
                    <a:pt x="8580" y="2463"/>
                  </a:lnTo>
                  <a:lnTo>
                    <a:pt x="9031" y="2368"/>
                  </a:lnTo>
                  <a:lnTo>
                    <a:pt x="9182" y="1989"/>
                  </a:lnTo>
                  <a:lnTo>
                    <a:pt x="9257" y="1800"/>
                  </a:lnTo>
                  <a:lnTo>
                    <a:pt x="9257" y="1705"/>
                  </a:lnTo>
                  <a:lnTo>
                    <a:pt x="9709" y="0"/>
                  </a:lnTo>
                  <a:lnTo>
                    <a:pt x="9784" y="0"/>
                  </a:lnTo>
                  <a:lnTo>
                    <a:pt x="10085" y="189"/>
                  </a:lnTo>
                  <a:lnTo>
                    <a:pt x="10461" y="379"/>
                  </a:lnTo>
                  <a:lnTo>
                    <a:pt x="11063" y="568"/>
                  </a:lnTo>
                  <a:lnTo>
                    <a:pt x="11666" y="758"/>
                  </a:lnTo>
                  <a:lnTo>
                    <a:pt x="12418" y="1232"/>
                  </a:lnTo>
                  <a:lnTo>
                    <a:pt x="13171" y="1611"/>
                  </a:lnTo>
                  <a:lnTo>
                    <a:pt x="13848" y="2084"/>
                  </a:lnTo>
                  <a:lnTo>
                    <a:pt x="14450" y="2558"/>
                  </a:lnTo>
                  <a:lnTo>
                    <a:pt x="14977" y="2937"/>
                  </a:lnTo>
                  <a:lnTo>
                    <a:pt x="15429" y="3316"/>
                  </a:lnTo>
                  <a:lnTo>
                    <a:pt x="15805" y="3600"/>
                  </a:lnTo>
                  <a:lnTo>
                    <a:pt x="15579" y="3884"/>
                  </a:lnTo>
                  <a:lnTo>
                    <a:pt x="15278" y="4263"/>
                  </a:lnTo>
                  <a:lnTo>
                    <a:pt x="14902" y="4737"/>
                  </a:lnTo>
                  <a:lnTo>
                    <a:pt x="14826" y="4926"/>
                  </a:lnTo>
                  <a:lnTo>
                    <a:pt x="14977" y="5021"/>
                  </a:lnTo>
                  <a:lnTo>
                    <a:pt x="15278" y="4926"/>
                  </a:lnTo>
                  <a:lnTo>
                    <a:pt x="15504" y="4832"/>
                  </a:lnTo>
                  <a:lnTo>
                    <a:pt x="15880" y="4642"/>
                  </a:lnTo>
                  <a:lnTo>
                    <a:pt x="16181" y="4547"/>
                  </a:lnTo>
                  <a:lnTo>
                    <a:pt x="16633" y="4358"/>
                  </a:lnTo>
                  <a:lnTo>
                    <a:pt x="17084" y="4263"/>
                  </a:lnTo>
                  <a:lnTo>
                    <a:pt x="17536" y="4358"/>
                  </a:lnTo>
                  <a:lnTo>
                    <a:pt x="17912" y="4547"/>
                  </a:lnTo>
                  <a:lnTo>
                    <a:pt x="18439" y="4642"/>
                  </a:lnTo>
                  <a:lnTo>
                    <a:pt x="19192" y="4737"/>
                  </a:lnTo>
                  <a:lnTo>
                    <a:pt x="19869" y="4737"/>
                  </a:lnTo>
                  <a:lnTo>
                    <a:pt x="20546" y="4832"/>
                  </a:lnTo>
                  <a:lnTo>
                    <a:pt x="21073" y="4832"/>
                  </a:lnTo>
                  <a:lnTo>
                    <a:pt x="21449" y="4737"/>
                  </a:lnTo>
                  <a:lnTo>
                    <a:pt x="21600" y="4547"/>
                  </a:lnTo>
                  <a:lnTo>
                    <a:pt x="21299" y="5495"/>
                  </a:lnTo>
                  <a:lnTo>
                    <a:pt x="20772" y="7105"/>
                  </a:lnTo>
                  <a:lnTo>
                    <a:pt x="20170" y="9379"/>
                  </a:lnTo>
                  <a:lnTo>
                    <a:pt x="19718" y="12221"/>
                  </a:lnTo>
                  <a:lnTo>
                    <a:pt x="19869" y="10989"/>
                  </a:lnTo>
                  <a:lnTo>
                    <a:pt x="19794" y="11937"/>
                  </a:lnTo>
                  <a:lnTo>
                    <a:pt x="19417" y="14021"/>
                  </a:lnTo>
                  <a:lnTo>
                    <a:pt x="19041" y="16200"/>
                  </a:lnTo>
                  <a:lnTo>
                    <a:pt x="19041" y="15537"/>
                  </a:lnTo>
                  <a:lnTo>
                    <a:pt x="18891" y="14968"/>
                  </a:lnTo>
                  <a:lnTo>
                    <a:pt x="18590" y="14589"/>
                  </a:lnTo>
                  <a:lnTo>
                    <a:pt x="18138" y="14211"/>
                  </a:lnTo>
                  <a:lnTo>
                    <a:pt x="17611" y="14021"/>
                  </a:lnTo>
                  <a:lnTo>
                    <a:pt x="17009" y="14021"/>
                  </a:lnTo>
                  <a:lnTo>
                    <a:pt x="16332" y="14211"/>
                  </a:lnTo>
                  <a:lnTo>
                    <a:pt x="15654" y="14779"/>
                  </a:lnTo>
                  <a:lnTo>
                    <a:pt x="15203" y="15442"/>
                  </a:lnTo>
                  <a:lnTo>
                    <a:pt x="14826" y="16011"/>
                  </a:lnTo>
                  <a:lnTo>
                    <a:pt x="14601" y="16484"/>
                  </a:lnTo>
                  <a:lnTo>
                    <a:pt x="14375" y="16958"/>
                  </a:lnTo>
                  <a:lnTo>
                    <a:pt x="14149" y="17526"/>
                  </a:lnTo>
                  <a:lnTo>
                    <a:pt x="13848" y="17905"/>
                  </a:lnTo>
                  <a:lnTo>
                    <a:pt x="13547" y="18379"/>
                  </a:lnTo>
                  <a:lnTo>
                    <a:pt x="13095" y="18758"/>
                  </a:lnTo>
                  <a:lnTo>
                    <a:pt x="12493" y="19421"/>
                  </a:lnTo>
                  <a:lnTo>
                    <a:pt x="11891" y="20084"/>
                  </a:lnTo>
                  <a:lnTo>
                    <a:pt x="11289" y="20747"/>
                  </a:lnTo>
                  <a:lnTo>
                    <a:pt x="10762" y="21221"/>
                  </a:lnTo>
                  <a:lnTo>
                    <a:pt x="10236" y="21505"/>
                  </a:lnTo>
                  <a:lnTo>
                    <a:pt x="9709" y="21600"/>
                  </a:lnTo>
                  <a:lnTo>
                    <a:pt x="9257" y="21316"/>
                  </a:lnTo>
                  <a:lnTo>
                    <a:pt x="8730" y="20558"/>
                  </a:lnTo>
                  <a:lnTo>
                    <a:pt x="8203" y="19705"/>
                  </a:lnTo>
                  <a:lnTo>
                    <a:pt x="7827" y="19137"/>
                  </a:lnTo>
                  <a:lnTo>
                    <a:pt x="7300" y="18663"/>
                  </a:lnTo>
                  <a:lnTo>
                    <a:pt x="6924" y="18474"/>
                  </a:lnTo>
                  <a:lnTo>
                    <a:pt x="6472" y="18284"/>
                  </a:lnTo>
                  <a:lnTo>
                    <a:pt x="6171" y="18000"/>
                  </a:lnTo>
                  <a:lnTo>
                    <a:pt x="5946" y="17716"/>
                  </a:lnTo>
                  <a:lnTo>
                    <a:pt x="5795" y="17147"/>
                  </a:lnTo>
                  <a:lnTo>
                    <a:pt x="5569" y="16579"/>
                  </a:lnTo>
                  <a:lnTo>
                    <a:pt x="5193" y="16105"/>
                  </a:lnTo>
                  <a:lnTo>
                    <a:pt x="4666" y="15632"/>
                  </a:lnTo>
                  <a:lnTo>
                    <a:pt x="4064" y="15537"/>
                  </a:lnTo>
                  <a:lnTo>
                    <a:pt x="3613" y="15726"/>
                  </a:lnTo>
                  <a:lnTo>
                    <a:pt x="3387" y="16011"/>
                  </a:lnTo>
                  <a:lnTo>
                    <a:pt x="3010" y="16011"/>
                  </a:lnTo>
                  <a:lnTo>
                    <a:pt x="2484" y="15726"/>
                  </a:lnTo>
                  <a:lnTo>
                    <a:pt x="2333" y="15158"/>
                  </a:lnTo>
                  <a:lnTo>
                    <a:pt x="2258" y="14116"/>
                  </a:lnTo>
                  <a:lnTo>
                    <a:pt x="2258" y="12789"/>
                  </a:lnTo>
                  <a:lnTo>
                    <a:pt x="1957" y="11747"/>
                  </a:lnTo>
                  <a:lnTo>
                    <a:pt x="1656" y="10516"/>
                  </a:lnTo>
                  <a:lnTo>
                    <a:pt x="1355" y="9568"/>
                  </a:lnTo>
                  <a:lnTo>
                    <a:pt x="828" y="8621"/>
                  </a:lnTo>
                  <a:lnTo>
                    <a:pt x="0" y="7958"/>
                  </a:lnTo>
                  <a:lnTo>
                    <a:pt x="301" y="8147"/>
                  </a:lnTo>
                  <a:lnTo>
                    <a:pt x="677" y="8242"/>
                  </a:lnTo>
                  <a:lnTo>
                    <a:pt x="1204" y="8337"/>
                  </a:lnTo>
                  <a:lnTo>
                    <a:pt x="1806" y="8432"/>
                  </a:lnTo>
                  <a:lnTo>
                    <a:pt x="2408" y="8432"/>
                  </a:lnTo>
                  <a:lnTo>
                    <a:pt x="3236" y="8337"/>
                  </a:lnTo>
                  <a:lnTo>
                    <a:pt x="3989" y="8147"/>
                  </a:lnTo>
                  <a:lnTo>
                    <a:pt x="4817" y="776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64" name="Shape 2364"/>
            <p:cNvSpPr/>
            <p:nvPr/>
          </p:nvSpPr>
          <p:spPr>
            <a:xfrm>
              <a:off x="985988" y="240919"/>
              <a:ext cx="508516" cy="617906"/>
            </a:xfrm>
            <a:custGeom>
              <a:avLst/>
              <a:gdLst/>
              <a:ahLst/>
              <a:cxnLst>
                <a:cxn ang="0">
                  <a:pos x="wd2" y="hd2"/>
                </a:cxn>
                <a:cxn ang="5400000">
                  <a:pos x="wd2" y="hd2"/>
                </a:cxn>
                <a:cxn ang="10800000">
                  <a:pos x="wd2" y="hd2"/>
                </a:cxn>
                <a:cxn ang="16200000">
                  <a:pos x="wd2" y="hd2"/>
                </a:cxn>
              </a:cxnLst>
              <a:rect l="0" t="0" r="r" b="b"/>
              <a:pathLst>
                <a:path w="21600" h="21600" extrusionOk="0">
                  <a:moveTo>
                    <a:pt x="21474" y="14081"/>
                  </a:moveTo>
                  <a:lnTo>
                    <a:pt x="21317" y="13926"/>
                  </a:lnTo>
                  <a:lnTo>
                    <a:pt x="21192" y="13513"/>
                  </a:lnTo>
                  <a:lnTo>
                    <a:pt x="21003" y="12944"/>
                  </a:lnTo>
                  <a:lnTo>
                    <a:pt x="20815" y="12247"/>
                  </a:lnTo>
                  <a:lnTo>
                    <a:pt x="20721" y="11575"/>
                  </a:lnTo>
                  <a:lnTo>
                    <a:pt x="20595" y="10981"/>
                  </a:lnTo>
                  <a:lnTo>
                    <a:pt x="20564" y="10490"/>
                  </a:lnTo>
                  <a:lnTo>
                    <a:pt x="20595" y="10232"/>
                  </a:lnTo>
                  <a:lnTo>
                    <a:pt x="20564" y="10257"/>
                  </a:lnTo>
                  <a:lnTo>
                    <a:pt x="20344" y="10542"/>
                  </a:lnTo>
                  <a:lnTo>
                    <a:pt x="19999" y="10981"/>
                  </a:lnTo>
                  <a:lnTo>
                    <a:pt x="19591" y="11523"/>
                  </a:lnTo>
                  <a:lnTo>
                    <a:pt x="19151" y="12066"/>
                  </a:lnTo>
                  <a:lnTo>
                    <a:pt x="18743" y="12583"/>
                  </a:lnTo>
                  <a:lnTo>
                    <a:pt x="18492" y="12944"/>
                  </a:lnTo>
                  <a:lnTo>
                    <a:pt x="18398" y="13100"/>
                  </a:lnTo>
                  <a:lnTo>
                    <a:pt x="20156" y="6821"/>
                  </a:lnTo>
                  <a:lnTo>
                    <a:pt x="19779" y="6718"/>
                  </a:lnTo>
                  <a:lnTo>
                    <a:pt x="19371" y="7028"/>
                  </a:lnTo>
                  <a:lnTo>
                    <a:pt x="18931" y="7544"/>
                  </a:lnTo>
                  <a:lnTo>
                    <a:pt x="18555" y="8139"/>
                  </a:lnTo>
                  <a:lnTo>
                    <a:pt x="18178" y="8733"/>
                  </a:lnTo>
                  <a:lnTo>
                    <a:pt x="17927" y="9198"/>
                  </a:lnTo>
                  <a:lnTo>
                    <a:pt x="17738" y="9301"/>
                  </a:lnTo>
                  <a:lnTo>
                    <a:pt x="17676" y="8991"/>
                  </a:lnTo>
                  <a:lnTo>
                    <a:pt x="17738" y="7880"/>
                  </a:lnTo>
                  <a:lnTo>
                    <a:pt x="17895" y="6511"/>
                  </a:lnTo>
                  <a:lnTo>
                    <a:pt x="17864" y="5193"/>
                  </a:lnTo>
                  <a:lnTo>
                    <a:pt x="17550" y="4289"/>
                  </a:lnTo>
                  <a:lnTo>
                    <a:pt x="17267" y="4056"/>
                  </a:lnTo>
                  <a:lnTo>
                    <a:pt x="16985" y="3953"/>
                  </a:lnTo>
                  <a:lnTo>
                    <a:pt x="16671" y="3953"/>
                  </a:lnTo>
                  <a:lnTo>
                    <a:pt x="16357" y="4005"/>
                  </a:lnTo>
                  <a:lnTo>
                    <a:pt x="16074" y="4056"/>
                  </a:lnTo>
                  <a:lnTo>
                    <a:pt x="15823" y="4056"/>
                  </a:lnTo>
                  <a:lnTo>
                    <a:pt x="15635" y="3927"/>
                  </a:lnTo>
                  <a:lnTo>
                    <a:pt x="15509" y="3695"/>
                  </a:lnTo>
                  <a:lnTo>
                    <a:pt x="15415" y="3411"/>
                  </a:lnTo>
                  <a:lnTo>
                    <a:pt x="15352" y="3126"/>
                  </a:lnTo>
                  <a:lnTo>
                    <a:pt x="15290" y="2790"/>
                  </a:lnTo>
                  <a:lnTo>
                    <a:pt x="15101" y="2429"/>
                  </a:lnTo>
                  <a:lnTo>
                    <a:pt x="14819" y="2015"/>
                  </a:lnTo>
                  <a:lnTo>
                    <a:pt x="14348" y="1576"/>
                  </a:lnTo>
                  <a:lnTo>
                    <a:pt x="13688" y="1111"/>
                  </a:lnTo>
                  <a:lnTo>
                    <a:pt x="12778" y="594"/>
                  </a:lnTo>
                  <a:lnTo>
                    <a:pt x="12181" y="284"/>
                  </a:lnTo>
                  <a:lnTo>
                    <a:pt x="11616" y="129"/>
                  </a:lnTo>
                  <a:lnTo>
                    <a:pt x="11145" y="26"/>
                  </a:lnTo>
                  <a:lnTo>
                    <a:pt x="10769" y="0"/>
                  </a:lnTo>
                  <a:lnTo>
                    <a:pt x="10392" y="52"/>
                  </a:lnTo>
                  <a:lnTo>
                    <a:pt x="10109" y="129"/>
                  </a:lnTo>
                  <a:lnTo>
                    <a:pt x="9858" y="233"/>
                  </a:lnTo>
                  <a:lnTo>
                    <a:pt x="9670" y="362"/>
                  </a:lnTo>
                  <a:lnTo>
                    <a:pt x="9419" y="620"/>
                  </a:lnTo>
                  <a:lnTo>
                    <a:pt x="9073" y="1059"/>
                  </a:lnTo>
                  <a:lnTo>
                    <a:pt x="8665" y="1654"/>
                  </a:lnTo>
                  <a:lnTo>
                    <a:pt x="8226" y="2351"/>
                  </a:lnTo>
                  <a:lnTo>
                    <a:pt x="7755" y="3075"/>
                  </a:lnTo>
                  <a:lnTo>
                    <a:pt x="7315" y="3746"/>
                  </a:lnTo>
                  <a:lnTo>
                    <a:pt x="6938" y="4367"/>
                  </a:lnTo>
                  <a:lnTo>
                    <a:pt x="6562" y="4857"/>
                  </a:lnTo>
                  <a:lnTo>
                    <a:pt x="6373" y="5452"/>
                  </a:lnTo>
                  <a:lnTo>
                    <a:pt x="6373" y="6408"/>
                  </a:lnTo>
                  <a:lnTo>
                    <a:pt x="6562" y="7519"/>
                  </a:lnTo>
                  <a:lnTo>
                    <a:pt x="6781" y="8707"/>
                  </a:lnTo>
                  <a:lnTo>
                    <a:pt x="7064" y="9870"/>
                  </a:lnTo>
                  <a:lnTo>
                    <a:pt x="7315" y="10852"/>
                  </a:lnTo>
                  <a:lnTo>
                    <a:pt x="7535" y="11523"/>
                  </a:lnTo>
                  <a:lnTo>
                    <a:pt x="7598" y="11782"/>
                  </a:lnTo>
                  <a:lnTo>
                    <a:pt x="7566" y="11859"/>
                  </a:lnTo>
                  <a:lnTo>
                    <a:pt x="7503" y="12066"/>
                  </a:lnTo>
                  <a:lnTo>
                    <a:pt x="7472" y="12402"/>
                  </a:lnTo>
                  <a:lnTo>
                    <a:pt x="7535" y="12712"/>
                  </a:lnTo>
                  <a:lnTo>
                    <a:pt x="7755" y="12996"/>
                  </a:lnTo>
                  <a:lnTo>
                    <a:pt x="8288" y="13151"/>
                  </a:lnTo>
                  <a:lnTo>
                    <a:pt x="9136" y="13177"/>
                  </a:lnTo>
                  <a:lnTo>
                    <a:pt x="10360" y="12970"/>
                  </a:lnTo>
                  <a:lnTo>
                    <a:pt x="11051" y="12841"/>
                  </a:lnTo>
                  <a:lnTo>
                    <a:pt x="11145" y="12944"/>
                  </a:lnTo>
                  <a:lnTo>
                    <a:pt x="10831" y="13177"/>
                  </a:lnTo>
                  <a:lnTo>
                    <a:pt x="10298" y="13487"/>
                  </a:lnTo>
                  <a:lnTo>
                    <a:pt x="9638" y="13797"/>
                  </a:lnTo>
                  <a:lnTo>
                    <a:pt x="9105" y="14107"/>
                  </a:lnTo>
                  <a:lnTo>
                    <a:pt x="8728" y="14314"/>
                  </a:lnTo>
                  <a:lnTo>
                    <a:pt x="8822" y="14366"/>
                  </a:lnTo>
                  <a:lnTo>
                    <a:pt x="9638" y="14288"/>
                  </a:lnTo>
                  <a:lnTo>
                    <a:pt x="10047" y="14211"/>
                  </a:lnTo>
                  <a:lnTo>
                    <a:pt x="10078" y="14262"/>
                  </a:lnTo>
                  <a:lnTo>
                    <a:pt x="9795" y="14340"/>
                  </a:lnTo>
                  <a:lnTo>
                    <a:pt x="9262" y="14469"/>
                  </a:lnTo>
                  <a:lnTo>
                    <a:pt x="8508" y="14598"/>
                  </a:lnTo>
                  <a:lnTo>
                    <a:pt x="7598" y="14779"/>
                  </a:lnTo>
                  <a:lnTo>
                    <a:pt x="6562" y="14986"/>
                  </a:lnTo>
                  <a:lnTo>
                    <a:pt x="5463" y="15192"/>
                  </a:lnTo>
                  <a:lnTo>
                    <a:pt x="4395" y="15399"/>
                  </a:lnTo>
                  <a:lnTo>
                    <a:pt x="3297" y="15606"/>
                  </a:lnTo>
                  <a:lnTo>
                    <a:pt x="2323" y="15787"/>
                  </a:lnTo>
                  <a:lnTo>
                    <a:pt x="1476" y="15942"/>
                  </a:lnTo>
                  <a:lnTo>
                    <a:pt x="816" y="16071"/>
                  </a:lnTo>
                  <a:lnTo>
                    <a:pt x="345" y="16148"/>
                  </a:lnTo>
                  <a:lnTo>
                    <a:pt x="188" y="16174"/>
                  </a:lnTo>
                  <a:lnTo>
                    <a:pt x="220" y="16174"/>
                  </a:lnTo>
                  <a:lnTo>
                    <a:pt x="408" y="16226"/>
                  </a:lnTo>
                  <a:lnTo>
                    <a:pt x="628" y="16278"/>
                  </a:lnTo>
                  <a:lnTo>
                    <a:pt x="910" y="16329"/>
                  </a:lnTo>
                  <a:lnTo>
                    <a:pt x="1256" y="16458"/>
                  </a:lnTo>
                  <a:lnTo>
                    <a:pt x="1570" y="16639"/>
                  </a:lnTo>
                  <a:lnTo>
                    <a:pt x="1947" y="16846"/>
                  </a:lnTo>
                  <a:lnTo>
                    <a:pt x="2292" y="17104"/>
                  </a:lnTo>
                  <a:lnTo>
                    <a:pt x="2606" y="17724"/>
                  </a:lnTo>
                  <a:lnTo>
                    <a:pt x="2700" y="18629"/>
                  </a:lnTo>
                  <a:lnTo>
                    <a:pt x="2606" y="19611"/>
                  </a:lnTo>
                  <a:lnTo>
                    <a:pt x="2355" y="20515"/>
                  </a:lnTo>
                  <a:lnTo>
                    <a:pt x="1947" y="21238"/>
                  </a:lnTo>
                  <a:lnTo>
                    <a:pt x="1381" y="21600"/>
                  </a:lnTo>
                  <a:lnTo>
                    <a:pt x="722" y="21445"/>
                  </a:lnTo>
                  <a:lnTo>
                    <a:pt x="0" y="20618"/>
                  </a:lnTo>
                  <a:lnTo>
                    <a:pt x="188" y="20747"/>
                  </a:lnTo>
                  <a:lnTo>
                    <a:pt x="471" y="20696"/>
                  </a:lnTo>
                  <a:lnTo>
                    <a:pt x="879" y="20567"/>
                  </a:lnTo>
                  <a:lnTo>
                    <a:pt x="1287" y="20360"/>
                  </a:lnTo>
                  <a:lnTo>
                    <a:pt x="1664" y="20101"/>
                  </a:lnTo>
                  <a:lnTo>
                    <a:pt x="2009" y="19895"/>
                  </a:lnTo>
                  <a:lnTo>
                    <a:pt x="2260" y="19714"/>
                  </a:lnTo>
                  <a:lnTo>
                    <a:pt x="2323" y="19662"/>
                  </a:lnTo>
                  <a:lnTo>
                    <a:pt x="11240" y="19481"/>
                  </a:lnTo>
                  <a:lnTo>
                    <a:pt x="4678" y="17156"/>
                  </a:lnTo>
                  <a:lnTo>
                    <a:pt x="4741" y="17156"/>
                  </a:lnTo>
                  <a:lnTo>
                    <a:pt x="4960" y="17208"/>
                  </a:lnTo>
                  <a:lnTo>
                    <a:pt x="5337" y="17233"/>
                  </a:lnTo>
                  <a:lnTo>
                    <a:pt x="5808" y="17285"/>
                  </a:lnTo>
                  <a:lnTo>
                    <a:pt x="6342" y="17311"/>
                  </a:lnTo>
                  <a:lnTo>
                    <a:pt x="6970" y="17363"/>
                  </a:lnTo>
                  <a:lnTo>
                    <a:pt x="7660" y="17440"/>
                  </a:lnTo>
                  <a:lnTo>
                    <a:pt x="8383" y="17466"/>
                  </a:lnTo>
                  <a:lnTo>
                    <a:pt x="9105" y="17492"/>
                  </a:lnTo>
                  <a:lnTo>
                    <a:pt x="9827" y="17518"/>
                  </a:lnTo>
                  <a:lnTo>
                    <a:pt x="10549" y="17518"/>
                  </a:lnTo>
                  <a:lnTo>
                    <a:pt x="11240" y="17518"/>
                  </a:lnTo>
                  <a:lnTo>
                    <a:pt x="11836" y="17492"/>
                  </a:lnTo>
                  <a:lnTo>
                    <a:pt x="12433" y="17440"/>
                  </a:lnTo>
                  <a:lnTo>
                    <a:pt x="12903" y="17337"/>
                  </a:lnTo>
                  <a:lnTo>
                    <a:pt x="13249" y="17233"/>
                  </a:lnTo>
                  <a:lnTo>
                    <a:pt x="13469" y="17053"/>
                  </a:lnTo>
                  <a:lnTo>
                    <a:pt x="13343" y="16846"/>
                  </a:lnTo>
                  <a:lnTo>
                    <a:pt x="12872" y="16665"/>
                  </a:lnTo>
                  <a:lnTo>
                    <a:pt x="12181" y="16484"/>
                  </a:lnTo>
                  <a:lnTo>
                    <a:pt x="11397" y="16329"/>
                  </a:lnTo>
                  <a:lnTo>
                    <a:pt x="10643" y="16226"/>
                  </a:lnTo>
                  <a:lnTo>
                    <a:pt x="10015" y="16148"/>
                  </a:lnTo>
                  <a:lnTo>
                    <a:pt x="9544" y="16097"/>
                  </a:lnTo>
                  <a:lnTo>
                    <a:pt x="9136" y="15993"/>
                  </a:lnTo>
                  <a:lnTo>
                    <a:pt x="8885" y="15890"/>
                  </a:lnTo>
                  <a:lnTo>
                    <a:pt x="8822" y="15735"/>
                  </a:lnTo>
                  <a:lnTo>
                    <a:pt x="8822" y="15554"/>
                  </a:lnTo>
                  <a:lnTo>
                    <a:pt x="8885" y="15399"/>
                  </a:lnTo>
                  <a:lnTo>
                    <a:pt x="8979" y="15270"/>
                  </a:lnTo>
                  <a:lnTo>
                    <a:pt x="9105" y="15167"/>
                  </a:lnTo>
                  <a:lnTo>
                    <a:pt x="9136" y="15141"/>
                  </a:lnTo>
                  <a:lnTo>
                    <a:pt x="9199" y="15167"/>
                  </a:lnTo>
                  <a:lnTo>
                    <a:pt x="9419" y="15244"/>
                  </a:lnTo>
                  <a:lnTo>
                    <a:pt x="9795" y="15296"/>
                  </a:lnTo>
                  <a:lnTo>
                    <a:pt x="10266" y="15347"/>
                  </a:lnTo>
                  <a:lnTo>
                    <a:pt x="10831" y="15373"/>
                  </a:lnTo>
                  <a:lnTo>
                    <a:pt x="11491" y="15373"/>
                  </a:lnTo>
                  <a:lnTo>
                    <a:pt x="12244" y="15296"/>
                  </a:lnTo>
                  <a:lnTo>
                    <a:pt x="13029" y="15141"/>
                  </a:lnTo>
                  <a:lnTo>
                    <a:pt x="13155" y="15089"/>
                  </a:lnTo>
                  <a:lnTo>
                    <a:pt x="12998" y="14960"/>
                  </a:lnTo>
                  <a:lnTo>
                    <a:pt x="12652" y="14882"/>
                  </a:lnTo>
                  <a:lnTo>
                    <a:pt x="12181" y="14753"/>
                  </a:lnTo>
                  <a:lnTo>
                    <a:pt x="11710" y="14624"/>
                  </a:lnTo>
                  <a:lnTo>
                    <a:pt x="11271" y="14546"/>
                  </a:lnTo>
                  <a:lnTo>
                    <a:pt x="10988" y="14469"/>
                  </a:lnTo>
                  <a:lnTo>
                    <a:pt x="10957" y="14417"/>
                  </a:lnTo>
                  <a:lnTo>
                    <a:pt x="12056" y="13900"/>
                  </a:lnTo>
                  <a:lnTo>
                    <a:pt x="12903" y="13022"/>
                  </a:lnTo>
                  <a:lnTo>
                    <a:pt x="13469" y="11989"/>
                  </a:lnTo>
                  <a:lnTo>
                    <a:pt x="13751" y="10929"/>
                  </a:lnTo>
                  <a:lnTo>
                    <a:pt x="13845" y="9870"/>
                  </a:lnTo>
                  <a:lnTo>
                    <a:pt x="13751" y="9069"/>
                  </a:lnTo>
                  <a:lnTo>
                    <a:pt x="13500" y="8604"/>
                  </a:lnTo>
                  <a:lnTo>
                    <a:pt x="13123" y="8578"/>
                  </a:lnTo>
                  <a:lnTo>
                    <a:pt x="12464" y="8862"/>
                  </a:lnTo>
                  <a:lnTo>
                    <a:pt x="12181" y="8836"/>
                  </a:lnTo>
                  <a:lnTo>
                    <a:pt x="12181" y="8526"/>
                  </a:lnTo>
                  <a:lnTo>
                    <a:pt x="12338" y="8035"/>
                  </a:lnTo>
                  <a:lnTo>
                    <a:pt x="12684" y="7389"/>
                  </a:lnTo>
                  <a:lnTo>
                    <a:pt x="13092" y="6692"/>
                  </a:lnTo>
                  <a:lnTo>
                    <a:pt x="13437" y="6046"/>
                  </a:lnTo>
                  <a:lnTo>
                    <a:pt x="13688" y="5452"/>
                  </a:lnTo>
                  <a:lnTo>
                    <a:pt x="13877" y="4987"/>
                  </a:lnTo>
                  <a:lnTo>
                    <a:pt x="14097" y="4702"/>
                  </a:lnTo>
                  <a:lnTo>
                    <a:pt x="14348" y="4547"/>
                  </a:lnTo>
                  <a:lnTo>
                    <a:pt x="14567" y="4547"/>
                  </a:lnTo>
                  <a:lnTo>
                    <a:pt x="14787" y="4651"/>
                  </a:lnTo>
                  <a:lnTo>
                    <a:pt x="15007" y="4806"/>
                  </a:lnTo>
                  <a:lnTo>
                    <a:pt x="15164" y="5116"/>
                  </a:lnTo>
                  <a:lnTo>
                    <a:pt x="15290" y="5452"/>
                  </a:lnTo>
                  <a:lnTo>
                    <a:pt x="15415" y="6330"/>
                  </a:lnTo>
                  <a:lnTo>
                    <a:pt x="15541" y="7415"/>
                  </a:lnTo>
                  <a:lnTo>
                    <a:pt x="15509" y="8371"/>
                  </a:lnTo>
                  <a:lnTo>
                    <a:pt x="15321" y="9017"/>
                  </a:lnTo>
                  <a:lnTo>
                    <a:pt x="15164" y="9560"/>
                  </a:lnTo>
                  <a:lnTo>
                    <a:pt x="15258" y="10232"/>
                  </a:lnTo>
                  <a:lnTo>
                    <a:pt x="15384" y="10929"/>
                  </a:lnTo>
                  <a:lnTo>
                    <a:pt x="15509" y="11368"/>
                  </a:lnTo>
                  <a:lnTo>
                    <a:pt x="15478" y="11523"/>
                  </a:lnTo>
                  <a:lnTo>
                    <a:pt x="15415" y="12919"/>
                  </a:lnTo>
                  <a:lnTo>
                    <a:pt x="15478" y="14495"/>
                  </a:lnTo>
                  <a:lnTo>
                    <a:pt x="15478" y="15244"/>
                  </a:lnTo>
                  <a:lnTo>
                    <a:pt x="15603" y="15993"/>
                  </a:lnTo>
                  <a:lnTo>
                    <a:pt x="15572" y="16743"/>
                  </a:lnTo>
                  <a:lnTo>
                    <a:pt x="15478" y="17440"/>
                  </a:lnTo>
                  <a:lnTo>
                    <a:pt x="15290" y="18060"/>
                  </a:lnTo>
                  <a:lnTo>
                    <a:pt x="15038" y="18603"/>
                  </a:lnTo>
                  <a:lnTo>
                    <a:pt x="14850" y="18990"/>
                  </a:lnTo>
                  <a:lnTo>
                    <a:pt x="14693" y="19249"/>
                  </a:lnTo>
                  <a:lnTo>
                    <a:pt x="14630" y="19326"/>
                  </a:lnTo>
                  <a:lnTo>
                    <a:pt x="21600" y="17569"/>
                  </a:lnTo>
                  <a:lnTo>
                    <a:pt x="21474" y="1408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65" name="Shape 2365"/>
            <p:cNvSpPr/>
            <p:nvPr/>
          </p:nvSpPr>
          <p:spPr>
            <a:xfrm>
              <a:off x="960857" y="208396"/>
              <a:ext cx="32523" cy="295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6" y="0"/>
                  </a:lnTo>
                  <a:lnTo>
                    <a:pt x="15218" y="1080"/>
                  </a:lnTo>
                  <a:lnTo>
                    <a:pt x="10309" y="3240"/>
                  </a:lnTo>
                  <a:lnTo>
                    <a:pt x="4909" y="6480"/>
                  </a:lnTo>
                  <a:lnTo>
                    <a:pt x="982" y="12420"/>
                  </a:lnTo>
                  <a:lnTo>
                    <a:pt x="0" y="17280"/>
                  </a:lnTo>
                  <a:lnTo>
                    <a:pt x="0" y="20520"/>
                  </a:lnTo>
                  <a:lnTo>
                    <a:pt x="491" y="21600"/>
                  </a:lnTo>
                  <a:lnTo>
                    <a:pt x="982" y="20520"/>
                  </a:lnTo>
                  <a:lnTo>
                    <a:pt x="2945" y="17280"/>
                  </a:lnTo>
                  <a:lnTo>
                    <a:pt x="4418" y="14580"/>
                  </a:lnTo>
                  <a:lnTo>
                    <a:pt x="6382" y="11880"/>
                  </a:lnTo>
                  <a:lnTo>
                    <a:pt x="10800" y="7560"/>
                  </a:lnTo>
                  <a:lnTo>
                    <a:pt x="15709" y="3780"/>
                  </a:lnTo>
                  <a:lnTo>
                    <a:pt x="19636" y="1080"/>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66" name="Shape 2366"/>
            <p:cNvSpPr/>
            <p:nvPr/>
          </p:nvSpPr>
          <p:spPr>
            <a:xfrm>
              <a:off x="966771" y="233527"/>
              <a:ext cx="31045" cy="266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079" y="3703"/>
                  </a:lnTo>
                  <a:lnTo>
                    <a:pt x="13563" y="6789"/>
                  </a:lnTo>
                  <a:lnTo>
                    <a:pt x="10047" y="9874"/>
                  </a:lnTo>
                  <a:lnTo>
                    <a:pt x="7033" y="11726"/>
                  </a:lnTo>
                  <a:lnTo>
                    <a:pt x="5023" y="12343"/>
                  </a:lnTo>
                  <a:lnTo>
                    <a:pt x="3516" y="11726"/>
                  </a:lnTo>
                  <a:lnTo>
                    <a:pt x="2009" y="10491"/>
                  </a:lnTo>
                  <a:lnTo>
                    <a:pt x="1005" y="6789"/>
                  </a:lnTo>
                  <a:lnTo>
                    <a:pt x="1005" y="6171"/>
                  </a:lnTo>
                  <a:lnTo>
                    <a:pt x="1005" y="9874"/>
                  </a:lnTo>
                  <a:lnTo>
                    <a:pt x="1005" y="16046"/>
                  </a:lnTo>
                  <a:lnTo>
                    <a:pt x="0" y="20983"/>
                  </a:lnTo>
                  <a:lnTo>
                    <a:pt x="0" y="21600"/>
                  </a:lnTo>
                  <a:lnTo>
                    <a:pt x="1005" y="20983"/>
                  </a:lnTo>
                  <a:lnTo>
                    <a:pt x="3516" y="19749"/>
                  </a:lnTo>
                  <a:lnTo>
                    <a:pt x="6530" y="16663"/>
                  </a:lnTo>
                  <a:lnTo>
                    <a:pt x="10047" y="12960"/>
                  </a:lnTo>
                  <a:lnTo>
                    <a:pt x="14065" y="9257"/>
                  </a:lnTo>
                  <a:lnTo>
                    <a:pt x="18084" y="4937"/>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67" name="Shape 2367"/>
            <p:cNvSpPr/>
            <p:nvPr/>
          </p:nvSpPr>
          <p:spPr>
            <a:xfrm>
              <a:off x="1145639" y="214310"/>
              <a:ext cx="65044" cy="13747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891" y="6894"/>
                  </a:lnTo>
                  <a:lnTo>
                    <a:pt x="10555" y="0"/>
                  </a:lnTo>
                  <a:lnTo>
                    <a:pt x="11045" y="0"/>
                  </a:lnTo>
                  <a:lnTo>
                    <a:pt x="12764" y="115"/>
                  </a:lnTo>
                  <a:lnTo>
                    <a:pt x="15218" y="460"/>
                  </a:lnTo>
                  <a:lnTo>
                    <a:pt x="17673" y="689"/>
                  </a:lnTo>
                  <a:lnTo>
                    <a:pt x="19882" y="919"/>
                  </a:lnTo>
                  <a:lnTo>
                    <a:pt x="21355" y="1379"/>
                  </a:lnTo>
                  <a:lnTo>
                    <a:pt x="21600" y="1723"/>
                  </a:lnTo>
                  <a:lnTo>
                    <a:pt x="20127" y="2183"/>
                  </a:lnTo>
                  <a:lnTo>
                    <a:pt x="17918" y="3102"/>
                  </a:lnTo>
                  <a:lnTo>
                    <a:pt x="15218" y="5170"/>
                  </a:lnTo>
                  <a:lnTo>
                    <a:pt x="12273" y="7928"/>
                  </a:lnTo>
                  <a:lnTo>
                    <a:pt x="9082" y="11030"/>
                  </a:lnTo>
                  <a:lnTo>
                    <a:pt x="5891" y="14247"/>
                  </a:lnTo>
                  <a:lnTo>
                    <a:pt x="3436" y="17349"/>
                  </a:lnTo>
                  <a:lnTo>
                    <a:pt x="1227" y="19877"/>
                  </a:lnTo>
                  <a:lnTo>
                    <a:pt x="0"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68" name="Shape 2368"/>
            <p:cNvSpPr/>
            <p:nvPr/>
          </p:nvSpPr>
          <p:spPr>
            <a:xfrm>
              <a:off x="733208" y="767172"/>
              <a:ext cx="235041" cy="167042"/>
            </a:xfrm>
            <a:custGeom>
              <a:avLst/>
              <a:gdLst/>
              <a:ahLst/>
              <a:cxnLst>
                <a:cxn ang="0">
                  <a:pos x="wd2" y="hd2"/>
                </a:cxn>
                <a:cxn ang="5400000">
                  <a:pos x="wd2" y="hd2"/>
                </a:cxn>
                <a:cxn ang="10800000">
                  <a:pos x="wd2" y="hd2"/>
                </a:cxn>
                <a:cxn ang="16200000">
                  <a:pos x="wd2" y="hd2"/>
                </a:cxn>
              </a:cxnLst>
              <a:rect l="0" t="0" r="r" b="b"/>
              <a:pathLst>
                <a:path w="21600" h="21600" extrusionOk="0">
                  <a:moveTo>
                    <a:pt x="543" y="15292"/>
                  </a:moveTo>
                  <a:lnTo>
                    <a:pt x="136" y="14145"/>
                  </a:lnTo>
                  <a:lnTo>
                    <a:pt x="0" y="13381"/>
                  </a:lnTo>
                  <a:lnTo>
                    <a:pt x="0" y="12712"/>
                  </a:lnTo>
                  <a:lnTo>
                    <a:pt x="272" y="12329"/>
                  </a:lnTo>
                  <a:lnTo>
                    <a:pt x="611" y="11947"/>
                  </a:lnTo>
                  <a:lnTo>
                    <a:pt x="1155" y="11469"/>
                  </a:lnTo>
                  <a:lnTo>
                    <a:pt x="1834" y="11182"/>
                  </a:lnTo>
                  <a:lnTo>
                    <a:pt x="2445" y="10704"/>
                  </a:lnTo>
                  <a:lnTo>
                    <a:pt x="2581" y="10609"/>
                  </a:lnTo>
                  <a:lnTo>
                    <a:pt x="2717" y="10418"/>
                  </a:lnTo>
                  <a:lnTo>
                    <a:pt x="2989" y="10227"/>
                  </a:lnTo>
                  <a:lnTo>
                    <a:pt x="3057" y="10131"/>
                  </a:lnTo>
                  <a:lnTo>
                    <a:pt x="2717" y="9940"/>
                  </a:lnTo>
                  <a:lnTo>
                    <a:pt x="2649" y="9653"/>
                  </a:lnTo>
                  <a:lnTo>
                    <a:pt x="2649" y="9080"/>
                  </a:lnTo>
                  <a:lnTo>
                    <a:pt x="2513" y="8411"/>
                  </a:lnTo>
                  <a:lnTo>
                    <a:pt x="2513" y="8124"/>
                  </a:lnTo>
                  <a:lnTo>
                    <a:pt x="2717" y="7742"/>
                  </a:lnTo>
                  <a:lnTo>
                    <a:pt x="3125" y="7359"/>
                  </a:lnTo>
                  <a:lnTo>
                    <a:pt x="3736" y="6881"/>
                  </a:lnTo>
                  <a:lnTo>
                    <a:pt x="4415" y="6308"/>
                  </a:lnTo>
                  <a:lnTo>
                    <a:pt x="5162" y="5639"/>
                  </a:lnTo>
                  <a:lnTo>
                    <a:pt x="5909" y="4874"/>
                  </a:lnTo>
                  <a:lnTo>
                    <a:pt x="6657" y="4014"/>
                  </a:lnTo>
                  <a:lnTo>
                    <a:pt x="6996" y="3727"/>
                  </a:lnTo>
                  <a:lnTo>
                    <a:pt x="7268" y="3250"/>
                  </a:lnTo>
                  <a:lnTo>
                    <a:pt x="7608" y="2963"/>
                  </a:lnTo>
                  <a:lnTo>
                    <a:pt x="7947" y="2581"/>
                  </a:lnTo>
                  <a:lnTo>
                    <a:pt x="8287" y="2294"/>
                  </a:lnTo>
                  <a:lnTo>
                    <a:pt x="8626" y="1912"/>
                  </a:lnTo>
                  <a:lnTo>
                    <a:pt x="8830" y="1720"/>
                  </a:lnTo>
                  <a:lnTo>
                    <a:pt x="9170" y="1625"/>
                  </a:lnTo>
                  <a:lnTo>
                    <a:pt x="9374" y="1434"/>
                  </a:lnTo>
                  <a:lnTo>
                    <a:pt x="9849" y="956"/>
                  </a:lnTo>
                  <a:lnTo>
                    <a:pt x="10257" y="478"/>
                  </a:lnTo>
                  <a:lnTo>
                    <a:pt x="10596" y="287"/>
                  </a:lnTo>
                  <a:lnTo>
                    <a:pt x="11411" y="96"/>
                  </a:lnTo>
                  <a:lnTo>
                    <a:pt x="12770" y="0"/>
                  </a:lnTo>
                  <a:lnTo>
                    <a:pt x="14332" y="0"/>
                  </a:lnTo>
                  <a:lnTo>
                    <a:pt x="15894" y="96"/>
                  </a:lnTo>
                  <a:lnTo>
                    <a:pt x="17457" y="191"/>
                  </a:lnTo>
                  <a:lnTo>
                    <a:pt x="18747" y="382"/>
                  </a:lnTo>
                  <a:lnTo>
                    <a:pt x="19630" y="478"/>
                  </a:lnTo>
                  <a:lnTo>
                    <a:pt x="19970" y="478"/>
                  </a:lnTo>
                  <a:lnTo>
                    <a:pt x="20989" y="4683"/>
                  </a:lnTo>
                  <a:lnTo>
                    <a:pt x="21464" y="7646"/>
                  </a:lnTo>
                  <a:lnTo>
                    <a:pt x="21600" y="9462"/>
                  </a:lnTo>
                  <a:lnTo>
                    <a:pt x="21600" y="10131"/>
                  </a:lnTo>
                  <a:lnTo>
                    <a:pt x="19358" y="14145"/>
                  </a:lnTo>
                  <a:lnTo>
                    <a:pt x="14468" y="19306"/>
                  </a:lnTo>
                  <a:lnTo>
                    <a:pt x="12158" y="20740"/>
                  </a:lnTo>
                  <a:lnTo>
                    <a:pt x="12091" y="20835"/>
                  </a:lnTo>
                  <a:lnTo>
                    <a:pt x="11819" y="21027"/>
                  </a:lnTo>
                  <a:lnTo>
                    <a:pt x="11411" y="21218"/>
                  </a:lnTo>
                  <a:lnTo>
                    <a:pt x="11004" y="21313"/>
                  </a:lnTo>
                  <a:lnTo>
                    <a:pt x="10325" y="21504"/>
                  </a:lnTo>
                  <a:lnTo>
                    <a:pt x="9645" y="21600"/>
                  </a:lnTo>
                  <a:lnTo>
                    <a:pt x="9034" y="21600"/>
                  </a:lnTo>
                  <a:lnTo>
                    <a:pt x="8287" y="21504"/>
                  </a:lnTo>
                  <a:lnTo>
                    <a:pt x="7675" y="21409"/>
                  </a:lnTo>
                  <a:lnTo>
                    <a:pt x="7200" y="21218"/>
                  </a:lnTo>
                  <a:lnTo>
                    <a:pt x="6792" y="21027"/>
                  </a:lnTo>
                  <a:lnTo>
                    <a:pt x="6589" y="20644"/>
                  </a:lnTo>
                  <a:lnTo>
                    <a:pt x="6521" y="20453"/>
                  </a:lnTo>
                  <a:lnTo>
                    <a:pt x="6385" y="20071"/>
                  </a:lnTo>
                  <a:lnTo>
                    <a:pt x="6385" y="19784"/>
                  </a:lnTo>
                  <a:lnTo>
                    <a:pt x="6385" y="19402"/>
                  </a:lnTo>
                  <a:lnTo>
                    <a:pt x="5909" y="19402"/>
                  </a:lnTo>
                  <a:lnTo>
                    <a:pt x="5502" y="19306"/>
                  </a:lnTo>
                  <a:lnTo>
                    <a:pt x="5162" y="19115"/>
                  </a:lnTo>
                  <a:lnTo>
                    <a:pt x="5026" y="18733"/>
                  </a:lnTo>
                  <a:lnTo>
                    <a:pt x="4891" y="18446"/>
                  </a:lnTo>
                  <a:lnTo>
                    <a:pt x="4755" y="17968"/>
                  </a:lnTo>
                  <a:lnTo>
                    <a:pt x="4687" y="17681"/>
                  </a:lnTo>
                  <a:lnTo>
                    <a:pt x="4687" y="17204"/>
                  </a:lnTo>
                  <a:lnTo>
                    <a:pt x="4347" y="17490"/>
                  </a:lnTo>
                  <a:lnTo>
                    <a:pt x="3940" y="17586"/>
                  </a:lnTo>
                  <a:lnTo>
                    <a:pt x="3532" y="17586"/>
                  </a:lnTo>
                  <a:lnTo>
                    <a:pt x="3125" y="17586"/>
                  </a:lnTo>
                  <a:lnTo>
                    <a:pt x="2853" y="17490"/>
                  </a:lnTo>
                  <a:lnTo>
                    <a:pt x="2581" y="17395"/>
                  </a:lnTo>
                  <a:lnTo>
                    <a:pt x="2445" y="17108"/>
                  </a:lnTo>
                  <a:lnTo>
                    <a:pt x="2309" y="16917"/>
                  </a:lnTo>
                  <a:lnTo>
                    <a:pt x="2174" y="16726"/>
                  </a:lnTo>
                  <a:lnTo>
                    <a:pt x="2174" y="16343"/>
                  </a:lnTo>
                  <a:lnTo>
                    <a:pt x="2309" y="16057"/>
                  </a:lnTo>
                  <a:lnTo>
                    <a:pt x="2377" y="15674"/>
                  </a:lnTo>
                  <a:lnTo>
                    <a:pt x="1766" y="15674"/>
                  </a:lnTo>
                  <a:lnTo>
                    <a:pt x="1291" y="15674"/>
                  </a:lnTo>
                  <a:lnTo>
                    <a:pt x="815" y="15483"/>
                  </a:lnTo>
                  <a:lnTo>
                    <a:pt x="543" y="1529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369" name="Shape 2369"/>
            <p:cNvSpPr/>
            <p:nvPr/>
          </p:nvSpPr>
          <p:spPr>
            <a:xfrm>
              <a:off x="749469" y="778999"/>
              <a:ext cx="214347" cy="138957"/>
            </a:xfrm>
            <a:custGeom>
              <a:avLst/>
              <a:gdLst/>
              <a:ahLst/>
              <a:cxnLst>
                <a:cxn ang="0">
                  <a:pos x="wd2" y="hd2"/>
                </a:cxn>
                <a:cxn ang="5400000">
                  <a:pos x="wd2" y="hd2"/>
                </a:cxn>
                <a:cxn ang="10800000">
                  <a:pos x="wd2" y="hd2"/>
                </a:cxn>
                <a:cxn ang="16200000">
                  <a:pos x="wd2" y="hd2"/>
                </a:cxn>
              </a:cxnLst>
              <a:rect l="0" t="0" r="r" b="b"/>
              <a:pathLst>
                <a:path w="21600" h="21600" extrusionOk="0">
                  <a:moveTo>
                    <a:pt x="74" y="15097"/>
                  </a:moveTo>
                  <a:lnTo>
                    <a:pt x="0" y="14400"/>
                  </a:lnTo>
                  <a:lnTo>
                    <a:pt x="74" y="13935"/>
                  </a:lnTo>
                  <a:lnTo>
                    <a:pt x="444" y="13239"/>
                  </a:lnTo>
                  <a:lnTo>
                    <a:pt x="962" y="12542"/>
                  </a:lnTo>
                  <a:lnTo>
                    <a:pt x="1627" y="11845"/>
                  </a:lnTo>
                  <a:lnTo>
                    <a:pt x="2367" y="11032"/>
                  </a:lnTo>
                  <a:lnTo>
                    <a:pt x="3255" y="10452"/>
                  </a:lnTo>
                  <a:lnTo>
                    <a:pt x="4068" y="9755"/>
                  </a:lnTo>
                  <a:lnTo>
                    <a:pt x="4216" y="9639"/>
                  </a:lnTo>
                  <a:lnTo>
                    <a:pt x="4216" y="9639"/>
                  </a:lnTo>
                  <a:lnTo>
                    <a:pt x="4290" y="9639"/>
                  </a:lnTo>
                  <a:lnTo>
                    <a:pt x="4438" y="9639"/>
                  </a:lnTo>
                  <a:lnTo>
                    <a:pt x="3847" y="9755"/>
                  </a:lnTo>
                  <a:lnTo>
                    <a:pt x="3329" y="9639"/>
                  </a:lnTo>
                  <a:lnTo>
                    <a:pt x="2885" y="9290"/>
                  </a:lnTo>
                  <a:lnTo>
                    <a:pt x="2663" y="8826"/>
                  </a:lnTo>
                  <a:lnTo>
                    <a:pt x="2663" y="8361"/>
                  </a:lnTo>
                  <a:lnTo>
                    <a:pt x="2885" y="8013"/>
                  </a:lnTo>
                  <a:lnTo>
                    <a:pt x="3403" y="7432"/>
                  </a:lnTo>
                  <a:lnTo>
                    <a:pt x="4068" y="6968"/>
                  </a:lnTo>
                  <a:lnTo>
                    <a:pt x="4808" y="6271"/>
                  </a:lnTo>
                  <a:lnTo>
                    <a:pt x="5622" y="5574"/>
                  </a:lnTo>
                  <a:lnTo>
                    <a:pt x="6510" y="4645"/>
                  </a:lnTo>
                  <a:lnTo>
                    <a:pt x="7249" y="3716"/>
                  </a:lnTo>
                  <a:lnTo>
                    <a:pt x="7619" y="3368"/>
                  </a:lnTo>
                  <a:lnTo>
                    <a:pt x="7915" y="2903"/>
                  </a:lnTo>
                  <a:lnTo>
                    <a:pt x="8285" y="2555"/>
                  </a:lnTo>
                  <a:lnTo>
                    <a:pt x="8581" y="2090"/>
                  </a:lnTo>
                  <a:lnTo>
                    <a:pt x="8951" y="1858"/>
                  </a:lnTo>
                  <a:lnTo>
                    <a:pt x="9247" y="1510"/>
                  </a:lnTo>
                  <a:lnTo>
                    <a:pt x="9542" y="1161"/>
                  </a:lnTo>
                  <a:lnTo>
                    <a:pt x="9838" y="1045"/>
                  </a:lnTo>
                  <a:lnTo>
                    <a:pt x="9912" y="929"/>
                  </a:lnTo>
                  <a:lnTo>
                    <a:pt x="9986" y="929"/>
                  </a:lnTo>
                  <a:lnTo>
                    <a:pt x="9986" y="813"/>
                  </a:lnTo>
                  <a:lnTo>
                    <a:pt x="10060" y="813"/>
                  </a:lnTo>
                  <a:lnTo>
                    <a:pt x="11022" y="348"/>
                  </a:lnTo>
                  <a:lnTo>
                    <a:pt x="12353" y="116"/>
                  </a:lnTo>
                  <a:lnTo>
                    <a:pt x="13907" y="0"/>
                  </a:lnTo>
                  <a:lnTo>
                    <a:pt x="15608" y="0"/>
                  </a:lnTo>
                  <a:lnTo>
                    <a:pt x="17162" y="0"/>
                  </a:lnTo>
                  <a:lnTo>
                    <a:pt x="18493" y="116"/>
                  </a:lnTo>
                  <a:lnTo>
                    <a:pt x="19455" y="116"/>
                  </a:lnTo>
                  <a:lnTo>
                    <a:pt x="19751" y="116"/>
                  </a:lnTo>
                  <a:lnTo>
                    <a:pt x="20786" y="4297"/>
                  </a:lnTo>
                  <a:lnTo>
                    <a:pt x="21304" y="6968"/>
                  </a:lnTo>
                  <a:lnTo>
                    <a:pt x="21600" y="8129"/>
                  </a:lnTo>
                  <a:lnTo>
                    <a:pt x="21600" y="8594"/>
                  </a:lnTo>
                  <a:lnTo>
                    <a:pt x="19159" y="13123"/>
                  </a:lnTo>
                  <a:lnTo>
                    <a:pt x="14129" y="18929"/>
                  </a:lnTo>
                  <a:lnTo>
                    <a:pt x="11688" y="20555"/>
                  </a:lnTo>
                  <a:lnTo>
                    <a:pt x="11614" y="20671"/>
                  </a:lnTo>
                  <a:lnTo>
                    <a:pt x="11318" y="20787"/>
                  </a:lnTo>
                  <a:lnTo>
                    <a:pt x="11022" y="21135"/>
                  </a:lnTo>
                  <a:lnTo>
                    <a:pt x="10578" y="21252"/>
                  </a:lnTo>
                  <a:lnTo>
                    <a:pt x="9912" y="21484"/>
                  </a:lnTo>
                  <a:lnTo>
                    <a:pt x="9247" y="21484"/>
                  </a:lnTo>
                  <a:lnTo>
                    <a:pt x="8507" y="21600"/>
                  </a:lnTo>
                  <a:lnTo>
                    <a:pt x="7841" y="21484"/>
                  </a:lnTo>
                  <a:lnTo>
                    <a:pt x="7175" y="21484"/>
                  </a:lnTo>
                  <a:lnTo>
                    <a:pt x="6658" y="21252"/>
                  </a:lnTo>
                  <a:lnTo>
                    <a:pt x="6288" y="21019"/>
                  </a:lnTo>
                  <a:lnTo>
                    <a:pt x="6140" y="20671"/>
                  </a:lnTo>
                  <a:lnTo>
                    <a:pt x="5992" y="20439"/>
                  </a:lnTo>
                  <a:lnTo>
                    <a:pt x="5918" y="20090"/>
                  </a:lnTo>
                  <a:lnTo>
                    <a:pt x="5918" y="19742"/>
                  </a:lnTo>
                  <a:lnTo>
                    <a:pt x="5918" y="19394"/>
                  </a:lnTo>
                  <a:lnTo>
                    <a:pt x="5400" y="19394"/>
                  </a:lnTo>
                  <a:lnTo>
                    <a:pt x="5030" y="19394"/>
                  </a:lnTo>
                  <a:lnTo>
                    <a:pt x="4660" y="19161"/>
                  </a:lnTo>
                  <a:lnTo>
                    <a:pt x="4512" y="18697"/>
                  </a:lnTo>
                  <a:lnTo>
                    <a:pt x="4438" y="18465"/>
                  </a:lnTo>
                  <a:lnTo>
                    <a:pt x="4364" y="18000"/>
                  </a:lnTo>
                  <a:lnTo>
                    <a:pt x="4364" y="17652"/>
                  </a:lnTo>
                  <a:lnTo>
                    <a:pt x="4438" y="17071"/>
                  </a:lnTo>
                  <a:lnTo>
                    <a:pt x="3921" y="17419"/>
                  </a:lnTo>
                  <a:lnTo>
                    <a:pt x="3477" y="17535"/>
                  </a:lnTo>
                  <a:lnTo>
                    <a:pt x="3107" y="17535"/>
                  </a:lnTo>
                  <a:lnTo>
                    <a:pt x="2737" y="17535"/>
                  </a:lnTo>
                  <a:lnTo>
                    <a:pt x="2367" y="17535"/>
                  </a:lnTo>
                  <a:lnTo>
                    <a:pt x="2145" y="17419"/>
                  </a:lnTo>
                  <a:lnTo>
                    <a:pt x="1997" y="17071"/>
                  </a:lnTo>
                  <a:lnTo>
                    <a:pt x="1775" y="16839"/>
                  </a:lnTo>
                  <a:lnTo>
                    <a:pt x="1701" y="16606"/>
                  </a:lnTo>
                  <a:lnTo>
                    <a:pt x="1701" y="16142"/>
                  </a:lnTo>
                  <a:lnTo>
                    <a:pt x="1775" y="15910"/>
                  </a:lnTo>
                  <a:lnTo>
                    <a:pt x="1849" y="15445"/>
                  </a:lnTo>
                  <a:lnTo>
                    <a:pt x="1184" y="15677"/>
                  </a:lnTo>
                  <a:lnTo>
                    <a:pt x="666" y="15445"/>
                  </a:lnTo>
                  <a:lnTo>
                    <a:pt x="370" y="15329"/>
                  </a:lnTo>
                  <a:lnTo>
                    <a:pt x="74" y="15097"/>
                  </a:lnTo>
                  <a:close/>
                </a:path>
              </a:pathLst>
            </a:custGeom>
            <a:solidFill>
              <a:srgbClr val="E8E2DE"/>
            </a:solidFill>
            <a:ln w="9525" cap="flat">
              <a:noFill/>
              <a:round/>
            </a:ln>
            <a:effectLst/>
          </p:spPr>
          <p:txBody>
            <a:bodyPr wrap="square" lIns="0" tIns="0" rIns="0" bIns="0" numCol="1" anchor="t">
              <a:noAutofit/>
            </a:bodyPr>
            <a:lstStyle/>
            <a:p>
              <a:pPr lvl="0" defTabSz="647700">
                <a:defRPr sz="1400"/>
              </a:pPr>
              <a:endParaRPr/>
            </a:p>
          </p:txBody>
        </p:sp>
        <p:sp>
          <p:nvSpPr>
            <p:cNvPr id="2370" name="Shape 2370"/>
            <p:cNvSpPr/>
            <p:nvPr/>
          </p:nvSpPr>
          <p:spPr>
            <a:xfrm>
              <a:off x="764252" y="858824"/>
              <a:ext cx="143391" cy="59132"/>
            </a:xfrm>
            <a:custGeom>
              <a:avLst/>
              <a:gdLst/>
              <a:ahLst/>
              <a:cxnLst>
                <a:cxn ang="0">
                  <a:pos x="wd2" y="hd2"/>
                </a:cxn>
                <a:cxn ang="5400000">
                  <a:pos x="wd2" y="hd2"/>
                </a:cxn>
                <a:cxn ang="10800000">
                  <a:pos x="wd2" y="hd2"/>
                </a:cxn>
                <a:cxn ang="16200000">
                  <a:pos x="wd2" y="hd2"/>
                </a:cxn>
              </a:cxnLst>
              <a:rect l="0" t="0" r="r" b="b"/>
              <a:pathLst>
                <a:path w="21600" h="21600" extrusionOk="0">
                  <a:moveTo>
                    <a:pt x="222" y="7467"/>
                  </a:moveTo>
                  <a:lnTo>
                    <a:pt x="222" y="6933"/>
                  </a:lnTo>
                  <a:lnTo>
                    <a:pt x="775" y="6667"/>
                  </a:lnTo>
                  <a:lnTo>
                    <a:pt x="1551" y="5867"/>
                  </a:lnTo>
                  <a:lnTo>
                    <a:pt x="2437" y="4800"/>
                  </a:lnTo>
                  <a:lnTo>
                    <a:pt x="3434" y="3733"/>
                  </a:lnTo>
                  <a:lnTo>
                    <a:pt x="4431" y="2400"/>
                  </a:lnTo>
                  <a:lnTo>
                    <a:pt x="5317" y="1333"/>
                  </a:lnTo>
                  <a:lnTo>
                    <a:pt x="5871" y="0"/>
                  </a:lnTo>
                  <a:lnTo>
                    <a:pt x="6535" y="1333"/>
                  </a:lnTo>
                  <a:lnTo>
                    <a:pt x="7200" y="2667"/>
                  </a:lnTo>
                  <a:lnTo>
                    <a:pt x="8197" y="4000"/>
                  </a:lnTo>
                  <a:lnTo>
                    <a:pt x="8862" y="4267"/>
                  </a:lnTo>
                  <a:lnTo>
                    <a:pt x="9415" y="4533"/>
                  </a:lnTo>
                  <a:lnTo>
                    <a:pt x="9637" y="5867"/>
                  </a:lnTo>
                  <a:lnTo>
                    <a:pt x="10080" y="6667"/>
                  </a:lnTo>
                  <a:lnTo>
                    <a:pt x="10412" y="7467"/>
                  </a:lnTo>
                  <a:lnTo>
                    <a:pt x="10966" y="8267"/>
                  </a:lnTo>
                  <a:lnTo>
                    <a:pt x="11298" y="9867"/>
                  </a:lnTo>
                  <a:lnTo>
                    <a:pt x="11742" y="11467"/>
                  </a:lnTo>
                  <a:lnTo>
                    <a:pt x="12185" y="12267"/>
                  </a:lnTo>
                  <a:lnTo>
                    <a:pt x="12628" y="12533"/>
                  </a:lnTo>
                  <a:lnTo>
                    <a:pt x="13182" y="13067"/>
                  </a:lnTo>
                  <a:lnTo>
                    <a:pt x="13514" y="13867"/>
                  </a:lnTo>
                  <a:lnTo>
                    <a:pt x="13846" y="14400"/>
                  </a:lnTo>
                  <a:lnTo>
                    <a:pt x="14954" y="14667"/>
                  </a:lnTo>
                  <a:lnTo>
                    <a:pt x="16062" y="14133"/>
                  </a:lnTo>
                  <a:lnTo>
                    <a:pt x="17391" y="12533"/>
                  </a:lnTo>
                  <a:lnTo>
                    <a:pt x="18609" y="10667"/>
                  </a:lnTo>
                  <a:lnTo>
                    <a:pt x="19717" y="9067"/>
                  </a:lnTo>
                  <a:lnTo>
                    <a:pt x="20825" y="8267"/>
                  </a:lnTo>
                  <a:lnTo>
                    <a:pt x="21378" y="8533"/>
                  </a:lnTo>
                  <a:lnTo>
                    <a:pt x="21600" y="10133"/>
                  </a:lnTo>
                  <a:lnTo>
                    <a:pt x="18609" y="15467"/>
                  </a:lnTo>
                  <a:lnTo>
                    <a:pt x="15065" y="18933"/>
                  </a:lnTo>
                  <a:lnTo>
                    <a:pt x="14954" y="19200"/>
                  </a:lnTo>
                  <a:lnTo>
                    <a:pt x="14511" y="19733"/>
                  </a:lnTo>
                  <a:lnTo>
                    <a:pt x="13846" y="20267"/>
                  </a:lnTo>
                  <a:lnTo>
                    <a:pt x="13292" y="20533"/>
                  </a:lnTo>
                  <a:lnTo>
                    <a:pt x="12185" y="21067"/>
                  </a:lnTo>
                  <a:lnTo>
                    <a:pt x="11188" y="21067"/>
                  </a:lnTo>
                  <a:lnTo>
                    <a:pt x="10191" y="21600"/>
                  </a:lnTo>
                  <a:lnTo>
                    <a:pt x="9194" y="21067"/>
                  </a:lnTo>
                  <a:lnTo>
                    <a:pt x="8308" y="21067"/>
                  </a:lnTo>
                  <a:lnTo>
                    <a:pt x="7422" y="20533"/>
                  </a:lnTo>
                  <a:lnTo>
                    <a:pt x="6868" y="20000"/>
                  </a:lnTo>
                  <a:lnTo>
                    <a:pt x="6535" y="19200"/>
                  </a:lnTo>
                  <a:lnTo>
                    <a:pt x="6314" y="18667"/>
                  </a:lnTo>
                  <a:lnTo>
                    <a:pt x="6203" y="17867"/>
                  </a:lnTo>
                  <a:lnTo>
                    <a:pt x="6203" y="17067"/>
                  </a:lnTo>
                  <a:lnTo>
                    <a:pt x="6203" y="16267"/>
                  </a:lnTo>
                  <a:lnTo>
                    <a:pt x="5428" y="16267"/>
                  </a:lnTo>
                  <a:lnTo>
                    <a:pt x="4985" y="16000"/>
                  </a:lnTo>
                  <a:lnTo>
                    <a:pt x="4542" y="15733"/>
                  </a:lnTo>
                  <a:lnTo>
                    <a:pt x="4320" y="14667"/>
                  </a:lnTo>
                  <a:lnTo>
                    <a:pt x="4098" y="14133"/>
                  </a:lnTo>
                  <a:lnTo>
                    <a:pt x="3988" y="13067"/>
                  </a:lnTo>
                  <a:lnTo>
                    <a:pt x="3766" y="12000"/>
                  </a:lnTo>
                  <a:lnTo>
                    <a:pt x="3766" y="10667"/>
                  </a:lnTo>
                  <a:lnTo>
                    <a:pt x="2548" y="11733"/>
                  </a:lnTo>
                  <a:lnTo>
                    <a:pt x="1329" y="12000"/>
                  </a:lnTo>
                  <a:lnTo>
                    <a:pt x="665" y="11467"/>
                  </a:lnTo>
                  <a:lnTo>
                    <a:pt x="111" y="10400"/>
                  </a:lnTo>
                  <a:lnTo>
                    <a:pt x="0" y="9867"/>
                  </a:lnTo>
                  <a:lnTo>
                    <a:pt x="0" y="8800"/>
                  </a:lnTo>
                  <a:lnTo>
                    <a:pt x="111" y="8000"/>
                  </a:lnTo>
                  <a:lnTo>
                    <a:pt x="222" y="746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2371" name="Shape 2371"/>
            <p:cNvSpPr/>
            <p:nvPr/>
          </p:nvSpPr>
          <p:spPr>
            <a:xfrm>
              <a:off x="847034" y="790825"/>
              <a:ext cx="93131" cy="102000"/>
            </a:xfrm>
            <a:custGeom>
              <a:avLst/>
              <a:gdLst/>
              <a:ahLst/>
              <a:cxnLst>
                <a:cxn ang="0">
                  <a:pos x="wd2" y="hd2"/>
                </a:cxn>
                <a:cxn ang="5400000">
                  <a:pos x="wd2" y="hd2"/>
                </a:cxn>
                <a:cxn ang="10800000">
                  <a:pos x="wd2" y="hd2"/>
                </a:cxn>
                <a:cxn ang="16200000">
                  <a:pos x="wd2" y="hd2"/>
                </a:cxn>
              </a:cxnLst>
              <a:rect l="0" t="0" r="r" b="b"/>
              <a:pathLst>
                <a:path w="21600" h="21600" extrusionOk="0">
                  <a:moveTo>
                    <a:pt x="21600" y="313"/>
                  </a:moveTo>
                  <a:lnTo>
                    <a:pt x="21082" y="313"/>
                  </a:lnTo>
                  <a:lnTo>
                    <a:pt x="19526" y="157"/>
                  </a:lnTo>
                  <a:lnTo>
                    <a:pt x="17280" y="0"/>
                  </a:lnTo>
                  <a:lnTo>
                    <a:pt x="14515" y="0"/>
                  </a:lnTo>
                  <a:lnTo>
                    <a:pt x="11750" y="0"/>
                  </a:lnTo>
                  <a:lnTo>
                    <a:pt x="8640" y="0"/>
                  </a:lnTo>
                  <a:lnTo>
                    <a:pt x="6394" y="313"/>
                  </a:lnTo>
                  <a:lnTo>
                    <a:pt x="4320" y="939"/>
                  </a:lnTo>
                  <a:lnTo>
                    <a:pt x="2592" y="1878"/>
                  </a:lnTo>
                  <a:lnTo>
                    <a:pt x="2592" y="2974"/>
                  </a:lnTo>
                  <a:lnTo>
                    <a:pt x="2765" y="4696"/>
                  </a:lnTo>
                  <a:lnTo>
                    <a:pt x="1728" y="7513"/>
                  </a:lnTo>
                  <a:lnTo>
                    <a:pt x="691" y="9704"/>
                  </a:lnTo>
                  <a:lnTo>
                    <a:pt x="173" y="12365"/>
                  </a:lnTo>
                  <a:lnTo>
                    <a:pt x="0" y="15183"/>
                  </a:lnTo>
                  <a:lnTo>
                    <a:pt x="173" y="17843"/>
                  </a:lnTo>
                  <a:lnTo>
                    <a:pt x="1037" y="20035"/>
                  </a:lnTo>
                  <a:lnTo>
                    <a:pt x="1901" y="21443"/>
                  </a:lnTo>
                  <a:lnTo>
                    <a:pt x="3456" y="21600"/>
                  </a:lnTo>
                  <a:lnTo>
                    <a:pt x="5702" y="20504"/>
                  </a:lnTo>
                  <a:lnTo>
                    <a:pt x="8294" y="18157"/>
                  </a:lnTo>
                  <a:lnTo>
                    <a:pt x="10886" y="15183"/>
                  </a:lnTo>
                  <a:lnTo>
                    <a:pt x="13651" y="11896"/>
                  </a:lnTo>
                  <a:lnTo>
                    <a:pt x="16070" y="8452"/>
                  </a:lnTo>
                  <a:lnTo>
                    <a:pt x="18317" y="5322"/>
                  </a:lnTo>
                  <a:lnTo>
                    <a:pt x="20045" y="2661"/>
                  </a:lnTo>
                  <a:lnTo>
                    <a:pt x="21254" y="1096"/>
                  </a:lnTo>
                  <a:lnTo>
                    <a:pt x="21600" y="313"/>
                  </a:lnTo>
                  <a:close/>
                </a:path>
              </a:pathLst>
            </a:custGeom>
            <a:solidFill>
              <a:srgbClr val="E2E2EA"/>
            </a:solidFill>
            <a:ln w="9525" cap="flat">
              <a:noFill/>
              <a:round/>
            </a:ln>
            <a:effectLst/>
          </p:spPr>
          <p:txBody>
            <a:bodyPr wrap="square" lIns="0" tIns="0" rIns="0" bIns="0" numCol="1" anchor="t">
              <a:noAutofit/>
            </a:bodyPr>
            <a:lstStyle/>
            <a:p>
              <a:pPr lvl="0" defTabSz="647700">
                <a:defRPr sz="1400"/>
              </a:pPr>
              <a:endParaRPr/>
            </a:p>
          </p:txBody>
        </p:sp>
        <p:sp>
          <p:nvSpPr>
            <p:cNvPr id="2372" name="Shape 2372"/>
            <p:cNvSpPr/>
            <p:nvPr/>
          </p:nvSpPr>
          <p:spPr>
            <a:xfrm>
              <a:off x="1042161" y="464133"/>
              <a:ext cx="81305" cy="155217"/>
            </a:xfrm>
            <a:custGeom>
              <a:avLst/>
              <a:gdLst/>
              <a:ahLst/>
              <a:cxnLst>
                <a:cxn ang="0">
                  <a:pos x="wd2" y="hd2"/>
                </a:cxn>
                <a:cxn ang="5400000">
                  <a:pos x="wd2" y="hd2"/>
                </a:cxn>
                <a:cxn ang="10800000">
                  <a:pos x="wd2" y="hd2"/>
                </a:cxn>
                <a:cxn ang="16200000">
                  <a:pos x="wd2" y="hd2"/>
                </a:cxn>
              </a:cxnLst>
              <a:rect l="0" t="0" r="r" b="b"/>
              <a:pathLst>
                <a:path w="21600" h="21600" extrusionOk="0">
                  <a:moveTo>
                    <a:pt x="19800" y="0"/>
                  </a:moveTo>
                  <a:lnTo>
                    <a:pt x="21600" y="15058"/>
                  </a:lnTo>
                  <a:lnTo>
                    <a:pt x="15200" y="15265"/>
                  </a:lnTo>
                  <a:lnTo>
                    <a:pt x="20000" y="21600"/>
                  </a:lnTo>
                  <a:lnTo>
                    <a:pt x="0" y="18173"/>
                  </a:lnTo>
                  <a:lnTo>
                    <a:pt x="13400" y="13604"/>
                  </a:lnTo>
                  <a:lnTo>
                    <a:pt x="19800"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73" name="Shape 2373"/>
            <p:cNvSpPr/>
            <p:nvPr/>
          </p:nvSpPr>
          <p:spPr>
            <a:xfrm>
              <a:off x="858860" y="601610"/>
              <a:ext cx="214347" cy="81303"/>
            </a:xfrm>
            <a:custGeom>
              <a:avLst/>
              <a:gdLst/>
              <a:ahLst/>
              <a:cxnLst>
                <a:cxn ang="0">
                  <a:pos x="wd2" y="hd2"/>
                </a:cxn>
                <a:cxn ang="5400000">
                  <a:pos x="wd2" y="hd2"/>
                </a:cxn>
                <a:cxn ang="10800000">
                  <a:pos x="wd2" y="hd2"/>
                </a:cxn>
                <a:cxn ang="16200000">
                  <a:pos x="wd2" y="hd2"/>
                </a:cxn>
              </a:cxnLst>
              <a:rect l="0" t="0" r="r" b="b"/>
              <a:pathLst>
                <a:path w="21600" h="21600" extrusionOk="0">
                  <a:moveTo>
                    <a:pt x="21600" y="9535"/>
                  </a:moveTo>
                  <a:lnTo>
                    <a:pt x="13875" y="0"/>
                  </a:lnTo>
                  <a:lnTo>
                    <a:pt x="0" y="0"/>
                  </a:lnTo>
                  <a:lnTo>
                    <a:pt x="2250" y="21600"/>
                  </a:lnTo>
                  <a:lnTo>
                    <a:pt x="8925" y="17903"/>
                  </a:lnTo>
                  <a:lnTo>
                    <a:pt x="8025" y="5059"/>
                  </a:lnTo>
                  <a:lnTo>
                    <a:pt x="21600" y="9535"/>
                  </a:lnTo>
                  <a:close/>
                </a:path>
              </a:pathLst>
            </a:custGeom>
            <a:no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74" name="Shape 2374"/>
            <p:cNvSpPr/>
            <p:nvPr/>
          </p:nvSpPr>
          <p:spPr>
            <a:xfrm>
              <a:off x="600166" y="600132"/>
              <a:ext cx="239476" cy="118260"/>
            </a:xfrm>
            <a:custGeom>
              <a:avLst/>
              <a:gdLst/>
              <a:ahLst/>
              <a:cxnLst>
                <a:cxn ang="0">
                  <a:pos x="wd2" y="hd2"/>
                </a:cxn>
                <a:cxn ang="5400000">
                  <a:pos x="wd2" y="hd2"/>
                </a:cxn>
                <a:cxn ang="10800000">
                  <a:pos x="wd2" y="hd2"/>
                </a:cxn>
                <a:cxn ang="16200000">
                  <a:pos x="wd2" y="hd2"/>
                </a:cxn>
              </a:cxnLst>
              <a:rect l="0" t="0" r="r" b="b"/>
              <a:pathLst>
                <a:path w="21600" h="21600" extrusionOk="0">
                  <a:moveTo>
                    <a:pt x="20731" y="8640"/>
                  </a:moveTo>
                  <a:lnTo>
                    <a:pt x="21333" y="7965"/>
                  </a:lnTo>
                  <a:lnTo>
                    <a:pt x="21600" y="6210"/>
                  </a:lnTo>
                  <a:lnTo>
                    <a:pt x="21533" y="4185"/>
                  </a:lnTo>
                  <a:lnTo>
                    <a:pt x="20998" y="2295"/>
                  </a:lnTo>
                  <a:lnTo>
                    <a:pt x="20864" y="2160"/>
                  </a:lnTo>
                  <a:lnTo>
                    <a:pt x="20530" y="2160"/>
                  </a:lnTo>
                  <a:lnTo>
                    <a:pt x="20129" y="2295"/>
                  </a:lnTo>
                  <a:lnTo>
                    <a:pt x="19728" y="2295"/>
                  </a:lnTo>
                  <a:lnTo>
                    <a:pt x="19259" y="2430"/>
                  </a:lnTo>
                  <a:lnTo>
                    <a:pt x="18858" y="2565"/>
                  </a:lnTo>
                  <a:lnTo>
                    <a:pt x="18524" y="2565"/>
                  </a:lnTo>
                  <a:lnTo>
                    <a:pt x="18323" y="2430"/>
                  </a:lnTo>
                  <a:lnTo>
                    <a:pt x="10365" y="0"/>
                  </a:lnTo>
                  <a:lnTo>
                    <a:pt x="6420" y="1080"/>
                  </a:lnTo>
                  <a:lnTo>
                    <a:pt x="6219" y="1485"/>
                  </a:lnTo>
                  <a:lnTo>
                    <a:pt x="5684" y="2565"/>
                  </a:lnTo>
                  <a:lnTo>
                    <a:pt x="4815" y="4320"/>
                  </a:lnTo>
                  <a:lnTo>
                    <a:pt x="3879" y="6345"/>
                  </a:lnTo>
                  <a:lnTo>
                    <a:pt x="2876" y="8505"/>
                  </a:lnTo>
                  <a:lnTo>
                    <a:pt x="2073" y="10530"/>
                  </a:lnTo>
                  <a:lnTo>
                    <a:pt x="1538" y="12285"/>
                  </a:lnTo>
                  <a:lnTo>
                    <a:pt x="1271" y="13500"/>
                  </a:lnTo>
                  <a:lnTo>
                    <a:pt x="936" y="15660"/>
                  </a:lnTo>
                  <a:lnTo>
                    <a:pt x="535" y="18360"/>
                  </a:lnTo>
                  <a:lnTo>
                    <a:pt x="134" y="20655"/>
                  </a:lnTo>
                  <a:lnTo>
                    <a:pt x="0" y="21600"/>
                  </a:lnTo>
                  <a:lnTo>
                    <a:pt x="67" y="21600"/>
                  </a:lnTo>
                  <a:lnTo>
                    <a:pt x="267" y="21465"/>
                  </a:lnTo>
                  <a:lnTo>
                    <a:pt x="669" y="21330"/>
                  </a:lnTo>
                  <a:lnTo>
                    <a:pt x="1137" y="20790"/>
                  </a:lnTo>
                  <a:lnTo>
                    <a:pt x="1672" y="20250"/>
                  </a:lnTo>
                  <a:lnTo>
                    <a:pt x="2140" y="19170"/>
                  </a:lnTo>
                  <a:lnTo>
                    <a:pt x="2675" y="17685"/>
                  </a:lnTo>
                  <a:lnTo>
                    <a:pt x="3076" y="15660"/>
                  </a:lnTo>
                  <a:lnTo>
                    <a:pt x="3544" y="13635"/>
                  </a:lnTo>
                  <a:lnTo>
                    <a:pt x="3946" y="11745"/>
                  </a:lnTo>
                  <a:lnTo>
                    <a:pt x="4614" y="10260"/>
                  </a:lnTo>
                  <a:lnTo>
                    <a:pt x="5149" y="9045"/>
                  </a:lnTo>
                  <a:lnTo>
                    <a:pt x="5684" y="7965"/>
                  </a:lnTo>
                  <a:lnTo>
                    <a:pt x="6085" y="7290"/>
                  </a:lnTo>
                  <a:lnTo>
                    <a:pt x="6353" y="6885"/>
                  </a:lnTo>
                  <a:lnTo>
                    <a:pt x="6420" y="6615"/>
                  </a:lnTo>
                  <a:lnTo>
                    <a:pt x="7824" y="7695"/>
                  </a:lnTo>
                  <a:lnTo>
                    <a:pt x="4748" y="12555"/>
                  </a:lnTo>
                  <a:lnTo>
                    <a:pt x="4414" y="15660"/>
                  </a:lnTo>
                  <a:lnTo>
                    <a:pt x="4815" y="15525"/>
                  </a:lnTo>
                  <a:lnTo>
                    <a:pt x="5818" y="14850"/>
                  </a:lnTo>
                  <a:lnTo>
                    <a:pt x="7356" y="14040"/>
                  </a:lnTo>
                  <a:lnTo>
                    <a:pt x="9162" y="12825"/>
                  </a:lnTo>
                  <a:lnTo>
                    <a:pt x="10967" y="11610"/>
                  </a:lnTo>
                  <a:lnTo>
                    <a:pt x="12773" y="10260"/>
                  </a:lnTo>
                  <a:lnTo>
                    <a:pt x="14311" y="8910"/>
                  </a:lnTo>
                  <a:lnTo>
                    <a:pt x="15381" y="7560"/>
                  </a:lnTo>
                  <a:lnTo>
                    <a:pt x="15849" y="7290"/>
                  </a:lnTo>
                  <a:lnTo>
                    <a:pt x="16451" y="7290"/>
                  </a:lnTo>
                  <a:lnTo>
                    <a:pt x="17253" y="7425"/>
                  </a:lnTo>
                  <a:lnTo>
                    <a:pt x="17989" y="7695"/>
                  </a:lnTo>
                  <a:lnTo>
                    <a:pt x="18858" y="8235"/>
                  </a:lnTo>
                  <a:lnTo>
                    <a:pt x="19594" y="8505"/>
                  </a:lnTo>
                  <a:lnTo>
                    <a:pt x="20263" y="8640"/>
                  </a:lnTo>
                  <a:lnTo>
                    <a:pt x="20731" y="86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75" name="Shape 2375"/>
            <p:cNvSpPr/>
            <p:nvPr/>
          </p:nvSpPr>
          <p:spPr>
            <a:xfrm>
              <a:off x="656340" y="678478"/>
              <a:ext cx="60609" cy="36956"/>
            </a:xfrm>
            <a:custGeom>
              <a:avLst/>
              <a:gdLst/>
              <a:ahLst/>
              <a:cxnLst>
                <a:cxn ang="0">
                  <a:pos x="wd2" y="hd2"/>
                </a:cxn>
                <a:cxn ang="5400000">
                  <a:pos x="wd2" y="hd2"/>
                </a:cxn>
                <a:cxn ang="10800000">
                  <a:pos x="wd2" y="hd2"/>
                </a:cxn>
                <a:cxn ang="16200000">
                  <a:pos x="wd2" y="hd2"/>
                </a:cxn>
              </a:cxnLst>
              <a:rect l="0" t="0" r="r" b="b"/>
              <a:pathLst>
                <a:path w="21600" h="21600" extrusionOk="0">
                  <a:moveTo>
                    <a:pt x="1317" y="10350"/>
                  </a:moveTo>
                  <a:lnTo>
                    <a:pt x="2107" y="9900"/>
                  </a:lnTo>
                  <a:lnTo>
                    <a:pt x="4478" y="8100"/>
                  </a:lnTo>
                  <a:lnTo>
                    <a:pt x="7376" y="6300"/>
                  </a:lnTo>
                  <a:lnTo>
                    <a:pt x="11063" y="3600"/>
                  </a:lnTo>
                  <a:lnTo>
                    <a:pt x="14751" y="1350"/>
                  </a:lnTo>
                  <a:lnTo>
                    <a:pt x="17912" y="450"/>
                  </a:lnTo>
                  <a:lnTo>
                    <a:pt x="20546" y="0"/>
                  </a:lnTo>
                  <a:lnTo>
                    <a:pt x="21600" y="900"/>
                  </a:lnTo>
                  <a:lnTo>
                    <a:pt x="21600" y="3150"/>
                  </a:lnTo>
                  <a:lnTo>
                    <a:pt x="20546" y="5850"/>
                  </a:lnTo>
                  <a:lnTo>
                    <a:pt x="18702" y="8100"/>
                  </a:lnTo>
                  <a:lnTo>
                    <a:pt x="16595" y="11250"/>
                  </a:lnTo>
                  <a:lnTo>
                    <a:pt x="13961" y="13950"/>
                  </a:lnTo>
                  <a:lnTo>
                    <a:pt x="11854" y="16200"/>
                  </a:lnTo>
                  <a:lnTo>
                    <a:pt x="10537" y="17550"/>
                  </a:lnTo>
                  <a:lnTo>
                    <a:pt x="9746" y="18000"/>
                  </a:lnTo>
                  <a:lnTo>
                    <a:pt x="9220" y="18450"/>
                  </a:lnTo>
                  <a:lnTo>
                    <a:pt x="7639" y="19800"/>
                  </a:lnTo>
                  <a:lnTo>
                    <a:pt x="5795" y="20700"/>
                  </a:lnTo>
                  <a:lnTo>
                    <a:pt x="3688" y="21600"/>
                  </a:lnTo>
                  <a:lnTo>
                    <a:pt x="1580" y="21150"/>
                  </a:lnTo>
                  <a:lnTo>
                    <a:pt x="527" y="19800"/>
                  </a:lnTo>
                  <a:lnTo>
                    <a:pt x="0" y="16650"/>
                  </a:lnTo>
                  <a:lnTo>
                    <a:pt x="1317" y="10350"/>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2376" name="Shape 2376"/>
            <p:cNvSpPr/>
            <p:nvPr/>
          </p:nvSpPr>
          <p:spPr>
            <a:xfrm>
              <a:off x="656340" y="607522"/>
              <a:ext cx="96087" cy="62087"/>
            </a:xfrm>
            <a:custGeom>
              <a:avLst/>
              <a:gdLst/>
              <a:ahLst/>
              <a:cxnLst>
                <a:cxn ang="0">
                  <a:pos x="wd2" y="hd2"/>
                </a:cxn>
                <a:cxn ang="5400000">
                  <a:pos x="wd2" y="hd2"/>
                </a:cxn>
                <a:cxn ang="10800000">
                  <a:pos x="wd2" y="hd2"/>
                </a:cxn>
                <a:cxn ang="16200000">
                  <a:pos x="wd2" y="hd2"/>
                </a:cxn>
              </a:cxnLst>
              <a:rect l="0" t="0" r="r" b="b"/>
              <a:pathLst>
                <a:path w="21600" h="21600" extrusionOk="0">
                  <a:moveTo>
                    <a:pt x="20271" y="2314"/>
                  </a:moveTo>
                  <a:lnTo>
                    <a:pt x="13957" y="0"/>
                  </a:lnTo>
                  <a:lnTo>
                    <a:pt x="4486" y="2314"/>
                  </a:lnTo>
                  <a:lnTo>
                    <a:pt x="4154" y="3086"/>
                  </a:lnTo>
                  <a:lnTo>
                    <a:pt x="2991" y="4371"/>
                  </a:lnTo>
                  <a:lnTo>
                    <a:pt x="1495" y="6171"/>
                  </a:lnTo>
                  <a:lnTo>
                    <a:pt x="166" y="8486"/>
                  </a:lnTo>
                  <a:lnTo>
                    <a:pt x="0" y="10029"/>
                  </a:lnTo>
                  <a:lnTo>
                    <a:pt x="997" y="10029"/>
                  </a:lnTo>
                  <a:lnTo>
                    <a:pt x="2825" y="9257"/>
                  </a:lnTo>
                  <a:lnTo>
                    <a:pt x="4154" y="7971"/>
                  </a:lnTo>
                  <a:lnTo>
                    <a:pt x="5151" y="7714"/>
                  </a:lnTo>
                  <a:lnTo>
                    <a:pt x="5815" y="7971"/>
                  </a:lnTo>
                  <a:lnTo>
                    <a:pt x="6812" y="9000"/>
                  </a:lnTo>
                  <a:lnTo>
                    <a:pt x="8142" y="9514"/>
                  </a:lnTo>
                  <a:lnTo>
                    <a:pt x="8972" y="11057"/>
                  </a:lnTo>
                  <a:lnTo>
                    <a:pt x="8474" y="13371"/>
                  </a:lnTo>
                  <a:lnTo>
                    <a:pt x="6978" y="15943"/>
                  </a:lnTo>
                  <a:lnTo>
                    <a:pt x="5317" y="17743"/>
                  </a:lnTo>
                  <a:lnTo>
                    <a:pt x="4154" y="19029"/>
                  </a:lnTo>
                  <a:lnTo>
                    <a:pt x="3822" y="20571"/>
                  </a:lnTo>
                  <a:lnTo>
                    <a:pt x="4320" y="21600"/>
                  </a:lnTo>
                  <a:lnTo>
                    <a:pt x="5649" y="21600"/>
                  </a:lnTo>
                  <a:lnTo>
                    <a:pt x="6812" y="21086"/>
                  </a:lnTo>
                  <a:lnTo>
                    <a:pt x="8308" y="20571"/>
                  </a:lnTo>
                  <a:lnTo>
                    <a:pt x="10468" y="19543"/>
                  </a:lnTo>
                  <a:lnTo>
                    <a:pt x="12628" y="18771"/>
                  </a:lnTo>
                  <a:lnTo>
                    <a:pt x="14455" y="17486"/>
                  </a:lnTo>
                  <a:lnTo>
                    <a:pt x="16449" y="16200"/>
                  </a:lnTo>
                  <a:lnTo>
                    <a:pt x="17612" y="15171"/>
                  </a:lnTo>
                  <a:lnTo>
                    <a:pt x="18277" y="13886"/>
                  </a:lnTo>
                  <a:lnTo>
                    <a:pt x="19274" y="11314"/>
                  </a:lnTo>
                  <a:lnTo>
                    <a:pt x="20603" y="8229"/>
                  </a:lnTo>
                  <a:lnTo>
                    <a:pt x="21600" y="5657"/>
                  </a:lnTo>
                  <a:lnTo>
                    <a:pt x="20603" y="3600"/>
                  </a:lnTo>
                  <a:lnTo>
                    <a:pt x="20271" y="2314"/>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77" name="Shape 2377"/>
            <p:cNvSpPr/>
            <p:nvPr/>
          </p:nvSpPr>
          <p:spPr>
            <a:xfrm>
              <a:off x="666687" y="691783"/>
              <a:ext cx="76201" cy="28087"/>
            </a:xfrm>
            <a:custGeom>
              <a:avLst/>
              <a:gdLst/>
              <a:ahLst/>
              <a:cxnLst>
                <a:cxn ang="0">
                  <a:pos x="wd2" y="hd2"/>
                </a:cxn>
                <a:cxn ang="5400000">
                  <a:pos x="wd2" y="hd2"/>
                </a:cxn>
                <a:cxn ang="10800000">
                  <a:pos x="wd2" y="hd2"/>
                </a:cxn>
                <a:cxn ang="16200000">
                  <a:pos x="wd2" y="hd2"/>
                </a:cxn>
              </a:cxnLst>
              <a:rect l="0" t="0" r="r" b="b"/>
              <a:pathLst>
                <a:path w="21600" h="21600" extrusionOk="0">
                  <a:moveTo>
                    <a:pt x="0" y="13427"/>
                  </a:moveTo>
                  <a:lnTo>
                    <a:pt x="745" y="12843"/>
                  </a:lnTo>
                  <a:lnTo>
                    <a:pt x="2483" y="12259"/>
                  </a:lnTo>
                  <a:lnTo>
                    <a:pt x="4966" y="11092"/>
                  </a:lnTo>
                  <a:lnTo>
                    <a:pt x="7945" y="8757"/>
                  </a:lnTo>
                  <a:lnTo>
                    <a:pt x="10676" y="7005"/>
                  </a:lnTo>
                  <a:lnTo>
                    <a:pt x="13655" y="4670"/>
                  </a:lnTo>
                  <a:lnTo>
                    <a:pt x="15641" y="3503"/>
                  </a:lnTo>
                  <a:lnTo>
                    <a:pt x="16883" y="2335"/>
                  </a:lnTo>
                  <a:lnTo>
                    <a:pt x="18621" y="0"/>
                  </a:lnTo>
                  <a:lnTo>
                    <a:pt x="20607" y="0"/>
                  </a:lnTo>
                  <a:lnTo>
                    <a:pt x="21600" y="2335"/>
                  </a:lnTo>
                  <a:lnTo>
                    <a:pt x="20607" y="7589"/>
                  </a:lnTo>
                  <a:lnTo>
                    <a:pt x="19366" y="11092"/>
                  </a:lnTo>
                  <a:lnTo>
                    <a:pt x="16386" y="15178"/>
                  </a:lnTo>
                  <a:lnTo>
                    <a:pt x="12910" y="18097"/>
                  </a:lnTo>
                  <a:lnTo>
                    <a:pt x="9434" y="20432"/>
                  </a:lnTo>
                  <a:lnTo>
                    <a:pt x="5710" y="21600"/>
                  </a:lnTo>
                  <a:lnTo>
                    <a:pt x="2979" y="21600"/>
                  </a:lnTo>
                  <a:lnTo>
                    <a:pt x="745" y="18681"/>
                  </a:lnTo>
                  <a:lnTo>
                    <a:pt x="0" y="1342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2378" name="Shape 2378"/>
            <p:cNvSpPr/>
            <p:nvPr/>
          </p:nvSpPr>
          <p:spPr>
            <a:xfrm>
              <a:off x="721382" y="727260"/>
              <a:ext cx="59131" cy="32523"/>
            </a:xfrm>
            <a:custGeom>
              <a:avLst/>
              <a:gdLst/>
              <a:ahLst/>
              <a:cxnLst>
                <a:cxn ang="0">
                  <a:pos x="wd2" y="hd2"/>
                </a:cxn>
                <a:cxn ang="5400000">
                  <a:pos x="wd2" y="hd2"/>
                </a:cxn>
                <a:cxn ang="10800000">
                  <a:pos x="wd2" y="hd2"/>
                </a:cxn>
                <a:cxn ang="16200000">
                  <a:pos x="wd2" y="hd2"/>
                </a:cxn>
              </a:cxnLst>
              <a:rect l="0" t="0" r="r" b="b"/>
              <a:pathLst>
                <a:path w="21600" h="21600" extrusionOk="0">
                  <a:moveTo>
                    <a:pt x="16740" y="1543"/>
                  </a:moveTo>
                  <a:lnTo>
                    <a:pt x="6210" y="5657"/>
                  </a:lnTo>
                  <a:lnTo>
                    <a:pt x="0" y="21600"/>
                  </a:lnTo>
                  <a:lnTo>
                    <a:pt x="15930" y="14400"/>
                  </a:lnTo>
                  <a:lnTo>
                    <a:pt x="21600" y="0"/>
                  </a:lnTo>
                  <a:lnTo>
                    <a:pt x="16740" y="154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79" name="Shape 2379"/>
            <p:cNvSpPr/>
            <p:nvPr/>
          </p:nvSpPr>
          <p:spPr>
            <a:xfrm>
              <a:off x="861816" y="23617"/>
              <a:ext cx="425735" cy="203999"/>
            </a:xfrm>
            <a:custGeom>
              <a:avLst/>
              <a:gdLst/>
              <a:ahLst/>
              <a:cxnLst>
                <a:cxn ang="0">
                  <a:pos x="wd2" y="hd2"/>
                </a:cxn>
                <a:cxn ang="5400000">
                  <a:pos x="wd2" y="hd2"/>
                </a:cxn>
                <a:cxn ang="10800000">
                  <a:pos x="wd2" y="hd2"/>
                </a:cxn>
                <a:cxn ang="16200000">
                  <a:pos x="wd2" y="hd2"/>
                </a:cxn>
              </a:cxnLst>
              <a:rect l="0" t="0" r="r" b="b"/>
              <a:pathLst>
                <a:path w="21600" h="21600" extrusionOk="0">
                  <a:moveTo>
                    <a:pt x="21600" y="17155"/>
                  </a:moveTo>
                  <a:lnTo>
                    <a:pt x="21338" y="16375"/>
                  </a:lnTo>
                  <a:lnTo>
                    <a:pt x="21077" y="15752"/>
                  </a:lnTo>
                  <a:lnTo>
                    <a:pt x="20853" y="15128"/>
                  </a:lnTo>
                  <a:lnTo>
                    <a:pt x="20591" y="14504"/>
                  </a:lnTo>
                  <a:lnTo>
                    <a:pt x="20329" y="14036"/>
                  </a:lnTo>
                  <a:lnTo>
                    <a:pt x="20030" y="13490"/>
                  </a:lnTo>
                  <a:lnTo>
                    <a:pt x="19694" y="13100"/>
                  </a:lnTo>
                  <a:lnTo>
                    <a:pt x="19208" y="12788"/>
                  </a:lnTo>
                  <a:lnTo>
                    <a:pt x="18760" y="12477"/>
                  </a:lnTo>
                  <a:lnTo>
                    <a:pt x="18274" y="12165"/>
                  </a:lnTo>
                  <a:lnTo>
                    <a:pt x="17826" y="11853"/>
                  </a:lnTo>
                  <a:lnTo>
                    <a:pt x="17452" y="11541"/>
                  </a:lnTo>
                  <a:lnTo>
                    <a:pt x="17078" y="11151"/>
                  </a:lnTo>
                  <a:lnTo>
                    <a:pt x="16704" y="10605"/>
                  </a:lnTo>
                  <a:lnTo>
                    <a:pt x="16368" y="9981"/>
                  </a:lnTo>
                  <a:lnTo>
                    <a:pt x="16069" y="9279"/>
                  </a:lnTo>
                  <a:lnTo>
                    <a:pt x="15808" y="8422"/>
                  </a:lnTo>
                  <a:lnTo>
                    <a:pt x="15583" y="7720"/>
                  </a:lnTo>
                  <a:lnTo>
                    <a:pt x="15434" y="7096"/>
                  </a:lnTo>
                  <a:lnTo>
                    <a:pt x="15247" y="6472"/>
                  </a:lnTo>
                  <a:lnTo>
                    <a:pt x="15023" y="5848"/>
                  </a:lnTo>
                  <a:lnTo>
                    <a:pt x="14761" y="5147"/>
                  </a:lnTo>
                  <a:lnTo>
                    <a:pt x="14462" y="4289"/>
                  </a:lnTo>
                  <a:lnTo>
                    <a:pt x="14089" y="3509"/>
                  </a:lnTo>
                  <a:lnTo>
                    <a:pt x="13864" y="3041"/>
                  </a:lnTo>
                  <a:lnTo>
                    <a:pt x="13565" y="2729"/>
                  </a:lnTo>
                  <a:lnTo>
                    <a:pt x="13266" y="2417"/>
                  </a:lnTo>
                  <a:lnTo>
                    <a:pt x="12930" y="2183"/>
                  </a:lnTo>
                  <a:lnTo>
                    <a:pt x="12556" y="1949"/>
                  </a:lnTo>
                  <a:lnTo>
                    <a:pt x="12183" y="1871"/>
                  </a:lnTo>
                  <a:lnTo>
                    <a:pt x="11809" y="1794"/>
                  </a:lnTo>
                  <a:lnTo>
                    <a:pt x="11435" y="1716"/>
                  </a:lnTo>
                  <a:lnTo>
                    <a:pt x="11062" y="1326"/>
                  </a:lnTo>
                  <a:lnTo>
                    <a:pt x="10763" y="1014"/>
                  </a:lnTo>
                  <a:lnTo>
                    <a:pt x="10464" y="702"/>
                  </a:lnTo>
                  <a:lnTo>
                    <a:pt x="10239" y="546"/>
                  </a:lnTo>
                  <a:lnTo>
                    <a:pt x="10053" y="390"/>
                  </a:lnTo>
                  <a:lnTo>
                    <a:pt x="9866" y="312"/>
                  </a:lnTo>
                  <a:lnTo>
                    <a:pt x="9791" y="156"/>
                  </a:lnTo>
                  <a:lnTo>
                    <a:pt x="9754" y="156"/>
                  </a:lnTo>
                  <a:lnTo>
                    <a:pt x="9642" y="156"/>
                  </a:lnTo>
                  <a:lnTo>
                    <a:pt x="9455" y="78"/>
                  </a:lnTo>
                  <a:lnTo>
                    <a:pt x="9156" y="0"/>
                  </a:lnTo>
                  <a:lnTo>
                    <a:pt x="8670" y="0"/>
                  </a:lnTo>
                  <a:lnTo>
                    <a:pt x="8109" y="156"/>
                  </a:lnTo>
                  <a:lnTo>
                    <a:pt x="7474" y="546"/>
                  </a:lnTo>
                  <a:lnTo>
                    <a:pt x="6727" y="1092"/>
                  </a:lnTo>
                  <a:lnTo>
                    <a:pt x="5942" y="1949"/>
                  </a:lnTo>
                  <a:lnTo>
                    <a:pt x="5307" y="2807"/>
                  </a:lnTo>
                  <a:lnTo>
                    <a:pt x="4709" y="3509"/>
                  </a:lnTo>
                  <a:lnTo>
                    <a:pt x="4111" y="4211"/>
                  </a:lnTo>
                  <a:lnTo>
                    <a:pt x="3588" y="5069"/>
                  </a:lnTo>
                  <a:lnTo>
                    <a:pt x="3064" y="5926"/>
                  </a:lnTo>
                  <a:lnTo>
                    <a:pt x="2579" y="6940"/>
                  </a:lnTo>
                  <a:lnTo>
                    <a:pt x="2093" y="8188"/>
                  </a:lnTo>
                  <a:lnTo>
                    <a:pt x="1607" y="9591"/>
                  </a:lnTo>
                  <a:lnTo>
                    <a:pt x="1383" y="10215"/>
                  </a:lnTo>
                  <a:lnTo>
                    <a:pt x="1121" y="10761"/>
                  </a:lnTo>
                  <a:lnTo>
                    <a:pt x="822" y="11307"/>
                  </a:lnTo>
                  <a:lnTo>
                    <a:pt x="561" y="11853"/>
                  </a:lnTo>
                  <a:lnTo>
                    <a:pt x="299" y="12321"/>
                  </a:lnTo>
                  <a:lnTo>
                    <a:pt x="75" y="12866"/>
                  </a:lnTo>
                  <a:lnTo>
                    <a:pt x="0" y="13334"/>
                  </a:lnTo>
                  <a:lnTo>
                    <a:pt x="0" y="13802"/>
                  </a:lnTo>
                  <a:lnTo>
                    <a:pt x="75" y="14348"/>
                  </a:lnTo>
                  <a:lnTo>
                    <a:pt x="224" y="15128"/>
                  </a:lnTo>
                  <a:lnTo>
                    <a:pt x="336" y="15830"/>
                  </a:lnTo>
                  <a:lnTo>
                    <a:pt x="523" y="16609"/>
                  </a:lnTo>
                  <a:lnTo>
                    <a:pt x="710" y="17545"/>
                  </a:lnTo>
                  <a:lnTo>
                    <a:pt x="897" y="18325"/>
                  </a:lnTo>
                  <a:lnTo>
                    <a:pt x="1196" y="19105"/>
                  </a:lnTo>
                  <a:lnTo>
                    <a:pt x="1532" y="19729"/>
                  </a:lnTo>
                  <a:lnTo>
                    <a:pt x="1869" y="20118"/>
                  </a:lnTo>
                  <a:lnTo>
                    <a:pt x="2242" y="20196"/>
                  </a:lnTo>
                  <a:lnTo>
                    <a:pt x="2541" y="20196"/>
                  </a:lnTo>
                  <a:lnTo>
                    <a:pt x="2691" y="20118"/>
                  </a:lnTo>
                  <a:lnTo>
                    <a:pt x="2504" y="19729"/>
                  </a:lnTo>
                  <a:lnTo>
                    <a:pt x="2205" y="18715"/>
                  </a:lnTo>
                  <a:lnTo>
                    <a:pt x="1981" y="17077"/>
                  </a:lnTo>
                  <a:lnTo>
                    <a:pt x="2242" y="14894"/>
                  </a:lnTo>
                  <a:lnTo>
                    <a:pt x="2242" y="15362"/>
                  </a:lnTo>
                  <a:lnTo>
                    <a:pt x="2429" y="15752"/>
                  </a:lnTo>
                  <a:lnTo>
                    <a:pt x="2728" y="15986"/>
                  </a:lnTo>
                  <a:lnTo>
                    <a:pt x="3102" y="16064"/>
                  </a:lnTo>
                  <a:lnTo>
                    <a:pt x="3513" y="16142"/>
                  </a:lnTo>
                  <a:lnTo>
                    <a:pt x="3887" y="16142"/>
                  </a:lnTo>
                  <a:lnTo>
                    <a:pt x="4148" y="16142"/>
                  </a:lnTo>
                  <a:lnTo>
                    <a:pt x="4223" y="16142"/>
                  </a:lnTo>
                  <a:lnTo>
                    <a:pt x="7511" y="15362"/>
                  </a:lnTo>
                  <a:lnTo>
                    <a:pt x="7511" y="15284"/>
                  </a:lnTo>
                  <a:lnTo>
                    <a:pt x="7586" y="14972"/>
                  </a:lnTo>
                  <a:lnTo>
                    <a:pt x="7773" y="14816"/>
                  </a:lnTo>
                  <a:lnTo>
                    <a:pt x="8072" y="14660"/>
                  </a:lnTo>
                  <a:lnTo>
                    <a:pt x="8483" y="14660"/>
                  </a:lnTo>
                  <a:lnTo>
                    <a:pt x="9156" y="14894"/>
                  </a:lnTo>
                  <a:lnTo>
                    <a:pt x="9940" y="15518"/>
                  </a:lnTo>
                  <a:lnTo>
                    <a:pt x="11024" y="16609"/>
                  </a:lnTo>
                  <a:lnTo>
                    <a:pt x="11622" y="17311"/>
                  </a:lnTo>
                  <a:lnTo>
                    <a:pt x="12033" y="17779"/>
                  </a:lnTo>
                  <a:lnTo>
                    <a:pt x="12370" y="18247"/>
                  </a:lnTo>
                  <a:lnTo>
                    <a:pt x="12631" y="18481"/>
                  </a:lnTo>
                  <a:lnTo>
                    <a:pt x="12855" y="18715"/>
                  </a:lnTo>
                  <a:lnTo>
                    <a:pt x="13154" y="18871"/>
                  </a:lnTo>
                  <a:lnTo>
                    <a:pt x="13528" y="18949"/>
                  </a:lnTo>
                  <a:lnTo>
                    <a:pt x="14089" y="19105"/>
                  </a:lnTo>
                  <a:lnTo>
                    <a:pt x="14425" y="19261"/>
                  </a:lnTo>
                  <a:lnTo>
                    <a:pt x="14724" y="19339"/>
                  </a:lnTo>
                  <a:lnTo>
                    <a:pt x="15023" y="19261"/>
                  </a:lnTo>
                  <a:lnTo>
                    <a:pt x="15322" y="18871"/>
                  </a:lnTo>
                  <a:lnTo>
                    <a:pt x="15546" y="18793"/>
                  </a:lnTo>
                  <a:lnTo>
                    <a:pt x="15845" y="18637"/>
                  </a:lnTo>
                  <a:lnTo>
                    <a:pt x="16144" y="18403"/>
                  </a:lnTo>
                  <a:lnTo>
                    <a:pt x="16368" y="18325"/>
                  </a:lnTo>
                  <a:lnTo>
                    <a:pt x="16929" y="18325"/>
                  </a:lnTo>
                  <a:lnTo>
                    <a:pt x="17302" y="18481"/>
                  </a:lnTo>
                  <a:lnTo>
                    <a:pt x="17527" y="18871"/>
                  </a:lnTo>
                  <a:lnTo>
                    <a:pt x="17713" y="19339"/>
                  </a:lnTo>
                  <a:lnTo>
                    <a:pt x="17788" y="19884"/>
                  </a:lnTo>
                  <a:lnTo>
                    <a:pt x="17938" y="20274"/>
                  </a:lnTo>
                  <a:lnTo>
                    <a:pt x="18087" y="20820"/>
                  </a:lnTo>
                  <a:lnTo>
                    <a:pt x="18349" y="21210"/>
                  </a:lnTo>
                  <a:lnTo>
                    <a:pt x="19096" y="21600"/>
                  </a:lnTo>
                  <a:lnTo>
                    <a:pt x="19731" y="21366"/>
                  </a:lnTo>
                  <a:lnTo>
                    <a:pt x="20329" y="20820"/>
                  </a:lnTo>
                  <a:lnTo>
                    <a:pt x="20815" y="20118"/>
                  </a:lnTo>
                  <a:lnTo>
                    <a:pt x="21189" y="19261"/>
                  </a:lnTo>
                  <a:lnTo>
                    <a:pt x="21451" y="18325"/>
                  </a:lnTo>
                  <a:lnTo>
                    <a:pt x="21600" y="17623"/>
                  </a:lnTo>
                  <a:lnTo>
                    <a:pt x="21600" y="1715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80" name="Shape 2380"/>
            <p:cNvSpPr/>
            <p:nvPr/>
          </p:nvSpPr>
          <p:spPr>
            <a:xfrm>
              <a:off x="946076" y="103442"/>
              <a:ext cx="130086" cy="62087"/>
            </a:xfrm>
            <a:custGeom>
              <a:avLst/>
              <a:gdLst/>
              <a:ahLst/>
              <a:cxnLst>
                <a:cxn ang="0">
                  <a:pos x="wd2" y="hd2"/>
                </a:cxn>
                <a:cxn ang="5400000">
                  <a:pos x="wd2" y="hd2"/>
                </a:cxn>
                <a:cxn ang="10800000">
                  <a:pos x="wd2" y="hd2"/>
                </a:cxn>
                <a:cxn ang="16200000">
                  <a:pos x="wd2" y="hd2"/>
                </a:cxn>
              </a:cxnLst>
              <a:rect l="0" t="0" r="r" b="b"/>
              <a:pathLst>
                <a:path w="21600" h="21600" extrusionOk="0">
                  <a:moveTo>
                    <a:pt x="244" y="8540"/>
                  </a:moveTo>
                  <a:lnTo>
                    <a:pt x="244" y="14316"/>
                  </a:lnTo>
                  <a:lnTo>
                    <a:pt x="244" y="18335"/>
                  </a:lnTo>
                  <a:lnTo>
                    <a:pt x="0" y="20595"/>
                  </a:lnTo>
                  <a:lnTo>
                    <a:pt x="0" y="21600"/>
                  </a:lnTo>
                  <a:lnTo>
                    <a:pt x="366" y="21098"/>
                  </a:lnTo>
                  <a:lnTo>
                    <a:pt x="854" y="20344"/>
                  </a:lnTo>
                  <a:lnTo>
                    <a:pt x="1831" y="19088"/>
                  </a:lnTo>
                  <a:lnTo>
                    <a:pt x="3051" y="17833"/>
                  </a:lnTo>
                  <a:lnTo>
                    <a:pt x="4271" y="16074"/>
                  </a:lnTo>
                  <a:lnTo>
                    <a:pt x="5369" y="14316"/>
                  </a:lnTo>
                  <a:lnTo>
                    <a:pt x="6468" y="12558"/>
                  </a:lnTo>
                  <a:lnTo>
                    <a:pt x="7200" y="10800"/>
                  </a:lnTo>
                  <a:lnTo>
                    <a:pt x="8054" y="9293"/>
                  </a:lnTo>
                  <a:lnTo>
                    <a:pt x="9153" y="8288"/>
                  </a:lnTo>
                  <a:lnTo>
                    <a:pt x="10617" y="7284"/>
                  </a:lnTo>
                  <a:lnTo>
                    <a:pt x="12447" y="6530"/>
                  </a:lnTo>
                  <a:lnTo>
                    <a:pt x="14278" y="5777"/>
                  </a:lnTo>
                  <a:lnTo>
                    <a:pt x="16475" y="5777"/>
                  </a:lnTo>
                  <a:lnTo>
                    <a:pt x="18915" y="5777"/>
                  </a:lnTo>
                  <a:lnTo>
                    <a:pt x="21478" y="6279"/>
                  </a:lnTo>
                  <a:lnTo>
                    <a:pt x="21600" y="6279"/>
                  </a:lnTo>
                  <a:lnTo>
                    <a:pt x="20990" y="5777"/>
                  </a:lnTo>
                  <a:lnTo>
                    <a:pt x="20136" y="5274"/>
                  </a:lnTo>
                  <a:lnTo>
                    <a:pt x="19037" y="4521"/>
                  </a:lnTo>
                  <a:lnTo>
                    <a:pt x="17573" y="3516"/>
                  </a:lnTo>
                  <a:lnTo>
                    <a:pt x="16353" y="2512"/>
                  </a:lnTo>
                  <a:lnTo>
                    <a:pt x="15254" y="1507"/>
                  </a:lnTo>
                  <a:lnTo>
                    <a:pt x="14400" y="753"/>
                  </a:lnTo>
                  <a:lnTo>
                    <a:pt x="13424" y="0"/>
                  </a:lnTo>
                  <a:lnTo>
                    <a:pt x="11715" y="0"/>
                  </a:lnTo>
                  <a:lnTo>
                    <a:pt x="9519" y="0"/>
                  </a:lnTo>
                  <a:lnTo>
                    <a:pt x="6956" y="753"/>
                  </a:lnTo>
                  <a:lnTo>
                    <a:pt x="4393" y="1507"/>
                  </a:lnTo>
                  <a:lnTo>
                    <a:pt x="2319" y="3265"/>
                  </a:lnTo>
                  <a:lnTo>
                    <a:pt x="732" y="5274"/>
                  </a:lnTo>
                  <a:lnTo>
                    <a:pt x="244" y="854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81" name="Shape 2381"/>
            <p:cNvSpPr/>
            <p:nvPr/>
          </p:nvSpPr>
          <p:spPr>
            <a:xfrm>
              <a:off x="917990" y="39877"/>
              <a:ext cx="88695" cy="5913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 y="20810"/>
                  </a:lnTo>
                  <a:lnTo>
                    <a:pt x="1440" y="19229"/>
                  </a:lnTo>
                  <a:lnTo>
                    <a:pt x="3420" y="16595"/>
                  </a:lnTo>
                  <a:lnTo>
                    <a:pt x="5580" y="13698"/>
                  </a:lnTo>
                  <a:lnTo>
                    <a:pt x="8280" y="10273"/>
                  </a:lnTo>
                  <a:lnTo>
                    <a:pt x="11700" y="6585"/>
                  </a:lnTo>
                  <a:lnTo>
                    <a:pt x="15120" y="3688"/>
                  </a:lnTo>
                  <a:lnTo>
                    <a:pt x="19080" y="790"/>
                  </a:lnTo>
                  <a:lnTo>
                    <a:pt x="21600" y="0"/>
                  </a:lnTo>
                  <a:lnTo>
                    <a:pt x="21060" y="1580"/>
                  </a:lnTo>
                  <a:lnTo>
                    <a:pt x="18180" y="4741"/>
                  </a:lnTo>
                  <a:lnTo>
                    <a:pt x="13860" y="8693"/>
                  </a:lnTo>
                  <a:lnTo>
                    <a:pt x="9180" y="13434"/>
                  </a:lnTo>
                  <a:lnTo>
                    <a:pt x="4680" y="17649"/>
                  </a:lnTo>
                  <a:lnTo>
                    <a:pt x="1260" y="20283"/>
                  </a:lnTo>
                  <a:lnTo>
                    <a:pt x="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82" name="Shape 2382"/>
            <p:cNvSpPr/>
            <p:nvPr/>
          </p:nvSpPr>
          <p:spPr>
            <a:xfrm>
              <a:off x="1158943" y="110832"/>
              <a:ext cx="62087" cy="54695"/>
            </a:xfrm>
            <a:custGeom>
              <a:avLst/>
              <a:gdLst/>
              <a:ahLst/>
              <a:cxnLst>
                <a:cxn ang="0">
                  <a:pos x="wd2" y="hd2"/>
                </a:cxn>
                <a:cxn ang="5400000">
                  <a:pos x="wd2" y="hd2"/>
                </a:cxn>
                <a:cxn ang="10800000">
                  <a:pos x="wd2" y="hd2"/>
                </a:cxn>
                <a:cxn ang="16200000">
                  <a:pos x="wd2" y="hd2"/>
                </a:cxn>
              </a:cxnLst>
              <a:rect l="0" t="0" r="r" b="b"/>
              <a:pathLst>
                <a:path w="21600" h="21600" extrusionOk="0">
                  <a:moveTo>
                    <a:pt x="21600" y="19800"/>
                  </a:moveTo>
                  <a:lnTo>
                    <a:pt x="20559" y="18900"/>
                  </a:lnTo>
                  <a:lnTo>
                    <a:pt x="18737" y="17700"/>
                  </a:lnTo>
                  <a:lnTo>
                    <a:pt x="15875" y="15300"/>
                  </a:lnTo>
                  <a:lnTo>
                    <a:pt x="12231" y="12300"/>
                  </a:lnTo>
                  <a:lnTo>
                    <a:pt x="8588" y="9300"/>
                  </a:lnTo>
                  <a:lnTo>
                    <a:pt x="5205" y="6300"/>
                  </a:lnTo>
                  <a:lnTo>
                    <a:pt x="2863" y="3000"/>
                  </a:lnTo>
                  <a:lnTo>
                    <a:pt x="1301" y="300"/>
                  </a:lnTo>
                  <a:lnTo>
                    <a:pt x="260" y="0"/>
                  </a:lnTo>
                  <a:lnTo>
                    <a:pt x="0" y="3900"/>
                  </a:lnTo>
                  <a:lnTo>
                    <a:pt x="781" y="9300"/>
                  </a:lnTo>
                  <a:lnTo>
                    <a:pt x="3383" y="13200"/>
                  </a:lnTo>
                  <a:lnTo>
                    <a:pt x="5465" y="14700"/>
                  </a:lnTo>
                  <a:lnTo>
                    <a:pt x="5986" y="16500"/>
                  </a:lnTo>
                  <a:lnTo>
                    <a:pt x="5205" y="17700"/>
                  </a:lnTo>
                  <a:lnTo>
                    <a:pt x="4945" y="18000"/>
                  </a:lnTo>
                  <a:lnTo>
                    <a:pt x="5465" y="18300"/>
                  </a:lnTo>
                  <a:lnTo>
                    <a:pt x="6766" y="18900"/>
                  </a:lnTo>
                  <a:lnTo>
                    <a:pt x="8588" y="20100"/>
                  </a:lnTo>
                  <a:lnTo>
                    <a:pt x="10930" y="21000"/>
                  </a:lnTo>
                  <a:lnTo>
                    <a:pt x="13793" y="21600"/>
                  </a:lnTo>
                  <a:lnTo>
                    <a:pt x="16395" y="21600"/>
                  </a:lnTo>
                  <a:lnTo>
                    <a:pt x="18998" y="21300"/>
                  </a:lnTo>
                  <a:lnTo>
                    <a:pt x="21600" y="198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83" name="Shape 2383"/>
            <p:cNvSpPr/>
            <p:nvPr/>
          </p:nvSpPr>
          <p:spPr>
            <a:xfrm>
              <a:off x="121215" y="671087"/>
              <a:ext cx="895817" cy="811556"/>
            </a:xfrm>
            <a:custGeom>
              <a:avLst/>
              <a:gdLst/>
              <a:ahLst/>
              <a:cxnLst>
                <a:cxn ang="0">
                  <a:pos x="wd2" y="hd2"/>
                </a:cxn>
                <a:cxn ang="5400000">
                  <a:pos x="wd2" y="hd2"/>
                </a:cxn>
                <a:cxn ang="10800000">
                  <a:pos x="wd2" y="hd2"/>
                </a:cxn>
                <a:cxn ang="16200000">
                  <a:pos x="wd2" y="hd2"/>
                </a:cxn>
              </a:cxnLst>
              <a:rect l="0" t="0" r="r" b="b"/>
              <a:pathLst>
                <a:path w="21600" h="21600" extrusionOk="0">
                  <a:moveTo>
                    <a:pt x="36" y="1985"/>
                  </a:moveTo>
                  <a:lnTo>
                    <a:pt x="18" y="2201"/>
                  </a:lnTo>
                  <a:lnTo>
                    <a:pt x="0" y="2830"/>
                  </a:lnTo>
                  <a:lnTo>
                    <a:pt x="0" y="3774"/>
                  </a:lnTo>
                  <a:lnTo>
                    <a:pt x="0" y="4874"/>
                  </a:lnTo>
                  <a:lnTo>
                    <a:pt x="36" y="6073"/>
                  </a:lnTo>
                  <a:lnTo>
                    <a:pt x="143" y="7272"/>
                  </a:lnTo>
                  <a:lnTo>
                    <a:pt x="321" y="8353"/>
                  </a:lnTo>
                  <a:lnTo>
                    <a:pt x="589" y="9237"/>
                  </a:lnTo>
                  <a:lnTo>
                    <a:pt x="910" y="9886"/>
                  </a:lnTo>
                  <a:lnTo>
                    <a:pt x="1177" y="10358"/>
                  </a:lnTo>
                  <a:lnTo>
                    <a:pt x="1427" y="10672"/>
                  </a:lnTo>
                  <a:lnTo>
                    <a:pt x="1730" y="10869"/>
                  </a:lnTo>
                  <a:lnTo>
                    <a:pt x="2051" y="11006"/>
                  </a:lnTo>
                  <a:lnTo>
                    <a:pt x="2426" y="11124"/>
                  </a:lnTo>
                  <a:lnTo>
                    <a:pt x="2872" y="11203"/>
                  </a:lnTo>
                  <a:lnTo>
                    <a:pt x="3425" y="11321"/>
                  </a:lnTo>
                  <a:lnTo>
                    <a:pt x="3692" y="11380"/>
                  </a:lnTo>
                  <a:lnTo>
                    <a:pt x="4013" y="11399"/>
                  </a:lnTo>
                  <a:lnTo>
                    <a:pt x="4352" y="11399"/>
                  </a:lnTo>
                  <a:lnTo>
                    <a:pt x="4727" y="11340"/>
                  </a:lnTo>
                  <a:lnTo>
                    <a:pt x="5119" y="11301"/>
                  </a:lnTo>
                  <a:lnTo>
                    <a:pt x="5529" y="11203"/>
                  </a:lnTo>
                  <a:lnTo>
                    <a:pt x="5957" y="11124"/>
                  </a:lnTo>
                  <a:lnTo>
                    <a:pt x="6368" y="10987"/>
                  </a:lnTo>
                  <a:lnTo>
                    <a:pt x="6778" y="10849"/>
                  </a:lnTo>
                  <a:lnTo>
                    <a:pt x="7188" y="10692"/>
                  </a:lnTo>
                  <a:lnTo>
                    <a:pt x="7563" y="10495"/>
                  </a:lnTo>
                  <a:lnTo>
                    <a:pt x="7937" y="10279"/>
                  </a:lnTo>
                  <a:lnTo>
                    <a:pt x="8258" y="10063"/>
                  </a:lnTo>
                  <a:lnTo>
                    <a:pt x="8544" y="9807"/>
                  </a:lnTo>
                  <a:lnTo>
                    <a:pt x="8793" y="9532"/>
                  </a:lnTo>
                  <a:lnTo>
                    <a:pt x="8972" y="9237"/>
                  </a:lnTo>
                  <a:lnTo>
                    <a:pt x="9436" y="8412"/>
                  </a:lnTo>
                  <a:lnTo>
                    <a:pt x="9757" y="7704"/>
                  </a:lnTo>
                  <a:lnTo>
                    <a:pt x="9971" y="7115"/>
                  </a:lnTo>
                  <a:lnTo>
                    <a:pt x="10131" y="6623"/>
                  </a:lnTo>
                  <a:lnTo>
                    <a:pt x="10238" y="6171"/>
                  </a:lnTo>
                  <a:lnTo>
                    <a:pt x="10381" y="5739"/>
                  </a:lnTo>
                  <a:lnTo>
                    <a:pt x="10524" y="5287"/>
                  </a:lnTo>
                  <a:lnTo>
                    <a:pt x="10773" y="4776"/>
                  </a:lnTo>
                  <a:lnTo>
                    <a:pt x="10898" y="4520"/>
                  </a:lnTo>
                  <a:lnTo>
                    <a:pt x="10987" y="4245"/>
                  </a:lnTo>
                  <a:lnTo>
                    <a:pt x="11094" y="3990"/>
                  </a:lnTo>
                  <a:lnTo>
                    <a:pt x="11183" y="3833"/>
                  </a:lnTo>
                  <a:lnTo>
                    <a:pt x="11255" y="3734"/>
                  </a:lnTo>
                  <a:lnTo>
                    <a:pt x="11344" y="3774"/>
                  </a:lnTo>
                  <a:lnTo>
                    <a:pt x="11433" y="3931"/>
                  </a:lnTo>
                  <a:lnTo>
                    <a:pt x="11522" y="4265"/>
                  </a:lnTo>
                  <a:lnTo>
                    <a:pt x="11701" y="5366"/>
                  </a:lnTo>
                  <a:lnTo>
                    <a:pt x="11772" y="6800"/>
                  </a:lnTo>
                  <a:lnTo>
                    <a:pt x="11736" y="8353"/>
                  </a:lnTo>
                  <a:lnTo>
                    <a:pt x="11522" y="9886"/>
                  </a:lnTo>
                  <a:lnTo>
                    <a:pt x="11380" y="10456"/>
                  </a:lnTo>
                  <a:lnTo>
                    <a:pt x="11183" y="11144"/>
                  </a:lnTo>
                  <a:lnTo>
                    <a:pt x="10952" y="11871"/>
                  </a:lnTo>
                  <a:lnTo>
                    <a:pt x="10720" y="12677"/>
                  </a:lnTo>
                  <a:lnTo>
                    <a:pt x="10524" y="13561"/>
                  </a:lnTo>
                  <a:lnTo>
                    <a:pt x="10363" y="14564"/>
                  </a:lnTo>
                  <a:lnTo>
                    <a:pt x="10274" y="15625"/>
                  </a:lnTo>
                  <a:lnTo>
                    <a:pt x="10292" y="16785"/>
                  </a:lnTo>
                  <a:lnTo>
                    <a:pt x="10381" y="18573"/>
                  </a:lnTo>
                  <a:lnTo>
                    <a:pt x="10399" y="19458"/>
                  </a:lnTo>
                  <a:lnTo>
                    <a:pt x="10399" y="19969"/>
                  </a:lnTo>
                  <a:lnTo>
                    <a:pt x="10381" y="20657"/>
                  </a:lnTo>
                  <a:lnTo>
                    <a:pt x="10452" y="20853"/>
                  </a:lnTo>
                  <a:lnTo>
                    <a:pt x="10631" y="21168"/>
                  </a:lnTo>
                  <a:lnTo>
                    <a:pt x="10773" y="21462"/>
                  </a:lnTo>
                  <a:lnTo>
                    <a:pt x="10845" y="21600"/>
                  </a:lnTo>
                  <a:lnTo>
                    <a:pt x="10916" y="21580"/>
                  </a:lnTo>
                  <a:lnTo>
                    <a:pt x="11059" y="21541"/>
                  </a:lnTo>
                  <a:lnTo>
                    <a:pt x="11326" y="21443"/>
                  </a:lnTo>
                  <a:lnTo>
                    <a:pt x="11665" y="21325"/>
                  </a:lnTo>
                  <a:lnTo>
                    <a:pt x="12111" y="21207"/>
                  </a:lnTo>
                  <a:lnTo>
                    <a:pt x="12646" y="21050"/>
                  </a:lnTo>
                  <a:lnTo>
                    <a:pt x="13235" y="20892"/>
                  </a:lnTo>
                  <a:lnTo>
                    <a:pt x="13895" y="20735"/>
                  </a:lnTo>
                  <a:lnTo>
                    <a:pt x="14626" y="20558"/>
                  </a:lnTo>
                  <a:lnTo>
                    <a:pt x="15411" y="20401"/>
                  </a:lnTo>
                  <a:lnTo>
                    <a:pt x="16249" y="20244"/>
                  </a:lnTo>
                  <a:lnTo>
                    <a:pt x="17141" y="20106"/>
                  </a:lnTo>
                  <a:lnTo>
                    <a:pt x="18086" y="19969"/>
                  </a:lnTo>
                  <a:lnTo>
                    <a:pt x="19049" y="19851"/>
                  </a:lnTo>
                  <a:lnTo>
                    <a:pt x="20030" y="19772"/>
                  </a:lnTo>
                  <a:lnTo>
                    <a:pt x="21065" y="19713"/>
                  </a:lnTo>
                  <a:lnTo>
                    <a:pt x="21154" y="19635"/>
                  </a:lnTo>
                  <a:lnTo>
                    <a:pt x="21136" y="19418"/>
                  </a:lnTo>
                  <a:lnTo>
                    <a:pt x="21047" y="19163"/>
                  </a:lnTo>
                  <a:lnTo>
                    <a:pt x="20904" y="18848"/>
                  </a:lnTo>
                  <a:lnTo>
                    <a:pt x="20762" y="18495"/>
                  </a:lnTo>
                  <a:lnTo>
                    <a:pt x="20619" y="18219"/>
                  </a:lnTo>
                  <a:lnTo>
                    <a:pt x="20512" y="18023"/>
                  </a:lnTo>
                  <a:lnTo>
                    <a:pt x="20476" y="17964"/>
                  </a:lnTo>
                  <a:lnTo>
                    <a:pt x="20423" y="17905"/>
                  </a:lnTo>
                  <a:lnTo>
                    <a:pt x="20351" y="17767"/>
                  </a:lnTo>
                  <a:lnTo>
                    <a:pt x="20244" y="17512"/>
                  </a:lnTo>
                  <a:lnTo>
                    <a:pt x="20137" y="17138"/>
                  </a:lnTo>
                  <a:lnTo>
                    <a:pt x="20066" y="16627"/>
                  </a:lnTo>
                  <a:lnTo>
                    <a:pt x="20030" y="15959"/>
                  </a:lnTo>
                  <a:lnTo>
                    <a:pt x="20102" y="15153"/>
                  </a:lnTo>
                  <a:lnTo>
                    <a:pt x="20280" y="14151"/>
                  </a:lnTo>
                  <a:lnTo>
                    <a:pt x="20423" y="13542"/>
                  </a:lnTo>
                  <a:lnTo>
                    <a:pt x="20601" y="13050"/>
                  </a:lnTo>
                  <a:lnTo>
                    <a:pt x="20726" y="12638"/>
                  </a:lnTo>
                  <a:lnTo>
                    <a:pt x="20869" y="12323"/>
                  </a:lnTo>
                  <a:lnTo>
                    <a:pt x="20958" y="12068"/>
                  </a:lnTo>
                  <a:lnTo>
                    <a:pt x="21047" y="11871"/>
                  </a:lnTo>
                  <a:lnTo>
                    <a:pt x="21136" y="11694"/>
                  </a:lnTo>
                  <a:lnTo>
                    <a:pt x="21172" y="11537"/>
                  </a:lnTo>
                  <a:lnTo>
                    <a:pt x="21457" y="9690"/>
                  </a:lnTo>
                  <a:lnTo>
                    <a:pt x="21600" y="7862"/>
                  </a:lnTo>
                  <a:lnTo>
                    <a:pt x="21600" y="6152"/>
                  </a:lnTo>
                  <a:lnTo>
                    <a:pt x="21457" y="4678"/>
                  </a:lnTo>
                  <a:lnTo>
                    <a:pt x="21368" y="4009"/>
                  </a:lnTo>
                  <a:lnTo>
                    <a:pt x="21368" y="3538"/>
                  </a:lnTo>
                  <a:lnTo>
                    <a:pt x="21368" y="3184"/>
                  </a:lnTo>
                  <a:lnTo>
                    <a:pt x="21350" y="2870"/>
                  </a:lnTo>
                  <a:lnTo>
                    <a:pt x="21243" y="2594"/>
                  </a:lnTo>
                  <a:lnTo>
                    <a:pt x="21011" y="2280"/>
                  </a:lnTo>
                  <a:lnTo>
                    <a:pt x="20601" y="1867"/>
                  </a:lnTo>
                  <a:lnTo>
                    <a:pt x="19941" y="1317"/>
                  </a:lnTo>
                  <a:lnTo>
                    <a:pt x="19353" y="924"/>
                  </a:lnTo>
                  <a:lnTo>
                    <a:pt x="18800" y="590"/>
                  </a:lnTo>
                  <a:lnTo>
                    <a:pt x="18318" y="354"/>
                  </a:lnTo>
                  <a:lnTo>
                    <a:pt x="17872" y="197"/>
                  </a:lnTo>
                  <a:lnTo>
                    <a:pt x="17533" y="98"/>
                  </a:lnTo>
                  <a:lnTo>
                    <a:pt x="17266" y="39"/>
                  </a:lnTo>
                  <a:lnTo>
                    <a:pt x="17105" y="0"/>
                  </a:lnTo>
                  <a:lnTo>
                    <a:pt x="17034" y="0"/>
                  </a:lnTo>
                  <a:lnTo>
                    <a:pt x="16963" y="0"/>
                  </a:lnTo>
                  <a:lnTo>
                    <a:pt x="16748" y="39"/>
                  </a:lnTo>
                  <a:lnTo>
                    <a:pt x="16427" y="79"/>
                  </a:lnTo>
                  <a:lnTo>
                    <a:pt x="15964" y="118"/>
                  </a:lnTo>
                  <a:lnTo>
                    <a:pt x="15446" y="197"/>
                  </a:lnTo>
                  <a:lnTo>
                    <a:pt x="14858" y="256"/>
                  </a:lnTo>
                  <a:lnTo>
                    <a:pt x="14216" y="334"/>
                  </a:lnTo>
                  <a:lnTo>
                    <a:pt x="13556" y="413"/>
                  </a:lnTo>
                  <a:lnTo>
                    <a:pt x="12878" y="491"/>
                  </a:lnTo>
                  <a:lnTo>
                    <a:pt x="12200" y="570"/>
                  </a:lnTo>
                  <a:lnTo>
                    <a:pt x="11576" y="668"/>
                  </a:lnTo>
                  <a:lnTo>
                    <a:pt x="10969" y="747"/>
                  </a:lnTo>
                  <a:lnTo>
                    <a:pt x="10417" y="845"/>
                  </a:lnTo>
                  <a:lnTo>
                    <a:pt x="9971" y="924"/>
                  </a:lnTo>
                  <a:lnTo>
                    <a:pt x="9596" y="983"/>
                  </a:lnTo>
                  <a:lnTo>
                    <a:pt x="9346" y="1042"/>
                  </a:lnTo>
                  <a:lnTo>
                    <a:pt x="8883" y="1297"/>
                  </a:lnTo>
                  <a:lnTo>
                    <a:pt x="8401" y="1710"/>
                  </a:lnTo>
                  <a:lnTo>
                    <a:pt x="7973" y="2221"/>
                  </a:lnTo>
                  <a:lnTo>
                    <a:pt x="7581" y="2771"/>
                  </a:lnTo>
                  <a:lnTo>
                    <a:pt x="7259" y="3282"/>
                  </a:lnTo>
                  <a:lnTo>
                    <a:pt x="6992" y="3734"/>
                  </a:lnTo>
                  <a:lnTo>
                    <a:pt x="6814" y="4068"/>
                  </a:lnTo>
                  <a:lnTo>
                    <a:pt x="6760" y="4167"/>
                  </a:lnTo>
                  <a:lnTo>
                    <a:pt x="6671" y="4304"/>
                  </a:lnTo>
                  <a:lnTo>
                    <a:pt x="6492" y="4442"/>
                  </a:lnTo>
                  <a:lnTo>
                    <a:pt x="6368" y="4127"/>
                  </a:lnTo>
                  <a:lnTo>
                    <a:pt x="6439" y="2928"/>
                  </a:lnTo>
                  <a:lnTo>
                    <a:pt x="6582" y="1572"/>
                  </a:lnTo>
                  <a:lnTo>
                    <a:pt x="6546" y="943"/>
                  </a:lnTo>
                  <a:lnTo>
                    <a:pt x="6475" y="727"/>
                  </a:lnTo>
                  <a:lnTo>
                    <a:pt x="6439" y="727"/>
                  </a:lnTo>
                  <a:lnTo>
                    <a:pt x="36" y="1985"/>
                  </a:lnTo>
                  <a:close/>
                </a:path>
              </a:pathLst>
            </a:custGeom>
            <a:solidFill>
              <a:srgbClr val="FFFFFF"/>
            </a:solidFill>
            <a:ln w="285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2384" name="Shape 2384"/>
            <p:cNvSpPr/>
            <p:nvPr/>
          </p:nvSpPr>
          <p:spPr>
            <a:xfrm>
              <a:off x="128607" y="582392"/>
              <a:ext cx="866252" cy="861817"/>
            </a:xfrm>
            <a:custGeom>
              <a:avLst/>
              <a:gdLst/>
              <a:ahLst/>
              <a:cxnLst>
                <a:cxn ang="0">
                  <a:pos x="wd2" y="hd2"/>
                </a:cxn>
                <a:cxn ang="5400000">
                  <a:pos x="wd2" y="hd2"/>
                </a:cxn>
                <a:cxn ang="10800000">
                  <a:pos x="wd2" y="hd2"/>
                </a:cxn>
                <a:cxn ang="16200000">
                  <a:pos x="wd2" y="hd2"/>
                </a:cxn>
              </a:cxnLst>
              <a:rect l="0" t="0" r="r" b="b"/>
              <a:pathLst>
                <a:path w="21600" h="21600" extrusionOk="0">
                  <a:moveTo>
                    <a:pt x="0" y="390"/>
                  </a:moveTo>
                  <a:lnTo>
                    <a:pt x="37" y="445"/>
                  </a:lnTo>
                  <a:lnTo>
                    <a:pt x="129" y="594"/>
                  </a:lnTo>
                  <a:lnTo>
                    <a:pt x="240" y="872"/>
                  </a:lnTo>
                  <a:lnTo>
                    <a:pt x="369" y="1243"/>
                  </a:lnTo>
                  <a:lnTo>
                    <a:pt x="461" y="1689"/>
                  </a:lnTo>
                  <a:lnTo>
                    <a:pt x="553" y="2245"/>
                  </a:lnTo>
                  <a:lnTo>
                    <a:pt x="553" y="2858"/>
                  </a:lnTo>
                  <a:lnTo>
                    <a:pt x="498" y="3563"/>
                  </a:lnTo>
                  <a:lnTo>
                    <a:pt x="405" y="4194"/>
                  </a:lnTo>
                  <a:lnTo>
                    <a:pt x="369" y="4992"/>
                  </a:lnTo>
                  <a:lnTo>
                    <a:pt x="332" y="5975"/>
                  </a:lnTo>
                  <a:lnTo>
                    <a:pt x="369" y="7052"/>
                  </a:lnTo>
                  <a:lnTo>
                    <a:pt x="442" y="8184"/>
                  </a:lnTo>
                  <a:lnTo>
                    <a:pt x="608" y="9315"/>
                  </a:lnTo>
                  <a:lnTo>
                    <a:pt x="885" y="10410"/>
                  </a:lnTo>
                  <a:lnTo>
                    <a:pt x="1272" y="11394"/>
                  </a:lnTo>
                  <a:lnTo>
                    <a:pt x="1419" y="11598"/>
                  </a:lnTo>
                  <a:lnTo>
                    <a:pt x="1622" y="11784"/>
                  </a:lnTo>
                  <a:lnTo>
                    <a:pt x="1861" y="11951"/>
                  </a:lnTo>
                  <a:lnTo>
                    <a:pt x="2175" y="12062"/>
                  </a:lnTo>
                  <a:lnTo>
                    <a:pt x="2506" y="12155"/>
                  </a:lnTo>
                  <a:lnTo>
                    <a:pt x="2875" y="12229"/>
                  </a:lnTo>
                  <a:lnTo>
                    <a:pt x="3244" y="12266"/>
                  </a:lnTo>
                  <a:lnTo>
                    <a:pt x="3631" y="12285"/>
                  </a:lnTo>
                  <a:lnTo>
                    <a:pt x="4036" y="12285"/>
                  </a:lnTo>
                  <a:lnTo>
                    <a:pt x="4442" y="12285"/>
                  </a:lnTo>
                  <a:lnTo>
                    <a:pt x="4829" y="12247"/>
                  </a:lnTo>
                  <a:lnTo>
                    <a:pt x="5197" y="12192"/>
                  </a:lnTo>
                  <a:lnTo>
                    <a:pt x="5547" y="12155"/>
                  </a:lnTo>
                  <a:lnTo>
                    <a:pt x="5879" y="12099"/>
                  </a:lnTo>
                  <a:lnTo>
                    <a:pt x="6156" y="12006"/>
                  </a:lnTo>
                  <a:lnTo>
                    <a:pt x="6395" y="11951"/>
                  </a:lnTo>
                  <a:lnTo>
                    <a:pt x="7077" y="11672"/>
                  </a:lnTo>
                  <a:lnTo>
                    <a:pt x="7648" y="11357"/>
                  </a:lnTo>
                  <a:lnTo>
                    <a:pt x="8128" y="11023"/>
                  </a:lnTo>
                  <a:lnTo>
                    <a:pt x="8515" y="10689"/>
                  </a:lnTo>
                  <a:lnTo>
                    <a:pt x="8865" y="10299"/>
                  </a:lnTo>
                  <a:lnTo>
                    <a:pt x="9104" y="9909"/>
                  </a:lnTo>
                  <a:lnTo>
                    <a:pt x="9326" y="9501"/>
                  </a:lnTo>
                  <a:lnTo>
                    <a:pt x="9491" y="9074"/>
                  </a:lnTo>
                  <a:lnTo>
                    <a:pt x="9639" y="8629"/>
                  </a:lnTo>
                  <a:lnTo>
                    <a:pt x="9768" y="8184"/>
                  </a:lnTo>
                  <a:lnTo>
                    <a:pt x="9897" y="7738"/>
                  </a:lnTo>
                  <a:lnTo>
                    <a:pt x="10026" y="7293"/>
                  </a:lnTo>
                  <a:lnTo>
                    <a:pt x="10173" y="6810"/>
                  </a:lnTo>
                  <a:lnTo>
                    <a:pt x="10339" y="6365"/>
                  </a:lnTo>
                  <a:lnTo>
                    <a:pt x="10560" y="5901"/>
                  </a:lnTo>
                  <a:lnTo>
                    <a:pt x="10818" y="5437"/>
                  </a:lnTo>
                  <a:lnTo>
                    <a:pt x="11408" y="4862"/>
                  </a:lnTo>
                  <a:lnTo>
                    <a:pt x="11943" y="4973"/>
                  </a:lnTo>
                  <a:lnTo>
                    <a:pt x="12367" y="5660"/>
                  </a:lnTo>
                  <a:lnTo>
                    <a:pt x="12643" y="6810"/>
                  </a:lnTo>
                  <a:lnTo>
                    <a:pt x="12772" y="8313"/>
                  </a:lnTo>
                  <a:lnTo>
                    <a:pt x="12680" y="10058"/>
                  </a:lnTo>
                  <a:lnTo>
                    <a:pt x="12367" y="11951"/>
                  </a:lnTo>
                  <a:lnTo>
                    <a:pt x="11795" y="13825"/>
                  </a:lnTo>
                  <a:lnTo>
                    <a:pt x="11224" y="15662"/>
                  </a:lnTo>
                  <a:lnTo>
                    <a:pt x="10911" y="17258"/>
                  </a:lnTo>
                  <a:lnTo>
                    <a:pt x="10874" y="18649"/>
                  </a:lnTo>
                  <a:lnTo>
                    <a:pt x="10984" y="19781"/>
                  </a:lnTo>
                  <a:lnTo>
                    <a:pt x="11187" y="20691"/>
                  </a:lnTo>
                  <a:lnTo>
                    <a:pt x="11427" y="21285"/>
                  </a:lnTo>
                  <a:lnTo>
                    <a:pt x="11648" y="21581"/>
                  </a:lnTo>
                  <a:lnTo>
                    <a:pt x="11777" y="21600"/>
                  </a:lnTo>
                  <a:lnTo>
                    <a:pt x="11887" y="21507"/>
                  </a:lnTo>
                  <a:lnTo>
                    <a:pt x="12164" y="21414"/>
                  </a:lnTo>
                  <a:lnTo>
                    <a:pt x="12625" y="21285"/>
                  </a:lnTo>
                  <a:lnTo>
                    <a:pt x="13177" y="21155"/>
                  </a:lnTo>
                  <a:lnTo>
                    <a:pt x="13823" y="21006"/>
                  </a:lnTo>
                  <a:lnTo>
                    <a:pt x="14541" y="20839"/>
                  </a:lnTo>
                  <a:lnTo>
                    <a:pt x="15334" y="20691"/>
                  </a:lnTo>
                  <a:lnTo>
                    <a:pt x="16126" y="20524"/>
                  </a:lnTo>
                  <a:lnTo>
                    <a:pt x="16937" y="20412"/>
                  </a:lnTo>
                  <a:lnTo>
                    <a:pt x="17711" y="20282"/>
                  </a:lnTo>
                  <a:lnTo>
                    <a:pt x="18430" y="20153"/>
                  </a:lnTo>
                  <a:lnTo>
                    <a:pt x="19112" y="20060"/>
                  </a:lnTo>
                  <a:lnTo>
                    <a:pt x="19665" y="20004"/>
                  </a:lnTo>
                  <a:lnTo>
                    <a:pt x="20107" y="19986"/>
                  </a:lnTo>
                  <a:lnTo>
                    <a:pt x="20420" y="19986"/>
                  </a:lnTo>
                  <a:lnTo>
                    <a:pt x="20531" y="20023"/>
                  </a:lnTo>
                  <a:lnTo>
                    <a:pt x="20070" y="18779"/>
                  </a:lnTo>
                  <a:lnTo>
                    <a:pt x="19923" y="17536"/>
                  </a:lnTo>
                  <a:lnTo>
                    <a:pt x="19997" y="16330"/>
                  </a:lnTo>
                  <a:lnTo>
                    <a:pt x="20236" y="15198"/>
                  </a:lnTo>
                  <a:lnTo>
                    <a:pt x="20568" y="14177"/>
                  </a:lnTo>
                  <a:lnTo>
                    <a:pt x="20900" y="13305"/>
                  </a:lnTo>
                  <a:lnTo>
                    <a:pt x="21176" y="12656"/>
                  </a:lnTo>
                  <a:lnTo>
                    <a:pt x="21305" y="12229"/>
                  </a:lnTo>
                  <a:lnTo>
                    <a:pt x="21416" y="11320"/>
                  </a:lnTo>
                  <a:lnTo>
                    <a:pt x="21526" y="10447"/>
                  </a:lnTo>
                  <a:lnTo>
                    <a:pt x="21582" y="9594"/>
                  </a:lnTo>
                  <a:lnTo>
                    <a:pt x="21600" y="8740"/>
                  </a:lnTo>
                  <a:lnTo>
                    <a:pt x="21582" y="7924"/>
                  </a:lnTo>
                  <a:lnTo>
                    <a:pt x="21526" y="7163"/>
                  </a:lnTo>
                  <a:lnTo>
                    <a:pt x="21397" y="6402"/>
                  </a:lnTo>
                  <a:lnTo>
                    <a:pt x="21195" y="5715"/>
                  </a:lnTo>
                  <a:lnTo>
                    <a:pt x="20918" y="5103"/>
                  </a:lnTo>
                  <a:lnTo>
                    <a:pt x="20586" y="4528"/>
                  </a:lnTo>
                  <a:lnTo>
                    <a:pt x="20162" y="4027"/>
                  </a:lnTo>
                  <a:lnTo>
                    <a:pt x="19628" y="3600"/>
                  </a:lnTo>
                  <a:lnTo>
                    <a:pt x="18983" y="3247"/>
                  </a:lnTo>
                  <a:lnTo>
                    <a:pt x="18246" y="2988"/>
                  </a:lnTo>
                  <a:lnTo>
                    <a:pt x="17398" y="2821"/>
                  </a:lnTo>
                  <a:lnTo>
                    <a:pt x="16421" y="2746"/>
                  </a:lnTo>
                  <a:lnTo>
                    <a:pt x="16329" y="2746"/>
                  </a:lnTo>
                  <a:lnTo>
                    <a:pt x="16126" y="2784"/>
                  </a:lnTo>
                  <a:lnTo>
                    <a:pt x="15831" y="2821"/>
                  </a:lnTo>
                  <a:lnTo>
                    <a:pt x="15426" y="2858"/>
                  </a:lnTo>
                  <a:lnTo>
                    <a:pt x="14947" y="2932"/>
                  </a:lnTo>
                  <a:lnTo>
                    <a:pt x="14431" y="2988"/>
                  </a:lnTo>
                  <a:lnTo>
                    <a:pt x="13878" y="3062"/>
                  </a:lnTo>
                  <a:lnTo>
                    <a:pt x="13288" y="3118"/>
                  </a:lnTo>
                  <a:lnTo>
                    <a:pt x="12717" y="3173"/>
                  </a:lnTo>
                  <a:lnTo>
                    <a:pt x="12164" y="3247"/>
                  </a:lnTo>
                  <a:lnTo>
                    <a:pt x="11648" y="3303"/>
                  </a:lnTo>
                  <a:lnTo>
                    <a:pt x="11169" y="3377"/>
                  </a:lnTo>
                  <a:lnTo>
                    <a:pt x="10763" y="3433"/>
                  </a:lnTo>
                  <a:lnTo>
                    <a:pt x="10450" y="3489"/>
                  </a:lnTo>
                  <a:lnTo>
                    <a:pt x="10247" y="3507"/>
                  </a:lnTo>
                  <a:lnTo>
                    <a:pt x="10137" y="3526"/>
                  </a:lnTo>
                  <a:lnTo>
                    <a:pt x="9842" y="3637"/>
                  </a:lnTo>
                  <a:lnTo>
                    <a:pt x="9547" y="3786"/>
                  </a:lnTo>
                  <a:lnTo>
                    <a:pt x="9289" y="3934"/>
                  </a:lnTo>
                  <a:lnTo>
                    <a:pt x="9031" y="4101"/>
                  </a:lnTo>
                  <a:lnTo>
                    <a:pt x="8828" y="4249"/>
                  </a:lnTo>
                  <a:lnTo>
                    <a:pt x="8662" y="4379"/>
                  </a:lnTo>
                  <a:lnTo>
                    <a:pt x="8588" y="4472"/>
                  </a:lnTo>
                  <a:lnTo>
                    <a:pt x="8533" y="4509"/>
                  </a:lnTo>
                  <a:lnTo>
                    <a:pt x="8459" y="4639"/>
                  </a:lnTo>
                  <a:lnTo>
                    <a:pt x="8257" y="5010"/>
                  </a:lnTo>
                  <a:lnTo>
                    <a:pt x="7962" y="5548"/>
                  </a:lnTo>
                  <a:lnTo>
                    <a:pt x="7612" y="6179"/>
                  </a:lnTo>
                  <a:lnTo>
                    <a:pt x="7225" y="6810"/>
                  </a:lnTo>
                  <a:lnTo>
                    <a:pt x="6819" y="7404"/>
                  </a:lnTo>
                  <a:lnTo>
                    <a:pt x="6487" y="7887"/>
                  </a:lnTo>
                  <a:lnTo>
                    <a:pt x="6211" y="8184"/>
                  </a:lnTo>
                  <a:lnTo>
                    <a:pt x="5934" y="8313"/>
                  </a:lnTo>
                  <a:lnTo>
                    <a:pt x="5750" y="8221"/>
                  </a:lnTo>
                  <a:lnTo>
                    <a:pt x="5676" y="7924"/>
                  </a:lnTo>
                  <a:lnTo>
                    <a:pt x="5658" y="7460"/>
                  </a:lnTo>
                  <a:lnTo>
                    <a:pt x="5713" y="6847"/>
                  </a:lnTo>
                  <a:lnTo>
                    <a:pt x="5787" y="6142"/>
                  </a:lnTo>
                  <a:lnTo>
                    <a:pt x="5879" y="5381"/>
                  </a:lnTo>
                  <a:lnTo>
                    <a:pt x="5990" y="4546"/>
                  </a:lnTo>
                  <a:lnTo>
                    <a:pt x="6100" y="3711"/>
                  </a:lnTo>
                  <a:lnTo>
                    <a:pt x="6156" y="2876"/>
                  </a:lnTo>
                  <a:lnTo>
                    <a:pt x="6156" y="2115"/>
                  </a:lnTo>
                  <a:lnTo>
                    <a:pt x="6119" y="1410"/>
                  </a:lnTo>
                  <a:lnTo>
                    <a:pt x="5971" y="835"/>
                  </a:lnTo>
                  <a:lnTo>
                    <a:pt x="5732" y="353"/>
                  </a:lnTo>
                  <a:lnTo>
                    <a:pt x="5382" y="74"/>
                  </a:lnTo>
                  <a:lnTo>
                    <a:pt x="4884" y="0"/>
                  </a:lnTo>
                  <a:lnTo>
                    <a:pt x="4718" y="0"/>
                  </a:lnTo>
                  <a:lnTo>
                    <a:pt x="4478" y="19"/>
                  </a:lnTo>
                  <a:lnTo>
                    <a:pt x="4184" y="37"/>
                  </a:lnTo>
                  <a:lnTo>
                    <a:pt x="3852" y="56"/>
                  </a:lnTo>
                  <a:lnTo>
                    <a:pt x="3465" y="111"/>
                  </a:lnTo>
                  <a:lnTo>
                    <a:pt x="3059" y="130"/>
                  </a:lnTo>
                  <a:lnTo>
                    <a:pt x="2635" y="167"/>
                  </a:lnTo>
                  <a:lnTo>
                    <a:pt x="2193" y="186"/>
                  </a:lnTo>
                  <a:lnTo>
                    <a:pt x="1788" y="241"/>
                  </a:lnTo>
                  <a:lnTo>
                    <a:pt x="1382" y="278"/>
                  </a:lnTo>
                  <a:lnTo>
                    <a:pt x="995" y="297"/>
                  </a:lnTo>
                  <a:lnTo>
                    <a:pt x="682" y="315"/>
                  </a:lnTo>
                  <a:lnTo>
                    <a:pt x="405" y="334"/>
                  </a:lnTo>
                  <a:lnTo>
                    <a:pt x="184" y="353"/>
                  </a:lnTo>
                  <a:lnTo>
                    <a:pt x="37" y="390"/>
                  </a:lnTo>
                  <a:lnTo>
                    <a:pt x="0" y="39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385" name="Shape 2385"/>
            <p:cNvSpPr/>
            <p:nvPr/>
          </p:nvSpPr>
          <p:spPr>
            <a:xfrm>
              <a:off x="159650" y="588306"/>
              <a:ext cx="22175" cy="36956"/>
            </a:xfrm>
            <a:custGeom>
              <a:avLst/>
              <a:gdLst/>
              <a:ahLst/>
              <a:cxnLst>
                <a:cxn ang="0">
                  <a:pos x="wd2" y="hd2"/>
                </a:cxn>
                <a:cxn ang="5400000">
                  <a:pos x="wd2" y="hd2"/>
                </a:cxn>
                <a:cxn ang="10800000">
                  <a:pos x="wd2" y="hd2"/>
                </a:cxn>
                <a:cxn ang="16200000">
                  <a:pos x="wd2" y="hd2"/>
                </a:cxn>
              </a:cxnLst>
              <a:rect l="0" t="0" r="r" b="b"/>
              <a:pathLst>
                <a:path w="21600" h="21600" extrusionOk="0">
                  <a:moveTo>
                    <a:pt x="18116" y="13050"/>
                  </a:moveTo>
                  <a:lnTo>
                    <a:pt x="3484" y="0"/>
                  </a:lnTo>
                  <a:lnTo>
                    <a:pt x="0" y="1350"/>
                  </a:lnTo>
                  <a:lnTo>
                    <a:pt x="13239" y="13950"/>
                  </a:lnTo>
                  <a:lnTo>
                    <a:pt x="16026" y="21600"/>
                  </a:lnTo>
                  <a:lnTo>
                    <a:pt x="21600" y="21600"/>
                  </a:lnTo>
                  <a:lnTo>
                    <a:pt x="18116" y="1305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386" name="Shape 2386"/>
            <p:cNvSpPr/>
            <p:nvPr/>
          </p:nvSpPr>
          <p:spPr>
            <a:xfrm>
              <a:off x="192172" y="58830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9366" y="12000"/>
                  </a:moveTo>
                  <a:lnTo>
                    <a:pt x="5214" y="0"/>
                  </a:lnTo>
                  <a:lnTo>
                    <a:pt x="0" y="480"/>
                  </a:lnTo>
                  <a:lnTo>
                    <a:pt x="14152" y="12960"/>
                  </a:lnTo>
                  <a:lnTo>
                    <a:pt x="15641" y="21600"/>
                  </a:lnTo>
                  <a:lnTo>
                    <a:pt x="21600" y="21600"/>
                  </a:lnTo>
                  <a:lnTo>
                    <a:pt x="19366"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387" name="Shape 2387"/>
            <p:cNvSpPr/>
            <p:nvPr/>
          </p:nvSpPr>
          <p:spPr>
            <a:xfrm>
              <a:off x="221735" y="585349"/>
              <a:ext cx="22175" cy="34001"/>
            </a:xfrm>
            <a:custGeom>
              <a:avLst/>
              <a:gdLst/>
              <a:ahLst/>
              <a:cxnLst>
                <a:cxn ang="0">
                  <a:pos x="wd2" y="hd2"/>
                </a:cxn>
                <a:cxn ang="5400000">
                  <a:pos x="wd2" y="hd2"/>
                </a:cxn>
                <a:cxn ang="10800000">
                  <a:pos x="wd2" y="hd2"/>
                </a:cxn>
                <a:cxn ang="16200000">
                  <a:pos x="wd2" y="hd2"/>
                </a:cxn>
              </a:cxnLst>
              <a:rect l="0" t="0" r="r" b="b"/>
              <a:pathLst>
                <a:path w="21600" h="21600" extrusionOk="0">
                  <a:moveTo>
                    <a:pt x="17876" y="12480"/>
                  </a:moveTo>
                  <a:lnTo>
                    <a:pt x="5214" y="0"/>
                  </a:lnTo>
                  <a:lnTo>
                    <a:pt x="0" y="480"/>
                  </a:lnTo>
                  <a:lnTo>
                    <a:pt x="13407" y="13440"/>
                  </a:lnTo>
                  <a:lnTo>
                    <a:pt x="15641" y="21600"/>
                  </a:lnTo>
                  <a:lnTo>
                    <a:pt x="21600" y="21600"/>
                  </a:lnTo>
                  <a:lnTo>
                    <a:pt x="17876" y="1248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388" name="Shape 2388"/>
            <p:cNvSpPr/>
            <p:nvPr/>
          </p:nvSpPr>
          <p:spPr>
            <a:xfrm>
              <a:off x="248345" y="582393"/>
              <a:ext cx="22175" cy="34000"/>
            </a:xfrm>
            <a:custGeom>
              <a:avLst/>
              <a:gdLst/>
              <a:ahLst/>
              <a:cxnLst>
                <a:cxn ang="0">
                  <a:pos x="wd2" y="hd2"/>
                </a:cxn>
                <a:cxn ang="5400000">
                  <a:pos x="wd2" y="hd2"/>
                </a:cxn>
                <a:cxn ang="10800000">
                  <a:pos x="wd2" y="hd2"/>
                </a:cxn>
                <a:cxn ang="16200000">
                  <a:pos x="wd2" y="hd2"/>
                </a:cxn>
              </a:cxnLst>
              <a:rect l="0" t="0" r="r" b="b"/>
              <a:pathLst>
                <a:path w="21600" h="21600" extrusionOk="0">
                  <a:moveTo>
                    <a:pt x="18720" y="12000"/>
                  </a:moveTo>
                  <a:lnTo>
                    <a:pt x="5040" y="0"/>
                  </a:lnTo>
                  <a:lnTo>
                    <a:pt x="0" y="480"/>
                  </a:lnTo>
                  <a:lnTo>
                    <a:pt x="13680" y="12480"/>
                  </a:lnTo>
                  <a:lnTo>
                    <a:pt x="15840" y="21600"/>
                  </a:lnTo>
                  <a:lnTo>
                    <a:pt x="21600" y="21600"/>
                  </a:lnTo>
                  <a:lnTo>
                    <a:pt x="1872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389" name="Shape 2389"/>
            <p:cNvSpPr/>
            <p:nvPr/>
          </p:nvSpPr>
          <p:spPr>
            <a:xfrm>
              <a:off x="274954" y="580913"/>
              <a:ext cx="22174" cy="34001"/>
            </a:xfrm>
            <a:custGeom>
              <a:avLst/>
              <a:gdLst/>
              <a:ahLst/>
              <a:cxnLst>
                <a:cxn ang="0">
                  <a:pos x="wd2" y="hd2"/>
                </a:cxn>
                <a:cxn ang="5400000">
                  <a:pos x="wd2" y="hd2"/>
                </a:cxn>
                <a:cxn ang="10800000">
                  <a:pos x="wd2" y="hd2"/>
                </a:cxn>
                <a:cxn ang="16200000">
                  <a:pos x="wd2" y="hd2"/>
                </a:cxn>
              </a:cxnLst>
              <a:rect l="0" t="0" r="r" b="b"/>
              <a:pathLst>
                <a:path w="21600" h="21600" extrusionOk="0">
                  <a:moveTo>
                    <a:pt x="18000" y="11782"/>
                  </a:moveTo>
                  <a:lnTo>
                    <a:pt x="5040" y="0"/>
                  </a:lnTo>
                  <a:lnTo>
                    <a:pt x="0" y="491"/>
                  </a:lnTo>
                  <a:lnTo>
                    <a:pt x="13680" y="12764"/>
                  </a:lnTo>
                  <a:lnTo>
                    <a:pt x="15840" y="21600"/>
                  </a:lnTo>
                  <a:lnTo>
                    <a:pt x="21600" y="21600"/>
                  </a:lnTo>
                  <a:lnTo>
                    <a:pt x="18000" y="1178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390" name="Shape 2390"/>
            <p:cNvSpPr/>
            <p:nvPr/>
          </p:nvSpPr>
          <p:spPr>
            <a:xfrm>
              <a:off x="303039" y="57943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8000" y="12000"/>
                  </a:moveTo>
                  <a:lnTo>
                    <a:pt x="5760" y="0"/>
                  </a:lnTo>
                  <a:lnTo>
                    <a:pt x="0" y="480"/>
                  </a:lnTo>
                  <a:lnTo>
                    <a:pt x="14400" y="13440"/>
                  </a:lnTo>
                  <a:lnTo>
                    <a:pt x="15840" y="21600"/>
                  </a:lnTo>
                  <a:lnTo>
                    <a:pt x="21600" y="21600"/>
                  </a:lnTo>
                  <a:lnTo>
                    <a:pt x="1800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2391" name="Shape 2391"/>
            <p:cNvSpPr/>
            <p:nvPr/>
          </p:nvSpPr>
          <p:spPr>
            <a:xfrm>
              <a:off x="923902" y="697695"/>
              <a:ext cx="76201" cy="66521"/>
            </a:xfrm>
            <a:custGeom>
              <a:avLst/>
              <a:gdLst/>
              <a:ahLst/>
              <a:cxnLst>
                <a:cxn ang="0">
                  <a:pos x="wd2" y="hd2"/>
                </a:cxn>
                <a:cxn ang="5400000">
                  <a:pos x="wd2" y="hd2"/>
                </a:cxn>
                <a:cxn ang="10800000">
                  <a:pos x="wd2" y="hd2"/>
                </a:cxn>
                <a:cxn ang="16200000">
                  <a:pos x="wd2" y="hd2"/>
                </a:cxn>
              </a:cxnLst>
              <a:rect l="0" t="0" r="r" b="b"/>
              <a:pathLst>
                <a:path w="21600" h="21600" extrusionOk="0">
                  <a:moveTo>
                    <a:pt x="0" y="1440"/>
                  </a:moveTo>
                  <a:lnTo>
                    <a:pt x="745" y="1200"/>
                  </a:lnTo>
                  <a:lnTo>
                    <a:pt x="1738" y="960"/>
                  </a:lnTo>
                  <a:lnTo>
                    <a:pt x="3476" y="240"/>
                  </a:lnTo>
                  <a:lnTo>
                    <a:pt x="5710" y="0"/>
                  </a:lnTo>
                  <a:lnTo>
                    <a:pt x="8193" y="0"/>
                  </a:lnTo>
                  <a:lnTo>
                    <a:pt x="10924" y="720"/>
                  </a:lnTo>
                  <a:lnTo>
                    <a:pt x="13407" y="1680"/>
                  </a:lnTo>
                  <a:lnTo>
                    <a:pt x="15890" y="3840"/>
                  </a:lnTo>
                  <a:lnTo>
                    <a:pt x="19614" y="8880"/>
                  </a:lnTo>
                  <a:lnTo>
                    <a:pt x="20359" y="11520"/>
                  </a:lnTo>
                  <a:lnTo>
                    <a:pt x="20359" y="14400"/>
                  </a:lnTo>
                  <a:lnTo>
                    <a:pt x="21600" y="21600"/>
                  </a:lnTo>
                  <a:lnTo>
                    <a:pt x="20607" y="19200"/>
                  </a:lnTo>
                  <a:lnTo>
                    <a:pt x="18869" y="16080"/>
                  </a:lnTo>
                  <a:lnTo>
                    <a:pt x="16634" y="12960"/>
                  </a:lnTo>
                  <a:lnTo>
                    <a:pt x="13903" y="10080"/>
                  </a:lnTo>
                  <a:lnTo>
                    <a:pt x="10676" y="7200"/>
                  </a:lnTo>
                  <a:lnTo>
                    <a:pt x="7200" y="4800"/>
                  </a:lnTo>
                  <a:lnTo>
                    <a:pt x="3724" y="2640"/>
                  </a:lnTo>
                  <a:lnTo>
                    <a:pt x="0" y="14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2392" name="Shape 2392"/>
            <p:cNvSpPr/>
            <p:nvPr/>
          </p:nvSpPr>
          <p:spPr>
            <a:xfrm>
              <a:off x="187737" y="609600"/>
              <a:ext cx="174434" cy="357735"/>
            </a:xfrm>
            <a:custGeom>
              <a:avLst/>
              <a:gdLst/>
              <a:ahLst/>
              <a:cxnLst>
                <a:cxn ang="0">
                  <a:pos x="wd2" y="hd2"/>
                </a:cxn>
                <a:cxn ang="5400000">
                  <a:pos x="wd2" y="hd2"/>
                </a:cxn>
                <a:cxn ang="10800000">
                  <a:pos x="wd2" y="hd2"/>
                </a:cxn>
                <a:cxn ang="16200000">
                  <a:pos x="wd2" y="hd2"/>
                </a:cxn>
              </a:cxnLst>
              <a:rect l="0" t="0" r="r" b="b"/>
              <a:pathLst>
                <a:path w="21600" h="21600" extrusionOk="0">
                  <a:moveTo>
                    <a:pt x="19586" y="16200"/>
                  </a:moveTo>
                  <a:lnTo>
                    <a:pt x="9061" y="16200"/>
                  </a:lnTo>
                  <a:lnTo>
                    <a:pt x="13363" y="15486"/>
                  </a:lnTo>
                  <a:lnTo>
                    <a:pt x="15285" y="15174"/>
                  </a:lnTo>
                  <a:lnTo>
                    <a:pt x="13820" y="14549"/>
                  </a:lnTo>
                  <a:lnTo>
                    <a:pt x="10800" y="13299"/>
                  </a:lnTo>
                  <a:lnTo>
                    <a:pt x="20044" y="11514"/>
                  </a:lnTo>
                  <a:lnTo>
                    <a:pt x="19769" y="10488"/>
                  </a:lnTo>
                  <a:lnTo>
                    <a:pt x="10159" y="10041"/>
                  </a:lnTo>
                  <a:lnTo>
                    <a:pt x="18671" y="8345"/>
                  </a:lnTo>
                  <a:lnTo>
                    <a:pt x="21600" y="7721"/>
                  </a:lnTo>
                  <a:lnTo>
                    <a:pt x="18397" y="7274"/>
                  </a:lnTo>
                  <a:lnTo>
                    <a:pt x="8695" y="6025"/>
                  </a:lnTo>
                  <a:lnTo>
                    <a:pt x="18397" y="4775"/>
                  </a:lnTo>
                  <a:lnTo>
                    <a:pt x="18305" y="3749"/>
                  </a:lnTo>
                  <a:lnTo>
                    <a:pt x="9061" y="3079"/>
                  </a:lnTo>
                  <a:lnTo>
                    <a:pt x="9061" y="0"/>
                  </a:lnTo>
                  <a:lnTo>
                    <a:pt x="6773" y="0"/>
                  </a:lnTo>
                  <a:lnTo>
                    <a:pt x="6773" y="3526"/>
                  </a:lnTo>
                  <a:lnTo>
                    <a:pt x="6773" y="4017"/>
                  </a:lnTo>
                  <a:lnTo>
                    <a:pt x="7780" y="4061"/>
                  </a:lnTo>
                  <a:lnTo>
                    <a:pt x="12722" y="4374"/>
                  </a:lnTo>
                  <a:lnTo>
                    <a:pt x="3936" y="5489"/>
                  </a:lnTo>
                  <a:lnTo>
                    <a:pt x="0" y="6069"/>
                  </a:lnTo>
                  <a:lnTo>
                    <a:pt x="3936" y="6560"/>
                  </a:lnTo>
                  <a:lnTo>
                    <a:pt x="14827" y="7899"/>
                  </a:lnTo>
                  <a:lnTo>
                    <a:pt x="5308" y="9818"/>
                  </a:lnTo>
                  <a:lnTo>
                    <a:pt x="1190" y="10621"/>
                  </a:lnTo>
                  <a:lnTo>
                    <a:pt x="5583" y="10845"/>
                  </a:lnTo>
                  <a:lnTo>
                    <a:pt x="15193" y="11291"/>
                  </a:lnTo>
                  <a:lnTo>
                    <a:pt x="8146" y="12674"/>
                  </a:lnTo>
                  <a:lnTo>
                    <a:pt x="6498" y="12987"/>
                  </a:lnTo>
                  <a:lnTo>
                    <a:pt x="7963" y="13567"/>
                  </a:lnTo>
                  <a:lnTo>
                    <a:pt x="10800" y="14727"/>
                  </a:lnTo>
                  <a:lnTo>
                    <a:pt x="1647" y="16245"/>
                  </a:lnTo>
                  <a:lnTo>
                    <a:pt x="2105" y="17271"/>
                  </a:lnTo>
                  <a:lnTo>
                    <a:pt x="14736" y="17271"/>
                  </a:lnTo>
                  <a:lnTo>
                    <a:pt x="9702" y="18387"/>
                  </a:lnTo>
                  <a:lnTo>
                    <a:pt x="6041" y="19235"/>
                  </a:lnTo>
                  <a:lnTo>
                    <a:pt x="9519" y="19369"/>
                  </a:lnTo>
                  <a:lnTo>
                    <a:pt x="1831" y="20127"/>
                  </a:lnTo>
                  <a:lnTo>
                    <a:pt x="1922" y="21243"/>
                  </a:lnTo>
                  <a:lnTo>
                    <a:pt x="18031" y="21600"/>
                  </a:lnTo>
                  <a:lnTo>
                    <a:pt x="14644" y="20841"/>
                  </a:lnTo>
                  <a:lnTo>
                    <a:pt x="9061" y="20484"/>
                  </a:lnTo>
                  <a:lnTo>
                    <a:pt x="16932" y="19770"/>
                  </a:lnTo>
                  <a:lnTo>
                    <a:pt x="16841" y="18699"/>
                  </a:lnTo>
                  <a:lnTo>
                    <a:pt x="14186" y="18565"/>
                  </a:lnTo>
                  <a:lnTo>
                    <a:pt x="20136" y="17226"/>
                  </a:lnTo>
                  <a:lnTo>
                    <a:pt x="19586" y="1620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393" name="Shape 2393"/>
            <p:cNvSpPr/>
            <p:nvPr/>
          </p:nvSpPr>
          <p:spPr>
            <a:xfrm>
              <a:off x="665209" y="696217"/>
              <a:ext cx="269041" cy="564690"/>
            </a:xfrm>
            <a:custGeom>
              <a:avLst/>
              <a:gdLst/>
              <a:ahLst/>
              <a:cxnLst>
                <a:cxn ang="0">
                  <a:pos x="wd2" y="hd2"/>
                </a:cxn>
                <a:cxn ang="5400000">
                  <a:pos x="wd2" y="hd2"/>
                </a:cxn>
                <a:cxn ang="10800000">
                  <a:pos x="wd2" y="hd2"/>
                </a:cxn>
                <a:cxn ang="16200000">
                  <a:pos x="wd2" y="hd2"/>
                </a:cxn>
              </a:cxnLst>
              <a:rect l="0" t="0" r="r" b="b"/>
              <a:pathLst>
                <a:path w="21600" h="21600" extrusionOk="0">
                  <a:moveTo>
                    <a:pt x="9673" y="11520"/>
                  </a:moveTo>
                  <a:lnTo>
                    <a:pt x="15488" y="10588"/>
                  </a:lnTo>
                  <a:lnTo>
                    <a:pt x="17268" y="10306"/>
                  </a:lnTo>
                  <a:lnTo>
                    <a:pt x="15547" y="9995"/>
                  </a:lnTo>
                  <a:lnTo>
                    <a:pt x="11749" y="9205"/>
                  </a:lnTo>
                  <a:lnTo>
                    <a:pt x="21600" y="7906"/>
                  </a:lnTo>
                  <a:lnTo>
                    <a:pt x="21600" y="7256"/>
                  </a:lnTo>
                  <a:lnTo>
                    <a:pt x="8545" y="6805"/>
                  </a:lnTo>
                  <a:lnTo>
                    <a:pt x="11631" y="6607"/>
                  </a:lnTo>
                  <a:lnTo>
                    <a:pt x="13945" y="6466"/>
                  </a:lnTo>
                  <a:lnTo>
                    <a:pt x="15607" y="6353"/>
                  </a:lnTo>
                  <a:lnTo>
                    <a:pt x="16734" y="6212"/>
                  </a:lnTo>
                  <a:lnTo>
                    <a:pt x="17446" y="6099"/>
                  </a:lnTo>
                  <a:lnTo>
                    <a:pt x="17802" y="6014"/>
                  </a:lnTo>
                  <a:lnTo>
                    <a:pt x="17921" y="5929"/>
                  </a:lnTo>
                  <a:lnTo>
                    <a:pt x="17921" y="5816"/>
                  </a:lnTo>
                  <a:lnTo>
                    <a:pt x="17921" y="5732"/>
                  </a:lnTo>
                  <a:lnTo>
                    <a:pt x="17862" y="5619"/>
                  </a:lnTo>
                  <a:lnTo>
                    <a:pt x="17624" y="5534"/>
                  </a:lnTo>
                  <a:lnTo>
                    <a:pt x="17387" y="5449"/>
                  </a:lnTo>
                  <a:lnTo>
                    <a:pt x="16912" y="5393"/>
                  </a:lnTo>
                  <a:lnTo>
                    <a:pt x="16259" y="5336"/>
                  </a:lnTo>
                  <a:lnTo>
                    <a:pt x="15488" y="5224"/>
                  </a:lnTo>
                  <a:lnTo>
                    <a:pt x="14598" y="5167"/>
                  </a:lnTo>
                  <a:lnTo>
                    <a:pt x="13530" y="5111"/>
                  </a:lnTo>
                  <a:lnTo>
                    <a:pt x="12521" y="5026"/>
                  </a:lnTo>
                  <a:lnTo>
                    <a:pt x="11453" y="4969"/>
                  </a:lnTo>
                  <a:lnTo>
                    <a:pt x="10385" y="4913"/>
                  </a:lnTo>
                  <a:lnTo>
                    <a:pt x="15963" y="4066"/>
                  </a:lnTo>
                  <a:lnTo>
                    <a:pt x="15785" y="3416"/>
                  </a:lnTo>
                  <a:lnTo>
                    <a:pt x="4510" y="2711"/>
                  </a:lnTo>
                  <a:lnTo>
                    <a:pt x="16378" y="1129"/>
                  </a:lnTo>
                  <a:lnTo>
                    <a:pt x="16200" y="452"/>
                  </a:lnTo>
                  <a:lnTo>
                    <a:pt x="59" y="0"/>
                  </a:lnTo>
                  <a:lnTo>
                    <a:pt x="0" y="678"/>
                  </a:lnTo>
                  <a:lnTo>
                    <a:pt x="12046" y="1016"/>
                  </a:lnTo>
                  <a:lnTo>
                    <a:pt x="831" y="2513"/>
                  </a:lnTo>
                  <a:lnTo>
                    <a:pt x="890" y="3162"/>
                  </a:lnTo>
                  <a:lnTo>
                    <a:pt x="12580" y="3868"/>
                  </a:lnTo>
                  <a:lnTo>
                    <a:pt x="6943" y="4772"/>
                  </a:lnTo>
                  <a:lnTo>
                    <a:pt x="7062" y="5421"/>
                  </a:lnTo>
                  <a:lnTo>
                    <a:pt x="7655" y="5449"/>
                  </a:lnTo>
                  <a:lnTo>
                    <a:pt x="8426" y="5506"/>
                  </a:lnTo>
                  <a:lnTo>
                    <a:pt x="9257" y="5534"/>
                  </a:lnTo>
                  <a:lnTo>
                    <a:pt x="10088" y="5591"/>
                  </a:lnTo>
                  <a:lnTo>
                    <a:pt x="11037" y="5647"/>
                  </a:lnTo>
                  <a:lnTo>
                    <a:pt x="11927" y="5704"/>
                  </a:lnTo>
                  <a:lnTo>
                    <a:pt x="12818" y="5760"/>
                  </a:lnTo>
                  <a:lnTo>
                    <a:pt x="13708" y="5816"/>
                  </a:lnTo>
                  <a:lnTo>
                    <a:pt x="13055" y="5845"/>
                  </a:lnTo>
                  <a:lnTo>
                    <a:pt x="12462" y="5929"/>
                  </a:lnTo>
                  <a:lnTo>
                    <a:pt x="11690" y="5958"/>
                  </a:lnTo>
                  <a:lnTo>
                    <a:pt x="11037" y="5986"/>
                  </a:lnTo>
                  <a:lnTo>
                    <a:pt x="10266" y="6042"/>
                  </a:lnTo>
                  <a:lnTo>
                    <a:pt x="9495" y="6071"/>
                  </a:lnTo>
                  <a:lnTo>
                    <a:pt x="8664" y="6155"/>
                  </a:lnTo>
                  <a:lnTo>
                    <a:pt x="7892" y="6184"/>
                  </a:lnTo>
                  <a:lnTo>
                    <a:pt x="7002" y="6240"/>
                  </a:lnTo>
                  <a:lnTo>
                    <a:pt x="6171" y="6268"/>
                  </a:lnTo>
                  <a:lnTo>
                    <a:pt x="5281" y="6353"/>
                  </a:lnTo>
                  <a:lnTo>
                    <a:pt x="4391" y="6381"/>
                  </a:lnTo>
                  <a:lnTo>
                    <a:pt x="3560" y="6438"/>
                  </a:lnTo>
                  <a:lnTo>
                    <a:pt x="2670" y="6466"/>
                  </a:lnTo>
                  <a:lnTo>
                    <a:pt x="1780" y="6522"/>
                  </a:lnTo>
                  <a:lnTo>
                    <a:pt x="890" y="6579"/>
                  </a:lnTo>
                  <a:lnTo>
                    <a:pt x="949" y="7256"/>
                  </a:lnTo>
                  <a:lnTo>
                    <a:pt x="17387" y="7765"/>
                  </a:lnTo>
                  <a:lnTo>
                    <a:pt x="9376" y="8838"/>
                  </a:lnTo>
                  <a:lnTo>
                    <a:pt x="7418" y="9092"/>
                  </a:lnTo>
                  <a:lnTo>
                    <a:pt x="9257" y="9459"/>
                  </a:lnTo>
                  <a:lnTo>
                    <a:pt x="13233" y="10221"/>
                  </a:lnTo>
                  <a:lnTo>
                    <a:pt x="6409" y="11322"/>
                  </a:lnTo>
                  <a:lnTo>
                    <a:pt x="6587" y="11972"/>
                  </a:lnTo>
                  <a:lnTo>
                    <a:pt x="12521" y="12424"/>
                  </a:lnTo>
                  <a:lnTo>
                    <a:pt x="7418" y="13355"/>
                  </a:lnTo>
                  <a:lnTo>
                    <a:pt x="5875" y="13609"/>
                  </a:lnTo>
                  <a:lnTo>
                    <a:pt x="7299" y="13976"/>
                  </a:lnTo>
                  <a:lnTo>
                    <a:pt x="12105" y="15078"/>
                  </a:lnTo>
                  <a:lnTo>
                    <a:pt x="9495" y="16122"/>
                  </a:lnTo>
                  <a:lnTo>
                    <a:pt x="9079" y="16292"/>
                  </a:lnTo>
                  <a:lnTo>
                    <a:pt x="9376" y="16546"/>
                  </a:lnTo>
                  <a:lnTo>
                    <a:pt x="11156" y="17958"/>
                  </a:lnTo>
                  <a:lnTo>
                    <a:pt x="10266" y="19595"/>
                  </a:lnTo>
                  <a:lnTo>
                    <a:pt x="10266" y="19708"/>
                  </a:lnTo>
                  <a:lnTo>
                    <a:pt x="10266" y="19765"/>
                  </a:lnTo>
                  <a:lnTo>
                    <a:pt x="11215" y="21600"/>
                  </a:lnTo>
                  <a:lnTo>
                    <a:pt x="12580" y="21431"/>
                  </a:lnTo>
                  <a:lnTo>
                    <a:pt x="11690" y="19680"/>
                  </a:lnTo>
                  <a:lnTo>
                    <a:pt x="12580" y="17986"/>
                  </a:lnTo>
                  <a:lnTo>
                    <a:pt x="12640" y="17845"/>
                  </a:lnTo>
                  <a:lnTo>
                    <a:pt x="12521" y="17732"/>
                  </a:lnTo>
                  <a:lnTo>
                    <a:pt x="10978" y="16461"/>
                  </a:lnTo>
                  <a:lnTo>
                    <a:pt x="13826" y="15275"/>
                  </a:lnTo>
                  <a:lnTo>
                    <a:pt x="14657" y="14965"/>
                  </a:lnTo>
                  <a:lnTo>
                    <a:pt x="13708" y="14739"/>
                  </a:lnTo>
                  <a:lnTo>
                    <a:pt x="9435" y="13694"/>
                  </a:lnTo>
                  <a:lnTo>
                    <a:pt x="15488" y="12649"/>
                  </a:lnTo>
                  <a:lnTo>
                    <a:pt x="17980" y="12198"/>
                  </a:lnTo>
                  <a:lnTo>
                    <a:pt x="15310" y="12000"/>
                  </a:lnTo>
                  <a:lnTo>
                    <a:pt x="9673" y="1152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sp>
        <p:nvSpPr>
          <p:cNvPr id="2395" name="Shape 2395"/>
          <p:cNvSpPr/>
          <p:nvPr/>
        </p:nvSpPr>
        <p:spPr>
          <a:xfrm>
            <a:off x="1276612" y="3917008"/>
            <a:ext cx="3929163" cy="6858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000000"/>
              </a:buClr>
              <a:defRPr sz="1800"/>
            </a:pPr>
            <a:r>
              <a:rPr sz="2400" i="1">
                <a:uFill>
                  <a:solidFill/>
                </a:uFill>
                <a:latin typeface="Calibri"/>
                <a:ea typeface="Calibri"/>
                <a:cs typeface="Calibri"/>
                <a:sym typeface="Calibri"/>
              </a:rPr>
              <a:t>Enable &amp; Enhance </a:t>
            </a:r>
            <a:r>
              <a:rPr sz="2400" b="1" i="1">
                <a:solidFill>
                  <a:srgbClr val="8448B0"/>
                </a:solidFill>
                <a:uFill>
                  <a:solidFill>
                    <a:srgbClr val="8448B0"/>
                  </a:solidFill>
                </a:uFill>
                <a:latin typeface="Calibri"/>
                <a:ea typeface="Calibri"/>
                <a:cs typeface="Calibri"/>
                <a:sym typeface="Calibri"/>
              </a:rPr>
              <a:t>Exchange</a:t>
            </a:r>
            <a:r>
              <a:rPr sz="2400" i="1">
                <a:solidFill>
                  <a:srgbClr val="00BA63"/>
                </a:solidFill>
                <a:uFill>
                  <a:solidFill>
                    <a:srgbClr val="00BA63"/>
                  </a:solidFill>
                </a:uFill>
                <a:latin typeface="Calibri"/>
                <a:ea typeface="Calibri"/>
                <a:cs typeface="Calibri"/>
                <a:sym typeface="Calibri"/>
              </a:rPr>
              <a:t> </a:t>
            </a:r>
            <a:endParaRPr sz="2200">
              <a:uFill>
                <a:solidFill/>
              </a:uFill>
              <a:latin typeface="Calibri"/>
              <a:ea typeface="Calibri"/>
              <a:cs typeface="Calibri"/>
              <a:sym typeface="Calibri"/>
            </a:endParaRPr>
          </a:p>
          <a:p>
            <a:pPr lvl="0" algn="ctr" defTabSz="1295400">
              <a:buClr>
                <a:srgbClr val="000000"/>
              </a:buClr>
              <a:defRPr sz="1800"/>
            </a:pPr>
            <a:r>
              <a:rPr sz="1600" i="1">
                <a:uFill>
                  <a:solidFill/>
                </a:uFill>
                <a:latin typeface="Calibri"/>
                <a:ea typeface="Calibri"/>
                <a:cs typeface="Calibri"/>
                <a:sym typeface="Calibri"/>
              </a:rPr>
              <a:t>(repositories, disciplines, industries; standards)</a:t>
            </a:r>
          </a:p>
        </p:txBody>
      </p:sp>
      <p:grpSp>
        <p:nvGrpSpPr>
          <p:cNvPr id="2398" name="Group 2398"/>
          <p:cNvGrpSpPr/>
          <p:nvPr/>
        </p:nvGrpSpPr>
        <p:grpSpPr>
          <a:xfrm>
            <a:off x="2663014" y="3581400"/>
            <a:ext cx="1257141" cy="340688"/>
            <a:chOff x="0" y="0"/>
            <a:chExt cx="1257139" cy="340687"/>
          </a:xfrm>
        </p:grpSpPr>
        <p:sp>
          <p:nvSpPr>
            <p:cNvPr id="2396" name="Shape 2396"/>
            <p:cNvSpPr/>
            <p:nvPr/>
          </p:nvSpPr>
          <p:spPr>
            <a:xfrm>
              <a:off x="0" y="0"/>
              <a:ext cx="1257140" cy="340688"/>
            </a:xfrm>
            <a:prstGeom prst="rect">
              <a:avLst/>
            </a:prstGeom>
            <a:solidFill>
              <a:srgbClr val="4575A3"/>
            </a:solidFill>
            <a:ln w="12700" cap="flat">
              <a:noFill/>
              <a:round/>
            </a:ln>
            <a:effectLst/>
          </p:spPr>
          <p:txBody>
            <a:bodyPr wrap="square" lIns="0" tIns="0" rIns="0" bIns="0" numCol="1" anchor="t">
              <a:noAutofit/>
            </a:bodyPr>
            <a:lstStyle/>
            <a:p>
              <a:pPr lvl="0" defTabSz="647700">
                <a:defRPr sz="1400"/>
              </a:pPr>
              <a:endParaRPr/>
            </a:p>
          </p:txBody>
        </p:sp>
        <p:pic>
          <p:nvPicPr>
            <p:cNvPr id="2397" name="image4.png"/>
            <p:cNvPicPr/>
            <p:nvPr/>
          </p:nvPicPr>
          <p:blipFill>
            <a:blip r:embed="rId3">
              <a:extLst/>
            </a:blip>
            <a:stretch>
              <a:fillRect/>
            </a:stretch>
          </p:blipFill>
          <p:spPr>
            <a:xfrm>
              <a:off x="0" y="0"/>
              <a:ext cx="1257140" cy="340688"/>
            </a:xfrm>
            <a:prstGeom prst="rect">
              <a:avLst/>
            </a:prstGeom>
            <a:ln w="12700" cap="flat">
              <a:noFill/>
              <a:round/>
            </a:ln>
            <a:effectLst/>
          </p:spPr>
        </p:pic>
      </p:grpSp>
      <p:sp>
        <p:nvSpPr>
          <p:cNvPr id="2399" name="Shape 2399"/>
          <p:cNvSpPr/>
          <p:nvPr/>
        </p:nvSpPr>
        <p:spPr>
          <a:xfrm>
            <a:off x="3797300" y="8991600"/>
            <a:ext cx="4303415" cy="4445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24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2400" b="1">
                <a:solidFill>
                  <a:srgbClr val="1D4871"/>
                </a:solidFill>
                <a:uFill>
                  <a:solidFill>
                    <a:srgbClr val="1D4871"/>
                  </a:solidFill>
                </a:uFill>
              </a:rPr>
              <a:t>Materials w/ Targeted Properties</a:t>
            </a:r>
          </a:p>
        </p:txBody>
      </p:sp>
      <p:grpSp>
        <p:nvGrpSpPr>
          <p:cNvPr id="2425" name="Group 2425"/>
          <p:cNvGrpSpPr/>
          <p:nvPr/>
        </p:nvGrpSpPr>
        <p:grpSpPr>
          <a:xfrm>
            <a:off x="215900" y="5087196"/>
            <a:ext cx="12463960" cy="3062353"/>
            <a:chOff x="0" y="0"/>
            <a:chExt cx="12463959" cy="3062351"/>
          </a:xfrm>
        </p:grpSpPr>
        <p:pic>
          <p:nvPicPr>
            <p:cNvPr id="2400" name="image5.png"/>
            <p:cNvPicPr/>
            <p:nvPr/>
          </p:nvPicPr>
          <p:blipFill>
            <a:blip r:embed="rId4">
              <a:extLst/>
            </a:blip>
            <a:stretch>
              <a:fillRect/>
            </a:stretch>
          </p:blipFill>
          <p:spPr>
            <a:xfrm>
              <a:off x="5524500" y="627962"/>
              <a:ext cx="1021483" cy="997638"/>
            </a:xfrm>
            <a:prstGeom prst="rect">
              <a:avLst/>
            </a:prstGeom>
            <a:ln w="12700" cap="flat">
              <a:noFill/>
              <a:round/>
            </a:ln>
            <a:effectLst/>
          </p:spPr>
        </p:pic>
        <p:sp>
          <p:nvSpPr>
            <p:cNvPr id="2401" name="Shape 2401"/>
            <p:cNvSpPr/>
            <p:nvPr/>
          </p:nvSpPr>
          <p:spPr>
            <a:xfrm>
              <a:off x="7150100" y="2393103"/>
              <a:ext cx="1787401" cy="5461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Simulation</a:t>
              </a:r>
            </a:p>
          </p:txBody>
        </p:sp>
        <p:sp>
          <p:nvSpPr>
            <p:cNvPr id="2402" name="Shape 2402"/>
            <p:cNvSpPr/>
            <p:nvPr/>
          </p:nvSpPr>
          <p:spPr>
            <a:xfrm rot="10800000">
              <a:off x="5515566" y="119803"/>
              <a:ext cx="4592813" cy="50167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403" name="Shape 2403"/>
            <p:cNvSpPr/>
            <p:nvPr/>
          </p:nvSpPr>
          <p:spPr>
            <a:xfrm>
              <a:off x="3171913" y="0"/>
              <a:ext cx="1909813" cy="546100"/>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Experiment</a:t>
              </a:r>
            </a:p>
          </p:txBody>
        </p:sp>
        <p:pic>
          <p:nvPicPr>
            <p:cNvPr id="2404" name="image6.png"/>
            <p:cNvPicPr/>
            <p:nvPr/>
          </p:nvPicPr>
          <p:blipFill>
            <a:blip r:embed="rId5">
              <a:extLst/>
            </a:blip>
            <a:stretch>
              <a:fillRect/>
            </a:stretch>
          </p:blipFill>
          <p:spPr>
            <a:xfrm>
              <a:off x="2603500" y="783800"/>
              <a:ext cx="977902" cy="733427"/>
            </a:xfrm>
            <a:prstGeom prst="rect">
              <a:avLst/>
            </a:prstGeom>
            <a:ln w="12700" cap="flat">
              <a:noFill/>
              <a:round/>
            </a:ln>
            <a:effectLst/>
          </p:spPr>
        </p:pic>
        <p:pic>
          <p:nvPicPr>
            <p:cNvPr id="2405" name="image7.png"/>
            <p:cNvPicPr/>
            <p:nvPr/>
          </p:nvPicPr>
          <p:blipFill>
            <a:blip r:embed="rId6">
              <a:extLst/>
            </a:blip>
            <a:srcRect l="8278" r="11275"/>
            <a:stretch>
              <a:fillRect/>
            </a:stretch>
          </p:blipFill>
          <p:spPr>
            <a:xfrm>
              <a:off x="4062307" y="650239"/>
              <a:ext cx="1032087" cy="962551"/>
            </a:xfrm>
            <a:prstGeom prst="rect">
              <a:avLst/>
            </a:prstGeom>
            <a:ln w="12700" cap="flat">
              <a:noFill/>
              <a:round/>
            </a:ln>
            <a:effectLst/>
          </p:spPr>
        </p:pic>
        <p:pic>
          <p:nvPicPr>
            <p:cNvPr id="2406" name="image8.png"/>
            <p:cNvPicPr/>
            <p:nvPr/>
          </p:nvPicPr>
          <p:blipFill>
            <a:blip r:embed="rId7">
              <a:extLst/>
            </a:blip>
            <a:srcRect b="10627"/>
            <a:stretch>
              <a:fillRect/>
            </a:stretch>
          </p:blipFill>
          <p:spPr>
            <a:xfrm>
              <a:off x="7098279" y="763303"/>
              <a:ext cx="1051906" cy="753924"/>
            </a:xfrm>
            <a:prstGeom prst="rect">
              <a:avLst/>
            </a:prstGeom>
            <a:ln w="12700" cap="flat">
              <a:noFill/>
              <a:round/>
            </a:ln>
            <a:effectLst/>
          </p:spPr>
        </p:pic>
        <p:pic>
          <p:nvPicPr>
            <p:cNvPr id="2407" name="image9.png"/>
            <p:cNvPicPr/>
            <p:nvPr/>
          </p:nvPicPr>
          <p:blipFill>
            <a:blip r:embed="rId8">
              <a:extLst/>
            </a:blip>
            <a:srcRect l="11563" r="6087"/>
            <a:stretch>
              <a:fillRect/>
            </a:stretch>
          </p:blipFill>
          <p:spPr>
            <a:xfrm>
              <a:off x="8624494" y="768044"/>
              <a:ext cx="1129954" cy="857556"/>
            </a:xfrm>
            <a:prstGeom prst="rect">
              <a:avLst/>
            </a:prstGeom>
            <a:ln w="12700" cap="flat">
              <a:noFill/>
              <a:round/>
            </a:ln>
            <a:effectLst/>
          </p:spPr>
        </p:pic>
        <p:pic>
          <p:nvPicPr>
            <p:cNvPr id="2408" name="image10.jpg"/>
            <p:cNvPicPr/>
            <p:nvPr/>
          </p:nvPicPr>
          <p:blipFill>
            <a:blip r:embed="rId9">
              <a:extLst/>
            </a:blip>
            <a:srcRect t="14677"/>
            <a:stretch>
              <a:fillRect/>
            </a:stretch>
          </p:blipFill>
          <p:spPr>
            <a:xfrm>
              <a:off x="10134600" y="866986"/>
              <a:ext cx="1376254" cy="712463"/>
            </a:xfrm>
            <a:prstGeom prst="rect">
              <a:avLst/>
            </a:prstGeom>
            <a:ln w="12700" cap="flat">
              <a:noFill/>
              <a:round/>
            </a:ln>
            <a:effectLst/>
          </p:spPr>
        </p:pic>
        <p:sp>
          <p:nvSpPr>
            <p:cNvPr id="2409" name="Shape 2409"/>
            <p:cNvSpPr/>
            <p:nvPr/>
          </p:nvSpPr>
          <p:spPr>
            <a:xfrm rot="10800000">
              <a:off x="2273300" y="111545"/>
              <a:ext cx="705696" cy="501672"/>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2410" name="image11.png"/>
            <p:cNvPicPr/>
            <p:nvPr/>
          </p:nvPicPr>
          <p:blipFill>
            <a:blip r:embed="rId10">
              <a:extLst/>
            </a:blip>
            <a:stretch>
              <a:fillRect/>
            </a:stretch>
          </p:blipFill>
          <p:spPr>
            <a:xfrm>
              <a:off x="1392848" y="758613"/>
              <a:ext cx="883839" cy="863335"/>
            </a:xfrm>
            <a:prstGeom prst="rect">
              <a:avLst/>
            </a:prstGeom>
            <a:ln w="12700" cap="flat">
              <a:noFill/>
              <a:round/>
            </a:ln>
            <a:effectLst/>
          </p:spPr>
        </p:pic>
        <p:grpSp>
          <p:nvGrpSpPr>
            <p:cNvPr id="2414" name="Group 2414"/>
            <p:cNvGrpSpPr/>
            <p:nvPr/>
          </p:nvGrpSpPr>
          <p:grpSpPr>
            <a:xfrm>
              <a:off x="0" y="221403"/>
              <a:ext cx="2124930" cy="2840949"/>
              <a:chOff x="0" y="0"/>
              <a:chExt cx="2124929" cy="2840948"/>
            </a:xfrm>
          </p:grpSpPr>
          <p:sp>
            <p:nvSpPr>
              <p:cNvPr id="2411" name="Shape 2411"/>
              <p:cNvSpPr/>
              <p:nvPr/>
            </p:nvSpPr>
            <p:spPr>
              <a:xfrm>
                <a:off x="0" y="0"/>
                <a:ext cx="2124930" cy="2840949"/>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412" name="Shape 2412"/>
              <p:cNvSpPr/>
              <p:nvPr/>
            </p:nvSpPr>
            <p:spPr>
              <a:xfrm>
                <a:off x="0" y="0"/>
                <a:ext cx="2124930" cy="1358900"/>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413" name="Shape 2413"/>
              <p:cNvSpPr/>
              <p:nvPr/>
            </p:nvSpPr>
            <p:spPr>
              <a:xfrm>
                <a:off x="0" y="0"/>
                <a:ext cx="2124749" cy="2840949"/>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2418" name="Group 2418"/>
            <p:cNvGrpSpPr/>
            <p:nvPr/>
          </p:nvGrpSpPr>
          <p:grpSpPr>
            <a:xfrm rot="10800000">
              <a:off x="10339032" y="85561"/>
              <a:ext cx="2124928" cy="2867696"/>
              <a:chOff x="0" y="0"/>
              <a:chExt cx="2124927" cy="2867695"/>
            </a:xfrm>
          </p:grpSpPr>
          <p:sp>
            <p:nvSpPr>
              <p:cNvPr id="2415" name="Shape 2415"/>
              <p:cNvSpPr/>
              <p:nvPr/>
            </p:nvSpPr>
            <p:spPr>
              <a:xfrm>
                <a:off x="0" y="0"/>
                <a:ext cx="2124928" cy="2867695"/>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416" name="Shape 2416"/>
              <p:cNvSpPr/>
              <p:nvPr/>
            </p:nvSpPr>
            <p:spPr>
              <a:xfrm>
                <a:off x="0" y="0"/>
                <a:ext cx="2124927" cy="1359783"/>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417" name="Shape 2417"/>
              <p:cNvSpPr/>
              <p:nvPr/>
            </p:nvSpPr>
            <p:spPr>
              <a:xfrm>
                <a:off x="178" y="0"/>
                <a:ext cx="2124750" cy="2867696"/>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2419" name="Shape 2419"/>
            <p:cNvSpPr/>
            <p:nvPr/>
          </p:nvSpPr>
          <p:spPr>
            <a:xfrm>
              <a:off x="2489200" y="2539134"/>
              <a:ext cx="4546600" cy="50167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420" name="Shape 2420"/>
            <p:cNvSpPr/>
            <p:nvPr/>
          </p:nvSpPr>
          <p:spPr>
            <a:xfrm>
              <a:off x="9373871" y="2539134"/>
              <a:ext cx="705696" cy="50167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2421" name="Shape 2421"/>
            <p:cNvSpPr/>
            <p:nvPr/>
          </p:nvSpPr>
          <p:spPr>
            <a:xfrm>
              <a:off x="762000" y="1602655"/>
              <a:ext cx="1990552" cy="6604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Quantum</a:t>
              </a:r>
            </a:p>
          </p:txBody>
        </p:sp>
        <p:sp>
          <p:nvSpPr>
            <p:cNvPr id="2422" name="Shape 2422"/>
            <p:cNvSpPr/>
            <p:nvPr/>
          </p:nvSpPr>
          <p:spPr>
            <a:xfrm>
              <a:off x="10020129" y="1602655"/>
              <a:ext cx="1375991" cy="6604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Macro</a:t>
              </a:r>
            </a:p>
          </p:txBody>
        </p:sp>
        <p:sp>
          <p:nvSpPr>
            <p:cNvPr id="2423" name="Shape 2423"/>
            <p:cNvSpPr/>
            <p:nvPr/>
          </p:nvSpPr>
          <p:spPr>
            <a:xfrm>
              <a:off x="7244746" y="1602655"/>
              <a:ext cx="1256284" cy="6604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Micro</a:t>
              </a:r>
            </a:p>
          </p:txBody>
        </p:sp>
        <p:sp>
          <p:nvSpPr>
            <p:cNvPr id="2424" name="Shape 2424"/>
            <p:cNvSpPr/>
            <p:nvPr/>
          </p:nvSpPr>
          <p:spPr>
            <a:xfrm>
              <a:off x="4535413" y="1602655"/>
              <a:ext cx="1163440" cy="660401"/>
            </a:xfrm>
            <a:prstGeom prst="rect">
              <a:avLst/>
            </a:prstGeom>
            <a:noFill/>
            <a:ln w="12700" cap="flat">
              <a:noFill/>
              <a:round/>
            </a:ln>
            <a:effectLst/>
            <a:extLst>
              <a:ext uri="{C572A759-6A51-4108-AA02-DFA0A04FC94B}">
                <ma14:wrappingTextBoxFlag xmlns:ma14="http://schemas.microsoft.com/office/mac/drawingml/2011/main" val="1"/>
              </a:ext>
            </a:extLst>
          </p:spPr>
          <p:txBody>
            <a:bodyPr wrap="none" lIns="38100" tIns="38100" rIns="38100" bIns="38100" numCol="1" anchor="t">
              <a:spAutoFit/>
            </a:bodyPr>
            <a:lstStyle>
              <a:lvl1pPr defTabSz="1295400">
                <a:buClr>
                  <a:srgbClr val="66A1DD"/>
                </a:buClr>
                <a:defRPr sz="3800" b="1">
                  <a:solidFill>
                    <a:srgbClr val="66A1DD"/>
                  </a:solidFill>
                  <a:uFill>
                    <a:solidFill>
                      <a:srgbClr val="66A1DD"/>
                    </a:solidFill>
                  </a:uFill>
                  <a:latin typeface="Calibri"/>
                  <a:ea typeface="Calibri"/>
                  <a:cs typeface="Calibri"/>
                  <a:sym typeface="Calibri"/>
                </a:defRPr>
              </a:lvl1pPr>
            </a:lstStyle>
            <a:p>
              <a:pPr lvl="0">
                <a:defRPr sz="1800" b="0">
                  <a:solidFill>
                    <a:srgbClr val="000000"/>
                  </a:solidFill>
                  <a:uFillTx/>
                </a:defRPr>
              </a:pPr>
              <a:r>
                <a:rPr sz="3800" b="1">
                  <a:solidFill>
                    <a:srgbClr val="66A1DD"/>
                  </a:solidFill>
                  <a:uFill>
                    <a:solidFill>
                      <a:srgbClr val="66A1DD"/>
                    </a:solidFill>
                  </a:uFill>
                </a:rPr>
                <a:t>Nano</a:t>
              </a:r>
            </a:p>
          </p:txBody>
        </p:sp>
      </p:grpSp>
      <p:grpSp>
        <p:nvGrpSpPr>
          <p:cNvPr id="2428" name="Group 2428"/>
          <p:cNvGrpSpPr/>
          <p:nvPr/>
        </p:nvGrpSpPr>
        <p:grpSpPr>
          <a:xfrm>
            <a:off x="3682999" y="6832599"/>
            <a:ext cx="1037289" cy="647702"/>
            <a:chOff x="0" y="0"/>
            <a:chExt cx="1037288" cy="647700"/>
          </a:xfrm>
        </p:grpSpPr>
        <p:sp>
          <p:nvSpPr>
            <p:cNvPr id="2426" name="Shape 2426"/>
            <p:cNvSpPr/>
            <p:nvPr/>
          </p:nvSpPr>
          <p:spPr>
            <a:xfrm>
              <a:off x="458679"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sp>
          <p:nvSpPr>
            <p:cNvPr id="2427" name="Shape 2427"/>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grpSp>
      <p:grpSp>
        <p:nvGrpSpPr>
          <p:cNvPr id="2431" name="Group 2431"/>
          <p:cNvGrpSpPr/>
          <p:nvPr/>
        </p:nvGrpSpPr>
        <p:grpSpPr>
          <a:xfrm>
            <a:off x="6502399" y="6832599"/>
            <a:ext cx="1035597" cy="647702"/>
            <a:chOff x="0" y="0"/>
            <a:chExt cx="1035595" cy="647700"/>
          </a:xfrm>
        </p:grpSpPr>
        <p:sp>
          <p:nvSpPr>
            <p:cNvPr id="2429" name="Shape 2429"/>
            <p:cNvSpPr/>
            <p:nvPr/>
          </p:nvSpPr>
          <p:spPr>
            <a:xfrm>
              <a:off x="456987"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sp>
          <p:nvSpPr>
            <p:cNvPr id="2430" name="Shape 2430"/>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grpSp>
      <p:grpSp>
        <p:nvGrpSpPr>
          <p:cNvPr id="2434" name="Group 2434"/>
          <p:cNvGrpSpPr/>
          <p:nvPr/>
        </p:nvGrpSpPr>
        <p:grpSpPr>
          <a:xfrm>
            <a:off x="8991599" y="6832599"/>
            <a:ext cx="1038984" cy="647702"/>
            <a:chOff x="0" y="0"/>
            <a:chExt cx="1038982" cy="647700"/>
          </a:xfrm>
        </p:grpSpPr>
        <p:sp>
          <p:nvSpPr>
            <p:cNvPr id="2432" name="Shape 2432"/>
            <p:cNvSpPr/>
            <p:nvPr/>
          </p:nvSpPr>
          <p:spPr>
            <a:xfrm>
              <a:off x="460374"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sp>
          <p:nvSpPr>
            <p:cNvPr id="2433" name="Shape 2433"/>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8448B0"/>
            </a:solidFill>
            <a:ln w="25400" cap="flat">
              <a:solidFill>
                <a:srgbClr val="8448B0"/>
              </a:solidFill>
              <a:prstDash val="solid"/>
              <a:round/>
            </a:ln>
            <a:effectLst/>
          </p:spPr>
          <p:txBody>
            <a:bodyPr wrap="square" lIns="0" tIns="0" rIns="0" bIns="0" numCol="1" anchor="t">
              <a:noAutofit/>
            </a:bodyPr>
            <a:lstStyle/>
            <a:p>
              <a:pPr lvl="0" defTabSz="647700">
                <a:defRPr sz="1400"/>
              </a:pPr>
              <a:endParaRPr/>
            </a:p>
          </p:txBody>
        </p:sp>
      </p:grpSp>
      <p:grpSp>
        <p:nvGrpSpPr>
          <p:cNvPr id="2955" name="Group 2955"/>
          <p:cNvGrpSpPr/>
          <p:nvPr/>
        </p:nvGrpSpPr>
        <p:grpSpPr>
          <a:xfrm>
            <a:off x="5255693" y="2383229"/>
            <a:ext cx="2433129" cy="1620900"/>
            <a:chOff x="0" y="0"/>
            <a:chExt cx="2433127" cy="1620899"/>
          </a:xfrm>
        </p:grpSpPr>
        <p:grpSp>
          <p:nvGrpSpPr>
            <p:cNvPr id="2486" name="Group 2486"/>
            <p:cNvGrpSpPr/>
            <p:nvPr/>
          </p:nvGrpSpPr>
          <p:grpSpPr>
            <a:xfrm>
              <a:off x="433493" y="0"/>
              <a:ext cx="374034" cy="428793"/>
              <a:chOff x="0" y="0"/>
              <a:chExt cx="374033" cy="428792"/>
            </a:xfrm>
          </p:grpSpPr>
          <p:sp>
            <p:nvSpPr>
              <p:cNvPr id="2435" name="Shape 2435"/>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36" name="Shape 2436"/>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37" name="Shape 2437"/>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38" name="Shape 2438"/>
              <p:cNvSpPr/>
              <p:nvPr/>
            </p:nvSpPr>
            <p:spPr>
              <a:xfrm>
                <a:off x="250454" y="139140"/>
                <a:ext cx="84083"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39" name="Shape 2439"/>
              <p:cNvSpPr/>
              <p:nvPr/>
            </p:nvSpPr>
            <p:spPr>
              <a:xfrm>
                <a:off x="3851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40" name="Shape 2440"/>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41" name="Shape 2441"/>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42" name="Shape 2442"/>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43" name="Shape 2443"/>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44" name="Shape 2444"/>
              <p:cNvSpPr/>
              <p:nvPr/>
            </p:nvSpPr>
            <p:spPr>
              <a:xfrm>
                <a:off x="264516" y="168165"/>
                <a:ext cx="61044"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45" name="Shape 2445"/>
              <p:cNvSpPr/>
              <p:nvPr/>
            </p:nvSpPr>
            <p:spPr>
              <a:xfrm>
                <a:off x="52365"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46" name="Shape 2446"/>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47" name="Shape 2447"/>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48" name="Shape 2448"/>
              <p:cNvSpPr/>
              <p:nvPr/>
            </p:nvSpPr>
            <p:spPr>
              <a:xfrm>
                <a:off x="46080" y="20946"/>
                <a:ext cx="285165"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49" name="Shape 2449"/>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50" name="Shape 2450"/>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51" name="Shape 2451"/>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52" name="Shape 2452"/>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53" name="Shape 2453"/>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54" name="Shape 2454"/>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55" name="Shape 2455"/>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56" name="Shape 2456"/>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57" name="Shape 2457"/>
              <p:cNvSpPr/>
              <p:nvPr/>
            </p:nvSpPr>
            <p:spPr>
              <a:xfrm>
                <a:off x="37105"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58" name="Shape 2458"/>
              <p:cNvSpPr/>
              <p:nvPr/>
            </p:nvSpPr>
            <p:spPr>
              <a:xfrm>
                <a:off x="76612" y="72413"/>
                <a:ext cx="38602"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59" name="Shape 2459"/>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60" name="Shape 2460"/>
              <p:cNvSpPr/>
              <p:nvPr/>
            </p:nvSpPr>
            <p:spPr>
              <a:xfrm>
                <a:off x="263919" y="67870"/>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61" name="Shape 2461"/>
              <p:cNvSpPr/>
              <p:nvPr/>
            </p:nvSpPr>
            <p:spPr>
              <a:xfrm>
                <a:off x="148716"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62" name="Shape 2462"/>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63" name="Shape 2463"/>
              <p:cNvSpPr/>
              <p:nvPr/>
            </p:nvSpPr>
            <p:spPr>
              <a:xfrm>
                <a:off x="150512"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64" name="Shape 2464"/>
              <p:cNvSpPr/>
              <p:nvPr/>
            </p:nvSpPr>
            <p:spPr>
              <a:xfrm>
                <a:off x="144527" y="6787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65" name="Shape 2465"/>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66" name="Shape 2466"/>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67" name="Shape 2467"/>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68" name="Shape 2468"/>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69" name="Shape 2469"/>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70" name="Shape 2470"/>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71" name="Shape 2471"/>
              <p:cNvSpPr/>
              <p:nvPr/>
            </p:nvSpPr>
            <p:spPr>
              <a:xfrm>
                <a:off x="157992"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72" name="Shape 2472"/>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73" name="Shape 2473"/>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74" name="Shape 2474"/>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75" name="Shape 2475"/>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76" name="Shape 2476"/>
              <p:cNvSpPr/>
              <p:nvPr/>
            </p:nvSpPr>
            <p:spPr>
              <a:xfrm>
                <a:off x="277683"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77" name="Shape 2477"/>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78" name="Shape 2478"/>
              <p:cNvSpPr/>
              <p:nvPr/>
            </p:nvSpPr>
            <p:spPr>
              <a:xfrm>
                <a:off x="112809"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79" name="Shape 2479"/>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80" name="Shape 2480"/>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81" name="Shape 2481"/>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82" name="Shape 2482"/>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83" name="Shape 2483"/>
              <p:cNvSpPr/>
              <p:nvPr/>
            </p:nvSpPr>
            <p:spPr>
              <a:xfrm>
                <a:off x="114712"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84" name="Shape 2484"/>
              <p:cNvSpPr/>
              <p:nvPr/>
            </p:nvSpPr>
            <p:spPr>
              <a:xfrm>
                <a:off x="115203" y="229507"/>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85" name="Shape 2485"/>
              <p:cNvSpPr/>
              <p:nvPr/>
            </p:nvSpPr>
            <p:spPr>
              <a:xfrm>
                <a:off x="272895" y="14407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538" name="Group 2538"/>
            <p:cNvGrpSpPr/>
            <p:nvPr/>
          </p:nvGrpSpPr>
          <p:grpSpPr>
            <a:xfrm>
              <a:off x="650240" y="541866"/>
              <a:ext cx="374035" cy="428794"/>
              <a:chOff x="0" y="0"/>
              <a:chExt cx="374033" cy="428792"/>
            </a:xfrm>
          </p:grpSpPr>
          <p:sp>
            <p:nvSpPr>
              <p:cNvPr id="2487" name="Shape 2487"/>
              <p:cNvSpPr/>
              <p:nvPr/>
            </p:nvSpPr>
            <p:spPr>
              <a:xfrm>
                <a:off x="29922"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488" name="Shape 2488"/>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89" name="Shape 2489"/>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0" name="Shape 2490"/>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1" name="Shape 2491"/>
              <p:cNvSpPr/>
              <p:nvPr/>
            </p:nvSpPr>
            <p:spPr>
              <a:xfrm>
                <a:off x="37665" y="139739"/>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2" name="Shape 2492"/>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3" name="Shape 2493"/>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4" name="Shape 2494"/>
              <p:cNvSpPr/>
              <p:nvPr/>
            </p:nvSpPr>
            <p:spPr>
              <a:xfrm>
                <a:off x="35009"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5" name="Shape 2495"/>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6" name="Shape 2496"/>
              <p:cNvSpPr/>
              <p:nvPr/>
            </p:nvSpPr>
            <p:spPr>
              <a:xfrm>
                <a:off x="264517"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7" name="Shape 2497"/>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8" name="Shape 2498"/>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499" name="Shape 2499"/>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00" name="Shape 2500"/>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01" name="Shape 2501"/>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02" name="Shape 2502"/>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03" name="Shape 2503"/>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04" name="Shape 2504"/>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05" name="Shape 2505"/>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06" name="Shape 2506"/>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07" name="Shape 2507"/>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08" name="Shape 2508"/>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09" name="Shape 2509"/>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10" name="Shape 2510"/>
              <p:cNvSpPr/>
              <p:nvPr/>
            </p:nvSpPr>
            <p:spPr>
              <a:xfrm>
                <a:off x="75765" y="72412"/>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11" name="Shape 2511"/>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12" name="Shape 2512"/>
              <p:cNvSpPr/>
              <p:nvPr/>
            </p:nvSpPr>
            <p:spPr>
              <a:xfrm>
                <a:off x="263919"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13" name="Shape 2513"/>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14" name="Shape 2514"/>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15" name="Shape 2515"/>
              <p:cNvSpPr/>
              <p:nvPr/>
            </p:nvSpPr>
            <p:spPr>
              <a:xfrm>
                <a:off x="150512"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16" name="Shape 2516"/>
              <p:cNvSpPr/>
              <p:nvPr/>
            </p:nvSpPr>
            <p:spPr>
              <a:xfrm>
                <a:off x="144526" y="72104"/>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17" name="Shape 2517"/>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18" name="Shape 2518"/>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19" name="Shape 2519"/>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20" name="Shape 2520"/>
              <p:cNvSpPr/>
              <p:nvPr/>
            </p:nvSpPr>
            <p:spPr>
              <a:xfrm>
                <a:off x="185221" y="210655"/>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21" name="Shape 2521"/>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22" name="Shape 2522"/>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23" name="Shape 2523"/>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24" name="Shape 2524"/>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25" name="Shape 2525"/>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26" name="Shape 2526"/>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27" name="Shape 2527"/>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28" name="Shape 2528"/>
              <p:cNvSpPr/>
              <p:nvPr/>
            </p:nvSpPr>
            <p:spPr>
              <a:xfrm>
                <a:off x="277682"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29" name="Shape 2529"/>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30" name="Shape 2530"/>
              <p:cNvSpPr/>
              <p:nvPr/>
            </p:nvSpPr>
            <p:spPr>
              <a:xfrm>
                <a:off x="112809"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31" name="Shape 2531"/>
              <p:cNvSpPr/>
              <p:nvPr/>
            </p:nvSpPr>
            <p:spPr>
              <a:xfrm>
                <a:off x="224720"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32" name="Shape 2532"/>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33" name="Shape 2533"/>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34" name="Shape 2534"/>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35" name="Shape 2535"/>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36" name="Shape 2536"/>
              <p:cNvSpPr/>
              <p:nvPr/>
            </p:nvSpPr>
            <p:spPr>
              <a:xfrm>
                <a:off x="115202" y="229507"/>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37" name="Shape 2537"/>
              <p:cNvSpPr/>
              <p:nvPr/>
            </p:nvSpPr>
            <p:spPr>
              <a:xfrm>
                <a:off x="272894" y="148304"/>
                <a:ext cx="12701" cy="113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590" name="Group 2590"/>
            <p:cNvGrpSpPr/>
            <p:nvPr/>
          </p:nvGrpSpPr>
          <p:grpSpPr>
            <a:xfrm>
              <a:off x="0" y="541866"/>
              <a:ext cx="374034" cy="428794"/>
              <a:chOff x="0" y="0"/>
              <a:chExt cx="374033" cy="428792"/>
            </a:xfrm>
          </p:grpSpPr>
          <p:sp>
            <p:nvSpPr>
              <p:cNvPr id="2539" name="Shape 2539"/>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40" name="Shape 2540"/>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41" name="Shape 2541"/>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42" name="Shape 2542"/>
              <p:cNvSpPr/>
              <p:nvPr/>
            </p:nvSpPr>
            <p:spPr>
              <a:xfrm>
                <a:off x="250453"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43" name="Shape 2543"/>
              <p:cNvSpPr/>
              <p:nvPr/>
            </p:nvSpPr>
            <p:spPr>
              <a:xfrm>
                <a:off x="40206" y="139739"/>
                <a:ext cx="80193"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44" name="Shape 2544"/>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45" name="Shape 2545"/>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46" name="Shape 2546"/>
              <p:cNvSpPr/>
              <p:nvPr/>
            </p:nvSpPr>
            <p:spPr>
              <a:xfrm>
                <a:off x="35009"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47" name="Shape 2547"/>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48" name="Shape 2548"/>
              <p:cNvSpPr/>
              <p:nvPr/>
            </p:nvSpPr>
            <p:spPr>
              <a:xfrm>
                <a:off x="264517"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49" name="Shape 2549"/>
              <p:cNvSpPr/>
              <p:nvPr/>
            </p:nvSpPr>
            <p:spPr>
              <a:xfrm>
                <a:off x="52365"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50" name="Shape 2550"/>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51" name="Shape 2551"/>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52" name="Shape 2552"/>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53" name="Shape 2553"/>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54" name="Shape 2554"/>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55" name="Shape 2555"/>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56" name="Shape 2556"/>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57" name="Shape 2557"/>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58" name="Shape 2558"/>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59" name="Shape 2559"/>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60" name="Shape 2560"/>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61" name="Shape 2561"/>
              <p:cNvSpPr/>
              <p:nvPr/>
            </p:nvSpPr>
            <p:spPr>
              <a:xfrm>
                <a:off x="37104"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62" name="Shape 2562"/>
              <p:cNvSpPr/>
              <p:nvPr/>
            </p:nvSpPr>
            <p:spPr>
              <a:xfrm>
                <a:off x="78306" y="72412"/>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63" name="Shape 2563"/>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64" name="Shape 2564"/>
              <p:cNvSpPr/>
              <p:nvPr/>
            </p:nvSpPr>
            <p:spPr>
              <a:xfrm>
                <a:off x="263919"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65" name="Shape 2565"/>
              <p:cNvSpPr/>
              <p:nvPr/>
            </p:nvSpPr>
            <p:spPr>
              <a:xfrm>
                <a:off x="148716"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66" name="Shape 2566"/>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67" name="Shape 2567"/>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68" name="Shape 2568"/>
              <p:cNvSpPr/>
              <p:nvPr/>
            </p:nvSpPr>
            <p:spPr>
              <a:xfrm>
                <a:off x="144526" y="72104"/>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69" name="Shape 2569"/>
              <p:cNvSpPr/>
              <p:nvPr/>
            </p:nvSpPr>
            <p:spPr>
              <a:xfrm>
                <a:off x="51767"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70" name="Shape 2570"/>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71" name="Shape 2571"/>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72" name="Shape 2572"/>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73" name="Shape 2573"/>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74" name="Shape 2574"/>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75" name="Shape 2575"/>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76" name="Shape 2576"/>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77" name="Shape 2577"/>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78" name="Shape 2578"/>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79" name="Shape 2579"/>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80" name="Shape 2580"/>
              <p:cNvSpPr/>
              <p:nvPr/>
            </p:nvSpPr>
            <p:spPr>
              <a:xfrm>
                <a:off x="277683"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81" name="Shape 2581"/>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82" name="Shape 2582"/>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83" name="Shape 2583"/>
              <p:cNvSpPr/>
              <p:nvPr/>
            </p:nvSpPr>
            <p:spPr>
              <a:xfrm>
                <a:off x="224720"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84" name="Shape 2584"/>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85" name="Shape 2585"/>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86" name="Shape 2586"/>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87" name="Shape 2587"/>
              <p:cNvSpPr/>
              <p:nvPr/>
            </p:nvSpPr>
            <p:spPr>
              <a:xfrm>
                <a:off x="114604"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88" name="Shape 2588"/>
              <p:cNvSpPr/>
              <p:nvPr/>
            </p:nvSpPr>
            <p:spPr>
              <a:xfrm>
                <a:off x="115203" y="229507"/>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89" name="Shape 2589"/>
              <p:cNvSpPr/>
              <p:nvPr/>
            </p:nvSpPr>
            <p:spPr>
              <a:xfrm>
                <a:off x="272895" y="148304"/>
                <a:ext cx="12701" cy="113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642" name="Group 2642"/>
            <p:cNvGrpSpPr/>
            <p:nvPr/>
          </p:nvGrpSpPr>
          <p:grpSpPr>
            <a:xfrm>
              <a:off x="1083733" y="0"/>
              <a:ext cx="374035" cy="428793"/>
              <a:chOff x="0" y="0"/>
              <a:chExt cx="374033" cy="428792"/>
            </a:xfrm>
          </p:grpSpPr>
          <p:sp>
            <p:nvSpPr>
              <p:cNvPr id="2591" name="Shape 2591"/>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592" name="Shape 2592"/>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93" name="Shape 2593"/>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94" name="Shape 2594"/>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95" name="Shape 2595"/>
              <p:cNvSpPr/>
              <p:nvPr/>
            </p:nvSpPr>
            <p:spPr>
              <a:xfrm>
                <a:off x="3597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96" name="Shape 2596"/>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97" name="Shape 2597"/>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98" name="Shape 2598"/>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599" name="Shape 2599"/>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00" name="Shape 2600"/>
              <p:cNvSpPr/>
              <p:nvPr/>
            </p:nvSpPr>
            <p:spPr>
              <a:xfrm>
                <a:off x="277272"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01" name="Shape 2601"/>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02" name="Shape 2602"/>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03" name="Shape 2603"/>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04" name="Shape 2604"/>
              <p:cNvSpPr/>
              <p:nvPr/>
            </p:nvSpPr>
            <p:spPr>
              <a:xfrm>
                <a:off x="46081" y="20946"/>
                <a:ext cx="285164"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05" name="Shape 2605"/>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06" name="Shape 2606"/>
              <p:cNvSpPr/>
              <p:nvPr/>
            </p:nvSpPr>
            <p:spPr>
              <a:xfrm>
                <a:off x="266012" y="148715"/>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07" name="Shape 2607"/>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08" name="Shape 2608"/>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09" name="Shape 2609"/>
              <p:cNvSpPr/>
              <p:nvPr/>
            </p:nvSpPr>
            <p:spPr>
              <a:xfrm>
                <a:off x="283667" y="184024"/>
                <a:ext cx="23940"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10" name="Shape 2610"/>
              <p:cNvSpPr/>
              <p:nvPr/>
            </p:nvSpPr>
            <p:spPr>
              <a:xfrm>
                <a:off x="67626"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11" name="Shape 2611"/>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12" name="Shape 2612"/>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13" name="Shape 2613"/>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14" name="Shape 2614"/>
              <p:cNvSpPr/>
              <p:nvPr/>
            </p:nvSpPr>
            <p:spPr>
              <a:xfrm>
                <a:off x="74072"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15" name="Shape 2615"/>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16" name="Shape 2616"/>
              <p:cNvSpPr/>
              <p:nvPr/>
            </p:nvSpPr>
            <p:spPr>
              <a:xfrm>
                <a:off x="263919" y="67870"/>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17" name="Shape 2617"/>
              <p:cNvSpPr/>
              <p:nvPr/>
            </p:nvSpPr>
            <p:spPr>
              <a:xfrm>
                <a:off x="148715"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18" name="Shape 2618"/>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19" name="Shape 2619"/>
              <p:cNvSpPr/>
              <p:nvPr/>
            </p:nvSpPr>
            <p:spPr>
              <a:xfrm>
                <a:off x="150512"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20" name="Shape 2620"/>
              <p:cNvSpPr/>
              <p:nvPr/>
            </p:nvSpPr>
            <p:spPr>
              <a:xfrm>
                <a:off x="144526" y="6787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21" name="Shape 2621"/>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22" name="Shape 2622"/>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23" name="Shape 2623"/>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24" name="Shape 2624"/>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25" name="Shape 2625"/>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26" name="Shape 2626"/>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27" name="Shape 2627"/>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28" name="Shape 2628"/>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29" name="Shape 2629"/>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30" name="Shape 2630"/>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31" name="Shape 2631"/>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32" name="Shape 2632"/>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33" name="Shape 2633"/>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34" name="Shape 2634"/>
              <p:cNvSpPr/>
              <p:nvPr/>
            </p:nvSpPr>
            <p:spPr>
              <a:xfrm>
                <a:off x="112809"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35" name="Shape 2635"/>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36" name="Shape 2636"/>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37" name="Shape 2637"/>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38" name="Shape 2638"/>
              <p:cNvSpPr/>
              <p:nvPr/>
            </p:nvSpPr>
            <p:spPr>
              <a:xfrm>
                <a:off x="224121"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39" name="Shape 2639"/>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40" name="Shape 2640"/>
              <p:cNvSpPr/>
              <p:nvPr/>
            </p:nvSpPr>
            <p:spPr>
              <a:xfrm>
                <a:off x="115202" y="229507"/>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41" name="Shape 2641"/>
              <p:cNvSpPr/>
              <p:nvPr/>
            </p:nvSpPr>
            <p:spPr>
              <a:xfrm>
                <a:off x="272894" y="14407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694" name="Group 2694"/>
            <p:cNvGrpSpPr/>
            <p:nvPr/>
          </p:nvGrpSpPr>
          <p:grpSpPr>
            <a:xfrm>
              <a:off x="1733974" y="0"/>
              <a:ext cx="374034" cy="428793"/>
              <a:chOff x="0" y="0"/>
              <a:chExt cx="374033" cy="428792"/>
            </a:xfrm>
          </p:grpSpPr>
          <p:sp>
            <p:nvSpPr>
              <p:cNvPr id="2643" name="Shape 2643"/>
              <p:cNvSpPr/>
              <p:nvPr/>
            </p:nvSpPr>
            <p:spPr>
              <a:xfrm>
                <a:off x="29922"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44" name="Shape 2644"/>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45" name="Shape 2645"/>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46" name="Shape 2646"/>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47" name="Shape 2647"/>
              <p:cNvSpPr/>
              <p:nvPr/>
            </p:nvSpPr>
            <p:spPr>
              <a:xfrm>
                <a:off x="33432" y="139738"/>
                <a:ext cx="80193"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48" name="Shape 2648"/>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49" name="Shape 2649"/>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50" name="Shape 2650"/>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51" name="Shape 2651"/>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52" name="Shape 2652"/>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53" name="Shape 2653"/>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54" name="Shape 2654"/>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55" name="Shape 2655"/>
              <p:cNvSpPr/>
              <p:nvPr/>
            </p:nvSpPr>
            <p:spPr>
              <a:xfrm>
                <a:off x="8379"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56" name="Shape 2656"/>
              <p:cNvSpPr/>
              <p:nvPr/>
            </p:nvSpPr>
            <p:spPr>
              <a:xfrm>
                <a:off x="58832" y="20946"/>
                <a:ext cx="285164"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57" name="Shape 2657"/>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58" name="Shape 2658"/>
              <p:cNvSpPr/>
              <p:nvPr/>
            </p:nvSpPr>
            <p:spPr>
              <a:xfrm>
                <a:off x="266012" y="148715"/>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59" name="Shape 2659"/>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60" name="Shape 2660"/>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61" name="Shape 2661"/>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62" name="Shape 2662"/>
              <p:cNvSpPr/>
              <p:nvPr/>
            </p:nvSpPr>
            <p:spPr>
              <a:xfrm>
                <a:off x="67626" y="180433"/>
                <a:ext cx="22143"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63" name="Shape 2663"/>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64" name="Shape 2664"/>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65" name="Shape 2665"/>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66" name="Shape 2666"/>
              <p:cNvSpPr/>
              <p:nvPr/>
            </p:nvSpPr>
            <p:spPr>
              <a:xfrm>
                <a:off x="71532"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67" name="Shape 2667"/>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68" name="Shape 2668"/>
              <p:cNvSpPr/>
              <p:nvPr/>
            </p:nvSpPr>
            <p:spPr>
              <a:xfrm>
                <a:off x="263918" y="67870"/>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69" name="Shape 2669"/>
              <p:cNvSpPr/>
              <p:nvPr/>
            </p:nvSpPr>
            <p:spPr>
              <a:xfrm>
                <a:off x="148716"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70" name="Shape 2670"/>
              <p:cNvSpPr/>
              <p:nvPr/>
            </p:nvSpPr>
            <p:spPr>
              <a:xfrm>
                <a:off x="169064"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71" name="Shape 2671"/>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72" name="Shape 2672"/>
              <p:cNvSpPr/>
              <p:nvPr/>
            </p:nvSpPr>
            <p:spPr>
              <a:xfrm>
                <a:off x="144526" y="6787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73" name="Shape 2673"/>
              <p:cNvSpPr/>
              <p:nvPr/>
            </p:nvSpPr>
            <p:spPr>
              <a:xfrm>
                <a:off x="51765"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74" name="Shape 2674"/>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75" name="Shape 2675"/>
              <p:cNvSpPr/>
              <p:nvPr/>
            </p:nvSpPr>
            <p:spPr>
              <a:xfrm>
                <a:off x="75404"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76" name="Shape 2676"/>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77" name="Shape 2677"/>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78" name="Shape 2678"/>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79" name="Shape 2679"/>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80" name="Shape 2680"/>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81" name="Shape 2681"/>
              <p:cNvSpPr/>
              <p:nvPr/>
            </p:nvSpPr>
            <p:spPr>
              <a:xfrm>
                <a:off x="169064"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82" name="Shape 2682"/>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83" name="Shape 2683"/>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84" name="Shape 2684"/>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85" name="Shape 2685"/>
              <p:cNvSpPr/>
              <p:nvPr/>
            </p:nvSpPr>
            <p:spPr>
              <a:xfrm>
                <a:off x="211232"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86" name="Shape 2686"/>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87" name="Shape 2687"/>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88" name="Shape 2688"/>
              <p:cNvSpPr/>
              <p:nvPr/>
            </p:nvSpPr>
            <p:spPr>
              <a:xfrm>
                <a:off x="114304"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89" name="Shape 2689"/>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90" name="Shape 2690"/>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91" name="Shape 2691"/>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92" name="Shape 2692"/>
              <p:cNvSpPr/>
              <p:nvPr/>
            </p:nvSpPr>
            <p:spPr>
              <a:xfrm>
                <a:off x="115202" y="229507"/>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93" name="Shape 2693"/>
              <p:cNvSpPr/>
              <p:nvPr/>
            </p:nvSpPr>
            <p:spPr>
              <a:xfrm>
                <a:off x="272894" y="14407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746" name="Group 2746"/>
            <p:cNvGrpSpPr/>
            <p:nvPr/>
          </p:nvGrpSpPr>
          <p:grpSpPr>
            <a:xfrm>
              <a:off x="1408853" y="541866"/>
              <a:ext cx="374035" cy="428794"/>
              <a:chOff x="0" y="0"/>
              <a:chExt cx="374033" cy="428792"/>
            </a:xfrm>
          </p:grpSpPr>
          <p:sp>
            <p:nvSpPr>
              <p:cNvPr id="2695" name="Shape 2695"/>
              <p:cNvSpPr/>
              <p:nvPr/>
            </p:nvSpPr>
            <p:spPr>
              <a:xfrm>
                <a:off x="29922"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696" name="Shape 2696"/>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97" name="Shape 2697"/>
              <p:cNvSpPr/>
              <p:nvPr/>
            </p:nvSpPr>
            <p:spPr>
              <a:xfrm>
                <a:off x="22143"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98" name="Shape 2698"/>
              <p:cNvSpPr/>
              <p:nvPr/>
            </p:nvSpPr>
            <p:spPr>
              <a:xfrm>
                <a:off x="250453"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699" name="Shape 2699"/>
              <p:cNvSpPr/>
              <p:nvPr/>
            </p:nvSpPr>
            <p:spPr>
              <a:xfrm>
                <a:off x="41052" y="139739"/>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00" name="Shape 2700"/>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01" name="Shape 2701"/>
              <p:cNvSpPr/>
              <p:nvPr/>
            </p:nvSpPr>
            <p:spPr>
              <a:xfrm>
                <a:off x="256952"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02" name="Shape 2702"/>
              <p:cNvSpPr/>
              <p:nvPr/>
            </p:nvSpPr>
            <p:spPr>
              <a:xfrm>
                <a:off x="35009"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03" name="Shape 2703"/>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04" name="Shape 2704"/>
              <p:cNvSpPr/>
              <p:nvPr/>
            </p:nvSpPr>
            <p:spPr>
              <a:xfrm>
                <a:off x="264517" y="168165"/>
                <a:ext cx="61044"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05" name="Shape 2705"/>
              <p:cNvSpPr/>
              <p:nvPr/>
            </p:nvSpPr>
            <p:spPr>
              <a:xfrm>
                <a:off x="52365"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06" name="Shape 2706"/>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07" name="Shape 2707"/>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08" name="Shape 2708"/>
              <p:cNvSpPr/>
              <p:nvPr/>
            </p:nvSpPr>
            <p:spPr>
              <a:xfrm>
                <a:off x="46081" y="20945"/>
                <a:ext cx="285164"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09" name="Shape 2709"/>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10" name="Shape 2710"/>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11" name="Shape 2711"/>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12" name="Shape 2712"/>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13" name="Shape 2713"/>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14" name="Shape 2714"/>
              <p:cNvSpPr/>
              <p:nvPr/>
            </p:nvSpPr>
            <p:spPr>
              <a:xfrm>
                <a:off x="67626" y="180433"/>
                <a:ext cx="22143"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15" name="Shape 2715"/>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16" name="Shape 2716"/>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17" name="Shape 2717"/>
              <p:cNvSpPr/>
              <p:nvPr/>
            </p:nvSpPr>
            <p:spPr>
              <a:xfrm>
                <a:off x="37104"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18" name="Shape 2718"/>
              <p:cNvSpPr/>
              <p:nvPr/>
            </p:nvSpPr>
            <p:spPr>
              <a:xfrm>
                <a:off x="66452" y="72412"/>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19" name="Shape 2719"/>
              <p:cNvSpPr/>
              <p:nvPr/>
            </p:nvSpPr>
            <p:spPr>
              <a:xfrm>
                <a:off x="166371"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20" name="Shape 2720"/>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21" name="Shape 2721"/>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22" name="Shape 2722"/>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23" name="Shape 2723"/>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24" name="Shape 2724"/>
              <p:cNvSpPr/>
              <p:nvPr/>
            </p:nvSpPr>
            <p:spPr>
              <a:xfrm>
                <a:off x="144526" y="72104"/>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25" name="Shape 2725"/>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26" name="Shape 2726"/>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27" name="Shape 2727"/>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28" name="Shape 2728"/>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29" name="Shape 2729"/>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30" name="Shape 2730"/>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31" name="Shape 2731"/>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32" name="Shape 2732"/>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33" name="Shape 2733"/>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34" name="Shape 2734"/>
              <p:cNvSpPr/>
              <p:nvPr/>
            </p:nvSpPr>
            <p:spPr>
              <a:xfrm>
                <a:off x="58649"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35" name="Shape 2735"/>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36" name="Shape 2736"/>
              <p:cNvSpPr/>
              <p:nvPr/>
            </p:nvSpPr>
            <p:spPr>
              <a:xfrm>
                <a:off x="277683"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37" name="Shape 2737"/>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38" name="Shape 2738"/>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39" name="Shape 2739"/>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40" name="Shape 2740"/>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41" name="Shape 2741"/>
              <p:cNvSpPr/>
              <p:nvPr/>
            </p:nvSpPr>
            <p:spPr>
              <a:xfrm>
                <a:off x="227114"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42" name="Shape 2742"/>
              <p:cNvSpPr/>
              <p:nvPr/>
            </p:nvSpPr>
            <p:spPr>
              <a:xfrm>
                <a:off x="224121"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43" name="Shape 2743"/>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44" name="Shape 2744"/>
              <p:cNvSpPr/>
              <p:nvPr/>
            </p:nvSpPr>
            <p:spPr>
              <a:xfrm>
                <a:off x="115203" y="229507"/>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45" name="Shape 2745"/>
              <p:cNvSpPr/>
              <p:nvPr/>
            </p:nvSpPr>
            <p:spPr>
              <a:xfrm>
                <a:off x="272895" y="148304"/>
                <a:ext cx="12701" cy="113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798" name="Group 2798"/>
            <p:cNvGrpSpPr/>
            <p:nvPr/>
          </p:nvGrpSpPr>
          <p:grpSpPr>
            <a:xfrm>
              <a:off x="2059093" y="541866"/>
              <a:ext cx="374035" cy="428794"/>
              <a:chOff x="0" y="0"/>
              <a:chExt cx="374033" cy="428792"/>
            </a:xfrm>
          </p:grpSpPr>
          <p:sp>
            <p:nvSpPr>
              <p:cNvPr id="2747" name="Shape 2747"/>
              <p:cNvSpPr/>
              <p:nvPr/>
            </p:nvSpPr>
            <p:spPr>
              <a:xfrm>
                <a:off x="29922"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48" name="Shape 2748"/>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49" name="Shape 2749"/>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0" name="Shape 2750"/>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1" name="Shape 2751"/>
              <p:cNvSpPr/>
              <p:nvPr/>
            </p:nvSpPr>
            <p:spPr>
              <a:xfrm>
                <a:off x="38512" y="139739"/>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2" name="Shape 2752"/>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3" name="Shape 2753"/>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4" name="Shape 2754"/>
              <p:cNvSpPr/>
              <p:nvPr/>
            </p:nvSpPr>
            <p:spPr>
              <a:xfrm>
                <a:off x="35009"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5" name="Shape 2755"/>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6" name="Shape 2756"/>
              <p:cNvSpPr/>
              <p:nvPr/>
            </p:nvSpPr>
            <p:spPr>
              <a:xfrm>
                <a:off x="264517"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7" name="Shape 2757"/>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8" name="Shape 2758"/>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59" name="Shape 2759"/>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60" name="Shape 2760"/>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61" name="Shape 2761"/>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62" name="Shape 2762"/>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63" name="Shape 2763"/>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64" name="Shape 2764"/>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65" name="Shape 2765"/>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66" name="Shape 2766"/>
              <p:cNvSpPr/>
              <p:nvPr/>
            </p:nvSpPr>
            <p:spPr>
              <a:xfrm>
                <a:off x="67626" y="180433"/>
                <a:ext cx="22143"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67" name="Shape 2767"/>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68" name="Shape 2768"/>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69" name="Shape 2769"/>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70" name="Shape 2770"/>
              <p:cNvSpPr/>
              <p:nvPr/>
            </p:nvSpPr>
            <p:spPr>
              <a:xfrm>
                <a:off x="76612" y="72412"/>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71" name="Shape 2771"/>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72" name="Shape 2772"/>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73" name="Shape 2773"/>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74" name="Shape 2774"/>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75" name="Shape 2775"/>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76" name="Shape 2776"/>
              <p:cNvSpPr/>
              <p:nvPr/>
            </p:nvSpPr>
            <p:spPr>
              <a:xfrm>
                <a:off x="144527" y="72104"/>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77" name="Shape 2777"/>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78" name="Shape 2778"/>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79" name="Shape 2779"/>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80" name="Shape 2780"/>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81" name="Shape 2781"/>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82" name="Shape 2782"/>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83" name="Shape 2783"/>
              <p:cNvSpPr/>
              <p:nvPr/>
            </p:nvSpPr>
            <p:spPr>
              <a:xfrm>
                <a:off x="157992"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84" name="Shape 2784"/>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85" name="Shape 2785"/>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86" name="Shape 2786"/>
              <p:cNvSpPr/>
              <p:nvPr/>
            </p:nvSpPr>
            <p:spPr>
              <a:xfrm>
                <a:off x="58649"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87" name="Shape 2787"/>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88" name="Shape 2788"/>
              <p:cNvSpPr/>
              <p:nvPr/>
            </p:nvSpPr>
            <p:spPr>
              <a:xfrm>
                <a:off x="277683"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89" name="Shape 2789"/>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90" name="Shape 2790"/>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791" name="Shape 2791"/>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92" name="Shape 2792"/>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93" name="Shape 2793"/>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94" name="Shape 2794"/>
              <p:cNvSpPr/>
              <p:nvPr/>
            </p:nvSpPr>
            <p:spPr>
              <a:xfrm>
                <a:off x="224121"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95" name="Shape 2795"/>
              <p:cNvSpPr/>
              <p:nvPr/>
            </p:nvSpPr>
            <p:spPr>
              <a:xfrm>
                <a:off x="114712"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96" name="Shape 2796"/>
              <p:cNvSpPr/>
              <p:nvPr/>
            </p:nvSpPr>
            <p:spPr>
              <a:xfrm>
                <a:off x="115202" y="229507"/>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797" name="Shape 2797"/>
              <p:cNvSpPr/>
              <p:nvPr/>
            </p:nvSpPr>
            <p:spPr>
              <a:xfrm>
                <a:off x="272895" y="148304"/>
                <a:ext cx="12701" cy="113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850" name="Group 2850"/>
            <p:cNvGrpSpPr/>
            <p:nvPr/>
          </p:nvGrpSpPr>
          <p:grpSpPr>
            <a:xfrm>
              <a:off x="433493" y="1192106"/>
              <a:ext cx="374034" cy="428794"/>
              <a:chOff x="0" y="0"/>
              <a:chExt cx="374033" cy="428792"/>
            </a:xfrm>
          </p:grpSpPr>
          <p:sp>
            <p:nvSpPr>
              <p:cNvPr id="2799" name="Shape 2799"/>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00" name="Shape 2800"/>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01" name="Shape 2801"/>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02" name="Shape 2802"/>
              <p:cNvSpPr/>
              <p:nvPr/>
            </p:nvSpPr>
            <p:spPr>
              <a:xfrm>
                <a:off x="250454" y="139140"/>
                <a:ext cx="84083"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03" name="Shape 2803"/>
              <p:cNvSpPr/>
              <p:nvPr/>
            </p:nvSpPr>
            <p:spPr>
              <a:xfrm>
                <a:off x="3851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04" name="Shape 2804"/>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05" name="Shape 2805"/>
              <p:cNvSpPr/>
              <p:nvPr/>
            </p:nvSpPr>
            <p:spPr>
              <a:xfrm>
                <a:off x="257036" y="349197"/>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06" name="Shape 2806"/>
              <p:cNvSpPr/>
              <p:nvPr/>
            </p:nvSpPr>
            <p:spPr>
              <a:xfrm>
                <a:off x="35009" y="348599"/>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07" name="Shape 2807"/>
              <p:cNvSpPr/>
              <p:nvPr/>
            </p:nvSpPr>
            <p:spPr>
              <a:xfrm>
                <a:off x="142432" y="353386"/>
                <a:ext cx="86777" cy="27830"/>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08" name="Shape 2808"/>
              <p:cNvSpPr/>
              <p:nvPr/>
            </p:nvSpPr>
            <p:spPr>
              <a:xfrm>
                <a:off x="264516" y="168165"/>
                <a:ext cx="61044"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09" name="Shape 2809"/>
              <p:cNvSpPr/>
              <p:nvPr/>
            </p:nvSpPr>
            <p:spPr>
              <a:xfrm>
                <a:off x="52365" y="171456"/>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10" name="Shape 2810"/>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11" name="Shape 2811"/>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12" name="Shape 2812"/>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13" name="Shape 2813"/>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14" name="Shape 2814"/>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15" name="Shape 2815"/>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16" name="Shape 2816"/>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17" name="Shape 2817"/>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18" name="Shape 2818"/>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19" name="Shape 2819"/>
              <p:cNvSpPr/>
              <p:nvPr/>
            </p:nvSpPr>
            <p:spPr>
              <a:xfrm>
                <a:off x="175945" y="182827"/>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20" name="Shape 2820"/>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21" name="Shape 2821"/>
              <p:cNvSpPr/>
              <p:nvPr/>
            </p:nvSpPr>
            <p:spPr>
              <a:xfrm>
                <a:off x="37105"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22" name="Shape 2822"/>
              <p:cNvSpPr/>
              <p:nvPr/>
            </p:nvSpPr>
            <p:spPr>
              <a:xfrm>
                <a:off x="76612" y="72412"/>
                <a:ext cx="38602"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23" name="Shape 2823"/>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24" name="Shape 2824"/>
              <p:cNvSpPr/>
              <p:nvPr/>
            </p:nvSpPr>
            <p:spPr>
              <a:xfrm>
                <a:off x="263919" y="67924"/>
                <a:ext cx="39798" cy="21247"/>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25" name="Shape 2825"/>
              <p:cNvSpPr/>
              <p:nvPr/>
            </p:nvSpPr>
            <p:spPr>
              <a:xfrm>
                <a:off x="148716"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26" name="Shape 2826"/>
              <p:cNvSpPr/>
              <p:nvPr/>
            </p:nvSpPr>
            <p:spPr>
              <a:xfrm>
                <a:off x="169063" y="55655"/>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27" name="Shape 2827"/>
              <p:cNvSpPr/>
              <p:nvPr/>
            </p:nvSpPr>
            <p:spPr>
              <a:xfrm>
                <a:off x="150512" y="61640"/>
                <a:ext cx="12701" cy="321"/>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28" name="Shape 2828"/>
              <p:cNvSpPr/>
              <p:nvPr/>
            </p:nvSpPr>
            <p:spPr>
              <a:xfrm>
                <a:off x="144527" y="69563"/>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29" name="Shape 2829"/>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30" name="Shape 2830"/>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31" name="Shape 2831"/>
              <p:cNvSpPr/>
              <p:nvPr/>
            </p:nvSpPr>
            <p:spPr>
              <a:xfrm>
                <a:off x="75405" y="207064"/>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32" name="Shape 2832"/>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33" name="Shape 2833"/>
              <p:cNvSpPr/>
              <p:nvPr/>
            </p:nvSpPr>
            <p:spPr>
              <a:xfrm>
                <a:off x="269005" y="359670"/>
                <a:ext cx="12701" cy="8051"/>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34" name="Shape 2834"/>
              <p:cNvSpPr/>
              <p:nvPr/>
            </p:nvSpPr>
            <p:spPr>
              <a:xfrm>
                <a:off x="49372" y="358175"/>
                <a:ext cx="12701" cy="7475"/>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35" name="Shape 2835"/>
              <p:cNvSpPr/>
              <p:nvPr/>
            </p:nvSpPr>
            <p:spPr>
              <a:xfrm>
                <a:off x="157992"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36" name="Shape 2836"/>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37" name="Shape 2837"/>
              <p:cNvSpPr/>
              <p:nvPr/>
            </p:nvSpPr>
            <p:spPr>
              <a:xfrm>
                <a:off x="169063" y="152904"/>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38" name="Shape 2838"/>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39" name="Shape 2839"/>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40" name="Shape 2840"/>
              <p:cNvSpPr/>
              <p:nvPr/>
            </p:nvSpPr>
            <p:spPr>
              <a:xfrm>
                <a:off x="277683"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41" name="Shape 2841"/>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42" name="Shape 2842"/>
              <p:cNvSpPr/>
              <p:nvPr/>
            </p:nvSpPr>
            <p:spPr>
              <a:xfrm>
                <a:off x="112809"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43" name="Shape 2843"/>
              <p:cNvSpPr/>
              <p:nvPr/>
            </p:nvSpPr>
            <p:spPr>
              <a:xfrm>
                <a:off x="224719" y="228310"/>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44" name="Shape 2844"/>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45" name="Shape 2845"/>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46" name="Shape 2846"/>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47" name="Shape 2847"/>
              <p:cNvSpPr/>
              <p:nvPr/>
            </p:nvSpPr>
            <p:spPr>
              <a:xfrm>
                <a:off x="114712"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48" name="Shape 2848"/>
              <p:cNvSpPr/>
              <p:nvPr/>
            </p:nvSpPr>
            <p:spPr>
              <a:xfrm>
                <a:off x="115203"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49" name="Shape 2849"/>
              <p:cNvSpPr/>
              <p:nvPr/>
            </p:nvSpPr>
            <p:spPr>
              <a:xfrm>
                <a:off x="272895" y="145763"/>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902" name="Group 2902"/>
            <p:cNvGrpSpPr/>
            <p:nvPr/>
          </p:nvGrpSpPr>
          <p:grpSpPr>
            <a:xfrm>
              <a:off x="1083733" y="1190523"/>
              <a:ext cx="374035" cy="428794"/>
              <a:chOff x="0" y="0"/>
              <a:chExt cx="374033" cy="428792"/>
            </a:xfrm>
          </p:grpSpPr>
          <p:sp>
            <p:nvSpPr>
              <p:cNvPr id="2851" name="Shape 2851"/>
              <p:cNvSpPr/>
              <p:nvPr/>
            </p:nvSpPr>
            <p:spPr>
              <a:xfrm>
                <a:off x="29923"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52" name="Shape 2852"/>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53" name="Shape 2853"/>
              <p:cNvSpPr/>
              <p:nvPr/>
            </p:nvSpPr>
            <p:spPr>
              <a:xfrm>
                <a:off x="22142" y="105328"/>
                <a:ext cx="329450" cy="4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54" name="Shape 2854"/>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55" name="Shape 2855"/>
              <p:cNvSpPr/>
              <p:nvPr/>
            </p:nvSpPr>
            <p:spPr>
              <a:xfrm>
                <a:off x="35972"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56" name="Shape 2856"/>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57" name="Shape 2857"/>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58" name="Shape 2858"/>
              <p:cNvSpPr/>
              <p:nvPr/>
            </p:nvSpPr>
            <p:spPr>
              <a:xfrm>
                <a:off x="35009"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59" name="Shape 2859"/>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60" name="Shape 2860"/>
              <p:cNvSpPr/>
              <p:nvPr/>
            </p:nvSpPr>
            <p:spPr>
              <a:xfrm>
                <a:off x="277272"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61" name="Shape 2861"/>
              <p:cNvSpPr/>
              <p:nvPr/>
            </p:nvSpPr>
            <p:spPr>
              <a:xfrm>
                <a:off x="52364" y="171457"/>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62" name="Shape 2862"/>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63" name="Shape 2863"/>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64" name="Shape 2864"/>
              <p:cNvSpPr/>
              <p:nvPr/>
            </p:nvSpPr>
            <p:spPr>
              <a:xfrm>
                <a:off x="46081" y="20946"/>
                <a:ext cx="285164"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65" name="Shape 2865"/>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66" name="Shape 2866"/>
              <p:cNvSpPr/>
              <p:nvPr/>
            </p:nvSpPr>
            <p:spPr>
              <a:xfrm>
                <a:off x="266012" y="148716"/>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67" name="Shape 2867"/>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68" name="Shape 2868"/>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69" name="Shape 2869"/>
              <p:cNvSpPr/>
              <p:nvPr/>
            </p:nvSpPr>
            <p:spPr>
              <a:xfrm>
                <a:off x="283667" y="184024"/>
                <a:ext cx="23940"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70" name="Shape 2870"/>
              <p:cNvSpPr/>
              <p:nvPr/>
            </p:nvSpPr>
            <p:spPr>
              <a:xfrm>
                <a:off x="67626"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71" name="Shape 2871"/>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72" name="Shape 2872"/>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73" name="Shape 2873"/>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74" name="Shape 2874"/>
              <p:cNvSpPr/>
              <p:nvPr/>
            </p:nvSpPr>
            <p:spPr>
              <a:xfrm>
                <a:off x="74072"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75" name="Shape 2875"/>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76" name="Shape 2876"/>
              <p:cNvSpPr/>
              <p:nvPr/>
            </p:nvSpPr>
            <p:spPr>
              <a:xfrm>
                <a:off x="263919"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77" name="Shape 2877"/>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78" name="Shape 2878"/>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79" name="Shape 2879"/>
              <p:cNvSpPr/>
              <p:nvPr/>
            </p:nvSpPr>
            <p:spPr>
              <a:xfrm>
                <a:off x="150512" y="61641"/>
                <a:ext cx="12701" cy="321"/>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80" name="Shape 2880"/>
              <p:cNvSpPr/>
              <p:nvPr/>
            </p:nvSpPr>
            <p:spPr>
              <a:xfrm>
                <a:off x="144526" y="7331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81" name="Shape 2881"/>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82" name="Shape 2882"/>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83" name="Shape 2883"/>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84" name="Shape 2884"/>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85" name="Shape 2885"/>
              <p:cNvSpPr/>
              <p:nvPr/>
            </p:nvSpPr>
            <p:spPr>
              <a:xfrm>
                <a:off x="269005" y="359671"/>
                <a:ext cx="12701" cy="8051"/>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86" name="Shape 2886"/>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87" name="Shape 2887"/>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88" name="Shape 2888"/>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89" name="Shape 2889"/>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90" name="Shape 2890"/>
              <p:cNvSpPr/>
              <p:nvPr/>
            </p:nvSpPr>
            <p:spPr>
              <a:xfrm>
                <a:off x="58648" y="363247"/>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91" name="Shape 2891"/>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92" name="Shape 2892"/>
              <p:cNvSpPr/>
              <p:nvPr/>
            </p:nvSpPr>
            <p:spPr>
              <a:xfrm>
                <a:off x="277682"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93" name="Shape 2893"/>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94" name="Shape 2894"/>
              <p:cNvSpPr/>
              <p:nvPr/>
            </p:nvSpPr>
            <p:spPr>
              <a:xfrm>
                <a:off x="112809"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895" name="Shape 2895"/>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96" name="Shape 2896"/>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97" name="Shape 2897"/>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98" name="Shape 2898"/>
              <p:cNvSpPr/>
              <p:nvPr/>
            </p:nvSpPr>
            <p:spPr>
              <a:xfrm>
                <a:off x="224121"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899" name="Shape 2899"/>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00" name="Shape 2900"/>
              <p:cNvSpPr/>
              <p:nvPr/>
            </p:nvSpPr>
            <p:spPr>
              <a:xfrm>
                <a:off x="115202"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01" name="Shape 2901"/>
              <p:cNvSpPr/>
              <p:nvPr/>
            </p:nvSpPr>
            <p:spPr>
              <a:xfrm>
                <a:off x="272894" y="145424"/>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2954" name="Group 2954"/>
            <p:cNvGrpSpPr/>
            <p:nvPr/>
          </p:nvGrpSpPr>
          <p:grpSpPr>
            <a:xfrm>
              <a:off x="1733974" y="1192106"/>
              <a:ext cx="374034" cy="428794"/>
              <a:chOff x="0" y="0"/>
              <a:chExt cx="374033" cy="428792"/>
            </a:xfrm>
          </p:grpSpPr>
          <p:sp>
            <p:nvSpPr>
              <p:cNvPr id="2903" name="Shape 2903"/>
              <p:cNvSpPr/>
              <p:nvPr/>
            </p:nvSpPr>
            <p:spPr>
              <a:xfrm>
                <a:off x="29922"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04" name="Shape 2904"/>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05" name="Shape 2905"/>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06" name="Shape 2906"/>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07" name="Shape 2907"/>
              <p:cNvSpPr/>
              <p:nvPr/>
            </p:nvSpPr>
            <p:spPr>
              <a:xfrm>
                <a:off x="33432" y="139738"/>
                <a:ext cx="80193"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08" name="Shape 2908"/>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09" name="Shape 2909"/>
              <p:cNvSpPr/>
              <p:nvPr/>
            </p:nvSpPr>
            <p:spPr>
              <a:xfrm>
                <a:off x="257036" y="349197"/>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10" name="Shape 2910"/>
              <p:cNvSpPr/>
              <p:nvPr/>
            </p:nvSpPr>
            <p:spPr>
              <a:xfrm>
                <a:off x="35009" y="348599"/>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11" name="Shape 2911"/>
              <p:cNvSpPr/>
              <p:nvPr/>
            </p:nvSpPr>
            <p:spPr>
              <a:xfrm>
                <a:off x="142432" y="353386"/>
                <a:ext cx="86777" cy="27830"/>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12" name="Shape 2912"/>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13" name="Shape 2913"/>
              <p:cNvSpPr/>
              <p:nvPr/>
            </p:nvSpPr>
            <p:spPr>
              <a:xfrm>
                <a:off x="52364" y="171456"/>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14" name="Shape 2914"/>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15" name="Shape 2915"/>
              <p:cNvSpPr/>
              <p:nvPr/>
            </p:nvSpPr>
            <p:spPr>
              <a:xfrm>
                <a:off x="8379"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16" name="Shape 2916"/>
              <p:cNvSpPr/>
              <p:nvPr/>
            </p:nvSpPr>
            <p:spPr>
              <a:xfrm>
                <a:off x="58832" y="20945"/>
                <a:ext cx="285164"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17" name="Shape 2917"/>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18" name="Shape 2918"/>
              <p:cNvSpPr/>
              <p:nvPr/>
            </p:nvSpPr>
            <p:spPr>
              <a:xfrm>
                <a:off x="266012" y="148715"/>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19" name="Shape 2919"/>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20" name="Shape 2920"/>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21" name="Shape 2921"/>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22" name="Shape 2922"/>
              <p:cNvSpPr/>
              <p:nvPr/>
            </p:nvSpPr>
            <p:spPr>
              <a:xfrm>
                <a:off x="67626" y="180433"/>
                <a:ext cx="22143"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23" name="Shape 2923"/>
              <p:cNvSpPr/>
              <p:nvPr/>
            </p:nvSpPr>
            <p:spPr>
              <a:xfrm>
                <a:off x="175945" y="182827"/>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24" name="Shape 2924"/>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25" name="Shape 2925"/>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26" name="Shape 2926"/>
              <p:cNvSpPr/>
              <p:nvPr/>
            </p:nvSpPr>
            <p:spPr>
              <a:xfrm>
                <a:off x="71532" y="72412"/>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27" name="Shape 2927"/>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28" name="Shape 2928"/>
              <p:cNvSpPr/>
              <p:nvPr/>
            </p:nvSpPr>
            <p:spPr>
              <a:xfrm>
                <a:off x="263918" y="67924"/>
                <a:ext cx="39798" cy="21247"/>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29" name="Shape 2929"/>
              <p:cNvSpPr/>
              <p:nvPr/>
            </p:nvSpPr>
            <p:spPr>
              <a:xfrm>
                <a:off x="148716"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30" name="Shape 2930"/>
              <p:cNvSpPr/>
              <p:nvPr/>
            </p:nvSpPr>
            <p:spPr>
              <a:xfrm>
                <a:off x="169064" y="55655"/>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31" name="Shape 2931"/>
              <p:cNvSpPr/>
              <p:nvPr/>
            </p:nvSpPr>
            <p:spPr>
              <a:xfrm>
                <a:off x="150511" y="61640"/>
                <a:ext cx="12701" cy="321"/>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32" name="Shape 2932"/>
              <p:cNvSpPr/>
              <p:nvPr/>
            </p:nvSpPr>
            <p:spPr>
              <a:xfrm>
                <a:off x="144526" y="69563"/>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33" name="Shape 2933"/>
              <p:cNvSpPr/>
              <p:nvPr/>
            </p:nvSpPr>
            <p:spPr>
              <a:xfrm>
                <a:off x="51765"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34" name="Shape 2934"/>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35" name="Shape 2935"/>
              <p:cNvSpPr/>
              <p:nvPr/>
            </p:nvSpPr>
            <p:spPr>
              <a:xfrm>
                <a:off x="75404" y="207064"/>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36" name="Shape 2936"/>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37" name="Shape 2937"/>
              <p:cNvSpPr/>
              <p:nvPr/>
            </p:nvSpPr>
            <p:spPr>
              <a:xfrm>
                <a:off x="269005" y="359670"/>
                <a:ext cx="12701" cy="8051"/>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38" name="Shape 2938"/>
              <p:cNvSpPr/>
              <p:nvPr/>
            </p:nvSpPr>
            <p:spPr>
              <a:xfrm>
                <a:off x="49372" y="358175"/>
                <a:ext cx="12701" cy="7475"/>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39" name="Shape 2939"/>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40" name="Shape 2940"/>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41" name="Shape 2941"/>
              <p:cNvSpPr/>
              <p:nvPr/>
            </p:nvSpPr>
            <p:spPr>
              <a:xfrm>
                <a:off x="169064" y="152904"/>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42" name="Shape 2942"/>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43" name="Shape 2943"/>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44" name="Shape 2944"/>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45" name="Shape 2945"/>
              <p:cNvSpPr/>
              <p:nvPr/>
            </p:nvSpPr>
            <p:spPr>
              <a:xfrm>
                <a:off x="211232"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46" name="Shape 2946"/>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2947" name="Shape 2947"/>
              <p:cNvSpPr/>
              <p:nvPr/>
            </p:nvSpPr>
            <p:spPr>
              <a:xfrm>
                <a:off x="224719" y="228310"/>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48" name="Shape 2948"/>
              <p:cNvSpPr/>
              <p:nvPr/>
            </p:nvSpPr>
            <p:spPr>
              <a:xfrm>
                <a:off x="114304"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49" name="Shape 2949"/>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50" name="Shape 2950"/>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51" name="Shape 2951"/>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52" name="Shape 2952"/>
              <p:cNvSpPr/>
              <p:nvPr/>
            </p:nvSpPr>
            <p:spPr>
              <a:xfrm>
                <a:off x="115202"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53" name="Shape 2953"/>
              <p:cNvSpPr/>
              <p:nvPr/>
            </p:nvSpPr>
            <p:spPr>
              <a:xfrm>
                <a:off x="272894" y="145763"/>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spTree>
  </p:cSld>
  <p:clrMapOvr>
    <a:masterClrMapping/>
  </p:clrMapOvr>
  <p:transition xmlns:p14="http://schemas.microsoft.com/office/powerpoint/2010/mai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61" name="Group 2961"/>
          <p:cNvGrpSpPr/>
          <p:nvPr/>
        </p:nvGrpSpPr>
        <p:grpSpPr>
          <a:xfrm>
            <a:off x="8341437" y="274328"/>
            <a:ext cx="3928498" cy="2605596"/>
            <a:chOff x="0" y="0"/>
            <a:chExt cx="3928496" cy="2605595"/>
          </a:xfrm>
        </p:grpSpPr>
        <p:sp>
          <p:nvSpPr>
            <p:cNvPr id="2959" name="Shape 2959"/>
            <p:cNvSpPr/>
            <p:nvPr/>
          </p:nvSpPr>
          <p:spPr>
            <a:xfrm>
              <a:off x="0" y="-1"/>
              <a:ext cx="3928497" cy="2605597"/>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3"/>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960" name="Shape 2960"/>
            <p:cNvSpPr/>
            <p:nvPr/>
          </p:nvSpPr>
          <p:spPr>
            <a:xfrm>
              <a:off x="199465" y="132685"/>
              <a:ext cx="3599831" cy="2215470"/>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2964" name="Group 2964"/>
          <p:cNvGrpSpPr/>
          <p:nvPr/>
        </p:nvGrpSpPr>
        <p:grpSpPr>
          <a:xfrm rot="10800000">
            <a:off x="323201" y="382909"/>
            <a:ext cx="4015115" cy="2672465"/>
            <a:chOff x="0" y="0"/>
            <a:chExt cx="4015113" cy="2672463"/>
          </a:xfrm>
        </p:grpSpPr>
        <p:sp>
          <p:nvSpPr>
            <p:cNvPr id="2962" name="Shape 2962"/>
            <p:cNvSpPr/>
            <p:nvPr/>
          </p:nvSpPr>
          <p:spPr>
            <a:xfrm>
              <a:off x="-1" y="-1"/>
              <a:ext cx="4015115" cy="2672465"/>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4"/>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2963" name="Shape 2963"/>
            <p:cNvSpPr/>
            <p:nvPr/>
          </p:nvSpPr>
          <p:spPr>
            <a:xfrm>
              <a:off x="203862" y="136090"/>
              <a:ext cx="3679201" cy="2272326"/>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016" name="Group 3016"/>
          <p:cNvGrpSpPr/>
          <p:nvPr/>
        </p:nvGrpSpPr>
        <p:grpSpPr>
          <a:xfrm>
            <a:off x="5630723" y="2376798"/>
            <a:ext cx="1498601" cy="1705874"/>
            <a:chOff x="0" y="0"/>
            <a:chExt cx="1498600" cy="1705872"/>
          </a:xfrm>
        </p:grpSpPr>
        <p:sp>
          <p:nvSpPr>
            <p:cNvPr id="2965" name="Shape 2965"/>
            <p:cNvSpPr/>
            <p:nvPr/>
          </p:nvSpPr>
          <p:spPr>
            <a:xfrm>
              <a:off x="119930" y="410161"/>
              <a:ext cx="1254472" cy="1427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66" name="Shape 2966"/>
            <p:cNvSpPr/>
            <p:nvPr/>
          </p:nvSpPr>
          <p:spPr>
            <a:xfrm>
              <a:off x="0" y="0"/>
              <a:ext cx="1498600" cy="447341"/>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5"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67" name="Shape 2967"/>
            <p:cNvSpPr/>
            <p:nvPr/>
          </p:nvSpPr>
          <p:spPr>
            <a:xfrm>
              <a:off x="88748" y="422154"/>
              <a:ext cx="1320434" cy="17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68" name="Shape 2968"/>
            <p:cNvSpPr/>
            <p:nvPr/>
          </p:nvSpPr>
          <p:spPr>
            <a:xfrm>
              <a:off x="1003816" y="557675"/>
              <a:ext cx="337005" cy="1751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69" name="Shape 2969"/>
            <p:cNvSpPr/>
            <p:nvPr/>
          </p:nvSpPr>
          <p:spPr>
            <a:xfrm>
              <a:off x="146315" y="560074"/>
              <a:ext cx="321414" cy="16310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70" name="Shape 2970"/>
            <p:cNvSpPr/>
            <p:nvPr/>
          </p:nvSpPr>
          <p:spPr>
            <a:xfrm>
              <a:off x="575666" y="544201"/>
              <a:ext cx="341802" cy="171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71" name="Shape 2971"/>
            <p:cNvSpPr/>
            <p:nvPr/>
          </p:nvSpPr>
          <p:spPr>
            <a:xfrm>
              <a:off x="1030202" y="1399587"/>
              <a:ext cx="345400" cy="122329"/>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72" name="Shape 2972"/>
            <p:cNvSpPr/>
            <p:nvPr/>
          </p:nvSpPr>
          <p:spPr>
            <a:xfrm>
              <a:off x="140318" y="1397187"/>
              <a:ext cx="347799" cy="124729"/>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73" name="Shape 2973"/>
            <p:cNvSpPr/>
            <p:nvPr/>
          </p:nvSpPr>
          <p:spPr>
            <a:xfrm>
              <a:off x="570869" y="1420501"/>
              <a:ext cx="347799" cy="111536"/>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74" name="Shape 2974"/>
            <p:cNvSpPr/>
            <p:nvPr/>
          </p:nvSpPr>
          <p:spPr>
            <a:xfrm>
              <a:off x="1060184" y="674008"/>
              <a:ext cx="244658" cy="760359"/>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75" name="Shape 2975"/>
            <p:cNvSpPr/>
            <p:nvPr/>
          </p:nvSpPr>
          <p:spPr>
            <a:xfrm>
              <a:off x="209877" y="687200"/>
              <a:ext cx="213477" cy="748366"/>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5"/>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76" name="Shape 2976"/>
            <p:cNvSpPr/>
            <p:nvPr/>
          </p:nvSpPr>
          <p:spPr>
            <a:xfrm>
              <a:off x="641627" y="688400"/>
              <a:ext cx="213477" cy="751964"/>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77" name="Shape 2977"/>
            <p:cNvSpPr/>
            <p:nvPr/>
          </p:nvSpPr>
          <p:spPr>
            <a:xfrm>
              <a:off x="46176" y="1484001"/>
              <a:ext cx="1452357" cy="221872"/>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5" y="9199"/>
                  </a:lnTo>
                  <a:lnTo>
                    <a:pt x="21315"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78" name="Shape 2978"/>
            <p:cNvSpPr/>
            <p:nvPr/>
          </p:nvSpPr>
          <p:spPr>
            <a:xfrm>
              <a:off x="184692" y="83951"/>
              <a:ext cx="1143001" cy="29982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79" name="Shape 2979"/>
            <p:cNvSpPr/>
            <p:nvPr/>
          </p:nvSpPr>
          <p:spPr>
            <a:xfrm>
              <a:off x="387374" y="151112"/>
              <a:ext cx="717185" cy="188291"/>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80" name="Shape 2980"/>
            <p:cNvSpPr/>
            <p:nvPr/>
          </p:nvSpPr>
          <p:spPr>
            <a:xfrm>
              <a:off x="1066180" y="596053"/>
              <a:ext cx="209879" cy="94746"/>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81" name="Shape 2981"/>
            <p:cNvSpPr/>
            <p:nvPr/>
          </p:nvSpPr>
          <p:spPr>
            <a:xfrm>
              <a:off x="203881" y="586459"/>
              <a:ext cx="200285" cy="9234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82" name="Shape 2982"/>
            <p:cNvSpPr/>
            <p:nvPr/>
          </p:nvSpPr>
          <p:spPr>
            <a:xfrm>
              <a:off x="641627" y="591256"/>
              <a:ext cx="203882" cy="9834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83" name="Shape 2983"/>
            <p:cNvSpPr/>
            <p:nvPr/>
          </p:nvSpPr>
          <p:spPr>
            <a:xfrm>
              <a:off x="1136939" y="737571"/>
              <a:ext cx="95945" cy="647701"/>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84" name="Shape 2984"/>
            <p:cNvSpPr/>
            <p:nvPr/>
          </p:nvSpPr>
          <p:spPr>
            <a:xfrm>
              <a:off x="271042" y="723179"/>
              <a:ext cx="88749" cy="681205"/>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85" name="Shape 2985"/>
            <p:cNvSpPr/>
            <p:nvPr/>
          </p:nvSpPr>
          <p:spPr>
            <a:xfrm>
              <a:off x="705190" y="732774"/>
              <a:ext cx="89949" cy="676408"/>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86" name="Shape 2986"/>
            <p:cNvSpPr/>
            <p:nvPr/>
          </p:nvSpPr>
          <p:spPr>
            <a:xfrm>
              <a:off x="100742" y="1559093"/>
              <a:ext cx="1295248" cy="92348"/>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87" name="Shape 2987"/>
            <p:cNvSpPr/>
            <p:nvPr/>
          </p:nvSpPr>
          <p:spPr>
            <a:xfrm>
              <a:off x="148714" y="1580681"/>
              <a:ext cx="1171720" cy="479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88" name="Shape 2988"/>
            <p:cNvSpPr/>
            <p:nvPr/>
          </p:nvSpPr>
          <p:spPr>
            <a:xfrm>
              <a:off x="291431" y="290201"/>
              <a:ext cx="154711" cy="74358"/>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89" name="Shape 2989"/>
            <p:cNvSpPr/>
            <p:nvPr/>
          </p:nvSpPr>
          <p:spPr>
            <a:xfrm>
              <a:off x="666812" y="117531"/>
              <a:ext cx="164306" cy="61166"/>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90" name="Shape 2990"/>
            <p:cNvSpPr/>
            <p:nvPr/>
          </p:nvSpPr>
          <p:spPr>
            <a:xfrm>
              <a:off x="1057785" y="272241"/>
              <a:ext cx="159508" cy="85152"/>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91" name="Shape 2991"/>
            <p:cNvSpPr/>
            <p:nvPr/>
          </p:nvSpPr>
          <p:spPr>
            <a:xfrm>
              <a:off x="596053" y="196685"/>
              <a:ext cx="206282" cy="97145"/>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92" name="Shape 2992"/>
            <p:cNvSpPr/>
            <p:nvPr/>
          </p:nvSpPr>
          <p:spPr>
            <a:xfrm>
              <a:off x="677606" y="223070"/>
              <a:ext cx="12701" cy="7521"/>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93" name="Shape 2993"/>
            <p:cNvSpPr/>
            <p:nvPr/>
          </p:nvSpPr>
          <p:spPr>
            <a:xfrm>
              <a:off x="603250" y="247056"/>
              <a:ext cx="12700" cy="12701"/>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94" name="Shape 2994"/>
            <p:cNvSpPr/>
            <p:nvPr/>
          </p:nvSpPr>
          <p:spPr>
            <a:xfrm>
              <a:off x="579263" y="293829"/>
              <a:ext cx="12701" cy="10010"/>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2995" name="Shape 2995"/>
            <p:cNvSpPr/>
            <p:nvPr/>
          </p:nvSpPr>
          <p:spPr>
            <a:xfrm>
              <a:off x="207479" y="470127"/>
              <a:ext cx="1085370" cy="32382"/>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96" name="Shape 2996"/>
            <p:cNvSpPr/>
            <p:nvPr/>
          </p:nvSpPr>
          <p:spPr>
            <a:xfrm>
              <a:off x="1176476" y="816725"/>
              <a:ext cx="26385" cy="512103"/>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97" name="Shape 2997"/>
            <p:cNvSpPr/>
            <p:nvPr/>
          </p:nvSpPr>
          <p:spPr>
            <a:xfrm>
              <a:off x="302224" y="829917"/>
              <a:ext cx="27585" cy="510904"/>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98" name="Shape 2998"/>
            <p:cNvSpPr/>
            <p:nvPr/>
          </p:nvSpPr>
          <p:spPr>
            <a:xfrm>
              <a:off x="742369" y="844309"/>
              <a:ext cx="26385" cy="512103"/>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1"/>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2999" name="Shape 2999"/>
            <p:cNvSpPr/>
            <p:nvPr/>
          </p:nvSpPr>
          <p:spPr>
            <a:xfrm>
              <a:off x="1078173" y="1441562"/>
              <a:ext cx="178697" cy="49172"/>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000" name="Shape 3000"/>
            <p:cNvSpPr/>
            <p:nvPr/>
          </p:nvSpPr>
          <p:spPr>
            <a:xfrm>
              <a:off x="197884" y="1435565"/>
              <a:ext cx="189491" cy="47973"/>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001" name="Shape 3001"/>
            <p:cNvSpPr/>
            <p:nvPr/>
          </p:nvSpPr>
          <p:spPr>
            <a:xfrm>
              <a:off x="633232" y="1443960"/>
              <a:ext cx="165505" cy="47973"/>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02" name="Shape 3002"/>
            <p:cNvSpPr/>
            <p:nvPr/>
          </p:nvSpPr>
          <p:spPr>
            <a:xfrm>
              <a:off x="1098562" y="614043"/>
              <a:ext cx="136721" cy="551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03" name="Shape 3003"/>
            <p:cNvSpPr/>
            <p:nvPr/>
          </p:nvSpPr>
          <p:spPr>
            <a:xfrm>
              <a:off x="243458" y="609246"/>
              <a:ext cx="117533" cy="467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04" name="Shape 3004"/>
            <p:cNvSpPr/>
            <p:nvPr/>
          </p:nvSpPr>
          <p:spPr>
            <a:xfrm>
              <a:off x="677606" y="612843"/>
              <a:ext cx="129526" cy="56368"/>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05" name="Shape 3005"/>
            <p:cNvSpPr/>
            <p:nvPr/>
          </p:nvSpPr>
          <p:spPr>
            <a:xfrm>
              <a:off x="235063" y="1455954"/>
              <a:ext cx="12701" cy="10010"/>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06" name="Shape 3006"/>
            <p:cNvSpPr/>
            <p:nvPr/>
          </p:nvSpPr>
          <p:spPr>
            <a:xfrm>
              <a:off x="665614" y="1465548"/>
              <a:ext cx="12701" cy="10010"/>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007" name="Shape 3007"/>
            <p:cNvSpPr/>
            <p:nvPr/>
          </p:nvSpPr>
          <p:spPr>
            <a:xfrm>
              <a:off x="1100276" y="1461950"/>
              <a:ext cx="12701" cy="10010"/>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08" name="Shape 3008"/>
            <p:cNvSpPr/>
            <p:nvPr/>
          </p:nvSpPr>
          <p:spPr>
            <a:xfrm>
              <a:off x="884376" y="642826"/>
              <a:ext cx="139701" cy="826321"/>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09" name="Shape 3009"/>
            <p:cNvSpPr/>
            <p:nvPr/>
          </p:nvSpPr>
          <p:spPr>
            <a:xfrm>
              <a:off x="452137" y="632032"/>
              <a:ext cx="148715" cy="826321"/>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10" name="Shape 3010"/>
            <p:cNvSpPr/>
            <p:nvPr/>
          </p:nvSpPr>
          <p:spPr>
            <a:xfrm>
              <a:off x="900676" y="9150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011" name="Shape 3011"/>
            <p:cNvSpPr/>
            <p:nvPr/>
          </p:nvSpPr>
          <p:spPr>
            <a:xfrm>
              <a:off x="458133" y="813127"/>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012" name="Shape 3012"/>
            <p:cNvSpPr/>
            <p:nvPr/>
          </p:nvSpPr>
          <p:spPr>
            <a:xfrm>
              <a:off x="910271" y="823601"/>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013" name="Shape 3013"/>
            <p:cNvSpPr/>
            <p:nvPr/>
          </p:nvSpPr>
          <p:spPr>
            <a:xfrm>
              <a:off x="898277" y="86829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014" name="Shape 3014"/>
            <p:cNvSpPr/>
            <p:nvPr/>
          </p:nvSpPr>
          <p:spPr>
            <a:xfrm>
              <a:off x="459333" y="86109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015" name="Shape 3015"/>
            <p:cNvSpPr/>
            <p:nvPr/>
          </p:nvSpPr>
          <p:spPr>
            <a:xfrm>
              <a:off x="461731" y="91986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grpSp>
      <p:sp>
        <p:nvSpPr>
          <p:cNvPr id="3017" name="Shape 3017"/>
          <p:cNvSpPr/>
          <p:nvPr/>
        </p:nvSpPr>
        <p:spPr>
          <a:xfrm>
            <a:off x="2460299" y="752263"/>
            <a:ext cx="837321" cy="546101"/>
          </a:xfrm>
          <a:prstGeom prst="rect">
            <a:avLst/>
          </a:prstGeom>
          <a:ln>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00BA63"/>
              </a:buClr>
              <a:defRPr sz="3000" b="1">
                <a:solidFill>
                  <a:srgbClr val="00BA63"/>
                </a:solidFill>
                <a:uFill>
                  <a:solidFill>
                    <a:srgbClr val="00BA63"/>
                  </a:solidFill>
                </a:uFill>
                <a:latin typeface="Calibri"/>
                <a:ea typeface="Calibri"/>
                <a:cs typeface="Calibri"/>
                <a:sym typeface="Calibri"/>
              </a:defRPr>
            </a:lvl1pPr>
          </a:lstStyle>
          <a:p>
            <a:pPr lvl="0">
              <a:defRPr sz="1800" b="0">
                <a:solidFill>
                  <a:srgbClr val="000000"/>
                </a:solidFill>
                <a:uFillTx/>
              </a:defRPr>
            </a:pPr>
            <a:r>
              <a:rPr sz="3000" b="1">
                <a:solidFill>
                  <a:srgbClr val="00BA63"/>
                </a:solidFill>
                <a:uFill>
                  <a:solidFill>
                    <a:srgbClr val="00BA63"/>
                  </a:solidFill>
                </a:uFill>
              </a:rPr>
              <a:t>Data</a:t>
            </a:r>
          </a:p>
        </p:txBody>
      </p:sp>
      <p:sp>
        <p:nvSpPr>
          <p:cNvPr id="3018" name="Shape 3018"/>
          <p:cNvSpPr/>
          <p:nvPr/>
        </p:nvSpPr>
        <p:spPr>
          <a:xfrm>
            <a:off x="5176392" y="1625600"/>
            <a:ext cx="2059757" cy="5461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Repositories</a:t>
            </a:r>
          </a:p>
        </p:txBody>
      </p:sp>
      <p:sp>
        <p:nvSpPr>
          <p:cNvPr id="3019" name="Shape 3019"/>
          <p:cNvSpPr/>
          <p:nvPr/>
        </p:nvSpPr>
        <p:spPr>
          <a:xfrm>
            <a:off x="8991600" y="752263"/>
            <a:ext cx="1268549" cy="546101"/>
          </a:xfrm>
          <a:prstGeom prst="rect">
            <a:avLst/>
          </a:prstGeom>
          <a:ln>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00BA63"/>
              </a:buClr>
              <a:defRPr sz="3000" b="1">
                <a:solidFill>
                  <a:srgbClr val="00BA63"/>
                </a:solidFill>
                <a:uFill>
                  <a:solidFill>
                    <a:srgbClr val="00BA63"/>
                  </a:solidFill>
                </a:uFill>
                <a:latin typeface="Calibri"/>
                <a:ea typeface="Calibri"/>
                <a:cs typeface="Calibri"/>
                <a:sym typeface="Calibri"/>
              </a:defRPr>
            </a:lvl1pPr>
          </a:lstStyle>
          <a:p>
            <a:pPr lvl="0">
              <a:defRPr sz="1800" b="0">
                <a:solidFill>
                  <a:srgbClr val="000000"/>
                </a:solidFill>
                <a:uFillTx/>
              </a:defRPr>
            </a:pPr>
            <a:r>
              <a:rPr sz="3000" b="1">
                <a:solidFill>
                  <a:srgbClr val="00BA63"/>
                </a:solidFill>
                <a:uFill>
                  <a:solidFill>
                    <a:srgbClr val="00BA63"/>
                  </a:solidFill>
                </a:uFill>
              </a:rPr>
              <a:t>Models</a:t>
            </a:r>
          </a:p>
        </p:txBody>
      </p:sp>
      <p:grpSp>
        <p:nvGrpSpPr>
          <p:cNvPr id="3024" name="Group 3024"/>
          <p:cNvGrpSpPr/>
          <p:nvPr/>
        </p:nvGrpSpPr>
        <p:grpSpPr>
          <a:xfrm>
            <a:off x="1514968" y="1447800"/>
            <a:ext cx="1295965" cy="1268872"/>
            <a:chOff x="0" y="0"/>
            <a:chExt cx="1295963" cy="1268871"/>
          </a:xfrm>
        </p:grpSpPr>
        <p:sp>
          <p:nvSpPr>
            <p:cNvPr id="3020" name="Shape 3020"/>
            <p:cNvSpPr/>
            <p:nvPr/>
          </p:nvSpPr>
          <p:spPr>
            <a:xfrm>
              <a:off x="0" y="0"/>
              <a:ext cx="1295964" cy="1268872"/>
            </a:xfrm>
            <a:custGeom>
              <a:avLst/>
              <a:gdLst/>
              <a:ahLst/>
              <a:cxnLst>
                <a:cxn ang="0">
                  <a:pos x="wd2" y="hd2"/>
                </a:cxn>
                <a:cxn ang="5400000">
                  <a:pos x="wd2" y="hd2"/>
                </a:cxn>
                <a:cxn ang="10800000">
                  <a:pos x="wd2" y="hd2"/>
                </a:cxn>
                <a:cxn ang="16200000">
                  <a:pos x="wd2" y="hd2"/>
                </a:cxn>
              </a:cxnLst>
              <a:rect l="0" t="0" r="r" b="b"/>
              <a:pathLst>
                <a:path w="21600" h="21600" extrusionOk="0">
                  <a:moveTo>
                    <a:pt x="21487" y="14528"/>
                  </a:moveTo>
                  <a:lnTo>
                    <a:pt x="21468" y="14528"/>
                  </a:lnTo>
                  <a:lnTo>
                    <a:pt x="21468" y="14509"/>
                  </a:lnTo>
                  <a:lnTo>
                    <a:pt x="21393" y="14355"/>
                  </a:lnTo>
                  <a:lnTo>
                    <a:pt x="21186" y="14048"/>
                  </a:lnTo>
                  <a:lnTo>
                    <a:pt x="20922" y="13606"/>
                  </a:lnTo>
                  <a:lnTo>
                    <a:pt x="20602" y="13029"/>
                  </a:lnTo>
                  <a:lnTo>
                    <a:pt x="20206" y="12376"/>
                  </a:lnTo>
                  <a:lnTo>
                    <a:pt x="19773" y="11646"/>
                  </a:lnTo>
                  <a:lnTo>
                    <a:pt x="19321" y="10877"/>
                  </a:lnTo>
                  <a:lnTo>
                    <a:pt x="18869" y="10070"/>
                  </a:lnTo>
                  <a:lnTo>
                    <a:pt x="18380" y="9282"/>
                  </a:lnTo>
                  <a:lnTo>
                    <a:pt x="17928" y="8513"/>
                  </a:lnTo>
                  <a:lnTo>
                    <a:pt x="17495" y="7783"/>
                  </a:lnTo>
                  <a:lnTo>
                    <a:pt x="17080" y="7091"/>
                  </a:lnTo>
                  <a:lnTo>
                    <a:pt x="16741" y="6515"/>
                  </a:lnTo>
                  <a:lnTo>
                    <a:pt x="16459" y="6015"/>
                  </a:lnTo>
                  <a:lnTo>
                    <a:pt x="16233" y="5688"/>
                  </a:lnTo>
                  <a:lnTo>
                    <a:pt x="16139" y="5496"/>
                  </a:lnTo>
                  <a:lnTo>
                    <a:pt x="15969" y="5285"/>
                  </a:lnTo>
                  <a:lnTo>
                    <a:pt x="15800" y="5169"/>
                  </a:lnTo>
                  <a:lnTo>
                    <a:pt x="15630" y="5073"/>
                  </a:lnTo>
                  <a:lnTo>
                    <a:pt x="15461" y="4996"/>
                  </a:lnTo>
                  <a:lnTo>
                    <a:pt x="15291" y="4977"/>
                  </a:lnTo>
                  <a:lnTo>
                    <a:pt x="15141" y="4996"/>
                  </a:lnTo>
                  <a:lnTo>
                    <a:pt x="14971" y="5035"/>
                  </a:lnTo>
                  <a:lnTo>
                    <a:pt x="14877" y="5073"/>
                  </a:lnTo>
                  <a:lnTo>
                    <a:pt x="14858" y="5073"/>
                  </a:lnTo>
                  <a:lnTo>
                    <a:pt x="14858" y="5073"/>
                  </a:lnTo>
                  <a:lnTo>
                    <a:pt x="14331" y="5419"/>
                  </a:lnTo>
                  <a:lnTo>
                    <a:pt x="14331" y="3594"/>
                  </a:lnTo>
                  <a:lnTo>
                    <a:pt x="14331" y="3401"/>
                  </a:lnTo>
                  <a:lnTo>
                    <a:pt x="14180" y="3344"/>
                  </a:lnTo>
                  <a:lnTo>
                    <a:pt x="9811" y="1326"/>
                  </a:lnTo>
                  <a:lnTo>
                    <a:pt x="9811" y="1883"/>
                  </a:lnTo>
                  <a:lnTo>
                    <a:pt x="11525" y="2671"/>
                  </a:lnTo>
                  <a:lnTo>
                    <a:pt x="9887" y="3728"/>
                  </a:lnTo>
                  <a:lnTo>
                    <a:pt x="6648" y="2018"/>
                  </a:lnTo>
                  <a:lnTo>
                    <a:pt x="8079" y="1076"/>
                  </a:lnTo>
                  <a:lnTo>
                    <a:pt x="9811" y="1883"/>
                  </a:lnTo>
                  <a:lnTo>
                    <a:pt x="9811" y="1326"/>
                  </a:lnTo>
                  <a:lnTo>
                    <a:pt x="6987" y="38"/>
                  </a:lnTo>
                  <a:lnTo>
                    <a:pt x="6874" y="0"/>
                  </a:lnTo>
                  <a:lnTo>
                    <a:pt x="6779" y="38"/>
                  </a:lnTo>
                  <a:lnTo>
                    <a:pt x="4312" y="1249"/>
                  </a:lnTo>
                  <a:lnTo>
                    <a:pt x="4802" y="1557"/>
                  </a:lnTo>
                  <a:lnTo>
                    <a:pt x="6874" y="557"/>
                  </a:lnTo>
                  <a:lnTo>
                    <a:pt x="7815" y="980"/>
                  </a:lnTo>
                  <a:lnTo>
                    <a:pt x="6346" y="1922"/>
                  </a:lnTo>
                  <a:lnTo>
                    <a:pt x="6139" y="2037"/>
                  </a:lnTo>
                  <a:lnTo>
                    <a:pt x="6346" y="2152"/>
                  </a:lnTo>
                  <a:lnTo>
                    <a:pt x="9830" y="3978"/>
                  </a:lnTo>
                  <a:lnTo>
                    <a:pt x="9905" y="4016"/>
                  </a:lnTo>
                  <a:lnTo>
                    <a:pt x="9943" y="3978"/>
                  </a:lnTo>
                  <a:lnTo>
                    <a:pt x="11807" y="2806"/>
                  </a:lnTo>
                  <a:lnTo>
                    <a:pt x="13540" y="3613"/>
                  </a:lnTo>
                  <a:lnTo>
                    <a:pt x="7778" y="7302"/>
                  </a:lnTo>
                  <a:lnTo>
                    <a:pt x="6855" y="6822"/>
                  </a:lnTo>
                  <a:lnTo>
                    <a:pt x="7702" y="6361"/>
                  </a:lnTo>
                  <a:lnTo>
                    <a:pt x="7702" y="6073"/>
                  </a:lnTo>
                  <a:lnTo>
                    <a:pt x="6591" y="6668"/>
                  </a:lnTo>
                  <a:lnTo>
                    <a:pt x="1525" y="3959"/>
                  </a:lnTo>
                  <a:lnTo>
                    <a:pt x="4708" y="2460"/>
                  </a:lnTo>
                  <a:lnTo>
                    <a:pt x="5706" y="3017"/>
                  </a:lnTo>
                  <a:lnTo>
                    <a:pt x="5988" y="2863"/>
                  </a:lnTo>
                  <a:lnTo>
                    <a:pt x="4783" y="2210"/>
                  </a:lnTo>
                  <a:lnTo>
                    <a:pt x="4708" y="2172"/>
                  </a:lnTo>
                  <a:lnTo>
                    <a:pt x="4670" y="2210"/>
                  </a:lnTo>
                  <a:lnTo>
                    <a:pt x="1243" y="3824"/>
                  </a:lnTo>
                  <a:lnTo>
                    <a:pt x="716" y="3536"/>
                  </a:lnTo>
                  <a:lnTo>
                    <a:pt x="4802" y="1557"/>
                  </a:lnTo>
                  <a:lnTo>
                    <a:pt x="4312" y="1249"/>
                  </a:lnTo>
                  <a:lnTo>
                    <a:pt x="132" y="3248"/>
                  </a:lnTo>
                  <a:lnTo>
                    <a:pt x="0" y="3344"/>
                  </a:lnTo>
                  <a:lnTo>
                    <a:pt x="0" y="3498"/>
                  </a:lnTo>
                  <a:lnTo>
                    <a:pt x="0" y="12395"/>
                  </a:lnTo>
                  <a:lnTo>
                    <a:pt x="0" y="12549"/>
                  </a:lnTo>
                  <a:lnTo>
                    <a:pt x="132" y="12645"/>
                  </a:lnTo>
                  <a:lnTo>
                    <a:pt x="2674" y="13932"/>
                  </a:lnTo>
                  <a:lnTo>
                    <a:pt x="2674" y="13356"/>
                  </a:lnTo>
                  <a:lnTo>
                    <a:pt x="471" y="12241"/>
                  </a:lnTo>
                  <a:lnTo>
                    <a:pt x="471" y="11703"/>
                  </a:lnTo>
                  <a:lnTo>
                    <a:pt x="2674" y="12895"/>
                  </a:lnTo>
                  <a:lnTo>
                    <a:pt x="2674" y="12606"/>
                  </a:lnTo>
                  <a:lnTo>
                    <a:pt x="471" y="11415"/>
                  </a:lnTo>
                  <a:lnTo>
                    <a:pt x="471" y="11165"/>
                  </a:lnTo>
                  <a:lnTo>
                    <a:pt x="2674" y="12337"/>
                  </a:lnTo>
                  <a:lnTo>
                    <a:pt x="2674" y="12068"/>
                  </a:lnTo>
                  <a:lnTo>
                    <a:pt x="471" y="10877"/>
                  </a:lnTo>
                  <a:lnTo>
                    <a:pt x="471" y="10608"/>
                  </a:lnTo>
                  <a:lnTo>
                    <a:pt x="2674" y="11799"/>
                  </a:lnTo>
                  <a:lnTo>
                    <a:pt x="2674" y="11511"/>
                  </a:lnTo>
                  <a:lnTo>
                    <a:pt x="471" y="10320"/>
                  </a:lnTo>
                  <a:lnTo>
                    <a:pt x="471" y="10070"/>
                  </a:lnTo>
                  <a:lnTo>
                    <a:pt x="2674" y="11242"/>
                  </a:lnTo>
                  <a:lnTo>
                    <a:pt x="2674" y="10954"/>
                  </a:lnTo>
                  <a:lnTo>
                    <a:pt x="471" y="9781"/>
                  </a:lnTo>
                  <a:lnTo>
                    <a:pt x="471" y="9532"/>
                  </a:lnTo>
                  <a:lnTo>
                    <a:pt x="2674" y="10723"/>
                  </a:lnTo>
                  <a:lnTo>
                    <a:pt x="2674" y="10435"/>
                  </a:lnTo>
                  <a:lnTo>
                    <a:pt x="471" y="9243"/>
                  </a:lnTo>
                  <a:lnTo>
                    <a:pt x="471" y="8974"/>
                  </a:lnTo>
                  <a:lnTo>
                    <a:pt x="2674" y="10166"/>
                  </a:lnTo>
                  <a:lnTo>
                    <a:pt x="2674" y="9878"/>
                  </a:lnTo>
                  <a:lnTo>
                    <a:pt x="471" y="8705"/>
                  </a:lnTo>
                  <a:lnTo>
                    <a:pt x="471" y="8436"/>
                  </a:lnTo>
                  <a:lnTo>
                    <a:pt x="2674" y="9628"/>
                  </a:lnTo>
                  <a:lnTo>
                    <a:pt x="2674" y="9340"/>
                  </a:lnTo>
                  <a:lnTo>
                    <a:pt x="471" y="8148"/>
                  </a:lnTo>
                  <a:lnTo>
                    <a:pt x="471" y="7879"/>
                  </a:lnTo>
                  <a:lnTo>
                    <a:pt x="2674" y="9090"/>
                  </a:lnTo>
                  <a:lnTo>
                    <a:pt x="2674" y="8801"/>
                  </a:lnTo>
                  <a:lnTo>
                    <a:pt x="471" y="7591"/>
                  </a:lnTo>
                  <a:lnTo>
                    <a:pt x="471" y="7360"/>
                  </a:lnTo>
                  <a:lnTo>
                    <a:pt x="2674" y="8532"/>
                  </a:lnTo>
                  <a:lnTo>
                    <a:pt x="2674" y="8263"/>
                  </a:lnTo>
                  <a:lnTo>
                    <a:pt x="471" y="7072"/>
                  </a:lnTo>
                  <a:lnTo>
                    <a:pt x="471" y="6803"/>
                  </a:lnTo>
                  <a:lnTo>
                    <a:pt x="2674" y="7994"/>
                  </a:lnTo>
                  <a:lnTo>
                    <a:pt x="2674" y="7706"/>
                  </a:lnTo>
                  <a:lnTo>
                    <a:pt x="471" y="6515"/>
                  </a:lnTo>
                  <a:lnTo>
                    <a:pt x="471" y="6265"/>
                  </a:lnTo>
                  <a:lnTo>
                    <a:pt x="2674" y="7437"/>
                  </a:lnTo>
                  <a:lnTo>
                    <a:pt x="2674" y="7149"/>
                  </a:lnTo>
                  <a:lnTo>
                    <a:pt x="471" y="5977"/>
                  </a:lnTo>
                  <a:lnTo>
                    <a:pt x="471" y="5707"/>
                  </a:lnTo>
                  <a:lnTo>
                    <a:pt x="2674" y="6918"/>
                  </a:lnTo>
                  <a:lnTo>
                    <a:pt x="2674" y="6630"/>
                  </a:lnTo>
                  <a:lnTo>
                    <a:pt x="471" y="5419"/>
                  </a:lnTo>
                  <a:lnTo>
                    <a:pt x="471" y="5169"/>
                  </a:lnTo>
                  <a:lnTo>
                    <a:pt x="2674" y="6361"/>
                  </a:lnTo>
                  <a:lnTo>
                    <a:pt x="2674" y="6073"/>
                  </a:lnTo>
                  <a:lnTo>
                    <a:pt x="471" y="4900"/>
                  </a:lnTo>
                  <a:lnTo>
                    <a:pt x="471" y="4631"/>
                  </a:lnTo>
                  <a:lnTo>
                    <a:pt x="2674" y="5823"/>
                  </a:lnTo>
                  <a:lnTo>
                    <a:pt x="2674" y="5535"/>
                  </a:lnTo>
                  <a:lnTo>
                    <a:pt x="471" y="4343"/>
                  </a:lnTo>
                  <a:lnTo>
                    <a:pt x="471" y="3978"/>
                  </a:lnTo>
                  <a:lnTo>
                    <a:pt x="7552" y="7744"/>
                  </a:lnTo>
                  <a:lnTo>
                    <a:pt x="7552" y="8186"/>
                  </a:lnTo>
                  <a:lnTo>
                    <a:pt x="2674" y="5535"/>
                  </a:lnTo>
                  <a:lnTo>
                    <a:pt x="2674" y="5823"/>
                  </a:lnTo>
                  <a:lnTo>
                    <a:pt x="7552" y="8475"/>
                  </a:lnTo>
                  <a:lnTo>
                    <a:pt x="7552" y="8744"/>
                  </a:lnTo>
                  <a:lnTo>
                    <a:pt x="2674" y="6073"/>
                  </a:lnTo>
                  <a:lnTo>
                    <a:pt x="2674" y="6361"/>
                  </a:lnTo>
                  <a:lnTo>
                    <a:pt x="7552" y="9032"/>
                  </a:lnTo>
                  <a:lnTo>
                    <a:pt x="7552" y="9282"/>
                  </a:lnTo>
                  <a:lnTo>
                    <a:pt x="2674" y="6630"/>
                  </a:lnTo>
                  <a:lnTo>
                    <a:pt x="2674" y="6918"/>
                  </a:lnTo>
                  <a:lnTo>
                    <a:pt x="7495" y="9551"/>
                  </a:lnTo>
                  <a:lnTo>
                    <a:pt x="7439" y="9570"/>
                  </a:lnTo>
                  <a:lnTo>
                    <a:pt x="7382" y="9609"/>
                  </a:lnTo>
                  <a:lnTo>
                    <a:pt x="7326" y="9628"/>
                  </a:lnTo>
                  <a:lnTo>
                    <a:pt x="7269" y="9685"/>
                  </a:lnTo>
                  <a:lnTo>
                    <a:pt x="2674" y="7149"/>
                  </a:lnTo>
                  <a:lnTo>
                    <a:pt x="2674" y="7437"/>
                  </a:lnTo>
                  <a:lnTo>
                    <a:pt x="7043" y="9839"/>
                  </a:lnTo>
                  <a:lnTo>
                    <a:pt x="6968" y="9858"/>
                  </a:lnTo>
                  <a:lnTo>
                    <a:pt x="6930" y="9897"/>
                  </a:lnTo>
                  <a:lnTo>
                    <a:pt x="6855" y="9916"/>
                  </a:lnTo>
                  <a:lnTo>
                    <a:pt x="6798" y="9974"/>
                  </a:lnTo>
                  <a:lnTo>
                    <a:pt x="2674" y="7706"/>
                  </a:lnTo>
                  <a:lnTo>
                    <a:pt x="2674" y="7994"/>
                  </a:lnTo>
                  <a:lnTo>
                    <a:pt x="6553" y="10127"/>
                  </a:lnTo>
                  <a:lnTo>
                    <a:pt x="6497" y="10147"/>
                  </a:lnTo>
                  <a:lnTo>
                    <a:pt x="6440" y="10185"/>
                  </a:lnTo>
                  <a:lnTo>
                    <a:pt x="6384" y="10204"/>
                  </a:lnTo>
                  <a:lnTo>
                    <a:pt x="6346" y="10262"/>
                  </a:lnTo>
                  <a:lnTo>
                    <a:pt x="2674" y="8263"/>
                  </a:lnTo>
                  <a:lnTo>
                    <a:pt x="2674" y="8532"/>
                  </a:lnTo>
                  <a:lnTo>
                    <a:pt x="6083" y="10416"/>
                  </a:lnTo>
                  <a:lnTo>
                    <a:pt x="6026" y="10435"/>
                  </a:lnTo>
                  <a:lnTo>
                    <a:pt x="5988" y="10473"/>
                  </a:lnTo>
                  <a:lnTo>
                    <a:pt x="5951" y="10493"/>
                  </a:lnTo>
                  <a:lnTo>
                    <a:pt x="5913" y="10512"/>
                  </a:lnTo>
                  <a:lnTo>
                    <a:pt x="5876" y="10512"/>
                  </a:lnTo>
                  <a:lnTo>
                    <a:pt x="5876" y="10512"/>
                  </a:lnTo>
                  <a:lnTo>
                    <a:pt x="5876" y="10550"/>
                  </a:lnTo>
                  <a:lnTo>
                    <a:pt x="5857" y="10550"/>
                  </a:lnTo>
                  <a:lnTo>
                    <a:pt x="2674" y="8801"/>
                  </a:lnTo>
                  <a:lnTo>
                    <a:pt x="2674" y="9090"/>
                  </a:lnTo>
                  <a:lnTo>
                    <a:pt x="5650" y="10723"/>
                  </a:lnTo>
                  <a:lnTo>
                    <a:pt x="5593" y="10762"/>
                  </a:lnTo>
                  <a:lnTo>
                    <a:pt x="5555" y="10781"/>
                  </a:lnTo>
                  <a:lnTo>
                    <a:pt x="5518" y="10838"/>
                  </a:lnTo>
                  <a:lnTo>
                    <a:pt x="5480" y="10877"/>
                  </a:lnTo>
                  <a:lnTo>
                    <a:pt x="2674" y="9340"/>
                  </a:lnTo>
                  <a:lnTo>
                    <a:pt x="2674" y="9628"/>
                  </a:lnTo>
                  <a:lnTo>
                    <a:pt x="5311" y="11069"/>
                  </a:lnTo>
                  <a:lnTo>
                    <a:pt x="5292" y="11127"/>
                  </a:lnTo>
                  <a:lnTo>
                    <a:pt x="5254" y="11165"/>
                  </a:lnTo>
                  <a:lnTo>
                    <a:pt x="5235" y="11223"/>
                  </a:lnTo>
                  <a:lnTo>
                    <a:pt x="5216" y="11280"/>
                  </a:lnTo>
                  <a:lnTo>
                    <a:pt x="2674" y="9878"/>
                  </a:lnTo>
                  <a:lnTo>
                    <a:pt x="2674" y="10166"/>
                  </a:lnTo>
                  <a:lnTo>
                    <a:pt x="5141" y="11530"/>
                  </a:lnTo>
                  <a:lnTo>
                    <a:pt x="5141" y="11607"/>
                  </a:lnTo>
                  <a:lnTo>
                    <a:pt x="5160" y="11665"/>
                  </a:lnTo>
                  <a:lnTo>
                    <a:pt x="5160" y="11742"/>
                  </a:lnTo>
                  <a:lnTo>
                    <a:pt x="5198" y="11799"/>
                  </a:lnTo>
                  <a:lnTo>
                    <a:pt x="2674" y="10435"/>
                  </a:lnTo>
                  <a:lnTo>
                    <a:pt x="2674" y="10723"/>
                  </a:lnTo>
                  <a:lnTo>
                    <a:pt x="5367" y="12184"/>
                  </a:lnTo>
                  <a:lnTo>
                    <a:pt x="5386" y="12222"/>
                  </a:lnTo>
                  <a:lnTo>
                    <a:pt x="5424" y="12260"/>
                  </a:lnTo>
                  <a:lnTo>
                    <a:pt x="5442" y="12299"/>
                  </a:lnTo>
                  <a:lnTo>
                    <a:pt x="5480" y="12318"/>
                  </a:lnTo>
                  <a:lnTo>
                    <a:pt x="5631" y="12606"/>
                  </a:lnTo>
                  <a:lnTo>
                    <a:pt x="2674" y="10954"/>
                  </a:lnTo>
                  <a:lnTo>
                    <a:pt x="2674" y="11242"/>
                  </a:lnTo>
                  <a:lnTo>
                    <a:pt x="5876" y="13029"/>
                  </a:lnTo>
                  <a:lnTo>
                    <a:pt x="6120" y="13394"/>
                  </a:lnTo>
                  <a:lnTo>
                    <a:pt x="2674" y="11511"/>
                  </a:lnTo>
                  <a:lnTo>
                    <a:pt x="2674" y="11799"/>
                  </a:lnTo>
                  <a:lnTo>
                    <a:pt x="6365" y="13836"/>
                  </a:lnTo>
                  <a:lnTo>
                    <a:pt x="6591" y="14221"/>
                  </a:lnTo>
                  <a:lnTo>
                    <a:pt x="2674" y="12068"/>
                  </a:lnTo>
                  <a:lnTo>
                    <a:pt x="2674" y="12337"/>
                  </a:lnTo>
                  <a:lnTo>
                    <a:pt x="6855" y="14643"/>
                  </a:lnTo>
                  <a:lnTo>
                    <a:pt x="7081" y="15047"/>
                  </a:lnTo>
                  <a:lnTo>
                    <a:pt x="2674" y="12606"/>
                  </a:lnTo>
                  <a:lnTo>
                    <a:pt x="2674" y="12895"/>
                  </a:lnTo>
                  <a:lnTo>
                    <a:pt x="7344" y="15451"/>
                  </a:lnTo>
                  <a:lnTo>
                    <a:pt x="7570" y="15854"/>
                  </a:lnTo>
                  <a:lnTo>
                    <a:pt x="2674" y="13356"/>
                  </a:lnTo>
                  <a:lnTo>
                    <a:pt x="2674" y="13932"/>
                  </a:lnTo>
                  <a:lnTo>
                    <a:pt x="8079" y="16680"/>
                  </a:lnTo>
                  <a:lnTo>
                    <a:pt x="8267" y="16988"/>
                  </a:lnTo>
                  <a:lnTo>
                    <a:pt x="8568" y="17468"/>
                  </a:lnTo>
                  <a:lnTo>
                    <a:pt x="8945" y="18122"/>
                  </a:lnTo>
                  <a:lnTo>
                    <a:pt x="9397" y="18833"/>
                  </a:lnTo>
                  <a:lnTo>
                    <a:pt x="9830" y="19563"/>
                  </a:lnTo>
                  <a:lnTo>
                    <a:pt x="10263" y="20216"/>
                  </a:lnTo>
                  <a:lnTo>
                    <a:pt x="10640" y="20774"/>
                  </a:lnTo>
                  <a:lnTo>
                    <a:pt x="10922" y="21158"/>
                  </a:lnTo>
                  <a:lnTo>
                    <a:pt x="10998" y="21235"/>
                  </a:lnTo>
                  <a:lnTo>
                    <a:pt x="11092" y="21331"/>
                  </a:lnTo>
                  <a:lnTo>
                    <a:pt x="11186" y="21389"/>
                  </a:lnTo>
                  <a:lnTo>
                    <a:pt x="11280" y="21465"/>
                  </a:lnTo>
                  <a:lnTo>
                    <a:pt x="11374" y="21504"/>
                  </a:lnTo>
                  <a:lnTo>
                    <a:pt x="11487" y="21542"/>
                  </a:lnTo>
                  <a:lnTo>
                    <a:pt x="11600" y="21581"/>
                  </a:lnTo>
                  <a:lnTo>
                    <a:pt x="11695" y="21600"/>
                  </a:lnTo>
                  <a:lnTo>
                    <a:pt x="11883" y="21600"/>
                  </a:lnTo>
                  <a:lnTo>
                    <a:pt x="12052" y="21581"/>
                  </a:lnTo>
                  <a:lnTo>
                    <a:pt x="12203" y="21523"/>
                  </a:lnTo>
                  <a:lnTo>
                    <a:pt x="12354" y="21465"/>
                  </a:lnTo>
                  <a:lnTo>
                    <a:pt x="12467" y="21389"/>
                  </a:lnTo>
                  <a:lnTo>
                    <a:pt x="12561" y="21331"/>
                  </a:lnTo>
                  <a:lnTo>
                    <a:pt x="12655" y="21293"/>
                  </a:lnTo>
                  <a:lnTo>
                    <a:pt x="12693" y="21235"/>
                  </a:lnTo>
                  <a:lnTo>
                    <a:pt x="12749" y="21216"/>
                  </a:lnTo>
                  <a:lnTo>
                    <a:pt x="12843" y="21158"/>
                  </a:lnTo>
                  <a:lnTo>
                    <a:pt x="12975" y="21081"/>
                  </a:lnTo>
                  <a:lnTo>
                    <a:pt x="13126" y="20966"/>
                  </a:lnTo>
                  <a:lnTo>
                    <a:pt x="13126" y="20370"/>
                  </a:lnTo>
                  <a:lnTo>
                    <a:pt x="12975" y="20466"/>
                  </a:lnTo>
                  <a:lnTo>
                    <a:pt x="12843" y="20562"/>
                  </a:lnTo>
                  <a:lnTo>
                    <a:pt x="12749" y="20620"/>
                  </a:lnTo>
                  <a:lnTo>
                    <a:pt x="12636" y="20678"/>
                  </a:lnTo>
                  <a:lnTo>
                    <a:pt x="12354" y="20197"/>
                  </a:lnTo>
                  <a:lnTo>
                    <a:pt x="14293" y="19025"/>
                  </a:lnTo>
                  <a:lnTo>
                    <a:pt x="14293" y="18717"/>
                  </a:lnTo>
                  <a:lnTo>
                    <a:pt x="12222" y="20005"/>
                  </a:lnTo>
                  <a:lnTo>
                    <a:pt x="9341" y="15278"/>
                  </a:lnTo>
                  <a:lnTo>
                    <a:pt x="9284" y="15201"/>
                  </a:lnTo>
                  <a:lnTo>
                    <a:pt x="9265" y="14989"/>
                  </a:lnTo>
                  <a:lnTo>
                    <a:pt x="9322" y="14778"/>
                  </a:lnTo>
                  <a:lnTo>
                    <a:pt x="9529" y="14567"/>
                  </a:lnTo>
                  <a:lnTo>
                    <a:pt x="9623" y="14528"/>
                  </a:lnTo>
                  <a:lnTo>
                    <a:pt x="9755" y="14432"/>
                  </a:lnTo>
                  <a:lnTo>
                    <a:pt x="9943" y="14336"/>
                  </a:lnTo>
                  <a:lnTo>
                    <a:pt x="10169" y="14201"/>
                  </a:lnTo>
                  <a:lnTo>
                    <a:pt x="10414" y="14048"/>
                  </a:lnTo>
                  <a:lnTo>
                    <a:pt x="10696" y="13894"/>
                  </a:lnTo>
                  <a:lnTo>
                    <a:pt x="10998" y="13683"/>
                  </a:lnTo>
                  <a:lnTo>
                    <a:pt x="11356" y="13490"/>
                  </a:lnTo>
                  <a:lnTo>
                    <a:pt x="11356" y="13202"/>
                  </a:lnTo>
                  <a:lnTo>
                    <a:pt x="10998" y="13414"/>
                  </a:lnTo>
                  <a:lnTo>
                    <a:pt x="10659" y="13625"/>
                  </a:lnTo>
                  <a:lnTo>
                    <a:pt x="10357" y="13798"/>
                  </a:lnTo>
                  <a:lnTo>
                    <a:pt x="10075" y="13971"/>
                  </a:lnTo>
                  <a:lnTo>
                    <a:pt x="9830" y="14105"/>
                  </a:lnTo>
                  <a:lnTo>
                    <a:pt x="9661" y="14221"/>
                  </a:lnTo>
                  <a:lnTo>
                    <a:pt x="9510" y="14317"/>
                  </a:lnTo>
                  <a:lnTo>
                    <a:pt x="9416" y="14355"/>
                  </a:lnTo>
                  <a:lnTo>
                    <a:pt x="9133" y="14605"/>
                  </a:lnTo>
                  <a:lnTo>
                    <a:pt x="9039" y="14874"/>
                  </a:lnTo>
                  <a:lnTo>
                    <a:pt x="9058" y="15162"/>
                  </a:lnTo>
                  <a:lnTo>
                    <a:pt x="9115" y="15393"/>
                  </a:lnTo>
                  <a:lnTo>
                    <a:pt x="9246" y="15585"/>
                  </a:lnTo>
                  <a:lnTo>
                    <a:pt x="9548" y="16123"/>
                  </a:lnTo>
                  <a:lnTo>
                    <a:pt x="10037" y="16873"/>
                  </a:lnTo>
                  <a:lnTo>
                    <a:pt x="10565" y="17757"/>
                  </a:lnTo>
                  <a:lnTo>
                    <a:pt x="11130" y="18717"/>
                  </a:lnTo>
                  <a:lnTo>
                    <a:pt x="11676" y="19601"/>
                  </a:lnTo>
                  <a:lnTo>
                    <a:pt x="12128" y="20332"/>
                  </a:lnTo>
                  <a:lnTo>
                    <a:pt x="12448" y="20812"/>
                  </a:lnTo>
                  <a:lnTo>
                    <a:pt x="12448" y="20812"/>
                  </a:lnTo>
                  <a:lnTo>
                    <a:pt x="12448" y="20812"/>
                  </a:lnTo>
                  <a:lnTo>
                    <a:pt x="12410" y="20812"/>
                  </a:lnTo>
                  <a:lnTo>
                    <a:pt x="12410" y="20812"/>
                  </a:lnTo>
                  <a:lnTo>
                    <a:pt x="12410" y="20851"/>
                  </a:lnTo>
                  <a:lnTo>
                    <a:pt x="12391" y="20851"/>
                  </a:lnTo>
                  <a:lnTo>
                    <a:pt x="12372" y="20870"/>
                  </a:lnTo>
                  <a:lnTo>
                    <a:pt x="12335" y="20889"/>
                  </a:lnTo>
                  <a:lnTo>
                    <a:pt x="12259" y="20927"/>
                  </a:lnTo>
                  <a:lnTo>
                    <a:pt x="12203" y="20966"/>
                  </a:lnTo>
                  <a:lnTo>
                    <a:pt x="12090" y="21023"/>
                  </a:lnTo>
                  <a:lnTo>
                    <a:pt x="11977" y="21062"/>
                  </a:lnTo>
                  <a:lnTo>
                    <a:pt x="11845" y="21081"/>
                  </a:lnTo>
                  <a:lnTo>
                    <a:pt x="11732" y="21081"/>
                  </a:lnTo>
                  <a:lnTo>
                    <a:pt x="11619" y="21062"/>
                  </a:lnTo>
                  <a:lnTo>
                    <a:pt x="11506" y="21023"/>
                  </a:lnTo>
                  <a:lnTo>
                    <a:pt x="11412" y="20947"/>
                  </a:lnTo>
                  <a:lnTo>
                    <a:pt x="11318" y="20851"/>
                  </a:lnTo>
                  <a:lnTo>
                    <a:pt x="11167" y="20620"/>
                  </a:lnTo>
                  <a:lnTo>
                    <a:pt x="10904" y="20236"/>
                  </a:lnTo>
                  <a:lnTo>
                    <a:pt x="10565" y="19755"/>
                  </a:lnTo>
                  <a:lnTo>
                    <a:pt x="10188" y="19140"/>
                  </a:lnTo>
                  <a:lnTo>
                    <a:pt x="9755" y="18448"/>
                  </a:lnTo>
                  <a:lnTo>
                    <a:pt x="9284" y="17699"/>
                  </a:lnTo>
                  <a:lnTo>
                    <a:pt x="8794" y="16892"/>
                  </a:lnTo>
                  <a:lnTo>
                    <a:pt x="8324" y="16104"/>
                  </a:lnTo>
                  <a:lnTo>
                    <a:pt x="7815" y="15297"/>
                  </a:lnTo>
                  <a:lnTo>
                    <a:pt x="7363" y="14528"/>
                  </a:lnTo>
                  <a:lnTo>
                    <a:pt x="6930" y="13817"/>
                  </a:lnTo>
                  <a:lnTo>
                    <a:pt x="6535" y="13183"/>
                  </a:lnTo>
                  <a:lnTo>
                    <a:pt x="6214" y="12645"/>
                  </a:lnTo>
                  <a:lnTo>
                    <a:pt x="5951" y="12222"/>
                  </a:lnTo>
                  <a:lnTo>
                    <a:pt x="5800" y="11953"/>
                  </a:lnTo>
                  <a:lnTo>
                    <a:pt x="5725" y="11857"/>
                  </a:lnTo>
                  <a:lnTo>
                    <a:pt x="5650" y="11511"/>
                  </a:lnTo>
                  <a:lnTo>
                    <a:pt x="5668" y="11473"/>
                  </a:lnTo>
                  <a:lnTo>
                    <a:pt x="5687" y="11415"/>
                  </a:lnTo>
                  <a:lnTo>
                    <a:pt x="5706" y="11357"/>
                  </a:lnTo>
                  <a:lnTo>
                    <a:pt x="5763" y="11319"/>
                  </a:lnTo>
                  <a:lnTo>
                    <a:pt x="5932" y="11127"/>
                  </a:lnTo>
                  <a:lnTo>
                    <a:pt x="6007" y="11050"/>
                  </a:lnTo>
                  <a:lnTo>
                    <a:pt x="6233" y="10915"/>
                  </a:lnTo>
                  <a:lnTo>
                    <a:pt x="6516" y="10742"/>
                  </a:lnTo>
                  <a:lnTo>
                    <a:pt x="6855" y="10550"/>
                  </a:lnTo>
                  <a:lnTo>
                    <a:pt x="7194" y="10339"/>
                  </a:lnTo>
                  <a:lnTo>
                    <a:pt x="7476" y="10166"/>
                  </a:lnTo>
                  <a:lnTo>
                    <a:pt x="7665" y="10031"/>
                  </a:lnTo>
                  <a:lnTo>
                    <a:pt x="7759" y="9993"/>
                  </a:lnTo>
                  <a:lnTo>
                    <a:pt x="7872" y="10223"/>
                  </a:lnTo>
                  <a:lnTo>
                    <a:pt x="8060" y="10569"/>
                  </a:lnTo>
                  <a:lnTo>
                    <a:pt x="8267" y="10935"/>
                  </a:lnTo>
                  <a:lnTo>
                    <a:pt x="8531" y="11377"/>
                  </a:lnTo>
                  <a:lnTo>
                    <a:pt x="8776" y="11799"/>
                  </a:lnTo>
                  <a:lnTo>
                    <a:pt x="9002" y="12203"/>
                  </a:lnTo>
                  <a:lnTo>
                    <a:pt x="9228" y="12530"/>
                  </a:lnTo>
                  <a:lnTo>
                    <a:pt x="9416" y="12779"/>
                  </a:lnTo>
                  <a:lnTo>
                    <a:pt x="9491" y="12875"/>
                  </a:lnTo>
                  <a:lnTo>
                    <a:pt x="9548" y="12933"/>
                  </a:lnTo>
                  <a:lnTo>
                    <a:pt x="9623" y="13010"/>
                  </a:lnTo>
                  <a:lnTo>
                    <a:pt x="9680" y="13048"/>
                  </a:lnTo>
                  <a:lnTo>
                    <a:pt x="9680" y="12722"/>
                  </a:lnTo>
                  <a:lnTo>
                    <a:pt x="9661" y="12683"/>
                  </a:lnTo>
                  <a:lnTo>
                    <a:pt x="9661" y="12664"/>
                  </a:lnTo>
                  <a:lnTo>
                    <a:pt x="9642" y="12645"/>
                  </a:lnTo>
                  <a:lnTo>
                    <a:pt x="9623" y="12626"/>
                  </a:lnTo>
                  <a:lnTo>
                    <a:pt x="9416" y="12376"/>
                  </a:lnTo>
                  <a:lnTo>
                    <a:pt x="9209" y="12049"/>
                  </a:lnTo>
                  <a:lnTo>
                    <a:pt x="8964" y="11646"/>
                  </a:lnTo>
                  <a:lnTo>
                    <a:pt x="8719" y="11204"/>
                  </a:lnTo>
                  <a:lnTo>
                    <a:pt x="8474" y="10781"/>
                  </a:lnTo>
                  <a:lnTo>
                    <a:pt x="8248" y="10416"/>
                  </a:lnTo>
                  <a:lnTo>
                    <a:pt x="8079" y="10070"/>
                  </a:lnTo>
                  <a:lnTo>
                    <a:pt x="7947" y="9858"/>
                  </a:lnTo>
                  <a:lnTo>
                    <a:pt x="8342" y="9609"/>
                  </a:lnTo>
                  <a:lnTo>
                    <a:pt x="8776" y="9378"/>
                  </a:lnTo>
                  <a:lnTo>
                    <a:pt x="9209" y="9109"/>
                  </a:lnTo>
                  <a:lnTo>
                    <a:pt x="9642" y="8840"/>
                  </a:lnTo>
                  <a:lnTo>
                    <a:pt x="10075" y="8571"/>
                  </a:lnTo>
                  <a:lnTo>
                    <a:pt x="10527" y="8302"/>
                  </a:lnTo>
                  <a:lnTo>
                    <a:pt x="10960" y="8033"/>
                  </a:lnTo>
                  <a:lnTo>
                    <a:pt x="11393" y="7783"/>
                  </a:lnTo>
                  <a:lnTo>
                    <a:pt x="11393" y="7206"/>
                  </a:lnTo>
                  <a:lnTo>
                    <a:pt x="10979" y="7437"/>
                  </a:lnTo>
                  <a:lnTo>
                    <a:pt x="10565" y="7706"/>
                  </a:lnTo>
                  <a:lnTo>
                    <a:pt x="10131" y="7956"/>
                  </a:lnTo>
                  <a:lnTo>
                    <a:pt x="9717" y="8225"/>
                  </a:lnTo>
                  <a:lnTo>
                    <a:pt x="9284" y="8475"/>
                  </a:lnTo>
                  <a:lnTo>
                    <a:pt x="8851" y="8725"/>
                  </a:lnTo>
                  <a:lnTo>
                    <a:pt x="8437" y="8974"/>
                  </a:lnTo>
                  <a:lnTo>
                    <a:pt x="8041" y="9205"/>
                  </a:lnTo>
                  <a:lnTo>
                    <a:pt x="8041" y="8917"/>
                  </a:lnTo>
                  <a:lnTo>
                    <a:pt x="11393" y="6860"/>
                  </a:lnTo>
                  <a:lnTo>
                    <a:pt x="11393" y="6572"/>
                  </a:lnTo>
                  <a:lnTo>
                    <a:pt x="8041" y="8628"/>
                  </a:lnTo>
                  <a:lnTo>
                    <a:pt x="8041" y="8379"/>
                  </a:lnTo>
                  <a:lnTo>
                    <a:pt x="11393" y="6188"/>
                  </a:lnTo>
                  <a:lnTo>
                    <a:pt x="11393" y="5861"/>
                  </a:lnTo>
                  <a:lnTo>
                    <a:pt x="8041" y="8071"/>
                  </a:lnTo>
                  <a:lnTo>
                    <a:pt x="8041" y="7725"/>
                  </a:lnTo>
                  <a:lnTo>
                    <a:pt x="13822" y="4036"/>
                  </a:lnTo>
                  <a:lnTo>
                    <a:pt x="13822" y="4305"/>
                  </a:lnTo>
                  <a:lnTo>
                    <a:pt x="11393" y="5861"/>
                  </a:lnTo>
                  <a:lnTo>
                    <a:pt x="11393" y="6188"/>
                  </a:lnTo>
                  <a:lnTo>
                    <a:pt x="13822" y="4612"/>
                  </a:lnTo>
                  <a:lnTo>
                    <a:pt x="13822" y="5112"/>
                  </a:lnTo>
                  <a:lnTo>
                    <a:pt x="11393" y="6572"/>
                  </a:lnTo>
                  <a:lnTo>
                    <a:pt x="11393" y="6860"/>
                  </a:lnTo>
                  <a:lnTo>
                    <a:pt x="13822" y="5400"/>
                  </a:lnTo>
                  <a:lnTo>
                    <a:pt x="13822" y="5727"/>
                  </a:lnTo>
                  <a:lnTo>
                    <a:pt x="13672" y="5823"/>
                  </a:lnTo>
                  <a:lnTo>
                    <a:pt x="13484" y="5957"/>
                  </a:lnTo>
                  <a:lnTo>
                    <a:pt x="13220" y="6111"/>
                  </a:lnTo>
                  <a:lnTo>
                    <a:pt x="12919" y="6284"/>
                  </a:lnTo>
                  <a:lnTo>
                    <a:pt x="12598" y="6495"/>
                  </a:lnTo>
                  <a:lnTo>
                    <a:pt x="12222" y="6707"/>
                  </a:lnTo>
                  <a:lnTo>
                    <a:pt x="11807" y="6957"/>
                  </a:lnTo>
                  <a:lnTo>
                    <a:pt x="11393" y="7206"/>
                  </a:lnTo>
                  <a:lnTo>
                    <a:pt x="11393" y="7783"/>
                  </a:lnTo>
                  <a:lnTo>
                    <a:pt x="11657" y="7610"/>
                  </a:lnTo>
                  <a:lnTo>
                    <a:pt x="11920" y="7456"/>
                  </a:lnTo>
                  <a:lnTo>
                    <a:pt x="12165" y="7322"/>
                  </a:lnTo>
                  <a:lnTo>
                    <a:pt x="12391" y="7168"/>
                  </a:lnTo>
                  <a:lnTo>
                    <a:pt x="12617" y="7033"/>
                  </a:lnTo>
                  <a:lnTo>
                    <a:pt x="12824" y="6918"/>
                  </a:lnTo>
                  <a:lnTo>
                    <a:pt x="13032" y="6803"/>
                  </a:lnTo>
                  <a:lnTo>
                    <a:pt x="13220" y="6688"/>
                  </a:lnTo>
                  <a:lnTo>
                    <a:pt x="15103" y="9685"/>
                  </a:lnTo>
                  <a:lnTo>
                    <a:pt x="15141" y="9705"/>
                  </a:lnTo>
                  <a:lnTo>
                    <a:pt x="15160" y="9762"/>
                  </a:lnTo>
                  <a:lnTo>
                    <a:pt x="15160" y="9897"/>
                  </a:lnTo>
                  <a:lnTo>
                    <a:pt x="15141" y="10031"/>
                  </a:lnTo>
                  <a:lnTo>
                    <a:pt x="15084" y="10127"/>
                  </a:lnTo>
                  <a:lnTo>
                    <a:pt x="15028" y="10204"/>
                  </a:lnTo>
                  <a:lnTo>
                    <a:pt x="14915" y="10300"/>
                  </a:lnTo>
                  <a:lnTo>
                    <a:pt x="14802" y="10358"/>
                  </a:lnTo>
                  <a:lnTo>
                    <a:pt x="14651" y="10454"/>
                  </a:lnTo>
                  <a:lnTo>
                    <a:pt x="14444" y="10569"/>
                  </a:lnTo>
                  <a:lnTo>
                    <a:pt x="14161" y="10723"/>
                  </a:lnTo>
                  <a:lnTo>
                    <a:pt x="13860" y="10896"/>
                  </a:lnTo>
                  <a:lnTo>
                    <a:pt x="13484" y="11088"/>
                  </a:lnTo>
                  <a:lnTo>
                    <a:pt x="13107" y="11319"/>
                  </a:lnTo>
                  <a:lnTo>
                    <a:pt x="12730" y="11530"/>
                  </a:lnTo>
                  <a:lnTo>
                    <a:pt x="12335" y="11761"/>
                  </a:lnTo>
                  <a:lnTo>
                    <a:pt x="11939" y="11991"/>
                  </a:lnTo>
                  <a:lnTo>
                    <a:pt x="11563" y="12203"/>
                  </a:lnTo>
                  <a:lnTo>
                    <a:pt x="11224" y="12395"/>
                  </a:lnTo>
                  <a:lnTo>
                    <a:pt x="10922" y="12587"/>
                  </a:lnTo>
                  <a:lnTo>
                    <a:pt x="10659" y="12741"/>
                  </a:lnTo>
                  <a:lnTo>
                    <a:pt x="10452" y="12837"/>
                  </a:lnTo>
                  <a:lnTo>
                    <a:pt x="10282" y="12933"/>
                  </a:lnTo>
                  <a:lnTo>
                    <a:pt x="10226" y="12972"/>
                  </a:lnTo>
                  <a:lnTo>
                    <a:pt x="10226" y="12972"/>
                  </a:lnTo>
                  <a:lnTo>
                    <a:pt x="10226" y="12972"/>
                  </a:lnTo>
                  <a:lnTo>
                    <a:pt x="10188" y="13010"/>
                  </a:lnTo>
                  <a:lnTo>
                    <a:pt x="10094" y="12972"/>
                  </a:lnTo>
                  <a:lnTo>
                    <a:pt x="9924" y="12914"/>
                  </a:lnTo>
                  <a:lnTo>
                    <a:pt x="9680" y="12722"/>
                  </a:lnTo>
                  <a:lnTo>
                    <a:pt x="9680" y="13048"/>
                  </a:lnTo>
                  <a:lnTo>
                    <a:pt x="9811" y="13125"/>
                  </a:lnTo>
                  <a:lnTo>
                    <a:pt x="9943" y="13202"/>
                  </a:lnTo>
                  <a:lnTo>
                    <a:pt x="10056" y="13241"/>
                  </a:lnTo>
                  <a:lnTo>
                    <a:pt x="10131" y="13241"/>
                  </a:lnTo>
                  <a:lnTo>
                    <a:pt x="10226" y="13241"/>
                  </a:lnTo>
                  <a:lnTo>
                    <a:pt x="10282" y="13221"/>
                  </a:lnTo>
                  <a:lnTo>
                    <a:pt x="10339" y="13221"/>
                  </a:lnTo>
                  <a:lnTo>
                    <a:pt x="10357" y="13202"/>
                  </a:lnTo>
                  <a:lnTo>
                    <a:pt x="10414" y="13164"/>
                  </a:lnTo>
                  <a:lnTo>
                    <a:pt x="10546" y="13087"/>
                  </a:lnTo>
                  <a:lnTo>
                    <a:pt x="10753" y="12952"/>
                  </a:lnTo>
                  <a:lnTo>
                    <a:pt x="10998" y="12799"/>
                  </a:lnTo>
                  <a:lnTo>
                    <a:pt x="11318" y="12626"/>
                  </a:lnTo>
                  <a:lnTo>
                    <a:pt x="11657" y="12433"/>
                  </a:lnTo>
                  <a:lnTo>
                    <a:pt x="12033" y="12222"/>
                  </a:lnTo>
                  <a:lnTo>
                    <a:pt x="12410" y="12011"/>
                  </a:lnTo>
                  <a:lnTo>
                    <a:pt x="12806" y="11761"/>
                  </a:lnTo>
                  <a:lnTo>
                    <a:pt x="13201" y="11530"/>
                  </a:lnTo>
                  <a:lnTo>
                    <a:pt x="13597" y="11338"/>
                  </a:lnTo>
                  <a:lnTo>
                    <a:pt x="13935" y="11146"/>
                  </a:lnTo>
                  <a:lnTo>
                    <a:pt x="14256" y="10954"/>
                  </a:lnTo>
                  <a:lnTo>
                    <a:pt x="14538" y="10800"/>
                  </a:lnTo>
                  <a:lnTo>
                    <a:pt x="14764" y="10704"/>
                  </a:lnTo>
                  <a:lnTo>
                    <a:pt x="14915" y="10608"/>
                  </a:lnTo>
                  <a:lnTo>
                    <a:pt x="15084" y="10493"/>
                  </a:lnTo>
                  <a:lnTo>
                    <a:pt x="15216" y="10396"/>
                  </a:lnTo>
                  <a:lnTo>
                    <a:pt x="15310" y="10262"/>
                  </a:lnTo>
                  <a:lnTo>
                    <a:pt x="15367" y="10108"/>
                  </a:lnTo>
                  <a:lnTo>
                    <a:pt x="15386" y="9897"/>
                  </a:lnTo>
                  <a:lnTo>
                    <a:pt x="15386" y="9724"/>
                  </a:lnTo>
                  <a:lnTo>
                    <a:pt x="15348" y="9589"/>
                  </a:lnTo>
                  <a:lnTo>
                    <a:pt x="15329" y="9551"/>
                  </a:lnTo>
                  <a:lnTo>
                    <a:pt x="15254" y="9436"/>
                  </a:lnTo>
                  <a:lnTo>
                    <a:pt x="15065" y="9147"/>
                  </a:lnTo>
                  <a:lnTo>
                    <a:pt x="14802" y="8725"/>
                  </a:lnTo>
                  <a:lnTo>
                    <a:pt x="14482" y="8225"/>
                  </a:lnTo>
                  <a:lnTo>
                    <a:pt x="14161" y="7706"/>
                  </a:lnTo>
                  <a:lnTo>
                    <a:pt x="13860" y="7226"/>
                  </a:lnTo>
                  <a:lnTo>
                    <a:pt x="13597" y="6822"/>
                  </a:lnTo>
                  <a:lnTo>
                    <a:pt x="13446" y="6553"/>
                  </a:lnTo>
                  <a:lnTo>
                    <a:pt x="13540" y="6495"/>
                  </a:lnTo>
                  <a:lnTo>
                    <a:pt x="13653" y="6419"/>
                  </a:lnTo>
                  <a:lnTo>
                    <a:pt x="13747" y="6361"/>
                  </a:lnTo>
                  <a:lnTo>
                    <a:pt x="13822" y="6303"/>
                  </a:lnTo>
                  <a:lnTo>
                    <a:pt x="13822" y="6342"/>
                  </a:lnTo>
                  <a:lnTo>
                    <a:pt x="14199" y="6092"/>
                  </a:lnTo>
                  <a:lnTo>
                    <a:pt x="15084" y="5515"/>
                  </a:lnTo>
                  <a:lnTo>
                    <a:pt x="15197" y="5496"/>
                  </a:lnTo>
                  <a:lnTo>
                    <a:pt x="15348" y="5496"/>
                  </a:lnTo>
                  <a:lnTo>
                    <a:pt x="15517" y="5554"/>
                  </a:lnTo>
                  <a:lnTo>
                    <a:pt x="15725" y="5765"/>
                  </a:lnTo>
                  <a:lnTo>
                    <a:pt x="15819" y="5957"/>
                  </a:lnTo>
                  <a:lnTo>
                    <a:pt x="16045" y="6284"/>
                  </a:lnTo>
                  <a:lnTo>
                    <a:pt x="16327" y="6764"/>
                  </a:lnTo>
                  <a:lnTo>
                    <a:pt x="16647" y="7360"/>
                  </a:lnTo>
                  <a:lnTo>
                    <a:pt x="17043" y="8014"/>
                  </a:lnTo>
                  <a:lnTo>
                    <a:pt x="17476" y="8744"/>
                  </a:lnTo>
                  <a:lnTo>
                    <a:pt x="17928" y="9493"/>
                  </a:lnTo>
                  <a:lnTo>
                    <a:pt x="18417" y="10300"/>
                  </a:lnTo>
                  <a:lnTo>
                    <a:pt x="18888" y="11088"/>
                  </a:lnTo>
                  <a:lnTo>
                    <a:pt x="19321" y="11876"/>
                  </a:lnTo>
                  <a:lnTo>
                    <a:pt x="19754" y="12587"/>
                  </a:lnTo>
                  <a:lnTo>
                    <a:pt x="20150" y="13241"/>
                  </a:lnTo>
                  <a:lnTo>
                    <a:pt x="20470" y="13798"/>
                  </a:lnTo>
                  <a:lnTo>
                    <a:pt x="20753" y="14259"/>
                  </a:lnTo>
                  <a:lnTo>
                    <a:pt x="20922" y="14567"/>
                  </a:lnTo>
                  <a:lnTo>
                    <a:pt x="21035" y="14759"/>
                  </a:lnTo>
                  <a:lnTo>
                    <a:pt x="21073" y="14932"/>
                  </a:lnTo>
                  <a:lnTo>
                    <a:pt x="21110" y="15220"/>
                  </a:lnTo>
                  <a:lnTo>
                    <a:pt x="21016" y="15527"/>
                  </a:lnTo>
                  <a:lnTo>
                    <a:pt x="20715" y="15816"/>
                  </a:lnTo>
                  <a:lnTo>
                    <a:pt x="20432" y="15354"/>
                  </a:lnTo>
                  <a:lnTo>
                    <a:pt x="20037" y="14663"/>
                  </a:lnTo>
                  <a:lnTo>
                    <a:pt x="19566" y="13856"/>
                  </a:lnTo>
                  <a:lnTo>
                    <a:pt x="19058" y="13010"/>
                  </a:lnTo>
                  <a:lnTo>
                    <a:pt x="18587" y="12164"/>
                  </a:lnTo>
                  <a:lnTo>
                    <a:pt x="18154" y="11415"/>
                  </a:lnTo>
                  <a:lnTo>
                    <a:pt x="17815" y="10838"/>
                  </a:lnTo>
                  <a:lnTo>
                    <a:pt x="17627" y="10493"/>
                  </a:lnTo>
                  <a:lnTo>
                    <a:pt x="17495" y="10320"/>
                  </a:lnTo>
                  <a:lnTo>
                    <a:pt x="17363" y="10185"/>
                  </a:lnTo>
                  <a:lnTo>
                    <a:pt x="17212" y="10108"/>
                  </a:lnTo>
                  <a:lnTo>
                    <a:pt x="17080" y="10031"/>
                  </a:lnTo>
                  <a:lnTo>
                    <a:pt x="16930" y="10012"/>
                  </a:lnTo>
                  <a:lnTo>
                    <a:pt x="16798" y="10012"/>
                  </a:lnTo>
                  <a:lnTo>
                    <a:pt x="16666" y="10012"/>
                  </a:lnTo>
                  <a:lnTo>
                    <a:pt x="16591" y="10031"/>
                  </a:lnTo>
                  <a:lnTo>
                    <a:pt x="16572" y="10031"/>
                  </a:lnTo>
                  <a:lnTo>
                    <a:pt x="16572" y="10031"/>
                  </a:lnTo>
                  <a:lnTo>
                    <a:pt x="16515" y="10051"/>
                  </a:lnTo>
                  <a:lnTo>
                    <a:pt x="16421" y="10127"/>
                  </a:lnTo>
                  <a:lnTo>
                    <a:pt x="16233" y="10223"/>
                  </a:lnTo>
                  <a:lnTo>
                    <a:pt x="16026" y="10358"/>
                  </a:lnTo>
                  <a:lnTo>
                    <a:pt x="15762" y="10512"/>
                  </a:lnTo>
                  <a:lnTo>
                    <a:pt x="15442" y="10723"/>
                  </a:lnTo>
                  <a:lnTo>
                    <a:pt x="15084" y="10915"/>
                  </a:lnTo>
                  <a:lnTo>
                    <a:pt x="14726" y="11146"/>
                  </a:lnTo>
                  <a:lnTo>
                    <a:pt x="14331" y="11377"/>
                  </a:lnTo>
                  <a:lnTo>
                    <a:pt x="13917" y="11646"/>
                  </a:lnTo>
                  <a:lnTo>
                    <a:pt x="13484" y="11915"/>
                  </a:lnTo>
                  <a:lnTo>
                    <a:pt x="13050" y="12164"/>
                  </a:lnTo>
                  <a:lnTo>
                    <a:pt x="12617" y="12433"/>
                  </a:lnTo>
                  <a:lnTo>
                    <a:pt x="12184" y="12683"/>
                  </a:lnTo>
                  <a:lnTo>
                    <a:pt x="11770" y="12952"/>
                  </a:lnTo>
                  <a:lnTo>
                    <a:pt x="11356" y="13202"/>
                  </a:lnTo>
                  <a:lnTo>
                    <a:pt x="11356" y="13490"/>
                  </a:lnTo>
                  <a:lnTo>
                    <a:pt x="11751" y="13241"/>
                  </a:lnTo>
                  <a:lnTo>
                    <a:pt x="12165" y="13010"/>
                  </a:lnTo>
                  <a:lnTo>
                    <a:pt x="12561" y="12741"/>
                  </a:lnTo>
                  <a:lnTo>
                    <a:pt x="13013" y="12491"/>
                  </a:lnTo>
                  <a:lnTo>
                    <a:pt x="13446" y="12222"/>
                  </a:lnTo>
                  <a:lnTo>
                    <a:pt x="13860" y="11953"/>
                  </a:lnTo>
                  <a:lnTo>
                    <a:pt x="14256" y="11722"/>
                  </a:lnTo>
                  <a:lnTo>
                    <a:pt x="14670" y="11473"/>
                  </a:lnTo>
                  <a:lnTo>
                    <a:pt x="15047" y="11242"/>
                  </a:lnTo>
                  <a:lnTo>
                    <a:pt x="15423" y="11031"/>
                  </a:lnTo>
                  <a:lnTo>
                    <a:pt x="15725" y="10838"/>
                  </a:lnTo>
                  <a:lnTo>
                    <a:pt x="16007" y="10685"/>
                  </a:lnTo>
                  <a:lnTo>
                    <a:pt x="16252" y="10512"/>
                  </a:lnTo>
                  <a:lnTo>
                    <a:pt x="16459" y="10416"/>
                  </a:lnTo>
                  <a:lnTo>
                    <a:pt x="16591" y="10320"/>
                  </a:lnTo>
                  <a:lnTo>
                    <a:pt x="16666" y="10281"/>
                  </a:lnTo>
                  <a:lnTo>
                    <a:pt x="16723" y="10281"/>
                  </a:lnTo>
                  <a:lnTo>
                    <a:pt x="16779" y="10262"/>
                  </a:lnTo>
                  <a:lnTo>
                    <a:pt x="16873" y="10262"/>
                  </a:lnTo>
                  <a:lnTo>
                    <a:pt x="16986" y="10281"/>
                  </a:lnTo>
                  <a:lnTo>
                    <a:pt x="17080" y="10320"/>
                  </a:lnTo>
                  <a:lnTo>
                    <a:pt x="17193" y="10396"/>
                  </a:lnTo>
                  <a:lnTo>
                    <a:pt x="17306" y="10493"/>
                  </a:lnTo>
                  <a:lnTo>
                    <a:pt x="17419" y="10627"/>
                  </a:lnTo>
                  <a:lnTo>
                    <a:pt x="17570" y="10896"/>
                  </a:lnTo>
                  <a:lnTo>
                    <a:pt x="17796" y="11319"/>
                  </a:lnTo>
                  <a:lnTo>
                    <a:pt x="18135" y="11876"/>
                  </a:lnTo>
                  <a:lnTo>
                    <a:pt x="18493" y="12510"/>
                  </a:lnTo>
                  <a:lnTo>
                    <a:pt x="18888" y="13202"/>
                  </a:lnTo>
                  <a:lnTo>
                    <a:pt x="19303" y="13913"/>
                  </a:lnTo>
                  <a:lnTo>
                    <a:pt x="19698" y="14567"/>
                  </a:lnTo>
                  <a:lnTo>
                    <a:pt x="20037" y="15162"/>
                  </a:lnTo>
                  <a:lnTo>
                    <a:pt x="14293" y="18717"/>
                  </a:lnTo>
                  <a:lnTo>
                    <a:pt x="14293" y="19025"/>
                  </a:lnTo>
                  <a:lnTo>
                    <a:pt x="20169" y="15393"/>
                  </a:lnTo>
                  <a:lnTo>
                    <a:pt x="20263" y="15547"/>
                  </a:lnTo>
                  <a:lnTo>
                    <a:pt x="20338" y="15681"/>
                  </a:lnTo>
                  <a:lnTo>
                    <a:pt x="20432" y="15816"/>
                  </a:lnTo>
                  <a:lnTo>
                    <a:pt x="20489" y="15931"/>
                  </a:lnTo>
                  <a:lnTo>
                    <a:pt x="20263" y="16065"/>
                  </a:lnTo>
                  <a:lnTo>
                    <a:pt x="19924" y="16238"/>
                  </a:lnTo>
                  <a:lnTo>
                    <a:pt x="19566" y="16450"/>
                  </a:lnTo>
                  <a:lnTo>
                    <a:pt x="19133" y="16700"/>
                  </a:lnTo>
                  <a:lnTo>
                    <a:pt x="18643" y="16988"/>
                  </a:lnTo>
                  <a:lnTo>
                    <a:pt x="18154" y="17295"/>
                  </a:lnTo>
                  <a:lnTo>
                    <a:pt x="17608" y="17622"/>
                  </a:lnTo>
                  <a:lnTo>
                    <a:pt x="17062" y="17968"/>
                  </a:lnTo>
                  <a:lnTo>
                    <a:pt x="16497" y="18295"/>
                  </a:lnTo>
                  <a:lnTo>
                    <a:pt x="15932" y="18641"/>
                  </a:lnTo>
                  <a:lnTo>
                    <a:pt x="15386" y="18986"/>
                  </a:lnTo>
                  <a:lnTo>
                    <a:pt x="14877" y="19313"/>
                  </a:lnTo>
                  <a:lnTo>
                    <a:pt x="14369" y="19601"/>
                  </a:lnTo>
                  <a:lnTo>
                    <a:pt x="13917" y="19890"/>
                  </a:lnTo>
                  <a:lnTo>
                    <a:pt x="13502" y="20159"/>
                  </a:lnTo>
                  <a:lnTo>
                    <a:pt x="13126" y="20370"/>
                  </a:lnTo>
                  <a:lnTo>
                    <a:pt x="13126" y="20966"/>
                  </a:lnTo>
                  <a:lnTo>
                    <a:pt x="13484" y="20754"/>
                  </a:lnTo>
                  <a:lnTo>
                    <a:pt x="13898" y="20505"/>
                  </a:lnTo>
                  <a:lnTo>
                    <a:pt x="14369" y="20197"/>
                  </a:lnTo>
                  <a:lnTo>
                    <a:pt x="14896" y="19870"/>
                  </a:lnTo>
                  <a:lnTo>
                    <a:pt x="15461" y="19544"/>
                  </a:lnTo>
                  <a:lnTo>
                    <a:pt x="16063" y="19159"/>
                  </a:lnTo>
                  <a:lnTo>
                    <a:pt x="16666" y="18775"/>
                  </a:lnTo>
                  <a:lnTo>
                    <a:pt x="17288" y="18410"/>
                  </a:lnTo>
                  <a:lnTo>
                    <a:pt x="17890" y="18045"/>
                  </a:lnTo>
                  <a:lnTo>
                    <a:pt x="18455" y="17699"/>
                  </a:lnTo>
                  <a:lnTo>
                    <a:pt x="19020" y="17372"/>
                  </a:lnTo>
                  <a:lnTo>
                    <a:pt x="19510" y="17046"/>
                  </a:lnTo>
                  <a:lnTo>
                    <a:pt x="19943" y="16796"/>
                  </a:lnTo>
                  <a:lnTo>
                    <a:pt x="20319" y="16584"/>
                  </a:lnTo>
                  <a:lnTo>
                    <a:pt x="20621" y="16431"/>
                  </a:lnTo>
                  <a:lnTo>
                    <a:pt x="20828" y="16315"/>
                  </a:lnTo>
                  <a:lnTo>
                    <a:pt x="21129" y="16142"/>
                  </a:lnTo>
                  <a:lnTo>
                    <a:pt x="21336" y="15950"/>
                  </a:lnTo>
                  <a:lnTo>
                    <a:pt x="21468" y="15700"/>
                  </a:lnTo>
                  <a:lnTo>
                    <a:pt x="21562" y="15431"/>
                  </a:lnTo>
                  <a:lnTo>
                    <a:pt x="21600" y="15201"/>
                  </a:lnTo>
                  <a:lnTo>
                    <a:pt x="21581" y="14951"/>
                  </a:lnTo>
                  <a:lnTo>
                    <a:pt x="21562" y="14701"/>
                  </a:lnTo>
                  <a:lnTo>
                    <a:pt x="21487" y="14528"/>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21" name="Shape 3021"/>
            <p:cNvSpPr/>
            <p:nvPr/>
          </p:nvSpPr>
          <p:spPr>
            <a:xfrm>
              <a:off x="343181" y="164347"/>
              <a:ext cx="259646" cy="205459"/>
            </a:xfrm>
            <a:custGeom>
              <a:avLst/>
              <a:gdLst/>
              <a:ahLst/>
              <a:cxnLst>
                <a:cxn ang="0">
                  <a:pos x="wd2" y="hd2"/>
                </a:cxn>
                <a:cxn ang="5400000">
                  <a:pos x="wd2" y="hd2"/>
                </a:cxn>
                <a:cxn ang="10800000">
                  <a:pos x="wd2" y="hd2"/>
                </a:cxn>
                <a:cxn ang="16200000">
                  <a:pos x="wd2" y="hd2"/>
                </a:cxn>
              </a:cxnLst>
              <a:rect l="0" t="0" r="r" b="b"/>
              <a:pathLst>
                <a:path w="21600" h="21600" extrusionOk="0">
                  <a:moveTo>
                    <a:pt x="21600" y="13530"/>
                  </a:moveTo>
                  <a:lnTo>
                    <a:pt x="20483" y="12818"/>
                  </a:lnTo>
                  <a:lnTo>
                    <a:pt x="1397" y="0"/>
                  </a:lnTo>
                  <a:lnTo>
                    <a:pt x="0" y="949"/>
                  </a:lnTo>
                  <a:lnTo>
                    <a:pt x="18993" y="13530"/>
                  </a:lnTo>
                  <a:lnTo>
                    <a:pt x="9869" y="19820"/>
                  </a:lnTo>
                  <a:lnTo>
                    <a:pt x="9869" y="21600"/>
                  </a:lnTo>
                  <a:lnTo>
                    <a:pt x="20483" y="14242"/>
                  </a:lnTo>
                  <a:lnTo>
                    <a:pt x="21600" y="1353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22" name="Shape 3022"/>
            <p:cNvSpPr/>
            <p:nvPr/>
          </p:nvSpPr>
          <p:spPr>
            <a:xfrm>
              <a:off x="636692" y="180151"/>
              <a:ext cx="130952" cy="92570"/>
            </a:xfrm>
            <a:custGeom>
              <a:avLst/>
              <a:gdLst/>
              <a:ahLst/>
              <a:cxnLst>
                <a:cxn ang="0">
                  <a:pos x="wd2" y="hd2"/>
                </a:cxn>
                <a:cxn ang="5400000">
                  <a:pos x="wd2" y="hd2"/>
                </a:cxn>
                <a:cxn ang="10800000">
                  <a:pos x="wd2" y="hd2"/>
                </a:cxn>
                <a:cxn ang="16200000">
                  <a:pos x="wd2" y="hd2"/>
                </a:cxn>
              </a:cxnLst>
              <a:rect l="0" t="0" r="r" b="b"/>
              <a:pathLst>
                <a:path w="21600" h="21600" extrusionOk="0">
                  <a:moveTo>
                    <a:pt x="6145" y="21067"/>
                  </a:moveTo>
                  <a:lnTo>
                    <a:pt x="6890" y="21600"/>
                  </a:lnTo>
                  <a:lnTo>
                    <a:pt x="7262" y="21333"/>
                  </a:lnTo>
                  <a:lnTo>
                    <a:pt x="7262" y="17067"/>
                  </a:lnTo>
                  <a:lnTo>
                    <a:pt x="7076" y="17333"/>
                  </a:lnTo>
                  <a:lnTo>
                    <a:pt x="4097" y="14400"/>
                  </a:lnTo>
                  <a:lnTo>
                    <a:pt x="7448" y="10933"/>
                  </a:lnTo>
                  <a:lnTo>
                    <a:pt x="10986" y="13333"/>
                  </a:lnTo>
                  <a:lnTo>
                    <a:pt x="7262" y="17067"/>
                  </a:lnTo>
                  <a:lnTo>
                    <a:pt x="7262" y="21333"/>
                  </a:lnTo>
                  <a:lnTo>
                    <a:pt x="7634" y="21067"/>
                  </a:lnTo>
                  <a:lnTo>
                    <a:pt x="12662" y="15733"/>
                  </a:lnTo>
                  <a:lnTo>
                    <a:pt x="12662" y="10933"/>
                  </a:lnTo>
                  <a:lnTo>
                    <a:pt x="9869" y="8800"/>
                  </a:lnTo>
                  <a:lnTo>
                    <a:pt x="14338" y="4267"/>
                  </a:lnTo>
                  <a:lnTo>
                    <a:pt x="17317" y="6933"/>
                  </a:lnTo>
                  <a:lnTo>
                    <a:pt x="13034" y="11200"/>
                  </a:lnTo>
                  <a:lnTo>
                    <a:pt x="12662" y="10933"/>
                  </a:lnTo>
                  <a:lnTo>
                    <a:pt x="12662" y="15733"/>
                  </a:lnTo>
                  <a:lnTo>
                    <a:pt x="20110" y="8267"/>
                  </a:lnTo>
                  <a:lnTo>
                    <a:pt x="21600" y="6667"/>
                  </a:lnTo>
                  <a:lnTo>
                    <a:pt x="20110" y="5333"/>
                  </a:lnTo>
                  <a:lnTo>
                    <a:pt x="14897" y="533"/>
                  </a:lnTo>
                  <a:lnTo>
                    <a:pt x="14152" y="0"/>
                  </a:lnTo>
                  <a:lnTo>
                    <a:pt x="13407" y="800"/>
                  </a:lnTo>
                  <a:lnTo>
                    <a:pt x="1490" y="12800"/>
                  </a:lnTo>
                  <a:lnTo>
                    <a:pt x="0" y="14400"/>
                  </a:lnTo>
                  <a:lnTo>
                    <a:pt x="1303" y="15733"/>
                  </a:lnTo>
                  <a:lnTo>
                    <a:pt x="6145" y="2106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23" name="Shape 3023"/>
            <p:cNvSpPr/>
            <p:nvPr/>
          </p:nvSpPr>
          <p:spPr>
            <a:xfrm>
              <a:off x="848923" y="351743"/>
              <a:ext cx="149015" cy="177801"/>
            </a:xfrm>
            <a:custGeom>
              <a:avLst/>
              <a:gdLst/>
              <a:ahLst/>
              <a:cxnLst>
                <a:cxn ang="0">
                  <a:pos x="wd2" y="hd2"/>
                </a:cxn>
                <a:cxn ang="5400000">
                  <a:pos x="wd2" y="hd2"/>
                </a:cxn>
                <a:cxn ang="10800000">
                  <a:pos x="wd2" y="hd2"/>
                </a:cxn>
                <a:cxn ang="16200000">
                  <a:pos x="wd2" y="hd2"/>
                </a:cxn>
              </a:cxnLst>
              <a:rect l="0" t="0" r="r" b="b"/>
              <a:pathLst>
                <a:path w="21600" h="21600" extrusionOk="0">
                  <a:moveTo>
                    <a:pt x="21600" y="15623"/>
                  </a:moveTo>
                  <a:lnTo>
                    <a:pt x="21436" y="15487"/>
                  </a:lnTo>
                  <a:lnTo>
                    <a:pt x="9818" y="543"/>
                  </a:lnTo>
                  <a:lnTo>
                    <a:pt x="9491" y="408"/>
                  </a:lnTo>
                  <a:lnTo>
                    <a:pt x="9164" y="272"/>
                  </a:lnTo>
                  <a:lnTo>
                    <a:pt x="9000" y="272"/>
                  </a:lnTo>
                  <a:lnTo>
                    <a:pt x="8509" y="136"/>
                  </a:lnTo>
                  <a:lnTo>
                    <a:pt x="7691" y="136"/>
                  </a:lnTo>
                  <a:lnTo>
                    <a:pt x="6709" y="0"/>
                  </a:lnTo>
                  <a:lnTo>
                    <a:pt x="5564" y="0"/>
                  </a:lnTo>
                  <a:lnTo>
                    <a:pt x="4418" y="136"/>
                  </a:lnTo>
                  <a:lnTo>
                    <a:pt x="3273" y="272"/>
                  </a:lnTo>
                  <a:lnTo>
                    <a:pt x="2127" y="679"/>
                  </a:lnTo>
                  <a:lnTo>
                    <a:pt x="491" y="2174"/>
                  </a:lnTo>
                  <a:lnTo>
                    <a:pt x="0" y="3804"/>
                  </a:lnTo>
                  <a:lnTo>
                    <a:pt x="0" y="5434"/>
                  </a:lnTo>
                  <a:lnTo>
                    <a:pt x="0" y="6113"/>
                  </a:lnTo>
                  <a:lnTo>
                    <a:pt x="0" y="6249"/>
                  </a:lnTo>
                  <a:lnTo>
                    <a:pt x="164" y="6385"/>
                  </a:lnTo>
                  <a:lnTo>
                    <a:pt x="4582" y="11955"/>
                  </a:lnTo>
                  <a:lnTo>
                    <a:pt x="4582" y="8694"/>
                  </a:lnTo>
                  <a:lnTo>
                    <a:pt x="1964" y="5570"/>
                  </a:lnTo>
                  <a:lnTo>
                    <a:pt x="1964" y="5026"/>
                  </a:lnTo>
                  <a:lnTo>
                    <a:pt x="2127" y="3804"/>
                  </a:lnTo>
                  <a:lnTo>
                    <a:pt x="2618" y="2989"/>
                  </a:lnTo>
                  <a:lnTo>
                    <a:pt x="3273" y="2174"/>
                  </a:lnTo>
                  <a:lnTo>
                    <a:pt x="4582" y="1766"/>
                  </a:lnTo>
                  <a:lnTo>
                    <a:pt x="6218" y="1630"/>
                  </a:lnTo>
                  <a:lnTo>
                    <a:pt x="7364" y="1766"/>
                  </a:lnTo>
                  <a:lnTo>
                    <a:pt x="8182" y="2038"/>
                  </a:lnTo>
                  <a:lnTo>
                    <a:pt x="12273" y="6928"/>
                  </a:lnTo>
                  <a:lnTo>
                    <a:pt x="5727" y="10460"/>
                  </a:lnTo>
                  <a:lnTo>
                    <a:pt x="4582" y="8694"/>
                  </a:lnTo>
                  <a:lnTo>
                    <a:pt x="4582" y="11955"/>
                  </a:lnTo>
                  <a:lnTo>
                    <a:pt x="11455" y="20921"/>
                  </a:lnTo>
                  <a:lnTo>
                    <a:pt x="11618" y="21057"/>
                  </a:lnTo>
                  <a:lnTo>
                    <a:pt x="11945" y="21192"/>
                  </a:lnTo>
                  <a:lnTo>
                    <a:pt x="12273" y="21192"/>
                  </a:lnTo>
                  <a:lnTo>
                    <a:pt x="12927" y="21464"/>
                  </a:lnTo>
                  <a:lnTo>
                    <a:pt x="13909" y="21600"/>
                  </a:lnTo>
                  <a:lnTo>
                    <a:pt x="15218" y="21600"/>
                  </a:lnTo>
                  <a:lnTo>
                    <a:pt x="15218" y="19834"/>
                  </a:lnTo>
                  <a:lnTo>
                    <a:pt x="14400" y="19834"/>
                  </a:lnTo>
                  <a:lnTo>
                    <a:pt x="13909" y="19698"/>
                  </a:lnTo>
                  <a:lnTo>
                    <a:pt x="13582" y="19698"/>
                  </a:lnTo>
                  <a:lnTo>
                    <a:pt x="13091" y="19698"/>
                  </a:lnTo>
                  <a:lnTo>
                    <a:pt x="6873" y="11819"/>
                  </a:lnTo>
                  <a:lnTo>
                    <a:pt x="13418" y="8423"/>
                  </a:lnTo>
                  <a:lnTo>
                    <a:pt x="19636" y="16166"/>
                  </a:lnTo>
                  <a:lnTo>
                    <a:pt x="19309" y="16845"/>
                  </a:lnTo>
                  <a:lnTo>
                    <a:pt x="18982" y="17796"/>
                  </a:lnTo>
                  <a:lnTo>
                    <a:pt x="18491" y="18611"/>
                  </a:lnTo>
                  <a:lnTo>
                    <a:pt x="17345" y="19426"/>
                  </a:lnTo>
                  <a:lnTo>
                    <a:pt x="16691" y="19562"/>
                  </a:lnTo>
                  <a:lnTo>
                    <a:pt x="16200" y="19562"/>
                  </a:lnTo>
                  <a:lnTo>
                    <a:pt x="15545" y="19698"/>
                  </a:lnTo>
                  <a:lnTo>
                    <a:pt x="15218" y="19834"/>
                  </a:lnTo>
                  <a:lnTo>
                    <a:pt x="15218" y="21600"/>
                  </a:lnTo>
                  <a:lnTo>
                    <a:pt x="16036" y="21600"/>
                  </a:lnTo>
                  <a:lnTo>
                    <a:pt x="16691" y="21464"/>
                  </a:lnTo>
                  <a:lnTo>
                    <a:pt x="17509" y="21192"/>
                  </a:lnTo>
                  <a:lnTo>
                    <a:pt x="18164" y="20921"/>
                  </a:lnTo>
                  <a:lnTo>
                    <a:pt x="20127" y="19562"/>
                  </a:lnTo>
                  <a:lnTo>
                    <a:pt x="21273" y="17932"/>
                  </a:lnTo>
                  <a:lnTo>
                    <a:pt x="21600" y="16574"/>
                  </a:lnTo>
                  <a:lnTo>
                    <a:pt x="21600" y="15894"/>
                  </a:lnTo>
                  <a:lnTo>
                    <a:pt x="21600" y="15623"/>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3027" name="Group 3027"/>
          <p:cNvGrpSpPr/>
          <p:nvPr/>
        </p:nvGrpSpPr>
        <p:grpSpPr>
          <a:xfrm rot="5400000">
            <a:off x="5876652" y="4360271"/>
            <a:ext cx="1035596" cy="647701"/>
            <a:chOff x="0" y="0"/>
            <a:chExt cx="1035594" cy="647700"/>
          </a:xfrm>
        </p:grpSpPr>
        <p:sp>
          <p:nvSpPr>
            <p:cNvPr id="3025" name="Shape 3025"/>
            <p:cNvSpPr/>
            <p:nvPr/>
          </p:nvSpPr>
          <p:spPr>
            <a:xfrm>
              <a:off x="456986"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26" name="Shape 3026"/>
            <p:cNvSpPr/>
            <p:nvPr/>
          </p:nvSpPr>
          <p:spPr>
            <a:xfrm rot="10800000">
              <a:off x="0" y="0"/>
              <a:ext cx="578609"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031" name="Group 3031"/>
          <p:cNvGrpSpPr/>
          <p:nvPr/>
        </p:nvGrpSpPr>
        <p:grpSpPr>
          <a:xfrm>
            <a:off x="5206999" y="546099"/>
            <a:ext cx="2487509" cy="1145990"/>
            <a:chOff x="0" y="0"/>
            <a:chExt cx="2487507" cy="1145989"/>
          </a:xfrm>
        </p:grpSpPr>
        <p:sp>
          <p:nvSpPr>
            <p:cNvPr id="3028" name="Shape 3028"/>
            <p:cNvSpPr/>
            <p:nvPr/>
          </p:nvSpPr>
          <p:spPr>
            <a:xfrm rot="5400000">
              <a:off x="710612" y="293646"/>
              <a:ext cx="1005331" cy="699356"/>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470" y="3811"/>
                  </a:lnTo>
                  <a:lnTo>
                    <a:pt x="470" y="17789"/>
                  </a:lnTo>
                  <a:lnTo>
                    <a:pt x="0" y="17789"/>
                  </a:lnTo>
                  <a:close/>
                  <a:moveTo>
                    <a:pt x="939" y="3811"/>
                  </a:moveTo>
                  <a:lnTo>
                    <a:pt x="1878" y="3811"/>
                  </a:lnTo>
                  <a:lnTo>
                    <a:pt x="1878" y="17789"/>
                  </a:lnTo>
                  <a:lnTo>
                    <a:pt x="939" y="17789"/>
                  </a:lnTo>
                  <a:close/>
                  <a:moveTo>
                    <a:pt x="2348" y="3811"/>
                  </a:moveTo>
                  <a:lnTo>
                    <a:pt x="10410" y="3811"/>
                  </a:lnTo>
                  <a:lnTo>
                    <a:pt x="10410" y="0"/>
                  </a:lnTo>
                  <a:lnTo>
                    <a:pt x="21600" y="10800"/>
                  </a:lnTo>
                  <a:lnTo>
                    <a:pt x="10410" y="21600"/>
                  </a:lnTo>
                  <a:lnTo>
                    <a:pt x="10410" y="17789"/>
                  </a:lnTo>
                  <a:lnTo>
                    <a:pt x="2348"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29" name="Shape 3029"/>
            <p:cNvSpPr/>
            <p:nvPr/>
          </p:nvSpPr>
          <p:spPr>
            <a:xfrm>
              <a:off x="1007158" y="0"/>
              <a:ext cx="1480350"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96" y="3811"/>
                  </a:lnTo>
                  <a:lnTo>
                    <a:pt x="296" y="17789"/>
                  </a:lnTo>
                  <a:lnTo>
                    <a:pt x="0" y="17789"/>
                  </a:lnTo>
                  <a:close/>
                  <a:moveTo>
                    <a:pt x="593" y="3811"/>
                  </a:moveTo>
                  <a:lnTo>
                    <a:pt x="1186" y="3811"/>
                  </a:lnTo>
                  <a:lnTo>
                    <a:pt x="1186" y="17789"/>
                  </a:lnTo>
                  <a:lnTo>
                    <a:pt x="593" y="17789"/>
                  </a:lnTo>
                  <a:close/>
                  <a:moveTo>
                    <a:pt x="1482" y="3811"/>
                  </a:moveTo>
                  <a:lnTo>
                    <a:pt x="14534" y="3811"/>
                  </a:lnTo>
                  <a:lnTo>
                    <a:pt x="14534" y="0"/>
                  </a:lnTo>
                  <a:lnTo>
                    <a:pt x="21600" y="10800"/>
                  </a:lnTo>
                  <a:lnTo>
                    <a:pt x="14534" y="21600"/>
                  </a:lnTo>
                  <a:lnTo>
                    <a:pt x="14534" y="17789"/>
                  </a:lnTo>
                  <a:lnTo>
                    <a:pt x="1482"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30" name="Shape 3030"/>
            <p:cNvSpPr/>
            <p:nvPr/>
          </p:nvSpPr>
          <p:spPr>
            <a:xfrm rot="10800000">
              <a:off x="0" y="-1"/>
              <a:ext cx="1133859"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387" y="3811"/>
                  </a:lnTo>
                  <a:lnTo>
                    <a:pt x="387" y="17789"/>
                  </a:lnTo>
                  <a:lnTo>
                    <a:pt x="0" y="17789"/>
                  </a:lnTo>
                  <a:close/>
                  <a:moveTo>
                    <a:pt x="774" y="3811"/>
                  </a:moveTo>
                  <a:lnTo>
                    <a:pt x="1548" y="3811"/>
                  </a:lnTo>
                  <a:lnTo>
                    <a:pt x="1548" y="17789"/>
                  </a:lnTo>
                  <a:lnTo>
                    <a:pt x="774" y="17789"/>
                  </a:lnTo>
                  <a:close/>
                  <a:moveTo>
                    <a:pt x="1935" y="3811"/>
                  </a:moveTo>
                  <a:lnTo>
                    <a:pt x="12375" y="3811"/>
                  </a:lnTo>
                  <a:lnTo>
                    <a:pt x="12375" y="0"/>
                  </a:lnTo>
                  <a:lnTo>
                    <a:pt x="21600" y="10800"/>
                  </a:lnTo>
                  <a:lnTo>
                    <a:pt x="12375" y="21600"/>
                  </a:lnTo>
                  <a:lnTo>
                    <a:pt x="12375" y="17789"/>
                  </a:lnTo>
                  <a:lnTo>
                    <a:pt x="193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sp>
        <p:nvSpPr>
          <p:cNvPr id="3032" name="Shape 3032"/>
          <p:cNvSpPr/>
          <p:nvPr/>
        </p:nvSpPr>
        <p:spPr>
          <a:xfrm rot="5400000">
            <a:off x="5780285" y="3121249"/>
            <a:ext cx="488058" cy="317501"/>
          </a:xfrm>
          <a:prstGeom prst="rect">
            <a:avLst/>
          </a:prstGeom>
          <a:ln>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00BA63"/>
              </a:buClr>
              <a:defRPr sz="1600" b="1">
                <a:solidFill>
                  <a:srgbClr val="00BA63"/>
                </a:solidFill>
                <a:uFill>
                  <a:solidFill>
                    <a:srgbClr val="00BA63"/>
                  </a:solidFill>
                </a:uFill>
                <a:latin typeface="Calibri"/>
                <a:ea typeface="Calibri"/>
                <a:cs typeface="Calibri"/>
                <a:sym typeface="Calibri"/>
              </a:defRPr>
            </a:lvl1pPr>
          </a:lstStyle>
          <a:p>
            <a:pPr lvl="0">
              <a:defRPr sz="1800" b="0">
                <a:solidFill>
                  <a:srgbClr val="000000"/>
                </a:solidFill>
                <a:uFillTx/>
              </a:defRPr>
            </a:pPr>
            <a:r>
              <a:rPr sz="1600" b="1">
                <a:solidFill>
                  <a:srgbClr val="00BA63"/>
                </a:solidFill>
                <a:uFill>
                  <a:solidFill>
                    <a:srgbClr val="00BA63"/>
                  </a:solidFill>
                </a:uFill>
              </a:rPr>
              <a:t>Data</a:t>
            </a:r>
          </a:p>
        </p:txBody>
      </p:sp>
      <p:sp>
        <p:nvSpPr>
          <p:cNvPr id="3033" name="Shape 3033"/>
          <p:cNvSpPr/>
          <p:nvPr/>
        </p:nvSpPr>
        <p:spPr>
          <a:xfrm rot="5400000">
            <a:off x="6139381" y="3085270"/>
            <a:ext cx="718047" cy="317501"/>
          </a:xfrm>
          <a:prstGeom prst="rect">
            <a:avLst/>
          </a:prstGeom>
          <a:ln>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00BA63"/>
              </a:buClr>
              <a:defRPr sz="1600" b="1">
                <a:solidFill>
                  <a:srgbClr val="00BA63"/>
                </a:solidFill>
                <a:uFill>
                  <a:solidFill>
                    <a:srgbClr val="00BA63"/>
                  </a:solidFill>
                </a:uFill>
                <a:latin typeface="Calibri"/>
                <a:ea typeface="Calibri"/>
                <a:cs typeface="Calibri"/>
                <a:sym typeface="Calibri"/>
              </a:defRPr>
            </a:lvl1pPr>
          </a:lstStyle>
          <a:p>
            <a:pPr lvl="0">
              <a:defRPr sz="1800" b="0">
                <a:solidFill>
                  <a:srgbClr val="000000"/>
                </a:solidFill>
                <a:uFillTx/>
              </a:defRPr>
            </a:pPr>
            <a:r>
              <a:rPr sz="1600" b="1">
                <a:solidFill>
                  <a:srgbClr val="00BA63"/>
                </a:solidFill>
                <a:uFill>
                  <a:solidFill>
                    <a:srgbClr val="00BA63"/>
                  </a:solidFill>
                </a:uFill>
              </a:rPr>
              <a:t>Models</a:t>
            </a:r>
          </a:p>
        </p:txBody>
      </p:sp>
      <p:sp>
        <p:nvSpPr>
          <p:cNvPr id="3034" name="Shape 3034"/>
          <p:cNvSpPr/>
          <p:nvPr/>
        </p:nvSpPr>
        <p:spPr>
          <a:xfrm rot="5400000">
            <a:off x="6643935" y="3096262"/>
            <a:ext cx="517030" cy="317501"/>
          </a:xfrm>
          <a:prstGeom prst="rect">
            <a:avLst/>
          </a:prstGeom>
          <a:ln>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00BA63"/>
              </a:buClr>
              <a:defRPr sz="1600" b="1">
                <a:solidFill>
                  <a:srgbClr val="00BA63"/>
                </a:solidFill>
                <a:uFill>
                  <a:solidFill>
                    <a:srgbClr val="00BA63"/>
                  </a:solidFill>
                </a:uFill>
                <a:latin typeface="Calibri"/>
                <a:ea typeface="Calibri"/>
                <a:cs typeface="Calibri"/>
                <a:sym typeface="Calibri"/>
              </a:defRPr>
            </a:lvl1pPr>
          </a:lstStyle>
          <a:p>
            <a:pPr lvl="0">
              <a:defRPr sz="1800" b="0">
                <a:solidFill>
                  <a:srgbClr val="000000"/>
                </a:solidFill>
                <a:uFillTx/>
              </a:defRPr>
            </a:pPr>
            <a:r>
              <a:rPr sz="1600" b="1">
                <a:solidFill>
                  <a:srgbClr val="00BA63"/>
                </a:solidFill>
                <a:uFill>
                  <a:solidFill>
                    <a:srgbClr val="00BA63"/>
                  </a:solidFill>
                </a:uFill>
              </a:rPr>
              <a:t>Code</a:t>
            </a:r>
          </a:p>
        </p:txBody>
      </p:sp>
      <p:sp>
        <p:nvSpPr>
          <p:cNvPr id="3035" name="Shape 3035"/>
          <p:cNvSpPr/>
          <p:nvPr/>
        </p:nvSpPr>
        <p:spPr>
          <a:xfrm rot="1860000">
            <a:off x="6393966" y="2324589"/>
            <a:ext cx="1143001" cy="317501"/>
          </a:xfrm>
          <a:prstGeom prst="rect">
            <a:avLst/>
          </a:prstGeom>
          <a:ln>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00BA63"/>
              </a:buClr>
              <a:defRPr sz="1600" b="1">
                <a:solidFill>
                  <a:srgbClr val="00BA63"/>
                </a:solidFill>
                <a:uFill>
                  <a:solidFill>
                    <a:srgbClr val="00BA63"/>
                  </a:solidFill>
                </a:uFill>
                <a:latin typeface="Calibri"/>
                <a:ea typeface="Calibri"/>
                <a:cs typeface="Calibri"/>
                <a:sym typeface="Calibri"/>
              </a:defRPr>
            </a:lvl1pPr>
          </a:lstStyle>
          <a:p>
            <a:pPr lvl="0">
              <a:defRPr sz="1800" b="0">
                <a:solidFill>
                  <a:srgbClr val="000000"/>
                </a:solidFill>
                <a:uFillTx/>
              </a:defRPr>
            </a:pPr>
            <a:r>
              <a:rPr sz="1600" b="1">
                <a:solidFill>
                  <a:srgbClr val="00BA63"/>
                </a:solidFill>
                <a:uFill>
                  <a:solidFill>
                    <a:srgbClr val="00BA63"/>
                  </a:solidFill>
                </a:uFill>
              </a:rPr>
              <a:t>Experiments</a:t>
            </a:r>
          </a:p>
        </p:txBody>
      </p:sp>
      <p:sp>
        <p:nvSpPr>
          <p:cNvPr id="3036" name="Shape 3036"/>
          <p:cNvSpPr/>
          <p:nvPr/>
        </p:nvSpPr>
        <p:spPr>
          <a:xfrm rot="20100000">
            <a:off x="5007703" y="2461149"/>
            <a:ext cx="1077716" cy="317501"/>
          </a:xfrm>
          <a:prstGeom prst="rect">
            <a:avLst/>
          </a:prstGeom>
          <a:ln>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00BA63"/>
              </a:buClr>
              <a:defRPr sz="1600" b="1">
                <a:solidFill>
                  <a:srgbClr val="00BA63"/>
                </a:solidFill>
                <a:uFill>
                  <a:solidFill>
                    <a:srgbClr val="00BA63"/>
                  </a:solidFill>
                </a:uFill>
                <a:latin typeface="Calibri"/>
                <a:ea typeface="Calibri"/>
                <a:cs typeface="Calibri"/>
                <a:sym typeface="Calibri"/>
              </a:defRPr>
            </a:lvl1pPr>
          </a:lstStyle>
          <a:p>
            <a:pPr lvl="0">
              <a:defRPr sz="1800" b="0">
                <a:solidFill>
                  <a:srgbClr val="000000"/>
                </a:solidFill>
                <a:uFillTx/>
              </a:defRPr>
            </a:pPr>
            <a:r>
              <a:rPr sz="1600" b="1">
                <a:solidFill>
                  <a:srgbClr val="00BA63"/>
                </a:solidFill>
                <a:uFill>
                  <a:solidFill>
                    <a:srgbClr val="00BA63"/>
                  </a:solidFill>
                </a:uFill>
              </a:rPr>
              <a:t>Simulations</a:t>
            </a:r>
          </a:p>
        </p:txBody>
      </p:sp>
      <p:sp>
        <p:nvSpPr>
          <p:cNvPr id="3037" name="Shape 3037"/>
          <p:cNvSpPr/>
          <p:nvPr/>
        </p:nvSpPr>
        <p:spPr>
          <a:xfrm>
            <a:off x="5748778" y="3683000"/>
            <a:ext cx="919660" cy="317500"/>
          </a:xfrm>
          <a:prstGeom prst="rect">
            <a:avLst/>
          </a:prstGeom>
          <a:ln>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00BA63"/>
              </a:buClr>
              <a:defRPr sz="1600" b="1">
                <a:solidFill>
                  <a:srgbClr val="00BA63"/>
                </a:solidFill>
                <a:uFill>
                  <a:solidFill>
                    <a:srgbClr val="00BA63"/>
                  </a:solidFill>
                </a:uFill>
                <a:latin typeface="Calibri"/>
                <a:ea typeface="Calibri"/>
                <a:cs typeface="Calibri"/>
                <a:sym typeface="Calibri"/>
              </a:defRPr>
            </a:lvl1pPr>
          </a:lstStyle>
          <a:p>
            <a:pPr lvl="0">
              <a:defRPr sz="1800" b="0">
                <a:solidFill>
                  <a:srgbClr val="000000"/>
                </a:solidFill>
                <a:uFillTx/>
              </a:defRPr>
            </a:pPr>
            <a:r>
              <a:rPr sz="1600" b="1">
                <a:solidFill>
                  <a:srgbClr val="00BA63"/>
                </a:solidFill>
                <a:uFill>
                  <a:solidFill>
                    <a:srgbClr val="00BA63"/>
                  </a:solidFill>
                </a:uFill>
              </a:rPr>
              <a:t>Metadata</a:t>
            </a:r>
          </a:p>
        </p:txBody>
      </p:sp>
      <p:grpSp>
        <p:nvGrpSpPr>
          <p:cNvPr id="3062" name="Group 3062"/>
          <p:cNvGrpSpPr/>
          <p:nvPr/>
        </p:nvGrpSpPr>
        <p:grpSpPr>
          <a:xfrm rot="13440000">
            <a:off x="2778965" y="1207362"/>
            <a:ext cx="1131572" cy="1103321"/>
            <a:chOff x="0" y="0"/>
            <a:chExt cx="1131571" cy="1103320"/>
          </a:xfrm>
        </p:grpSpPr>
        <p:sp>
          <p:nvSpPr>
            <p:cNvPr id="3038" name="Shape 3038"/>
            <p:cNvSpPr/>
            <p:nvPr/>
          </p:nvSpPr>
          <p:spPr>
            <a:xfrm>
              <a:off x="953445" y="10297"/>
              <a:ext cx="178127" cy="231673"/>
            </a:xfrm>
            <a:custGeom>
              <a:avLst/>
              <a:gdLst/>
              <a:ahLst/>
              <a:cxnLst>
                <a:cxn ang="0">
                  <a:pos x="wd2" y="hd2"/>
                </a:cxn>
                <a:cxn ang="5400000">
                  <a:pos x="wd2" y="hd2"/>
                </a:cxn>
                <a:cxn ang="10800000">
                  <a:pos x="wd2" y="hd2"/>
                </a:cxn>
                <a:cxn ang="16200000">
                  <a:pos x="wd2" y="hd2"/>
                </a:cxn>
              </a:cxnLst>
              <a:rect l="0" t="0" r="r" b="b"/>
              <a:pathLst>
                <a:path w="21600" h="21600" extrusionOk="0">
                  <a:moveTo>
                    <a:pt x="0" y="304"/>
                  </a:moveTo>
                  <a:lnTo>
                    <a:pt x="264" y="608"/>
                  </a:lnTo>
                  <a:lnTo>
                    <a:pt x="528" y="862"/>
                  </a:lnTo>
                  <a:lnTo>
                    <a:pt x="793" y="1268"/>
                  </a:lnTo>
                  <a:lnTo>
                    <a:pt x="991" y="1572"/>
                  </a:lnTo>
                  <a:lnTo>
                    <a:pt x="1255" y="1927"/>
                  </a:lnTo>
                  <a:lnTo>
                    <a:pt x="1519" y="2231"/>
                  </a:lnTo>
                  <a:lnTo>
                    <a:pt x="1916" y="2535"/>
                  </a:lnTo>
                  <a:lnTo>
                    <a:pt x="2114" y="2890"/>
                  </a:lnTo>
                  <a:lnTo>
                    <a:pt x="2378" y="3194"/>
                  </a:lnTo>
                  <a:lnTo>
                    <a:pt x="2774" y="3499"/>
                  </a:lnTo>
                  <a:lnTo>
                    <a:pt x="3039" y="3854"/>
                  </a:lnTo>
                  <a:lnTo>
                    <a:pt x="3369" y="4158"/>
                  </a:lnTo>
                  <a:lnTo>
                    <a:pt x="3633" y="4462"/>
                  </a:lnTo>
                  <a:lnTo>
                    <a:pt x="3897" y="4715"/>
                  </a:lnTo>
                  <a:lnTo>
                    <a:pt x="4294" y="5121"/>
                  </a:lnTo>
                  <a:lnTo>
                    <a:pt x="4624" y="5425"/>
                  </a:lnTo>
                  <a:lnTo>
                    <a:pt x="4888" y="5679"/>
                  </a:lnTo>
                  <a:lnTo>
                    <a:pt x="5284" y="5983"/>
                  </a:lnTo>
                  <a:lnTo>
                    <a:pt x="5549" y="6389"/>
                  </a:lnTo>
                  <a:lnTo>
                    <a:pt x="5879" y="6642"/>
                  </a:lnTo>
                  <a:lnTo>
                    <a:pt x="6143" y="6946"/>
                  </a:lnTo>
                  <a:lnTo>
                    <a:pt x="6539" y="7352"/>
                  </a:lnTo>
                  <a:lnTo>
                    <a:pt x="6804" y="7606"/>
                  </a:lnTo>
                  <a:lnTo>
                    <a:pt x="7134" y="7910"/>
                  </a:lnTo>
                  <a:lnTo>
                    <a:pt x="7530" y="8315"/>
                  </a:lnTo>
                  <a:lnTo>
                    <a:pt x="7794" y="8569"/>
                  </a:lnTo>
                  <a:lnTo>
                    <a:pt x="8059" y="8873"/>
                  </a:lnTo>
                  <a:lnTo>
                    <a:pt x="8389" y="9279"/>
                  </a:lnTo>
                  <a:lnTo>
                    <a:pt x="8653" y="9532"/>
                  </a:lnTo>
                  <a:lnTo>
                    <a:pt x="8917" y="9938"/>
                  </a:lnTo>
                  <a:lnTo>
                    <a:pt x="9314" y="10344"/>
                  </a:lnTo>
                  <a:lnTo>
                    <a:pt x="9578" y="10699"/>
                  </a:lnTo>
                  <a:lnTo>
                    <a:pt x="9776" y="11003"/>
                  </a:lnTo>
                  <a:lnTo>
                    <a:pt x="9908" y="11307"/>
                  </a:lnTo>
                  <a:lnTo>
                    <a:pt x="10172" y="11662"/>
                  </a:lnTo>
                  <a:lnTo>
                    <a:pt x="10437" y="11966"/>
                  </a:lnTo>
                  <a:lnTo>
                    <a:pt x="10701" y="12321"/>
                  </a:lnTo>
                  <a:lnTo>
                    <a:pt x="10899" y="12727"/>
                  </a:lnTo>
                  <a:lnTo>
                    <a:pt x="11163" y="13031"/>
                  </a:lnTo>
                  <a:lnTo>
                    <a:pt x="11428" y="13487"/>
                  </a:lnTo>
                  <a:lnTo>
                    <a:pt x="11692" y="13792"/>
                  </a:lnTo>
                  <a:lnTo>
                    <a:pt x="11824" y="14197"/>
                  </a:lnTo>
                  <a:lnTo>
                    <a:pt x="11956" y="14349"/>
                  </a:lnTo>
                  <a:lnTo>
                    <a:pt x="12088" y="14552"/>
                  </a:lnTo>
                  <a:lnTo>
                    <a:pt x="12154" y="14755"/>
                  </a:lnTo>
                  <a:lnTo>
                    <a:pt x="12418" y="14958"/>
                  </a:lnTo>
                  <a:lnTo>
                    <a:pt x="12683" y="15313"/>
                  </a:lnTo>
                  <a:lnTo>
                    <a:pt x="12947" y="15718"/>
                  </a:lnTo>
                  <a:lnTo>
                    <a:pt x="13079" y="15921"/>
                  </a:lnTo>
                  <a:lnTo>
                    <a:pt x="13211" y="16124"/>
                  </a:lnTo>
                  <a:lnTo>
                    <a:pt x="13343" y="16276"/>
                  </a:lnTo>
                  <a:lnTo>
                    <a:pt x="13409" y="16479"/>
                  </a:lnTo>
                  <a:lnTo>
                    <a:pt x="13806" y="16885"/>
                  </a:lnTo>
                  <a:lnTo>
                    <a:pt x="14070" y="17239"/>
                  </a:lnTo>
                  <a:lnTo>
                    <a:pt x="14334" y="17544"/>
                  </a:lnTo>
                  <a:lnTo>
                    <a:pt x="14664" y="17949"/>
                  </a:lnTo>
                  <a:lnTo>
                    <a:pt x="14928" y="18304"/>
                  </a:lnTo>
                  <a:lnTo>
                    <a:pt x="15193" y="18608"/>
                  </a:lnTo>
                  <a:lnTo>
                    <a:pt x="15589" y="19014"/>
                  </a:lnTo>
                  <a:lnTo>
                    <a:pt x="15919" y="19268"/>
                  </a:lnTo>
                  <a:lnTo>
                    <a:pt x="16183" y="19572"/>
                  </a:lnTo>
                  <a:lnTo>
                    <a:pt x="16580" y="19977"/>
                  </a:lnTo>
                  <a:lnTo>
                    <a:pt x="16976" y="20130"/>
                  </a:lnTo>
                  <a:lnTo>
                    <a:pt x="17306" y="20434"/>
                  </a:lnTo>
                  <a:lnTo>
                    <a:pt x="17703" y="20738"/>
                  </a:lnTo>
                  <a:lnTo>
                    <a:pt x="18231" y="20941"/>
                  </a:lnTo>
                  <a:lnTo>
                    <a:pt x="18561" y="21093"/>
                  </a:lnTo>
                  <a:lnTo>
                    <a:pt x="19090" y="21397"/>
                  </a:lnTo>
                  <a:lnTo>
                    <a:pt x="19486" y="21499"/>
                  </a:lnTo>
                  <a:lnTo>
                    <a:pt x="19949" y="21600"/>
                  </a:lnTo>
                  <a:lnTo>
                    <a:pt x="20477" y="21397"/>
                  </a:lnTo>
                  <a:lnTo>
                    <a:pt x="20873" y="21296"/>
                  </a:lnTo>
                  <a:lnTo>
                    <a:pt x="21204" y="20941"/>
                  </a:lnTo>
                  <a:lnTo>
                    <a:pt x="21468" y="20637"/>
                  </a:lnTo>
                  <a:lnTo>
                    <a:pt x="21468" y="20434"/>
                  </a:lnTo>
                  <a:lnTo>
                    <a:pt x="21600" y="20231"/>
                  </a:lnTo>
                  <a:lnTo>
                    <a:pt x="21468" y="20028"/>
                  </a:lnTo>
                  <a:lnTo>
                    <a:pt x="21468" y="19876"/>
                  </a:lnTo>
                  <a:lnTo>
                    <a:pt x="21468" y="19673"/>
                  </a:lnTo>
                  <a:lnTo>
                    <a:pt x="21336" y="19470"/>
                  </a:lnTo>
                  <a:lnTo>
                    <a:pt x="21204" y="19268"/>
                  </a:lnTo>
                  <a:lnTo>
                    <a:pt x="21204" y="19065"/>
                  </a:lnTo>
                  <a:lnTo>
                    <a:pt x="20939" y="18710"/>
                  </a:lnTo>
                  <a:lnTo>
                    <a:pt x="20741" y="18304"/>
                  </a:lnTo>
                  <a:lnTo>
                    <a:pt x="20345" y="17949"/>
                  </a:lnTo>
                  <a:lnTo>
                    <a:pt x="20081" y="17544"/>
                  </a:lnTo>
                  <a:lnTo>
                    <a:pt x="19817" y="17138"/>
                  </a:lnTo>
                  <a:lnTo>
                    <a:pt x="19618" y="16885"/>
                  </a:lnTo>
                  <a:lnTo>
                    <a:pt x="19222" y="16479"/>
                  </a:lnTo>
                  <a:lnTo>
                    <a:pt x="18826" y="16124"/>
                  </a:lnTo>
                  <a:lnTo>
                    <a:pt x="18429" y="15718"/>
                  </a:lnTo>
                  <a:lnTo>
                    <a:pt x="18231" y="15414"/>
                  </a:lnTo>
                  <a:lnTo>
                    <a:pt x="17835" y="15059"/>
                  </a:lnTo>
                  <a:lnTo>
                    <a:pt x="17439" y="14654"/>
                  </a:lnTo>
                  <a:lnTo>
                    <a:pt x="17174" y="14349"/>
                  </a:lnTo>
                  <a:lnTo>
                    <a:pt x="16976" y="13994"/>
                  </a:lnTo>
                  <a:lnTo>
                    <a:pt x="16712" y="13792"/>
                  </a:lnTo>
                  <a:lnTo>
                    <a:pt x="16580" y="13589"/>
                  </a:lnTo>
                  <a:lnTo>
                    <a:pt x="16316" y="13285"/>
                  </a:lnTo>
                  <a:lnTo>
                    <a:pt x="16183" y="13132"/>
                  </a:lnTo>
                  <a:lnTo>
                    <a:pt x="15919" y="12930"/>
                  </a:lnTo>
                  <a:lnTo>
                    <a:pt x="15853" y="12727"/>
                  </a:lnTo>
                  <a:lnTo>
                    <a:pt x="15589" y="12524"/>
                  </a:lnTo>
                  <a:lnTo>
                    <a:pt x="15457" y="12270"/>
                  </a:lnTo>
                  <a:lnTo>
                    <a:pt x="15325" y="12068"/>
                  </a:lnTo>
                  <a:lnTo>
                    <a:pt x="15061" y="11865"/>
                  </a:lnTo>
                  <a:lnTo>
                    <a:pt x="14928" y="11662"/>
                  </a:lnTo>
                  <a:lnTo>
                    <a:pt x="14796" y="11358"/>
                  </a:lnTo>
                  <a:lnTo>
                    <a:pt x="14598" y="11206"/>
                  </a:lnTo>
                  <a:lnTo>
                    <a:pt x="14466" y="11003"/>
                  </a:lnTo>
                  <a:lnTo>
                    <a:pt x="14202" y="10800"/>
                  </a:lnTo>
                  <a:lnTo>
                    <a:pt x="14070" y="10597"/>
                  </a:lnTo>
                  <a:lnTo>
                    <a:pt x="13806" y="10344"/>
                  </a:lnTo>
                  <a:lnTo>
                    <a:pt x="13673" y="10141"/>
                  </a:lnTo>
                  <a:lnTo>
                    <a:pt x="13409" y="9938"/>
                  </a:lnTo>
                  <a:lnTo>
                    <a:pt x="13343" y="9735"/>
                  </a:lnTo>
                  <a:lnTo>
                    <a:pt x="13079" y="9532"/>
                  </a:lnTo>
                  <a:lnTo>
                    <a:pt x="12947" y="9279"/>
                  </a:lnTo>
                  <a:lnTo>
                    <a:pt x="12815" y="9076"/>
                  </a:lnTo>
                  <a:lnTo>
                    <a:pt x="12550" y="8873"/>
                  </a:lnTo>
                  <a:lnTo>
                    <a:pt x="12418" y="8670"/>
                  </a:lnTo>
                  <a:lnTo>
                    <a:pt x="12154" y="8468"/>
                  </a:lnTo>
                  <a:lnTo>
                    <a:pt x="12088" y="8214"/>
                  </a:lnTo>
                  <a:lnTo>
                    <a:pt x="11824" y="8011"/>
                  </a:lnTo>
                  <a:lnTo>
                    <a:pt x="11692" y="7808"/>
                  </a:lnTo>
                  <a:lnTo>
                    <a:pt x="11560" y="7606"/>
                  </a:lnTo>
                  <a:lnTo>
                    <a:pt x="11295" y="7454"/>
                  </a:lnTo>
                  <a:lnTo>
                    <a:pt x="11163" y="7251"/>
                  </a:lnTo>
                  <a:lnTo>
                    <a:pt x="10899" y="6946"/>
                  </a:lnTo>
                  <a:lnTo>
                    <a:pt x="10701" y="6642"/>
                  </a:lnTo>
                  <a:lnTo>
                    <a:pt x="10437" y="6389"/>
                  </a:lnTo>
                  <a:lnTo>
                    <a:pt x="10172" y="6085"/>
                  </a:lnTo>
                  <a:lnTo>
                    <a:pt x="9908" y="5780"/>
                  </a:lnTo>
                  <a:lnTo>
                    <a:pt x="9578" y="5527"/>
                  </a:lnTo>
                  <a:lnTo>
                    <a:pt x="9314" y="5223"/>
                  </a:lnTo>
                  <a:lnTo>
                    <a:pt x="9050" y="4918"/>
                  </a:lnTo>
                  <a:lnTo>
                    <a:pt x="8653" y="4614"/>
                  </a:lnTo>
                  <a:lnTo>
                    <a:pt x="8389" y="4361"/>
                  </a:lnTo>
                  <a:lnTo>
                    <a:pt x="8191" y="4056"/>
                  </a:lnTo>
                  <a:lnTo>
                    <a:pt x="7794" y="3752"/>
                  </a:lnTo>
                  <a:lnTo>
                    <a:pt x="7530" y="3397"/>
                  </a:lnTo>
                  <a:lnTo>
                    <a:pt x="7134" y="3194"/>
                  </a:lnTo>
                  <a:lnTo>
                    <a:pt x="6936" y="2890"/>
                  </a:lnTo>
                  <a:lnTo>
                    <a:pt x="6539" y="2637"/>
                  </a:lnTo>
                  <a:lnTo>
                    <a:pt x="6143" y="2332"/>
                  </a:lnTo>
                  <a:lnTo>
                    <a:pt x="5813" y="2130"/>
                  </a:lnTo>
                  <a:lnTo>
                    <a:pt x="5417" y="1825"/>
                  </a:lnTo>
                  <a:lnTo>
                    <a:pt x="5020" y="1673"/>
                  </a:lnTo>
                  <a:lnTo>
                    <a:pt x="4624" y="1470"/>
                  </a:lnTo>
                  <a:lnTo>
                    <a:pt x="4294" y="1268"/>
                  </a:lnTo>
                  <a:lnTo>
                    <a:pt x="3897" y="963"/>
                  </a:lnTo>
                  <a:lnTo>
                    <a:pt x="3501" y="862"/>
                  </a:lnTo>
                  <a:lnTo>
                    <a:pt x="3171" y="710"/>
                  </a:lnTo>
                  <a:lnTo>
                    <a:pt x="2774" y="507"/>
                  </a:lnTo>
                  <a:lnTo>
                    <a:pt x="2246" y="406"/>
                  </a:lnTo>
                  <a:lnTo>
                    <a:pt x="1916" y="304"/>
                  </a:lnTo>
                  <a:lnTo>
                    <a:pt x="1387" y="203"/>
                  </a:lnTo>
                  <a:lnTo>
                    <a:pt x="991" y="101"/>
                  </a:lnTo>
                  <a:lnTo>
                    <a:pt x="528" y="0"/>
                  </a:lnTo>
                  <a:lnTo>
                    <a:pt x="132" y="0"/>
                  </a:lnTo>
                  <a:lnTo>
                    <a:pt x="0" y="101"/>
                  </a:lnTo>
                  <a:lnTo>
                    <a:pt x="0" y="304"/>
                  </a:lnTo>
                  <a:lnTo>
                    <a:pt x="0" y="30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39" name="Shape 3039"/>
            <p:cNvSpPr/>
            <p:nvPr/>
          </p:nvSpPr>
          <p:spPr>
            <a:xfrm>
              <a:off x="0" y="847607"/>
              <a:ext cx="187961" cy="255714"/>
            </a:xfrm>
            <a:custGeom>
              <a:avLst/>
              <a:gdLst/>
              <a:ahLst/>
              <a:cxnLst>
                <a:cxn ang="0">
                  <a:pos x="wd2" y="hd2"/>
                </a:cxn>
                <a:cxn ang="5400000">
                  <a:pos x="wd2" y="hd2"/>
                </a:cxn>
                <a:cxn ang="10800000">
                  <a:pos x="wd2" y="hd2"/>
                </a:cxn>
                <a:cxn ang="16200000">
                  <a:pos x="wd2" y="hd2"/>
                </a:cxn>
              </a:cxnLst>
              <a:rect l="0" t="0" r="r" b="b"/>
              <a:pathLst>
                <a:path w="21600" h="21600" extrusionOk="0">
                  <a:moveTo>
                    <a:pt x="0" y="694"/>
                  </a:moveTo>
                  <a:lnTo>
                    <a:pt x="189" y="1018"/>
                  </a:lnTo>
                  <a:lnTo>
                    <a:pt x="441" y="1388"/>
                  </a:lnTo>
                  <a:lnTo>
                    <a:pt x="819" y="1758"/>
                  </a:lnTo>
                  <a:lnTo>
                    <a:pt x="1071" y="2081"/>
                  </a:lnTo>
                  <a:lnTo>
                    <a:pt x="1259" y="2451"/>
                  </a:lnTo>
                  <a:lnTo>
                    <a:pt x="1511" y="2775"/>
                  </a:lnTo>
                  <a:lnTo>
                    <a:pt x="1763" y="3145"/>
                  </a:lnTo>
                  <a:lnTo>
                    <a:pt x="2141" y="3515"/>
                  </a:lnTo>
                  <a:lnTo>
                    <a:pt x="2393" y="3746"/>
                  </a:lnTo>
                  <a:lnTo>
                    <a:pt x="2582" y="4209"/>
                  </a:lnTo>
                  <a:lnTo>
                    <a:pt x="2960" y="4440"/>
                  </a:lnTo>
                  <a:lnTo>
                    <a:pt x="3212" y="4810"/>
                  </a:lnTo>
                  <a:lnTo>
                    <a:pt x="3464" y="5180"/>
                  </a:lnTo>
                  <a:lnTo>
                    <a:pt x="3652" y="5504"/>
                  </a:lnTo>
                  <a:lnTo>
                    <a:pt x="3904" y="5874"/>
                  </a:lnTo>
                  <a:lnTo>
                    <a:pt x="4282" y="6198"/>
                  </a:lnTo>
                  <a:lnTo>
                    <a:pt x="4408" y="6568"/>
                  </a:lnTo>
                  <a:lnTo>
                    <a:pt x="4786" y="6845"/>
                  </a:lnTo>
                  <a:lnTo>
                    <a:pt x="4975" y="7169"/>
                  </a:lnTo>
                  <a:lnTo>
                    <a:pt x="5227" y="7539"/>
                  </a:lnTo>
                  <a:lnTo>
                    <a:pt x="5479" y="7909"/>
                  </a:lnTo>
                  <a:lnTo>
                    <a:pt x="5857" y="8233"/>
                  </a:lnTo>
                  <a:lnTo>
                    <a:pt x="6045" y="8603"/>
                  </a:lnTo>
                  <a:lnTo>
                    <a:pt x="6297" y="8927"/>
                  </a:lnTo>
                  <a:lnTo>
                    <a:pt x="6549" y="9204"/>
                  </a:lnTo>
                  <a:lnTo>
                    <a:pt x="6801" y="9574"/>
                  </a:lnTo>
                  <a:lnTo>
                    <a:pt x="7179" y="9898"/>
                  </a:lnTo>
                  <a:lnTo>
                    <a:pt x="7368" y="10268"/>
                  </a:lnTo>
                  <a:lnTo>
                    <a:pt x="7620" y="10546"/>
                  </a:lnTo>
                  <a:lnTo>
                    <a:pt x="7998" y="10962"/>
                  </a:lnTo>
                  <a:lnTo>
                    <a:pt x="8250" y="11239"/>
                  </a:lnTo>
                  <a:lnTo>
                    <a:pt x="8438" y="11563"/>
                  </a:lnTo>
                  <a:lnTo>
                    <a:pt x="8816" y="11933"/>
                  </a:lnTo>
                  <a:lnTo>
                    <a:pt x="9068" y="12211"/>
                  </a:lnTo>
                  <a:lnTo>
                    <a:pt x="9320" y="12534"/>
                  </a:lnTo>
                  <a:lnTo>
                    <a:pt x="9572" y="12904"/>
                  </a:lnTo>
                  <a:lnTo>
                    <a:pt x="9761" y="13182"/>
                  </a:lnTo>
                  <a:lnTo>
                    <a:pt x="10139" y="13506"/>
                  </a:lnTo>
                  <a:lnTo>
                    <a:pt x="10517" y="13876"/>
                  </a:lnTo>
                  <a:lnTo>
                    <a:pt x="10769" y="14107"/>
                  </a:lnTo>
                  <a:lnTo>
                    <a:pt x="10957" y="14477"/>
                  </a:lnTo>
                  <a:lnTo>
                    <a:pt x="11335" y="14755"/>
                  </a:lnTo>
                  <a:lnTo>
                    <a:pt x="11713" y="15078"/>
                  </a:lnTo>
                  <a:lnTo>
                    <a:pt x="11965" y="15448"/>
                  </a:lnTo>
                  <a:lnTo>
                    <a:pt x="12280" y="15726"/>
                  </a:lnTo>
                  <a:lnTo>
                    <a:pt x="12658" y="16050"/>
                  </a:lnTo>
                  <a:lnTo>
                    <a:pt x="13036" y="16420"/>
                  </a:lnTo>
                  <a:lnTo>
                    <a:pt x="13224" y="16697"/>
                  </a:lnTo>
                  <a:lnTo>
                    <a:pt x="13602" y="17021"/>
                  </a:lnTo>
                  <a:lnTo>
                    <a:pt x="13980" y="17299"/>
                  </a:lnTo>
                  <a:lnTo>
                    <a:pt x="14358" y="17576"/>
                  </a:lnTo>
                  <a:lnTo>
                    <a:pt x="14673" y="17900"/>
                  </a:lnTo>
                  <a:lnTo>
                    <a:pt x="15051" y="18177"/>
                  </a:lnTo>
                  <a:lnTo>
                    <a:pt x="15429" y="18501"/>
                  </a:lnTo>
                  <a:lnTo>
                    <a:pt x="15743" y="18779"/>
                  </a:lnTo>
                  <a:lnTo>
                    <a:pt x="16121" y="19056"/>
                  </a:lnTo>
                  <a:lnTo>
                    <a:pt x="16499" y="19334"/>
                  </a:lnTo>
                  <a:lnTo>
                    <a:pt x="16814" y="19657"/>
                  </a:lnTo>
                  <a:lnTo>
                    <a:pt x="17318" y="19935"/>
                  </a:lnTo>
                  <a:lnTo>
                    <a:pt x="17696" y="20212"/>
                  </a:lnTo>
                  <a:lnTo>
                    <a:pt x="18010" y="20536"/>
                  </a:lnTo>
                  <a:lnTo>
                    <a:pt x="18514" y="20814"/>
                  </a:lnTo>
                  <a:lnTo>
                    <a:pt x="19018" y="21091"/>
                  </a:lnTo>
                  <a:lnTo>
                    <a:pt x="19333" y="21415"/>
                  </a:lnTo>
                  <a:lnTo>
                    <a:pt x="19837" y="21600"/>
                  </a:lnTo>
                  <a:lnTo>
                    <a:pt x="20341" y="21600"/>
                  </a:lnTo>
                  <a:lnTo>
                    <a:pt x="20655" y="21600"/>
                  </a:lnTo>
                  <a:lnTo>
                    <a:pt x="21159" y="21415"/>
                  </a:lnTo>
                  <a:lnTo>
                    <a:pt x="21411" y="21137"/>
                  </a:lnTo>
                  <a:lnTo>
                    <a:pt x="21600" y="20906"/>
                  </a:lnTo>
                  <a:lnTo>
                    <a:pt x="21600" y="20721"/>
                  </a:lnTo>
                  <a:lnTo>
                    <a:pt x="21600" y="20536"/>
                  </a:lnTo>
                  <a:lnTo>
                    <a:pt x="21600" y="20351"/>
                  </a:lnTo>
                  <a:lnTo>
                    <a:pt x="21537" y="20212"/>
                  </a:lnTo>
                  <a:lnTo>
                    <a:pt x="21411" y="19935"/>
                  </a:lnTo>
                  <a:lnTo>
                    <a:pt x="21285" y="19750"/>
                  </a:lnTo>
                  <a:lnTo>
                    <a:pt x="21159" y="19565"/>
                  </a:lnTo>
                  <a:lnTo>
                    <a:pt x="21033" y="19472"/>
                  </a:lnTo>
                  <a:lnTo>
                    <a:pt x="20781" y="19056"/>
                  </a:lnTo>
                  <a:lnTo>
                    <a:pt x="20529" y="18779"/>
                  </a:lnTo>
                  <a:lnTo>
                    <a:pt x="20341" y="18455"/>
                  </a:lnTo>
                  <a:lnTo>
                    <a:pt x="20089" y="18085"/>
                  </a:lnTo>
                  <a:lnTo>
                    <a:pt x="19711" y="17807"/>
                  </a:lnTo>
                  <a:lnTo>
                    <a:pt x="19459" y="17484"/>
                  </a:lnTo>
                  <a:lnTo>
                    <a:pt x="19144" y="17206"/>
                  </a:lnTo>
                  <a:lnTo>
                    <a:pt x="18892" y="16836"/>
                  </a:lnTo>
                  <a:lnTo>
                    <a:pt x="18514" y="16512"/>
                  </a:lnTo>
                  <a:lnTo>
                    <a:pt x="18136" y="16235"/>
                  </a:lnTo>
                  <a:lnTo>
                    <a:pt x="17822" y="15865"/>
                  </a:lnTo>
                  <a:lnTo>
                    <a:pt x="17570" y="15633"/>
                  </a:lnTo>
                  <a:lnTo>
                    <a:pt x="17192" y="15356"/>
                  </a:lnTo>
                  <a:lnTo>
                    <a:pt x="16940" y="14986"/>
                  </a:lnTo>
                  <a:lnTo>
                    <a:pt x="16499" y="14755"/>
                  </a:lnTo>
                  <a:lnTo>
                    <a:pt x="16247" y="14385"/>
                  </a:lnTo>
                  <a:lnTo>
                    <a:pt x="15869" y="14107"/>
                  </a:lnTo>
                  <a:lnTo>
                    <a:pt x="15555" y="13876"/>
                  </a:lnTo>
                  <a:lnTo>
                    <a:pt x="15177" y="13506"/>
                  </a:lnTo>
                  <a:lnTo>
                    <a:pt x="14799" y="13228"/>
                  </a:lnTo>
                  <a:lnTo>
                    <a:pt x="14421" y="12904"/>
                  </a:lnTo>
                  <a:lnTo>
                    <a:pt x="14232" y="12627"/>
                  </a:lnTo>
                  <a:lnTo>
                    <a:pt x="13854" y="12303"/>
                  </a:lnTo>
                  <a:lnTo>
                    <a:pt x="13476" y="12026"/>
                  </a:lnTo>
                  <a:lnTo>
                    <a:pt x="13162" y="11656"/>
                  </a:lnTo>
                  <a:lnTo>
                    <a:pt x="12910" y="11424"/>
                  </a:lnTo>
                  <a:lnTo>
                    <a:pt x="12532" y="11054"/>
                  </a:lnTo>
                  <a:lnTo>
                    <a:pt x="12154" y="10777"/>
                  </a:lnTo>
                  <a:lnTo>
                    <a:pt x="11965" y="10546"/>
                  </a:lnTo>
                  <a:lnTo>
                    <a:pt x="11713" y="10176"/>
                  </a:lnTo>
                  <a:lnTo>
                    <a:pt x="11461" y="9991"/>
                  </a:lnTo>
                  <a:lnTo>
                    <a:pt x="11335" y="9806"/>
                  </a:lnTo>
                  <a:lnTo>
                    <a:pt x="11209" y="9667"/>
                  </a:lnTo>
                  <a:lnTo>
                    <a:pt x="10957" y="9482"/>
                  </a:lnTo>
                  <a:lnTo>
                    <a:pt x="10769" y="9112"/>
                  </a:lnTo>
                  <a:lnTo>
                    <a:pt x="10391" y="8834"/>
                  </a:lnTo>
                  <a:lnTo>
                    <a:pt x="10013" y="8510"/>
                  </a:lnTo>
                  <a:lnTo>
                    <a:pt x="9761" y="8140"/>
                  </a:lnTo>
                  <a:lnTo>
                    <a:pt x="9446" y="7817"/>
                  </a:lnTo>
                  <a:lnTo>
                    <a:pt x="9194" y="7447"/>
                  </a:lnTo>
                  <a:lnTo>
                    <a:pt x="8816" y="7077"/>
                  </a:lnTo>
                  <a:lnTo>
                    <a:pt x="8564" y="6845"/>
                  </a:lnTo>
                  <a:lnTo>
                    <a:pt x="8250" y="6475"/>
                  </a:lnTo>
                  <a:lnTo>
                    <a:pt x="7998" y="6152"/>
                  </a:lnTo>
                  <a:lnTo>
                    <a:pt x="7620" y="5874"/>
                  </a:lnTo>
                  <a:lnTo>
                    <a:pt x="7242" y="5504"/>
                  </a:lnTo>
                  <a:lnTo>
                    <a:pt x="7053" y="5180"/>
                  </a:lnTo>
                  <a:lnTo>
                    <a:pt x="6675" y="4903"/>
                  </a:lnTo>
                  <a:lnTo>
                    <a:pt x="6297" y="4533"/>
                  </a:lnTo>
                  <a:lnTo>
                    <a:pt x="5983" y="4209"/>
                  </a:lnTo>
                  <a:lnTo>
                    <a:pt x="5605" y="3931"/>
                  </a:lnTo>
                  <a:lnTo>
                    <a:pt x="5353" y="3561"/>
                  </a:lnTo>
                  <a:lnTo>
                    <a:pt x="4975" y="3330"/>
                  </a:lnTo>
                  <a:lnTo>
                    <a:pt x="4660" y="2960"/>
                  </a:lnTo>
                  <a:lnTo>
                    <a:pt x="4282" y="2683"/>
                  </a:lnTo>
                  <a:lnTo>
                    <a:pt x="3904" y="2359"/>
                  </a:lnTo>
                  <a:lnTo>
                    <a:pt x="3590" y="1989"/>
                  </a:lnTo>
                  <a:lnTo>
                    <a:pt x="3212" y="1758"/>
                  </a:lnTo>
                  <a:lnTo>
                    <a:pt x="2834" y="1388"/>
                  </a:lnTo>
                  <a:lnTo>
                    <a:pt x="2456" y="1110"/>
                  </a:lnTo>
                  <a:lnTo>
                    <a:pt x="2141" y="786"/>
                  </a:lnTo>
                  <a:lnTo>
                    <a:pt x="1763" y="509"/>
                  </a:lnTo>
                  <a:lnTo>
                    <a:pt x="1385" y="231"/>
                  </a:lnTo>
                  <a:lnTo>
                    <a:pt x="1071" y="0"/>
                  </a:lnTo>
                  <a:lnTo>
                    <a:pt x="945" y="0"/>
                  </a:lnTo>
                  <a:lnTo>
                    <a:pt x="945" y="46"/>
                  </a:lnTo>
                  <a:lnTo>
                    <a:pt x="0" y="694"/>
                  </a:lnTo>
                  <a:lnTo>
                    <a:pt x="0" y="69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40" name="Shape 3040"/>
            <p:cNvSpPr/>
            <p:nvPr/>
          </p:nvSpPr>
          <p:spPr>
            <a:xfrm>
              <a:off x="167151" y="214666"/>
              <a:ext cx="954009" cy="887347"/>
            </a:xfrm>
            <a:custGeom>
              <a:avLst/>
              <a:gdLst/>
              <a:ahLst/>
              <a:cxnLst>
                <a:cxn ang="0">
                  <a:pos x="wd2" y="hd2"/>
                </a:cxn>
                <a:cxn ang="5400000">
                  <a:pos x="wd2" y="hd2"/>
                </a:cxn>
                <a:cxn ang="10800000">
                  <a:pos x="wd2" y="hd2"/>
                </a:cxn>
                <a:cxn ang="16200000">
                  <a:pos x="wd2" y="hd2"/>
                </a:cxn>
              </a:cxnLst>
              <a:rect l="0" t="0" r="r" b="b"/>
              <a:pathLst>
                <a:path w="21600" h="21600" extrusionOk="0">
                  <a:moveTo>
                    <a:pt x="21179" y="0"/>
                  </a:moveTo>
                  <a:lnTo>
                    <a:pt x="0" y="21148"/>
                  </a:lnTo>
                  <a:lnTo>
                    <a:pt x="0" y="21175"/>
                  </a:lnTo>
                  <a:lnTo>
                    <a:pt x="37" y="21254"/>
                  </a:lnTo>
                  <a:lnTo>
                    <a:pt x="62" y="21321"/>
                  </a:lnTo>
                  <a:lnTo>
                    <a:pt x="136" y="21401"/>
                  </a:lnTo>
                  <a:lnTo>
                    <a:pt x="186" y="21480"/>
                  </a:lnTo>
                  <a:lnTo>
                    <a:pt x="235" y="21547"/>
                  </a:lnTo>
                  <a:lnTo>
                    <a:pt x="272" y="21573"/>
                  </a:lnTo>
                  <a:lnTo>
                    <a:pt x="297" y="21600"/>
                  </a:lnTo>
                  <a:lnTo>
                    <a:pt x="21600" y="558"/>
                  </a:lnTo>
                  <a:lnTo>
                    <a:pt x="21575" y="505"/>
                  </a:lnTo>
                  <a:lnTo>
                    <a:pt x="21551" y="465"/>
                  </a:lnTo>
                  <a:lnTo>
                    <a:pt x="21476" y="359"/>
                  </a:lnTo>
                  <a:lnTo>
                    <a:pt x="21414" y="253"/>
                  </a:lnTo>
                  <a:lnTo>
                    <a:pt x="21315" y="160"/>
                  </a:lnTo>
                  <a:lnTo>
                    <a:pt x="21241" y="80"/>
                  </a:lnTo>
                  <a:lnTo>
                    <a:pt x="21192" y="27"/>
                  </a:lnTo>
                  <a:lnTo>
                    <a:pt x="21179" y="0"/>
                  </a:lnTo>
                  <a:lnTo>
                    <a:pt x="21179"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41" name="Shape 3041"/>
            <p:cNvSpPr/>
            <p:nvPr/>
          </p:nvSpPr>
          <p:spPr>
            <a:xfrm>
              <a:off x="11620" y="0"/>
              <a:ext cx="943081" cy="853471"/>
            </a:xfrm>
            <a:custGeom>
              <a:avLst/>
              <a:gdLst/>
              <a:ahLst/>
              <a:cxnLst>
                <a:cxn ang="0">
                  <a:pos x="wd2" y="hd2"/>
                </a:cxn>
                <a:cxn ang="5400000">
                  <a:pos x="wd2" y="hd2"/>
                </a:cxn>
                <a:cxn ang="10800000">
                  <a:pos x="wd2" y="hd2"/>
                </a:cxn>
                <a:cxn ang="16200000">
                  <a:pos x="wd2" y="hd2"/>
                </a:cxn>
              </a:cxnLst>
              <a:rect l="0" t="0" r="r" b="b"/>
              <a:pathLst>
                <a:path w="21600" h="21600" extrusionOk="0">
                  <a:moveTo>
                    <a:pt x="21412" y="55"/>
                  </a:moveTo>
                  <a:lnTo>
                    <a:pt x="19511" y="1687"/>
                  </a:lnTo>
                  <a:lnTo>
                    <a:pt x="11307" y="9984"/>
                  </a:lnTo>
                  <a:lnTo>
                    <a:pt x="0" y="21448"/>
                  </a:lnTo>
                  <a:lnTo>
                    <a:pt x="25" y="21503"/>
                  </a:lnTo>
                  <a:lnTo>
                    <a:pt x="63" y="21517"/>
                  </a:lnTo>
                  <a:lnTo>
                    <a:pt x="138" y="21572"/>
                  </a:lnTo>
                  <a:lnTo>
                    <a:pt x="213" y="21600"/>
                  </a:lnTo>
                  <a:lnTo>
                    <a:pt x="5466" y="16553"/>
                  </a:lnTo>
                  <a:lnTo>
                    <a:pt x="8718" y="20231"/>
                  </a:lnTo>
                  <a:lnTo>
                    <a:pt x="9118" y="19788"/>
                  </a:lnTo>
                  <a:lnTo>
                    <a:pt x="5866" y="16193"/>
                  </a:lnTo>
                  <a:lnTo>
                    <a:pt x="10881" y="11436"/>
                  </a:lnTo>
                  <a:lnTo>
                    <a:pt x="13733" y="15004"/>
                  </a:lnTo>
                  <a:lnTo>
                    <a:pt x="14046" y="14686"/>
                  </a:lnTo>
                  <a:lnTo>
                    <a:pt x="11206" y="11063"/>
                  </a:lnTo>
                  <a:lnTo>
                    <a:pt x="11257" y="10980"/>
                  </a:lnTo>
                  <a:lnTo>
                    <a:pt x="11332" y="10911"/>
                  </a:lnTo>
                  <a:lnTo>
                    <a:pt x="11407" y="10828"/>
                  </a:lnTo>
                  <a:lnTo>
                    <a:pt x="11469" y="10745"/>
                  </a:lnTo>
                  <a:lnTo>
                    <a:pt x="11544" y="10676"/>
                  </a:lnTo>
                  <a:lnTo>
                    <a:pt x="11619" y="10593"/>
                  </a:lnTo>
                  <a:lnTo>
                    <a:pt x="11682" y="10510"/>
                  </a:lnTo>
                  <a:lnTo>
                    <a:pt x="11757" y="10454"/>
                  </a:lnTo>
                  <a:lnTo>
                    <a:pt x="11832" y="10385"/>
                  </a:lnTo>
                  <a:lnTo>
                    <a:pt x="11907" y="10302"/>
                  </a:lnTo>
                  <a:lnTo>
                    <a:pt x="11969" y="10219"/>
                  </a:lnTo>
                  <a:lnTo>
                    <a:pt x="12044" y="10150"/>
                  </a:lnTo>
                  <a:lnTo>
                    <a:pt x="12120" y="10067"/>
                  </a:lnTo>
                  <a:lnTo>
                    <a:pt x="12182" y="9984"/>
                  </a:lnTo>
                  <a:lnTo>
                    <a:pt x="12257" y="9901"/>
                  </a:lnTo>
                  <a:lnTo>
                    <a:pt x="12332" y="9832"/>
                  </a:lnTo>
                  <a:lnTo>
                    <a:pt x="12395" y="9749"/>
                  </a:lnTo>
                  <a:lnTo>
                    <a:pt x="12470" y="9666"/>
                  </a:lnTo>
                  <a:lnTo>
                    <a:pt x="12545" y="9597"/>
                  </a:lnTo>
                  <a:lnTo>
                    <a:pt x="12620" y="9542"/>
                  </a:lnTo>
                  <a:lnTo>
                    <a:pt x="12657" y="9431"/>
                  </a:lnTo>
                  <a:lnTo>
                    <a:pt x="12732" y="9362"/>
                  </a:lnTo>
                  <a:lnTo>
                    <a:pt x="12807" y="9279"/>
                  </a:lnTo>
                  <a:lnTo>
                    <a:pt x="12895" y="9224"/>
                  </a:lnTo>
                  <a:lnTo>
                    <a:pt x="12970" y="9113"/>
                  </a:lnTo>
                  <a:lnTo>
                    <a:pt x="13045" y="9071"/>
                  </a:lnTo>
                  <a:lnTo>
                    <a:pt x="13120" y="8961"/>
                  </a:lnTo>
                  <a:lnTo>
                    <a:pt x="13183" y="8906"/>
                  </a:lnTo>
                  <a:lnTo>
                    <a:pt x="13258" y="8836"/>
                  </a:lnTo>
                  <a:lnTo>
                    <a:pt x="13333" y="8753"/>
                  </a:lnTo>
                  <a:lnTo>
                    <a:pt x="13395" y="8670"/>
                  </a:lnTo>
                  <a:lnTo>
                    <a:pt x="13470" y="8587"/>
                  </a:lnTo>
                  <a:lnTo>
                    <a:pt x="13545" y="8518"/>
                  </a:lnTo>
                  <a:lnTo>
                    <a:pt x="13608" y="8463"/>
                  </a:lnTo>
                  <a:lnTo>
                    <a:pt x="13658" y="8352"/>
                  </a:lnTo>
                  <a:lnTo>
                    <a:pt x="13758" y="8311"/>
                  </a:lnTo>
                  <a:lnTo>
                    <a:pt x="13833" y="8228"/>
                  </a:lnTo>
                  <a:lnTo>
                    <a:pt x="13896" y="8145"/>
                  </a:lnTo>
                  <a:lnTo>
                    <a:pt x="13971" y="8062"/>
                  </a:lnTo>
                  <a:lnTo>
                    <a:pt x="14046" y="7993"/>
                  </a:lnTo>
                  <a:lnTo>
                    <a:pt x="14108" y="7910"/>
                  </a:lnTo>
                  <a:lnTo>
                    <a:pt x="14183" y="7827"/>
                  </a:lnTo>
                  <a:lnTo>
                    <a:pt x="14258" y="7758"/>
                  </a:lnTo>
                  <a:lnTo>
                    <a:pt x="14321" y="7675"/>
                  </a:lnTo>
                  <a:lnTo>
                    <a:pt x="14396" y="7592"/>
                  </a:lnTo>
                  <a:lnTo>
                    <a:pt x="14471" y="7536"/>
                  </a:lnTo>
                  <a:lnTo>
                    <a:pt x="14546" y="7467"/>
                  </a:lnTo>
                  <a:lnTo>
                    <a:pt x="14608" y="7384"/>
                  </a:lnTo>
                  <a:lnTo>
                    <a:pt x="14683" y="7301"/>
                  </a:lnTo>
                  <a:lnTo>
                    <a:pt x="14759" y="7232"/>
                  </a:lnTo>
                  <a:lnTo>
                    <a:pt x="14821" y="7149"/>
                  </a:lnTo>
                  <a:lnTo>
                    <a:pt x="14896" y="7066"/>
                  </a:lnTo>
                  <a:lnTo>
                    <a:pt x="14971" y="6997"/>
                  </a:lnTo>
                  <a:lnTo>
                    <a:pt x="15034" y="6914"/>
                  </a:lnTo>
                  <a:lnTo>
                    <a:pt x="15109" y="6831"/>
                  </a:lnTo>
                  <a:lnTo>
                    <a:pt x="15209" y="6776"/>
                  </a:lnTo>
                  <a:lnTo>
                    <a:pt x="15259" y="6679"/>
                  </a:lnTo>
                  <a:lnTo>
                    <a:pt x="15321" y="6624"/>
                  </a:lnTo>
                  <a:lnTo>
                    <a:pt x="15396" y="6541"/>
                  </a:lnTo>
                  <a:lnTo>
                    <a:pt x="15496" y="6458"/>
                  </a:lnTo>
                  <a:lnTo>
                    <a:pt x="15559" y="6389"/>
                  </a:lnTo>
                  <a:lnTo>
                    <a:pt x="15634" y="6306"/>
                  </a:lnTo>
                  <a:lnTo>
                    <a:pt x="15709" y="6250"/>
                  </a:lnTo>
                  <a:lnTo>
                    <a:pt x="15772" y="6181"/>
                  </a:lnTo>
                  <a:lnTo>
                    <a:pt x="19224" y="10150"/>
                  </a:lnTo>
                  <a:lnTo>
                    <a:pt x="19511" y="9721"/>
                  </a:lnTo>
                  <a:lnTo>
                    <a:pt x="16109" y="5836"/>
                  </a:lnTo>
                  <a:lnTo>
                    <a:pt x="16184" y="5753"/>
                  </a:lnTo>
                  <a:lnTo>
                    <a:pt x="16247" y="5656"/>
                  </a:lnTo>
                  <a:lnTo>
                    <a:pt x="16347" y="5573"/>
                  </a:lnTo>
                  <a:lnTo>
                    <a:pt x="16422" y="5490"/>
                  </a:lnTo>
                  <a:lnTo>
                    <a:pt x="16485" y="5393"/>
                  </a:lnTo>
                  <a:lnTo>
                    <a:pt x="16585" y="5310"/>
                  </a:lnTo>
                  <a:lnTo>
                    <a:pt x="16660" y="5227"/>
                  </a:lnTo>
                  <a:lnTo>
                    <a:pt x="16747" y="5130"/>
                  </a:lnTo>
                  <a:lnTo>
                    <a:pt x="16822" y="5047"/>
                  </a:lnTo>
                  <a:lnTo>
                    <a:pt x="16922" y="4964"/>
                  </a:lnTo>
                  <a:lnTo>
                    <a:pt x="16985" y="4868"/>
                  </a:lnTo>
                  <a:lnTo>
                    <a:pt x="17085" y="4785"/>
                  </a:lnTo>
                  <a:lnTo>
                    <a:pt x="17160" y="4702"/>
                  </a:lnTo>
                  <a:lnTo>
                    <a:pt x="17247" y="4619"/>
                  </a:lnTo>
                  <a:lnTo>
                    <a:pt x="17323" y="4550"/>
                  </a:lnTo>
                  <a:lnTo>
                    <a:pt x="17410" y="4467"/>
                  </a:lnTo>
                  <a:lnTo>
                    <a:pt x="17485" y="4356"/>
                  </a:lnTo>
                  <a:lnTo>
                    <a:pt x="17585" y="4287"/>
                  </a:lnTo>
                  <a:lnTo>
                    <a:pt x="17648" y="4204"/>
                  </a:lnTo>
                  <a:lnTo>
                    <a:pt x="17748" y="4093"/>
                  </a:lnTo>
                  <a:lnTo>
                    <a:pt x="17823" y="4024"/>
                  </a:lnTo>
                  <a:lnTo>
                    <a:pt x="17910" y="3941"/>
                  </a:lnTo>
                  <a:lnTo>
                    <a:pt x="17985" y="3858"/>
                  </a:lnTo>
                  <a:lnTo>
                    <a:pt x="18085" y="3789"/>
                  </a:lnTo>
                  <a:lnTo>
                    <a:pt x="18148" y="3678"/>
                  </a:lnTo>
                  <a:lnTo>
                    <a:pt x="18248" y="3595"/>
                  </a:lnTo>
                  <a:lnTo>
                    <a:pt x="18348" y="3526"/>
                  </a:lnTo>
                  <a:lnTo>
                    <a:pt x="18411" y="3443"/>
                  </a:lnTo>
                  <a:lnTo>
                    <a:pt x="18511" y="3360"/>
                  </a:lnTo>
                  <a:lnTo>
                    <a:pt x="18586" y="3291"/>
                  </a:lnTo>
                  <a:lnTo>
                    <a:pt x="18673" y="3181"/>
                  </a:lnTo>
                  <a:lnTo>
                    <a:pt x="18773" y="3098"/>
                  </a:lnTo>
                  <a:lnTo>
                    <a:pt x="18836" y="3028"/>
                  </a:lnTo>
                  <a:lnTo>
                    <a:pt x="18936" y="2945"/>
                  </a:lnTo>
                  <a:lnTo>
                    <a:pt x="19011" y="2835"/>
                  </a:lnTo>
                  <a:lnTo>
                    <a:pt x="19099" y="2766"/>
                  </a:lnTo>
                  <a:lnTo>
                    <a:pt x="19199" y="2683"/>
                  </a:lnTo>
                  <a:lnTo>
                    <a:pt x="19274" y="2600"/>
                  </a:lnTo>
                  <a:lnTo>
                    <a:pt x="19361" y="2517"/>
                  </a:lnTo>
                  <a:lnTo>
                    <a:pt x="19461" y="2448"/>
                  </a:lnTo>
                  <a:lnTo>
                    <a:pt x="19536" y="2365"/>
                  </a:lnTo>
                  <a:lnTo>
                    <a:pt x="19624" y="2282"/>
                  </a:lnTo>
                  <a:lnTo>
                    <a:pt x="19699" y="2213"/>
                  </a:lnTo>
                  <a:lnTo>
                    <a:pt x="19786" y="2130"/>
                  </a:lnTo>
                  <a:lnTo>
                    <a:pt x="19861" y="2019"/>
                  </a:lnTo>
                  <a:lnTo>
                    <a:pt x="19962" y="1950"/>
                  </a:lnTo>
                  <a:lnTo>
                    <a:pt x="20049" y="1894"/>
                  </a:lnTo>
                  <a:lnTo>
                    <a:pt x="20149" y="1812"/>
                  </a:lnTo>
                  <a:lnTo>
                    <a:pt x="20224" y="1715"/>
                  </a:lnTo>
                  <a:lnTo>
                    <a:pt x="20312" y="1632"/>
                  </a:lnTo>
                  <a:lnTo>
                    <a:pt x="20387" y="1549"/>
                  </a:lnTo>
                  <a:lnTo>
                    <a:pt x="20487" y="1466"/>
                  </a:lnTo>
                  <a:lnTo>
                    <a:pt x="20574" y="1397"/>
                  </a:lnTo>
                  <a:lnTo>
                    <a:pt x="20649" y="1314"/>
                  </a:lnTo>
                  <a:lnTo>
                    <a:pt x="20737" y="1231"/>
                  </a:lnTo>
                  <a:lnTo>
                    <a:pt x="20837" y="1162"/>
                  </a:lnTo>
                  <a:lnTo>
                    <a:pt x="20912" y="1079"/>
                  </a:lnTo>
                  <a:lnTo>
                    <a:pt x="21025" y="996"/>
                  </a:lnTo>
                  <a:lnTo>
                    <a:pt x="21100" y="927"/>
                  </a:lnTo>
                  <a:lnTo>
                    <a:pt x="21200" y="844"/>
                  </a:lnTo>
                  <a:lnTo>
                    <a:pt x="21287" y="761"/>
                  </a:lnTo>
                  <a:lnTo>
                    <a:pt x="21362" y="678"/>
                  </a:lnTo>
                  <a:lnTo>
                    <a:pt x="21450" y="608"/>
                  </a:lnTo>
                  <a:lnTo>
                    <a:pt x="21550" y="553"/>
                  </a:lnTo>
                  <a:lnTo>
                    <a:pt x="21575" y="470"/>
                  </a:lnTo>
                  <a:lnTo>
                    <a:pt x="21600" y="373"/>
                  </a:lnTo>
                  <a:lnTo>
                    <a:pt x="21575" y="318"/>
                  </a:lnTo>
                  <a:lnTo>
                    <a:pt x="21575" y="263"/>
                  </a:lnTo>
                  <a:lnTo>
                    <a:pt x="21575" y="207"/>
                  </a:lnTo>
                  <a:lnTo>
                    <a:pt x="21575" y="180"/>
                  </a:lnTo>
                  <a:lnTo>
                    <a:pt x="21525" y="83"/>
                  </a:lnTo>
                  <a:lnTo>
                    <a:pt x="21475" y="28"/>
                  </a:lnTo>
                  <a:lnTo>
                    <a:pt x="21450" y="0"/>
                  </a:lnTo>
                  <a:lnTo>
                    <a:pt x="21412" y="55"/>
                  </a:lnTo>
                  <a:lnTo>
                    <a:pt x="21412" y="55"/>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42" name="Shape 3042"/>
            <p:cNvSpPr/>
            <p:nvPr/>
          </p:nvSpPr>
          <p:spPr>
            <a:xfrm>
              <a:off x="58310" y="805111"/>
              <a:ext cx="85239" cy="89609"/>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43" name="Shape 3043"/>
            <p:cNvSpPr/>
            <p:nvPr/>
          </p:nvSpPr>
          <p:spPr>
            <a:xfrm>
              <a:off x="103242" y="764812"/>
              <a:ext cx="83053" cy="90702"/>
            </a:xfrm>
            <a:custGeom>
              <a:avLst/>
              <a:gdLst/>
              <a:ahLst/>
              <a:cxnLst>
                <a:cxn ang="0">
                  <a:pos x="wd2" y="hd2"/>
                </a:cxn>
                <a:cxn ang="5400000">
                  <a:pos x="wd2" y="hd2"/>
                </a:cxn>
                <a:cxn ang="10800000">
                  <a:pos x="wd2" y="hd2"/>
                </a:cxn>
                <a:cxn ang="16200000">
                  <a:pos x="wd2" y="hd2"/>
                </a:cxn>
              </a:cxnLst>
              <a:rect l="0" t="0" r="r" b="b"/>
              <a:pathLst>
                <a:path w="21600" h="21600" extrusionOk="0">
                  <a:moveTo>
                    <a:pt x="3126" y="0"/>
                  </a:moveTo>
                  <a:lnTo>
                    <a:pt x="0" y="4034"/>
                  </a:lnTo>
                  <a:lnTo>
                    <a:pt x="18616" y="21600"/>
                  </a:lnTo>
                  <a:lnTo>
                    <a:pt x="21600" y="18607"/>
                  </a:lnTo>
                  <a:lnTo>
                    <a:pt x="3126" y="0"/>
                  </a:lnTo>
                  <a:lnTo>
                    <a:pt x="312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44" name="Shape 3044"/>
            <p:cNvSpPr/>
            <p:nvPr/>
          </p:nvSpPr>
          <p:spPr>
            <a:xfrm>
              <a:off x="152577" y="715800"/>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820"/>
                  </a:lnTo>
                  <a:lnTo>
                    <a:pt x="18655" y="21600"/>
                  </a:lnTo>
                  <a:lnTo>
                    <a:pt x="21600" y="18834"/>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45" name="Shape 3045"/>
            <p:cNvSpPr/>
            <p:nvPr/>
          </p:nvSpPr>
          <p:spPr>
            <a:xfrm>
              <a:off x="193155" y="667856"/>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46" name="Shape 3046"/>
            <p:cNvSpPr/>
            <p:nvPr/>
          </p:nvSpPr>
          <p:spPr>
            <a:xfrm>
              <a:off x="288450" y="600395"/>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773"/>
                  </a:lnTo>
                  <a:lnTo>
                    <a:pt x="1893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47" name="Shape 3047"/>
            <p:cNvSpPr/>
            <p:nvPr/>
          </p:nvSpPr>
          <p:spPr>
            <a:xfrm>
              <a:off x="332288" y="561195"/>
              <a:ext cx="84146" cy="89610"/>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556"/>
                  </a:lnTo>
                  <a:lnTo>
                    <a:pt x="18935" y="21600"/>
                  </a:lnTo>
                  <a:lnTo>
                    <a:pt x="21600" y="18834"/>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48" name="Shape 3048"/>
            <p:cNvSpPr/>
            <p:nvPr/>
          </p:nvSpPr>
          <p:spPr>
            <a:xfrm>
              <a:off x="382721" y="509992"/>
              <a:ext cx="83053" cy="89609"/>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710"/>
                  </a:lnTo>
                  <a:lnTo>
                    <a:pt x="18900" y="21600"/>
                  </a:lnTo>
                  <a:lnTo>
                    <a:pt x="21600" y="19082"/>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49" name="Shape 3049"/>
            <p:cNvSpPr/>
            <p:nvPr/>
          </p:nvSpPr>
          <p:spPr>
            <a:xfrm>
              <a:off x="435330" y="460986"/>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927"/>
                  </a:lnTo>
                  <a:lnTo>
                    <a:pt x="18655" y="21600"/>
                  </a:lnTo>
                  <a:lnTo>
                    <a:pt x="21600" y="18851"/>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50" name="Shape 3050"/>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051" name="Shape 3051"/>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052" name="Shape 3052"/>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053" name="Shape 3053"/>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054" name="Shape 3054"/>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55" name="Shape 3055"/>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56" name="Shape 3056"/>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57" name="Shape 3057"/>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58" name="Shape 3058"/>
            <p:cNvSpPr/>
            <p:nvPr/>
          </p:nvSpPr>
          <p:spPr>
            <a:xfrm>
              <a:off x="746554" y="188777"/>
              <a:ext cx="83053" cy="90703"/>
            </a:xfrm>
            <a:custGeom>
              <a:avLst/>
              <a:gdLst/>
              <a:ahLst/>
              <a:cxnLst>
                <a:cxn ang="0">
                  <a:pos x="wd2" y="hd2"/>
                </a:cxn>
                <a:cxn ang="5400000">
                  <a:pos x="wd2" y="hd2"/>
                </a:cxn>
                <a:cxn ang="10800000">
                  <a:pos x="wd2" y="hd2"/>
                </a:cxn>
                <a:cxn ang="16200000">
                  <a:pos x="wd2" y="hd2"/>
                </a:cxn>
              </a:cxnLst>
              <a:rect l="0" t="0" r="r" b="b"/>
              <a:pathLst>
                <a:path w="21600" h="21600" extrusionOk="0">
                  <a:moveTo>
                    <a:pt x="3268" y="0"/>
                  </a:moveTo>
                  <a:lnTo>
                    <a:pt x="0" y="3927"/>
                  </a:lnTo>
                  <a:lnTo>
                    <a:pt x="18616" y="21600"/>
                  </a:lnTo>
                  <a:lnTo>
                    <a:pt x="21600" y="18851"/>
                  </a:lnTo>
                  <a:lnTo>
                    <a:pt x="3268" y="0"/>
                  </a:lnTo>
                  <a:lnTo>
                    <a:pt x="3268"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59" name="Shape 3059"/>
            <p:cNvSpPr/>
            <p:nvPr/>
          </p:nvSpPr>
          <p:spPr>
            <a:xfrm>
              <a:off x="788207" y="1495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9184"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60" name="Shape 3060"/>
            <p:cNvSpPr/>
            <p:nvPr/>
          </p:nvSpPr>
          <p:spPr>
            <a:xfrm>
              <a:off x="838640" y="983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8616"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061" name="Shape 3061"/>
            <p:cNvSpPr/>
            <p:nvPr/>
          </p:nvSpPr>
          <p:spPr>
            <a:xfrm>
              <a:off x="892343" y="49365"/>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4034"/>
                  </a:lnTo>
                  <a:lnTo>
                    <a:pt x="1865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sp>
        <p:nvSpPr>
          <p:cNvPr id="3063" name="Shape 3063"/>
          <p:cNvSpPr/>
          <p:nvPr/>
        </p:nvSpPr>
        <p:spPr>
          <a:xfrm>
            <a:off x="7803249" y="3892974"/>
            <a:ext cx="3374344" cy="6858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000000"/>
              </a:buClr>
              <a:defRPr sz="1800"/>
            </a:pPr>
            <a:r>
              <a:rPr sz="2400" i="1">
                <a:uFill>
                  <a:solidFill/>
                </a:uFill>
                <a:latin typeface="Calibri"/>
                <a:ea typeface="Calibri"/>
                <a:cs typeface="Calibri"/>
                <a:sym typeface="Calibri"/>
              </a:rPr>
              <a:t>Assess &amp; Improve </a:t>
            </a:r>
            <a:r>
              <a:rPr sz="2400" b="1" i="1">
                <a:solidFill>
                  <a:srgbClr val="00BA63"/>
                </a:solidFill>
                <a:uFill>
                  <a:solidFill>
                    <a:srgbClr val="00BA63"/>
                  </a:solidFill>
                </a:uFill>
                <a:latin typeface="Calibri"/>
                <a:ea typeface="Calibri"/>
                <a:cs typeface="Calibri"/>
                <a:sym typeface="Calibri"/>
              </a:rPr>
              <a:t>Quality</a:t>
            </a:r>
            <a:r>
              <a:rPr sz="2400" i="1">
                <a:solidFill>
                  <a:srgbClr val="00BA63"/>
                </a:solidFill>
                <a:uFill>
                  <a:solidFill>
                    <a:srgbClr val="00BA63"/>
                  </a:solidFill>
                </a:uFill>
                <a:latin typeface="Calibri"/>
                <a:ea typeface="Calibri"/>
                <a:cs typeface="Calibri"/>
                <a:sym typeface="Calibri"/>
              </a:rPr>
              <a:t> </a:t>
            </a:r>
            <a:endParaRPr sz="2200">
              <a:uFill>
                <a:solidFill/>
              </a:uFill>
              <a:latin typeface="Calibri"/>
              <a:ea typeface="Calibri"/>
              <a:cs typeface="Calibri"/>
              <a:sym typeface="Calibri"/>
            </a:endParaRPr>
          </a:p>
          <a:p>
            <a:pPr lvl="0" algn="ctr" defTabSz="1295400">
              <a:buClr>
                <a:srgbClr val="000000"/>
              </a:buClr>
              <a:defRPr sz="1800"/>
            </a:pPr>
            <a:r>
              <a:rPr sz="1600" i="1">
                <a:uFill>
                  <a:solidFill/>
                </a:uFill>
                <a:latin typeface="Calibri"/>
                <a:ea typeface="Calibri"/>
                <a:cs typeface="Calibri"/>
                <a:sym typeface="Calibri"/>
              </a:rPr>
              <a:t>(Data &amp; Models)</a:t>
            </a:r>
          </a:p>
        </p:txBody>
      </p:sp>
      <p:pic>
        <p:nvPicPr>
          <p:cNvPr id="3064" name="image4.png"/>
          <p:cNvPicPr/>
          <p:nvPr/>
        </p:nvPicPr>
        <p:blipFill>
          <a:blip r:embed="rId3">
            <a:extLst/>
          </a:blip>
          <a:stretch>
            <a:fillRect/>
          </a:stretch>
        </p:blipFill>
        <p:spPr>
          <a:xfrm>
            <a:off x="8775700" y="3581400"/>
            <a:ext cx="1257140" cy="340688"/>
          </a:xfrm>
          <a:prstGeom prst="rect">
            <a:avLst/>
          </a:prstGeom>
          <a:ln w="12700">
            <a:round/>
          </a:ln>
        </p:spPr>
      </p:pic>
      <p:grpSp>
        <p:nvGrpSpPr>
          <p:cNvPr id="3109" name="Group 3109"/>
          <p:cNvGrpSpPr/>
          <p:nvPr/>
        </p:nvGrpSpPr>
        <p:grpSpPr>
          <a:xfrm>
            <a:off x="10947400" y="863600"/>
            <a:ext cx="1648864" cy="1301903"/>
            <a:chOff x="0" y="0"/>
            <a:chExt cx="1648863" cy="1301902"/>
          </a:xfrm>
        </p:grpSpPr>
        <p:sp>
          <p:nvSpPr>
            <p:cNvPr id="3065" name="Shape 3065"/>
            <p:cNvSpPr/>
            <p:nvPr/>
          </p:nvSpPr>
          <p:spPr>
            <a:xfrm>
              <a:off x="0" y="358141"/>
              <a:ext cx="1498600" cy="745550"/>
            </a:xfrm>
            <a:custGeom>
              <a:avLst/>
              <a:gdLst/>
              <a:ahLst/>
              <a:cxnLst>
                <a:cxn ang="0">
                  <a:pos x="wd2" y="hd2"/>
                </a:cxn>
                <a:cxn ang="5400000">
                  <a:pos x="wd2" y="hd2"/>
                </a:cxn>
                <a:cxn ang="10800000">
                  <a:pos x="wd2" y="hd2"/>
                </a:cxn>
                <a:cxn ang="16200000">
                  <a:pos x="wd2" y="hd2"/>
                </a:cxn>
              </a:cxnLst>
              <a:rect l="0" t="0" r="r" b="b"/>
              <a:pathLst>
                <a:path w="21600" h="21600" extrusionOk="0">
                  <a:moveTo>
                    <a:pt x="282" y="571"/>
                  </a:moveTo>
                  <a:lnTo>
                    <a:pt x="282" y="21013"/>
                  </a:lnTo>
                  <a:lnTo>
                    <a:pt x="21325" y="21013"/>
                  </a:lnTo>
                  <a:lnTo>
                    <a:pt x="21325" y="571"/>
                  </a:lnTo>
                  <a:lnTo>
                    <a:pt x="282" y="571"/>
                  </a:lnTo>
                  <a:lnTo>
                    <a:pt x="0" y="0"/>
                  </a:lnTo>
                  <a:lnTo>
                    <a:pt x="21600" y="0"/>
                  </a:lnTo>
                  <a:lnTo>
                    <a:pt x="21600" y="21600"/>
                  </a:lnTo>
                  <a:lnTo>
                    <a:pt x="0" y="21600"/>
                  </a:lnTo>
                  <a:lnTo>
                    <a:pt x="0" y="0"/>
                  </a:lnTo>
                  <a:lnTo>
                    <a:pt x="282" y="571"/>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66" name="Shape 3066"/>
            <p:cNvSpPr/>
            <p:nvPr/>
          </p:nvSpPr>
          <p:spPr>
            <a:xfrm>
              <a:off x="681186"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67" name="Shape 3067"/>
            <p:cNvSpPr/>
            <p:nvPr/>
          </p:nvSpPr>
          <p:spPr>
            <a:xfrm>
              <a:off x="14188" y="719653"/>
              <a:ext cx="1490751" cy="19146"/>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68" name="Shape 3068"/>
            <p:cNvSpPr/>
            <p:nvPr/>
          </p:nvSpPr>
          <p:spPr>
            <a:xfrm>
              <a:off x="14188" y="95953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69" name="Shape 3069"/>
            <p:cNvSpPr/>
            <p:nvPr/>
          </p:nvSpPr>
          <p:spPr>
            <a:xfrm>
              <a:off x="14188" y="839031"/>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0" name="Shape 3070"/>
            <p:cNvSpPr/>
            <p:nvPr/>
          </p:nvSpPr>
          <p:spPr>
            <a:xfrm>
              <a:off x="14188" y="47864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1" name="Shape 3071"/>
            <p:cNvSpPr/>
            <p:nvPr/>
          </p:nvSpPr>
          <p:spPr>
            <a:xfrm>
              <a:off x="14188" y="598023"/>
              <a:ext cx="1490751" cy="21398"/>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2" name="Shape 3072"/>
            <p:cNvSpPr/>
            <p:nvPr/>
          </p:nvSpPr>
          <p:spPr>
            <a:xfrm>
              <a:off x="33815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3" name="Shape 3073"/>
            <p:cNvSpPr/>
            <p:nvPr/>
          </p:nvSpPr>
          <p:spPr>
            <a:xfrm>
              <a:off x="564725"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4" name="Shape 3074"/>
            <p:cNvSpPr/>
            <p:nvPr/>
          </p:nvSpPr>
          <p:spPr>
            <a:xfrm>
              <a:off x="451442"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5" name="Shape 3075"/>
            <p:cNvSpPr/>
            <p:nvPr/>
          </p:nvSpPr>
          <p:spPr>
            <a:xfrm>
              <a:off x="111591"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6" name="Shape 3076"/>
            <p:cNvSpPr/>
            <p:nvPr/>
          </p:nvSpPr>
          <p:spPr>
            <a:xfrm>
              <a:off x="224875" y="371656"/>
              <a:ext cx="37120"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7" name="Shape 3077"/>
            <p:cNvSpPr/>
            <p:nvPr/>
          </p:nvSpPr>
          <p:spPr>
            <a:xfrm>
              <a:off x="1249722"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8" name="Shape 3078"/>
            <p:cNvSpPr/>
            <p:nvPr/>
          </p:nvSpPr>
          <p:spPr>
            <a:xfrm>
              <a:off x="906695"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79" name="Shape 3079"/>
            <p:cNvSpPr/>
            <p:nvPr/>
          </p:nvSpPr>
          <p:spPr>
            <a:xfrm>
              <a:off x="1133262"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80" name="Shape 3080"/>
            <p:cNvSpPr/>
            <p:nvPr/>
          </p:nvSpPr>
          <p:spPr>
            <a:xfrm>
              <a:off x="101997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81" name="Shape 3081"/>
            <p:cNvSpPr/>
            <p:nvPr/>
          </p:nvSpPr>
          <p:spPr>
            <a:xfrm>
              <a:off x="1361947"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82" name="Shape 3082"/>
            <p:cNvSpPr/>
            <p:nvPr/>
          </p:nvSpPr>
          <p:spPr>
            <a:xfrm>
              <a:off x="794470"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083" name="Shape 3083"/>
            <p:cNvSpPr/>
            <p:nvPr/>
          </p:nvSpPr>
          <p:spPr>
            <a:xfrm>
              <a:off x="655777" y="765828"/>
              <a:ext cx="993087" cy="536075"/>
            </a:xfrm>
            <a:custGeom>
              <a:avLst/>
              <a:gdLst/>
              <a:ahLst/>
              <a:cxnLst>
                <a:cxn ang="0">
                  <a:pos x="wd2" y="hd2"/>
                </a:cxn>
                <a:cxn ang="5400000">
                  <a:pos x="wd2" y="hd2"/>
                </a:cxn>
                <a:cxn ang="10800000">
                  <a:pos x="wd2" y="hd2"/>
                </a:cxn>
                <a:cxn ang="16200000">
                  <a:pos x="wd2" y="hd2"/>
                </a:cxn>
              </a:cxnLst>
              <a:rect l="0" t="0" r="r" b="b"/>
              <a:pathLst>
                <a:path w="21600" h="21600" extrusionOk="0">
                  <a:moveTo>
                    <a:pt x="18203" y="15565"/>
                  </a:moveTo>
                  <a:lnTo>
                    <a:pt x="3397" y="15542"/>
                  </a:lnTo>
                  <a:lnTo>
                    <a:pt x="3638" y="14453"/>
                  </a:lnTo>
                  <a:lnTo>
                    <a:pt x="3915" y="13409"/>
                  </a:lnTo>
                  <a:lnTo>
                    <a:pt x="4237" y="12411"/>
                  </a:lnTo>
                  <a:lnTo>
                    <a:pt x="4594" y="11458"/>
                  </a:lnTo>
                  <a:lnTo>
                    <a:pt x="4974" y="10573"/>
                  </a:lnTo>
                  <a:lnTo>
                    <a:pt x="5400" y="9756"/>
                  </a:lnTo>
                  <a:lnTo>
                    <a:pt x="5838" y="9008"/>
                  </a:lnTo>
                  <a:lnTo>
                    <a:pt x="6310" y="8327"/>
                  </a:lnTo>
                  <a:lnTo>
                    <a:pt x="6805" y="7714"/>
                  </a:lnTo>
                  <a:lnTo>
                    <a:pt x="7323" y="7147"/>
                  </a:lnTo>
                  <a:lnTo>
                    <a:pt x="7864" y="6693"/>
                  </a:lnTo>
                  <a:lnTo>
                    <a:pt x="8428" y="6285"/>
                  </a:lnTo>
                  <a:lnTo>
                    <a:pt x="8992" y="6013"/>
                  </a:lnTo>
                  <a:lnTo>
                    <a:pt x="9591" y="5763"/>
                  </a:lnTo>
                  <a:lnTo>
                    <a:pt x="10190" y="5650"/>
                  </a:lnTo>
                  <a:lnTo>
                    <a:pt x="10800" y="5582"/>
                  </a:lnTo>
                  <a:lnTo>
                    <a:pt x="11410" y="5650"/>
                  </a:lnTo>
                  <a:lnTo>
                    <a:pt x="11997" y="5763"/>
                  </a:lnTo>
                  <a:lnTo>
                    <a:pt x="12596" y="6013"/>
                  </a:lnTo>
                  <a:lnTo>
                    <a:pt x="13172" y="6285"/>
                  </a:lnTo>
                  <a:lnTo>
                    <a:pt x="13725" y="6693"/>
                  </a:lnTo>
                  <a:lnTo>
                    <a:pt x="14266" y="7147"/>
                  </a:lnTo>
                  <a:lnTo>
                    <a:pt x="14784" y="7714"/>
                  </a:lnTo>
                  <a:lnTo>
                    <a:pt x="15290" y="8327"/>
                  </a:lnTo>
                  <a:lnTo>
                    <a:pt x="15751" y="9030"/>
                  </a:lnTo>
                  <a:lnTo>
                    <a:pt x="16200" y="9756"/>
                  </a:lnTo>
                  <a:lnTo>
                    <a:pt x="16626" y="10596"/>
                  </a:lnTo>
                  <a:lnTo>
                    <a:pt x="17017" y="11481"/>
                  </a:lnTo>
                  <a:lnTo>
                    <a:pt x="17374" y="12434"/>
                  </a:lnTo>
                  <a:lnTo>
                    <a:pt x="17685" y="13432"/>
                  </a:lnTo>
                  <a:lnTo>
                    <a:pt x="17973" y="14476"/>
                  </a:lnTo>
                  <a:lnTo>
                    <a:pt x="18203" y="15565"/>
                  </a:lnTo>
                  <a:lnTo>
                    <a:pt x="21600" y="21600"/>
                  </a:lnTo>
                  <a:lnTo>
                    <a:pt x="21600" y="21282"/>
                  </a:lnTo>
                  <a:lnTo>
                    <a:pt x="21588" y="20193"/>
                  </a:lnTo>
                  <a:lnTo>
                    <a:pt x="21542" y="19127"/>
                  </a:lnTo>
                  <a:lnTo>
                    <a:pt x="21485" y="18038"/>
                  </a:lnTo>
                  <a:lnTo>
                    <a:pt x="21370" y="16994"/>
                  </a:lnTo>
                  <a:lnTo>
                    <a:pt x="21255" y="15973"/>
                  </a:lnTo>
                  <a:lnTo>
                    <a:pt x="21105" y="14975"/>
                  </a:lnTo>
                  <a:lnTo>
                    <a:pt x="20932" y="13976"/>
                  </a:lnTo>
                  <a:lnTo>
                    <a:pt x="20748" y="13001"/>
                  </a:lnTo>
                  <a:lnTo>
                    <a:pt x="20529" y="12071"/>
                  </a:lnTo>
                  <a:lnTo>
                    <a:pt x="20287" y="11140"/>
                  </a:lnTo>
                  <a:lnTo>
                    <a:pt x="20034" y="10255"/>
                  </a:lnTo>
                  <a:lnTo>
                    <a:pt x="19758" y="9393"/>
                  </a:lnTo>
                  <a:lnTo>
                    <a:pt x="19447" y="8576"/>
                  </a:lnTo>
                  <a:lnTo>
                    <a:pt x="19136" y="7760"/>
                  </a:lnTo>
                  <a:lnTo>
                    <a:pt x="18791" y="6966"/>
                  </a:lnTo>
                  <a:lnTo>
                    <a:pt x="18434" y="6239"/>
                  </a:lnTo>
                  <a:lnTo>
                    <a:pt x="18065" y="5536"/>
                  </a:lnTo>
                  <a:lnTo>
                    <a:pt x="17662" y="4855"/>
                  </a:lnTo>
                  <a:lnTo>
                    <a:pt x="17248" y="4220"/>
                  </a:lnTo>
                  <a:lnTo>
                    <a:pt x="16822" y="3630"/>
                  </a:lnTo>
                  <a:lnTo>
                    <a:pt x="16384" y="3086"/>
                  </a:lnTo>
                  <a:lnTo>
                    <a:pt x="15935" y="2587"/>
                  </a:lnTo>
                  <a:lnTo>
                    <a:pt x="15475" y="2110"/>
                  </a:lnTo>
                  <a:lnTo>
                    <a:pt x="15003" y="1679"/>
                  </a:lnTo>
                  <a:lnTo>
                    <a:pt x="14507" y="1293"/>
                  </a:lnTo>
                  <a:lnTo>
                    <a:pt x="14001" y="953"/>
                  </a:lnTo>
                  <a:lnTo>
                    <a:pt x="13483" y="681"/>
                  </a:lnTo>
                  <a:lnTo>
                    <a:pt x="12965" y="431"/>
                  </a:lnTo>
                  <a:lnTo>
                    <a:pt x="12435" y="227"/>
                  </a:lnTo>
                  <a:lnTo>
                    <a:pt x="11894" y="113"/>
                  </a:lnTo>
                  <a:lnTo>
                    <a:pt x="11353" y="23"/>
                  </a:lnTo>
                  <a:lnTo>
                    <a:pt x="10800" y="0"/>
                  </a:lnTo>
                  <a:lnTo>
                    <a:pt x="10236" y="23"/>
                  </a:lnTo>
                  <a:lnTo>
                    <a:pt x="9695" y="113"/>
                  </a:lnTo>
                  <a:lnTo>
                    <a:pt x="9154" y="227"/>
                  </a:lnTo>
                  <a:lnTo>
                    <a:pt x="8624" y="431"/>
                  </a:lnTo>
                  <a:lnTo>
                    <a:pt x="8106" y="681"/>
                  </a:lnTo>
                  <a:lnTo>
                    <a:pt x="7588" y="953"/>
                  </a:lnTo>
                  <a:lnTo>
                    <a:pt x="7081" y="1293"/>
                  </a:lnTo>
                  <a:lnTo>
                    <a:pt x="6597" y="1679"/>
                  </a:lnTo>
                  <a:lnTo>
                    <a:pt x="6114" y="2110"/>
                  </a:lnTo>
                  <a:lnTo>
                    <a:pt x="5653" y="2587"/>
                  </a:lnTo>
                  <a:lnTo>
                    <a:pt x="5204" y="3086"/>
                  </a:lnTo>
                  <a:lnTo>
                    <a:pt x="4767" y="3630"/>
                  </a:lnTo>
                  <a:lnTo>
                    <a:pt x="4341" y="4220"/>
                  </a:lnTo>
                  <a:lnTo>
                    <a:pt x="3926" y="4855"/>
                  </a:lnTo>
                  <a:lnTo>
                    <a:pt x="3546" y="5536"/>
                  </a:lnTo>
                  <a:lnTo>
                    <a:pt x="3178" y="6239"/>
                  </a:lnTo>
                  <a:lnTo>
                    <a:pt x="2809" y="6966"/>
                  </a:lnTo>
                  <a:lnTo>
                    <a:pt x="2475" y="7760"/>
                  </a:lnTo>
                  <a:lnTo>
                    <a:pt x="2153" y="8576"/>
                  </a:lnTo>
                  <a:lnTo>
                    <a:pt x="1842" y="9393"/>
                  </a:lnTo>
                  <a:lnTo>
                    <a:pt x="1566" y="10255"/>
                  </a:lnTo>
                  <a:lnTo>
                    <a:pt x="1301" y="11140"/>
                  </a:lnTo>
                  <a:lnTo>
                    <a:pt x="1059" y="12071"/>
                  </a:lnTo>
                  <a:lnTo>
                    <a:pt x="852" y="13001"/>
                  </a:lnTo>
                  <a:lnTo>
                    <a:pt x="656" y="13976"/>
                  </a:lnTo>
                  <a:lnTo>
                    <a:pt x="495" y="14975"/>
                  </a:lnTo>
                  <a:lnTo>
                    <a:pt x="345" y="15973"/>
                  </a:lnTo>
                  <a:lnTo>
                    <a:pt x="230" y="16994"/>
                  </a:lnTo>
                  <a:lnTo>
                    <a:pt x="127" y="18038"/>
                  </a:lnTo>
                  <a:lnTo>
                    <a:pt x="58" y="19127"/>
                  </a:lnTo>
                  <a:lnTo>
                    <a:pt x="23" y="20193"/>
                  </a:lnTo>
                  <a:lnTo>
                    <a:pt x="0" y="21282"/>
                  </a:lnTo>
                  <a:lnTo>
                    <a:pt x="0" y="21600"/>
                  </a:lnTo>
                  <a:lnTo>
                    <a:pt x="173" y="21600"/>
                  </a:lnTo>
                  <a:lnTo>
                    <a:pt x="21600" y="21600"/>
                  </a:lnTo>
                  <a:lnTo>
                    <a:pt x="18203" y="15565"/>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84" name="Shape 3084"/>
            <p:cNvSpPr/>
            <p:nvPr/>
          </p:nvSpPr>
          <p:spPr>
            <a:xfrm>
              <a:off x="671657" y="781595"/>
              <a:ext cx="961325" cy="504541"/>
            </a:xfrm>
            <a:custGeom>
              <a:avLst/>
              <a:gdLst/>
              <a:ahLst/>
              <a:cxnLst>
                <a:cxn ang="0">
                  <a:pos x="wd2" y="hd2"/>
                </a:cxn>
                <a:cxn ang="5400000">
                  <a:pos x="wd2" y="hd2"/>
                </a:cxn>
                <a:cxn ang="10800000">
                  <a:pos x="wd2" y="hd2"/>
                </a:cxn>
                <a:cxn ang="16200000">
                  <a:pos x="wd2" y="hd2"/>
                </a:cxn>
              </a:cxnLst>
              <a:rect l="0" t="0" r="r" b="b"/>
              <a:pathLst>
                <a:path w="21600" h="21600" extrusionOk="0">
                  <a:moveTo>
                    <a:pt x="18949" y="16574"/>
                  </a:moveTo>
                  <a:lnTo>
                    <a:pt x="18866" y="16091"/>
                  </a:lnTo>
                  <a:lnTo>
                    <a:pt x="18616" y="14811"/>
                  </a:lnTo>
                  <a:lnTo>
                    <a:pt x="18319" y="13627"/>
                  </a:lnTo>
                  <a:lnTo>
                    <a:pt x="17986" y="12491"/>
                  </a:lnTo>
                  <a:lnTo>
                    <a:pt x="17606" y="11404"/>
                  </a:lnTo>
                  <a:lnTo>
                    <a:pt x="17190" y="10365"/>
                  </a:lnTo>
                  <a:lnTo>
                    <a:pt x="16738" y="9423"/>
                  </a:lnTo>
                  <a:lnTo>
                    <a:pt x="16251" y="8529"/>
                  </a:lnTo>
                  <a:lnTo>
                    <a:pt x="15739" y="7732"/>
                  </a:lnTo>
                  <a:lnTo>
                    <a:pt x="15193" y="7031"/>
                  </a:lnTo>
                  <a:lnTo>
                    <a:pt x="14622" y="6379"/>
                  </a:lnTo>
                  <a:lnTo>
                    <a:pt x="14028" y="5823"/>
                  </a:lnTo>
                  <a:lnTo>
                    <a:pt x="13421" y="5388"/>
                  </a:lnTo>
                  <a:lnTo>
                    <a:pt x="12791" y="5026"/>
                  </a:lnTo>
                  <a:lnTo>
                    <a:pt x="12125" y="4784"/>
                  </a:lnTo>
                  <a:lnTo>
                    <a:pt x="11472" y="4615"/>
                  </a:lnTo>
                  <a:lnTo>
                    <a:pt x="10806" y="4542"/>
                  </a:lnTo>
                  <a:lnTo>
                    <a:pt x="10128" y="4615"/>
                  </a:lnTo>
                  <a:lnTo>
                    <a:pt x="9475" y="4784"/>
                  </a:lnTo>
                  <a:lnTo>
                    <a:pt x="8833" y="5026"/>
                  </a:lnTo>
                  <a:lnTo>
                    <a:pt x="8203" y="5388"/>
                  </a:lnTo>
                  <a:lnTo>
                    <a:pt x="7584" y="5823"/>
                  </a:lnTo>
                  <a:lnTo>
                    <a:pt x="7002" y="6379"/>
                  </a:lnTo>
                  <a:lnTo>
                    <a:pt x="6419" y="7007"/>
                  </a:lnTo>
                  <a:lnTo>
                    <a:pt x="5884" y="7732"/>
                  </a:lnTo>
                  <a:lnTo>
                    <a:pt x="5361" y="8529"/>
                  </a:lnTo>
                  <a:lnTo>
                    <a:pt x="4886" y="9399"/>
                  </a:lnTo>
                  <a:lnTo>
                    <a:pt x="4434" y="10341"/>
                  </a:lnTo>
                  <a:lnTo>
                    <a:pt x="4018" y="11380"/>
                  </a:lnTo>
                  <a:lnTo>
                    <a:pt x="3638" y="12443"/>
                  </a:lnTo>
                  <a:lnTo>
                    <a:pt x="3305" y="13603"/>
                  </a:lnTo>
                  <a:lnTo>
                    <a:pt x="2996" y="14787"/>
                  </a:lnTo>
                  <a:lnTo>
                    <a:pt x="2758" y="16067"/>
                  </a:lnTo>
                  <a:lnTo>
                    <a:pt x="2675" y="16550"/>
                  </a:lnTo>
                  <a:lnTo>
                    <a:pt x="2901" y="16550"/>
                  </a:lnTo>
                  <a:lnTo>
                    <a:pt x="18949" y="16574"/>
                  </a:lnTo>
                  <a:lnTo>
                    <a:pt x="21600" y="21600"/>
                  </a:lnTo>
                  <a:lnTo>
                    <a:pt x="10960" y="21600"/>
                  </a:lnTo>
                  <a:lnTo>
                    <a:pt x="10960" y="20344"/>
                  </a:lnTo>
                  <a:lnTo>
                    <a:pt x="10949" y="20223"/>
                  </a:lnTo>
                  <a:lnTo>
                    <a:pt x="10925" y="20102"/>
                  </a:lnTo>
                  <a:lnTo>
                    <a:pt x="10865" y="20030"/>
                  </a:lnTo>
                  <a:lnTo>
                    <a:pt x="10806" y="19981"/>
                  </a:lnTo>
                  <a:lnTo>
                    <a:pt x="10735" y="20030"/>
                  </a:lnTo>
                  <a:lnTo>
                    <a:pt x="10675" y="20102"/>
                  </a:lnTo>
                  <a:lnTo>
                    <a:pt x="10640" y="20223"/>
                  </a:lnTo>
                  <a:lnTo>
                    <a:pt x="10628" y="20344"/>
                  </a:lnTo>
                  <a:lnTo>
                    <a:pt x="10628" y="21600"/>
                  </a:lnTo>
                  <a:lnTo>
                    <a:pt x="0" y="21600"/>
                  </a:lnTo>
                  <a:lnTo>
                    <a:pt x="12" y="21238"/>
                  </a:lnTo>
                  <a:lnTo>
                    <a:pt x="12" y="20875"/>
                  </a:lnTo>
                  <a:lnTo>
                    <a:pt x="24" y="20537"/>
                  </a:lnTo>
                  <a:lnTo>
                    <a:pt x="48" y="20199"/>
                  </a:lnTo>
                  <a:lnTo>
                    <a:pt x="606" y="20295"/>
                  </a:lnTo>
                  <a:lnTo>
                    <a:pt x="678" y="20271"/>
                  </a:lnTo>
                  <a:lnTo>
                    <a:pt x="725" y="20223"/>
                  </a:lnTo>
                  <a:lnTo>
                    <a:pt x="773" y="20102"/>
                  </a:lnTo>
                  <a:lnTo>
                    <a:pt x="796" y="19981"/>
                  </a:lnTo>
                  <a:lnTo>
                    <a:pt x="796" y="19860"/>
                  </a:lnTo>
                  <a:lnTo>
                    <a:pt x="749" y="19740"/>
                  </a:lnTo>
                  <a:lnTo>
                    <a:pt x="701" y="19667"/>
                  </a:lnTo>
                  <a:lnTo>
                    <a:pt x="642" y="19595"/>
                  </a:lnTo>
                  <a:lnTo>
                    <a:pt x="71" y="19498"/>
                  </a:lnTo>
                  <a:lnTo>
                    <a:pt x="95" y="19184"/>
                  </a:lnTo>
                  <a:lnTo>
                    <a:pt x="107" y="18918"/>
                  </a:lnTo>
                  <a:lnTo>
                    <a:pt x="143" y="18604"/>
                  </a:lnTo>
                  <a:lnTo>
                    <a:pt x="155" y="18290"/>
                  </a:lnTo>
                  <a:lnTo>
                    <a:pt x="1308" y="18701"/>
                  </a:lnTo>
                  <a:lnTo>
                    <a:pt x="1367" y="18701"/>
                  </a:lnTo>
                  <a:lnTo>
                    <a:pt x="1438" y="18652"/>
                  </a:lnTo>
                  <a:lnTo>
                    <a:pt x="1486" y="18580"/>
                  </a:lnTo>
                  <a:lnTo>
                    <a:pt x="1510" y="18435"/>
                  </a:lnTo>
                  <a:lnTo>
                    <a:pt x="1510" y="18290"/>
                  </a:lnTo>
                  <a:lnTo>
                    <a:pt x="1486" y="18193"/>
                  </a:lnTo>
                  <a:lnTo>
                    <a:pt x="1438" y="18097"/>
                  </a:lnTo>
                  <a:lnTo>
                    <a:pt x="1367" y="18048"/>
                  </a:lnTo>
                  <a:lnTo>
                    <a:pt x="1367" y="18048"/>
                  </a:lnTo>
                  <a:lnTo>
                    <a:pt x="226" y="17638"/>
                  </a:lnTo>
                  <a:lnTo>
                    <a:pt x="250" y="17323"/>
                  </a:lnTo>
                  <a:lnTo>
                    <a:pt x="285" y="17009"/>
                  </a:lnTo>
                  <a:lnTo>
                    <a:pt x="321" y="16744"/>
                  </a:lnTo>
                  <a:lnTo>
                    <a:pt x="357" y="16430"/>
                  </a:lnTo>
                  <a:lnTo>
                    <a:pt x="892" y="16719"/>
                  </a:lnTo>
                  <a:lnTo>
                    <a:pt x="892" y="16719"/>
                  </a:lnTo>
                  <a:lnTo>
                    <a:pt x="963" y="16719"/>
                  </a:lnTo>
                  <a:lnTo>
                    <a:pt x="1034" y="16671"/>
                  </a:lnTo>
                  <a:lnTo>
                    <a:pt x="1070" y="16599"/>
                  </a:lnTo>
                  <a:lnTo>
                    <a:pt x="1094" y="16478"/>
                  </a:lnTo>
                  <a:lnTo>
                    <a:pt x="1094" y="16357"/>
                  </a:lnTo>
                  <a:lnTo>
                    <a:pt x="1082" y="16212"/>
                  </a:lnTo>
                  <a:lnTo>
                    <a:pt x="1046" y="16091"/>
                  </a:lnTo>
                  <a:lnTo>
                    <a:pt x="987" y="16043"/>
                  </a:lnTo>
                  <a:lnTo>
                    <a:pt x="440" y="15753"/>
                  </a:lnTo>
                  <a:lnTo>
                    <a:pt x="476" y="15487"/>
                  </a:lnTo>
                  <a:lnTo>
                    <a:pt x="535" y="15173"/>
                  </a:lnTo>
                  <a:lnTo>
                    <a:pt x="582" y="14907"/>
                  </a:lnTo>
                  <a:lnTo>
                    <a:pt x="630" y="14617"/>
                  </a:lnTo>
                  <a:lnTo>
                    <a:pt x="1712" y="15439"/>
                  </a:lnTo>
                  <a:lnTo>
                    <a:pt x="1712" y="15439"/>
                  </a:lnTo>
                  <a:lnTo>
                    <a:pt x="1783" y="15463"/>
                  </a:lnTo>
                  <a:lnTo>
                    <a:pt x="1854" y="15391"/>
                  </a:lnTo>
                  <a:lnTo>
                    <a:pt x="1902" y="15318"/>
                  </a:lnTo>
                  <a:lnTo>
                    <a:pt x="1926" y="15197"/>
                  </a:lnTo>
                  <a:lnTo>
                    <a:pt x="1950" y="15077"/>
                  </a:lnTo>
                  <a:lnTo>
                    <a:pt x="1926" y="14932"/>
                  </a:lnTo>
                  <a:lnTo>
                    <a:pt x="1890" y="14811"/>
                  </a:lnTo>
                  <a:lnTo>
                    <a:pt x="1831" y="14762"/>
                  </a:lnTo>
                  <a:lnTo>
                    <a:pt x="737" y="13965"/>
                  </a:lnTo>
                  <a:lnTo>
                    <a:pt x="808" y="13675"/>
                  </a:lnTo>
                  <a:lnTo>
                    <a:pt x="868" y="13409"/>
                  </a:lnTo>
                  <a:lnTo>
                    <a:pt x="927" y="13119"/>
                  </a:lnTo>
                  <a:lnTo>
                    <a:pt x="987" y="12854"/>
                  </a:lnTo>
                  <a:lnTo>
                    <a:pt x="1486" y="13289"/>
                  </a:lnTo>
                  <a:lnTo>
                    <a:pt x="1545" y="13313"/>
                  </a:lnTo>
                  <a:lnTo>
                    <a:pt x="1605" y="13313"/>
                  </a:lnTo>
                  <a:lnTo>
                    <a:pt x="1652" y="13240"/>
                  </a:lnTo>
                  <a:lnTo>
                    <a:pt x="1700" y="13119"/>
                  </a:lnTo>
                  <a:lnTo>
                    <a:pt x="1712" y="12974"/>
                  </a:lnTo>
                  <a:lnTo>
                    <a:pt x="1712" y="12878"/>
                  </a:lnTo>
                  <a:lnTo>
                    <a:pt x="1676" y="12757"/>
                  </a:lnTo>
                  <a:lnTo>
                    <a:pt x="1617" y="12685"/>
                  </a:lnTo>
                  <a:lnTo>
                    <a:pt x="1617" y="12685"/>
                  </a:lnTo>
                  <a:lnTo>
                    <a:pt x="1141" y="12201"/>
                  </a:lnTo>
                  <a:lnTo>
                    <a:pt x="1201" y="11936"/>
                  </a:lnTo>
                  <a:lnTo>
                    <a:pt x="1272" y="11670"/>
                  </a:lnTo>
                  <a:lnTo>
                    <a:pt x="1343" y="11404"/>
                  </a:lnTo>
                  <a:lnTo>
                    <a:pt x="1415" y="11138"/>
                  </a:lnTo>
                  <a:lnTo>
                    <a:pt x="2401" y="12322"/>
                  </a:lnTo>
                  <a:lnTo>
                    <a:pt x="2401" y="12322"/>
                  </a:lnTo>
                  <a:lnTo>
                    <a:pt x="2461" y="12346"/>
                  </a:lnTo>
                  <a:lnTo>
                    <a:pt x="2532" y="12346"/>
                  </a:lnTo>
                  <a:lnTo>
                    <a:pt x="2592" y="12298"/>
                  </a:lnTo>
                  <a:lnTo>
                    <a:pt x="2627" y="12177"/>
                  </a:lnTo>
                  <a:lnTo>
                    <a:pt x="2663" y="12032"/>
                  </a:lnTo>
                  <a:lnTo>
                    <a:pt x="2639" y="11887"/>
                  </a:lnTo>
                  <a:lnTo>
                    <a:pt x="2615" y="11791"/>
                  </a:lnTo>
                  <a:lnTo>
                    <a:pt x="2580" y="11694"/>
                  </a:lnTo>
                  <a:lnTo>
                    <a:pt x="2580" y="11694"/>
                  </a:lnTo>
                  <a:lnTo>
                    <a:pt x="1581" y="10534"/>
                  </a:lnTo>
                  <a:lnTo>
                    <a:pt x="1652" y="10293"/>
                  </a:lnTo>
                  <a:lnTo>
                    <a:pt x="1736" y="10027"/>
                  </a:lnTo>
                  <a:lnTo>
                    <a:pt x="1819" y="9785"/>
                  </a:lnTo>
                  <a:lnTo>
                    <a:pt x="1902" y="9544"/>
                  </a:lnTo>
                  <a:lnTo>
                    <a:pt x="2342" y="10148"/>
                  </a:lnTo>
                  <a:lnTo>
                    <a:pt x="2342" y="10148"/>
                  </a:lnTo>
                  <a:lnTo>
                    <a:pt x="2413" y="10196"/>
                  </a:lnTo>
                  <a:lnTo>
                    <a:pt x="2461" y="10196"/>
                  </a:lnTo>
                  <a:lnTo>
                    <a:pt x="2532" y="10148"/>
                  </a:lnTo>
                  <a:lnTo>
                    <a:pt x="2580" y="10051"/>
                  </a:lnTo>
                  <a:lnTo>
                    <a:pt x="2603" y="9930"/>
                  </a:lnTo>
                  <a:lnTo>
                    <a:pt x="2603" y="9785"/>
                  </a:lnTo>
                  <a:lnTo>
                    <a:pt x="2592" y="9664"/>
                  </a:lnTo>
                  <a:lnTo>
                    <a:pt x="2532" y="9568"/>
                  </a:lnTo>
                  <a:lnTo>
                    <a:pt x="2532" y="9568"/>
                  </a:lnTo>
                  <a:lnTo>
                    <a:pt x="2104" y="8940"/>
                  </a:lnTo>
                  <a:lnTo>
                    <a:pt x="2211" y="8722"/>
                  </a:lnTo>
                  <a:lnTo>
                    <a:pt x="2282" y="8481"/>
                  </a:lnTo>
                  <a:lnTo>
                    <a:pt x="2366" y="8215"/>
                  </a:lnTo>
                  <a:lnTo>
                    <a:pt x="2461" y="7997"/>
                  </a:lnTo>
                  <a:lnTo>
                    <a:pt x="3340" y="9471"/>
                  </a:lnTo>
                  <a:lnTo>
                    <a:pt x="3340" y="9471"/>
                  </a:lnTo>
                  <a:lnTo>
                    <a:pt x="3400" y="9568"/>
                  </a:lnTo>
                  <a:lnTo>
                    <a:pt x="3459" y="9568"/>
                  </a:lnTo>
                  <a:lnTo>
                    <a:pt x="3519" y="9544"/>
                  </a:lnTo>
                  <a:lnTo>
                    <a:pt x="3578" y="9447"/>
                  </a:lnTo>
                  <a:lnTo>
                    <a:pt x="3614" y="9302"/>
                  </a:lnTo>
                  <a:lnTo>
                    <a:pt x="3614" y="9181"/>
                  </a:lnTo>
                  <a:lnTo>
                    <a:pt x="3602" y="9060"/>
                  </a:lnTo>
                  <a:lnTo>
                    <a:pt x="3566" y="8940"/>
                  </a:lnTo>
                  <a:lnTo>
                    <a:pt x="2699" y="7466"/>
                  </a:lnTo>
                  <a:lnTo>
                    <a:pt x="2734" y="7369"/>
                  </a:lnTo>
                  <a:lnTo>
                    <a:pt x="2794" y="7248"/>
                  </a:lnTo>
                  <a:lnTo>
                    <a:pt x="2853" y="7152"/>
                  </a:lnTo>
                  <a:lnTo>
                    <a:pt x="2889" y="7031"/>
                  </a:lnTo>
                  <a:lnTo>
                    <a:pt x="2948" y="6910"/>
                  </a:lnTo>
                  <a:lnTo>
                    <a:pt x="2996" y="6813"/>
                  </a:lnTo>
                  <a:lnTo>
                    <a:pt x="3055" y="6693"/>
                  </a:lnTo>
                  <a:lnTo>
                    <a:pt x="3115" y="6596"/>
                  </a:lnTo>
                  <a:lnTo>
                    <a:pt x="3459" y="7345"/>
                  </a:lnTo>
                  <a:lnTo>
                    <a:pt x="3459" y="7345"/>
                  </a:lnTo>
                  <a:lnTo>
                    <a:pt x="3519" y="7417"/>
                  </a:lnTo>
                  <a:lnTo>
                    <a:pt x="3590" y="7442"/>
                  </a:lnTo>
                  <a:lnTo>
                    <a:pt x="3661" y="7417"/>
                  </a:lnTo>
                  <a:lnTo>
                    <a:pt x="3709" y="7345"/>
                  </a:lnTo>
                  <a:lnTo>
                    <a:pt x="3757" y="7224"/>
                  </a:lnTo>
                  <a:lnTo>
                    <a:pt x="3768" y="7079"/>
                  </a:lnTo>
                  <a:lnTo>
                    <a:pt x="3757" y="6934"/>
                  </a:lnTo>
                  <a:lnTo>
                    <a:pt x="3709" y="6838"/>
                  </a:lnTo>
                  <a:lnTo>
                    <a:pt x="3340" y="6089"/>
                  </a:lnTo>
                  <a:lnTo>
                    <a:pt x="3400" y="5992"/>
                  </a:lnTo>
                  <a:lnTo>
                    <a:pt x="3447" y="5895"/>
                  </a:lnTo>
                  <a:lnTo>
                    <a:pt x="3507" y="5799"/>
                  </a:lnTo>
                  <a:lnTo>
                    <a:pt x="3566" y="5702"/>
                  </a:lnTo>
                  <a:lnTo>
                    <a:pt x="3614" y="5581"/>
                  </a:lnTo>
                  <a:lnTo>
                    <a:pt x="3673" y="5509"/>
                  </a:lnTo>
                  <a:lnTo>
                    <a:pt x="3721" y="5388"/>
                  </a:lnTo>
                  <a:lnTo>
                    <a:pt x="3780" y="5315"/>
                  </a:lnTo>
                  <a:lnTo>
                    <a:pt x="4494" y="7031"/>
                  </a:lnTo>
                  <a:lnTo>
                    <a:pt x="4494" y="7031"/>
                  </a:lnTo>
                  <a:lnTo>
                    <a:pt x="4541" y="7103"/>
                  </a:lnTo>
                  <a:lnTo>
                    <a:pt x="4601" y="7152"/>
                  </a:lnTo>
                  <a:lnTo>
                    <a:pt x="4672" y="7152"/>
                  </a:lnTo>
                  <a:lnTo>
                    <a:pt x="4719" y="7079"/>
                  </a:lnTo>
                  <a:lnTo>
                    <a:pt x="4767" y="6983"/>
                  </a:lnTo>
                  <a:lnTo>
                    <a:pt x="4791" y="6838"/>
                  </a:lnTo>
                  <a:lnTo>
                    <a:pt x="4779" y="6693"/>
                  </a:lnTo>
                  <a:lnTo>
                    <a:pt x="4755" y="6596"/>
                  </a:lnTo>
                  <a:lnTo>
                    <a:pt x="4042" y="4856"/>
                  </a:lnTo>
                  <a:lnTo>
                    <a:pt x="4089" y="4784"/>
                  </a:lnTo>
                  <a:lnTo>
                    <a:pt x="4149" y="4663"/>
                  </a:lnTo>
                  <a:lnTo>
                    <a:pt x="4208" y="4591"/>
                  </a:lnTo>
                  <a:lnTo>
                    <a:pt x="4268" y="4470"/>
                  </a:lnTo>
                  <a:lnTo>
                    <a:pt x="4327" y="4397"/>
                  </a:lnTo>
                  <a:lnTo>
                    <a:pt x="4387" y="4301"/>
                  </a:lnTo>
                  <a:lnTo>
                    <a:pt x="4446" y="4204"/>
                  </a:lnTo>
                  <a:lnTo>
                    <a:pt x="4505" y="4107"/>
                  </a:lnTo>
                  <a:lnTo>
                    <a:pt x="4803" y="4977"/>
                  </a:lnTo>
                  <a:lnTo>
                    <a:pt x="4862" y="5050"/>
                  </a:lnTo>
                  <a:lnTo>
                    <a:pt x="4922" y="5122"/>
                  </a:lnTo>
                  <a:lnTo>
                    <a:pt x="4969" y="5122"/>
                  </a:lnTo>
                  <a:lnTo>
                    <a:pt x="5040" y="5050"/>
                  </a:lnTo>
                  <a:lnTo>
                    <a:pt x="5088" y="4953"/>
                  </a:lnTo>
                  <a:lnTo>
                    <a:pt x="5112" y="4832"/>
                  </a:lnTo>
                  <a:lnTo>
                    <a:pt x="5112" y="4687"/>
                  </a:lnTo>
                  <a:lnTo>
                    <a:pt x="5076" y="4542"/>
                  </a:lnTo>
                  <a:lnTo>
                    <a:pt x="5076" y="4542"/>
                  </a:lnTo>
                  <a:lnTo>
                    <a:pt x="4791" y="3721"/>
                  </a:lnTo>
                  <a:lnTo>
                    <a:pt x="4862" y="3624"/>
                  </a:lnTo>
                  <a:lnTo>
                    <a:pt x="4922" y="3552"/>
                  </a:lnTo>
                  <a:lnTo>
                    <a:pt x="4981" y="3479"/>
                  </a:lnTo>
                  <a:lnTo>
                    <a:pt x="5040" y="3383"/>
                  </a:lnTo>
                  <a:lnTo>
                    <a:pt x="5112" y="3310"/>
                  </a:lnTo>
                  <a:lnTo>
                    <a:pt x="5159" y="3213"/>
                  </a:lnTo>
                  <a:lnTo>
                    <a:pt x="5231" y="3165"/>
                  </a:lnTo>
                  <a:lnTo>
                    <a:pt x="5290" y="3068"/>
                  </a:lnTo>
                  <a:lnTo>
                    <a:pt x="5849" y="5026"/>
                  </a:lnTo>
                  <a:lnTo>
                    <a:pt x="5884" y="5146"/>
                  </a:lnTo>
                  <a:lnTo>
                    <a:pt x="5944" y="5195"/>
                  </a:lnTo>
                  <a:lnTo>
                    <a:pt x="6015" y="5195"/>
                  </a:lnTo>
                  <a:lnTo>
                    <a:pt x="6075" y="5170"/>
                  </a:lnTo>
                  <a:lnTo>
                    <a:pt x="6134" y="5050"/>
                  </a:lnTo>
                  <a:lnTo>
                    <a:pt x="6158" y="4953"/>
                  </a:lnTo>
                  <a:lnTo>
                    <a:pt x="6158" y="4832"/>
                  </a:lnTo>
                  <a:lnTo>
                    <a:pt x="6134" y="4687"/>
                  </a:lnTo>
                  <a:lnTo>
                    <a:pt x="6134" y="4687"/>
                  </a:lnTo>
                  <a:lnTo>
                    <a:pt x="5587" y="2730"/>
                  </a:lnTo>
                  <a:lnTo>
                    <a:pt x="5659" y="2634"/>
                  </a:lnTo>
                  <a:lnTo>
                    <a:pt x="5718" y="2585"/>
                  </a:lnTo>
                  <a:lnTo>
                    <a:pt x="5789" y="2489"/>
                  </a:lnTo>
                  <a:lnTo>
                    <a:pt x="5861" y="2440"/>
                  </a:lnTo>
                  <a:lnTo>
                    <a:pt x="5920" y="2392"/>
                  </a:lnTo>
                  <a:lnTo>
                    <a:pt x="5980" y="2295"/>
                  </a:lnTo>
                  <a:lnTo>
                    <a:pt x="6051" y="2247"/>
                  </a:lnTo>
                  <a:lnTo>
                    <a:pt x="6122" y="2150"/>
                  </a:lnTo>
                  <a:lnTo>
                    <a:pt x="6324" y="3117"/>
                  </a:lnTo>
                  <a:lnTo>
                    <a:pt x="6372" y="3213"/>
                  </a:lnTo>
                  <a:lnTo>
                    <a:pt x="6419" y="3286"/>
                  </a:lnTo>
                  <a:lnTo>
                    <a:pt x="6491" y="3310"/>
                  </a:lnTo>
                  <a:lnTo>
                    <a:pt x="6562" y="3286"/>
                  </a:lnTo>
                  <a:lnTo>
                    <a:pt x="6610" y="3189"/>
                  </a:lnTo>
                  <a:lnTo>
                    <a:pt x="6645" y="3068"/>
                  </a:lnTo>
                  <a:lnTo>
                    <a:pt x="6657" y="2948"/>
                  </a:lnTo>
                  <a:lnTo>
                    <a:pt x="6645" y="2803"/>
                  </a:lnTo>
                  <a:lnTo>
                    <a:pt x="6419" y="1885"/>
                  </a:lnTo>
                  <a:lnTo>
                    <a:pt x="6491" y="1836"/>
                  </a:lnTo>
                  <a:lnTo>
                    <a:pt x="6562" y="1764"/>
                  </a:lnTo>
                  <a:lnTo>
                    <a:pt x="6621" y="1715"/>
                  </a:lnTo>
                  <a:lnTo>
                    <a:pt x="6693" y="1643"/>
                  </a:lnTo>
                  <a:lnTo>
                    <a:pt x="6764" y="1570"/>
                  </a:lnTo>
                  <a:lnTo>
                    <a:pt x="6835" y="1522"/>
                  </a:lnTo>
                  <a:lnTo>
                    <a:pt x="6895" y="1474"/>
                  </a:lnTo>
                  <a:lnTo>
                    <a:pt x="6966" y="1401"/>
                  </a:lnTo>
                  <a:lnTo>
                    <a:pt x="7347" y="3552"/>
                  </a:lnTo>
                  <a:lnTo>
                    <a:pt x="7382" y="3672"/>
                  </a:lnTo>
                  <a:lnTo>
                    <a:pt x="7430" y="3721"/>
                  </a:lnTo>
                  <a:lnTo>
                    <a:pt x="7501" y="3769"/>
                  </a:lnTo>
                  <a:lnTo>
                    <a:pt x="7572" y="3745"/>
                  </a:lnTo>
                  <a:lnTo>
                    <a:pt x="7620" y="3697"/>
                  </a:lnTo>
                  <a:lnTo>
                    <a:pt x="7668" y="3576"/>
                  </a:lnTo>
                  <a:lnTo>
                    <a:pt x="7679" y="3431"/>
                  </a:lnTo>
                  <a:lnTo>
                    <a:pt x="7668" y="3310"/>
                  </a:lnTo>
                  <a:lnTo>
                    <a:pt x="7299" y="1184"/>
                  </a:lnTo>
                  <a:lnTo>
                    <a:pt x="7370" y="1136"/>
                  </a:lnTo>
                  <a:lnTo>
                    <a:pt x="7430" y="1087"/>
                  </a:lnTo>
                  <a:lnTo>
                    <a:pt x="7501" y="1039"/>
                  </a:lnTo>
                  <a:lnTo>
                    <a:pt x="7572" y="991"/>
                  </a:lnTo>
                  <a:lnTo>
                    <a:pt x="7644" y="966"/>
                  </a:lnTo>
                  <a:lnTo>
                    <a:pt x="7727" y="918"/>
                  </a:lnTo>
                  <a:lnTo>
                    <a:pt x="7786" y="894"/>
                  </a:lnTo>
                  <a:lnTo>
                    <a:pt x="7858" y="821"/>
                  </a:lnTo>
                  <a:lnTo>
                    <a:pt x="8000" y="1812"/>
                  </a:lnTo>
                  <a:lnTo>
                    <a:pt x="8024" y="1933"/>
                  </a:lnTo>
                  <a:lnTo>
                    <a:pt x="8072" y="2030"/>
                  </a:lnTo>
                  <a:lnTo>
                    <a:pt x="8131" y="2054"/>
                  </a:lnTo>
                  <a:lnTo>
                    <a:pt x="8203" y="2054"/>
                  </a:lnTo>
                  <a:lnTo>
                    <a:pt x="8274" y="2005"/>
                  </a:lnTo>
                  <a:lnTo>
                    <a:pt x="8310" y="1885"/>
                  </a:lnTo>
                  <a:lnTo>
                    <a:pt x="8321" y="1764"/>
                  </a:lnTo>
                  <a:lnTo>
                    <a:pt x="8321" y="1643"/>
                  </a:lnTo>
                  <a:lnTo>
                    <a:pt x="8203" y="628"/>
                  </a:lnTo>
                  <a:lnTo>
                    <a:pt x="8274" y="604"/>
                  </a:lnTo>
                  <a:lnTo>
                    <a:pt x="8333" y="580"/>
                  </a:lnTo>
                  <a:lnTo>
                    <a:pt x="8405" y="556"/>
                  </a:lnTo>
                  <a:lnTo>
                    <a:pt x="8476" y="483"/>
                  </a:lnTo>
                  <a:lnTo>
                    <a:pt x="8547" y="459"/>
                  </a:lnTo>
                  <a:lnTo>
                    <a:pt x="8630" y="435"/>
                  </a:lnTo>
                  <a:lnTo>
                    <a:pt x="8690" y="411"/>
                  </a:lnTo>
                  <a:lnTo>
                    <a:pt x="8761" y="387"/>
                  </a:lnTo>
                  <a:lnTo>
                    <a:pt x="8963" y="2609"/>
                  </a:lnTo>
                  <a:lnTo>
                    <a:pt x="8999" y="2754"/>
                  </a:lnTo>
                  <a:lnTo>
                    <a:pt x="9035" y="2827"/>
                  </a:lnTo>
                  <a:lnTo>
                    <a:pt x="9094" y="2875"/>
                  </a:lnTo>
                  <a:lnTo>
                    <a:pt x="9154" y="2875"/>
                  </a:lnTo>
                  <a:lnTo>
                    <a:pt x="9225" y="2827"/>
                  </a:lnTo>
                  <a:lnTo>
                    <a:pt x="9272" y="2754"/>
                  </a:lnTo>
                  <a:lnTo>
                    <a:pt x="9296" y="2634"/>
                  </a:lnTo>
                  <a:lnTo>
                    <a:pt x="9296" y="2489"/>
                  </a:lnTo>
                  <a:lnTo>
                    <a:pt x="9106" y="266"/>
                  </a:lnTo>
                  <a:lnTo>
                    <a:pt x="9177" y="242"/>
                  </a:lnTo>
                  <a:lnTo>
                    <a:pt x="9249" y="217"/>
                  </a:lnTo>
                  <a:lnTo>
                    <a:pt x="9320" y="217"/>
                  </a:lnTo>
                  <a:lnTo>
                    <a:pt x="9403" y="193"/>
                  </a:lnTo>
                  <a:lnTo>
                    <a:pt x="9475" y="169"/>
                  </a:lnTo>
                  <a:lnTo>
                    <a:pt x="9558" y="121"/>
                  </a:lnTo>
                  <a:lnTo>
                    <a:pt x="9629" y="121"/>
                  </a:lnTo>
                  <a:lnTo>
                    <a:pt x="9700" y="97"/>
                  </a:lnTo>
                  <a:lnTo>
                    <a:pt x="9748" y="1136"/>
                  </a:lnTo>
                  <a:lnTo>
                    <a:pt x="9760" y="1281"/>
                  </a:lnTo>
                  <a:lnTo>
                    <a:pt x="9807" y="1353"/>
                  </a:lnTo>
                  <a:lnTo>
                    <a:pt x="9855" y="1450"/>
                  </a:lnTo>
                  <a:lnTo>
                    <a:pt x="9926" y="1450"/>
                  </a:lnTo>
                  <a:lnTo>
                    <a:pt x="9998" y="1401"/>
                  </a:lnTo>
                  <a:lnTo>
                    <a:pt x="10045" y="1329"/>
                  </a:lnTo>
                  <a:lnTo>
                    <a:pt x="10081" y="1208"/>
                  </a:lnTo>
                  <a:lnTo>
                    <a:pt x="10093" y="1087"/>
                  </a:lnTo>
                  <a:lnTo>
                    <a:pt x="10093" y="1087"/>
                  </a:lnTo>
                  <a:lnTo>
                    <a:pt x="10033" y="48"/>
                  </a:lnTo>
                  <a:lnTo>
                    <a:pt x="10116" y="48"/>
                  </a:lnTo>
                  <a:lnTo>
                    <a:pt x="10188" y="24"/>
                  </a:lnTo>
                  <a:lnTo>
                    <a:pt x="10271" y="24"/>
                  </a:lnTo>
                  <a:lnTo>
                    <a:pt x="10330" y="24"/>
                  </a:lnTo>
                  <a:lnTo>
                    <a:pt x="10402" y="24"/>
                  </a:lnTo>
                  <a:lnTo>
                    <a:pt x="10473" y="24"/>
                  </a:lnTo>
                  <a:lnTo>
                    <a:pt x="10556" y="0"/>
                  </a:lnTo>
                  <a:lnTo>
                    <a:pt x="10628" y="0"/>
                  </a:lnTo>
                  <a:lnTo>
                    <a:pt x="10628" y="2247"/>
                  </a:lnTo>
                  <a:lnTo>
                    <a:pt x="10640" y="2392"/>
                  </a:lnTo>
                  <a:lnTo>
                    <a:pt x="10675" y="2489"/>
                  </a:lnTo>
                  <a:lnTo>
                    <a:pt x="10735" y="2585"/>
                  </a:lnTo>
                  <a:lnTo>
                    <a:pt x="10806" y="2609"/>
                  </a:lnTo>
                  <a:lnTo>
                    <a:pt x="10865" y="2585"/>
                  </a:lnTo>
                  <a:lnTo>
                    <a:pt x="10925" y="2489"/>
                  </a:lnTo>
                  <a:lnTo>
                    <a:pt x="10949" y="2392"/>
                  </a:lnTo>
                  <a:lnTo>
                    <a:pt x="10960" y="2247"/>
                  </a:lnTo>
                  <a:lnTo>
                    <a:pt x="10960" y="0"/>
                  </a:lnTo>
                  <a:lnTo>
                    <a:pt x="11044" y="0"/>
                  </a:lnTo>
                  <a:lnTo>
                    <a:pt x="11115" y="24"/>
                  </a:lnTo>
                  <a:lnTo>
                    <a:pt x="11198" y="24"/>
                  </a:lnTo>
                  <a:lnTo>
                    <a:pt x="11270" y="24"/>
                  </a:lnTo>
                  <a:lnTo>
                    <a:pt x="11341" y="24"/>
                  </a:lnTo>
                  <a:lnTo>
                    <a:pt x="11400" y="24"/>
                  </a:lnTo>
                  <a:lnTo>
                    <a:pt x="11484" y="48"/>
                  </a:lnTo>
                  <a:lnTo>
                    <a:pt x="11555" y="48"/>
                  </a:lnTo>
                  <a:lnTo>
                    <a:pt x="11507" y="1087"/>
                  </a:lnTo>
                  <a:lnTo>
                    <a:pt x="11507" y="1208"/>
                  </a:lnTo>
                  <a:lnTo>
                    <a:pt x="11555" y="1329"/>
                  </a:lnTo>
                  <a:lnTo>
                    <a:pt x="11591" y="1401"/>
                  </a:lnTo>
                  <a:lnTo>
                    <a:pt x="11662" y="1450"/>
                  </a:lnTo>
                  <a:lnTo>
                    <a:pt x="11733" y="1450"/>
                  </a:lnTo>
                  <a:lnTo>
                    <a:pt x="11793" y="1353"/>
                  </a:lnTo>
                  <a:lnTo>
                    <a:pt x="11828" y="1281"/>
                  </a:lnTo>
                  <a:lnTo>
                    <a:pt x="11852" y="1136"/>
                  </a:lnTo>
                  <a:lnTo>
                    <a:pt x="11852" y="1136"/>
                  </a:lnTo>
                  <a:lnTo>
                    <a:pt x="11900" y="97"/>
                  </a:lnTo>
                  <a:lnTo>
                    <a:pt x="11959" y="121"/>
                  </a:lnTo>
                  <a:lnTo>
                    <a:pt x="12042" y="121"/>
                  </a:lnTo>
                  <a:lnTo>
                    <a:pt x="12114" y="169"/>
                  </a:lnTo>
                  <a:lnTo>
                    <a:pt x="12197" y="193"/>
                  </a:lnTo>
                  <a:lnTo>
                    <a:pt x="12268" y="217"/>
                  </a:lnTo>
                  <a:lnTo>
                    <a:pt x="12339" y="217"/>
                  </a:lnTo>
                  <a:lnTo>
                    <a:pt x="12411" y="242"/>
                  </a:lnTo>
                  <a:lnTo>
                    <a:pt x="12482" y="266"/>
                  </a:lnTo>
                  <a:lnTo>
                    <a:pt x="12292" y="2489"/>
                  </a:lnTo>
                  <a:lnTo>
                    <a:pt x="12292" y="2634"/>
                  </a:lnTo>
                  <a:lnTo>
                    <a:pt x="12316" y="2754"/>
                  </a:lnTo>
                  <a:lnTo>
                    <a:pt x="12363" y="2827"/>
                  </a:lnTo>
                  <a:lnTo>
                    <a:pt x="12435" y="2875"/>
                  </a:lnTo>
                  <a:lnTo>
                    <a:pt x="12494" y="2875"/>
                  </a:lnTo>
                  <a:lnTo>
                    <a:pt x="12565" y="2827"/>
                  </a:lnTo>
                  <a:lnTo>
                    <a:pt x="12613" y="2754"/>
                  </a:lnTo>
                  <a:lnTo>
                    <a:pt x="12637" y="2609"/>
                  </a:lnTo>
                  <a:lnTo>
                    <a:pt x="12827" y="387"/>
                  </a:lnTo>
                  <a:lnTo>
                    <a:pt x="12898" y="411"/>
                  </a:lnTo>
                  <a:lnTo>
                    <a:pt x="12981" y="435"/>
                  </a:lnTo>
                  <a:lnTo>
                    <a:pt x="13041" y="459"/>
                  </a:lnTo>
                  <a:lnTo>
                    <a:pt x="13112" y="483"/>
                  </a:lnTo>
                  <a:lnTo>
                    <a:pt x="13183" y="556"/>
                  </a:lnTo>
                  <a:lnTo>
                    <a:pt x="13267" y="580"/>
                  </a:lnTo>
                  <a:lnTo>
                    <a:pt x="13338" y="604"/>
                  </a:lnTo>
                  <a:lnTo>
                    <a:pt x="13397" y="628"/>
                  </a:lnTo>
                  <a:lnTo>
                    <a:pt x="13267" y="1643"/>
                  </a:lnTo>
                  <a:lnTo>
                    <a:pt x="13267" y="1764"/>
                  </a:lnTo>
                  <a:lnTo>
                    <a:pt x="13279" y="1885"/>
                  </a:lnTo>
                  <a:lnTo>
                    <a:pt x="13314" y="2005"/>
                  </a:lnTo>
                  <a:lnTo>
                    <a:pt x="13386" y="2054"/>
                  </a:lnTo>
                  <a:lnTo>
                    <a:pt x="13457" y="2054"/>
                  </a:lnTo>
                  <a:lnTo>
                    <a:pt x="13528" y="2030"/>
                  </a:lnTo>
                  <a:lnTo>
                    <a:pt x="13564" y="1933"/>
                  </a:lnTo>
                  <a:lnTo>
                    <a:pt x="13588" y="1812"/>
                  </a:lnTo>
                  <a:lnTo>
                    <a:pt x="13730" y="821"/>
                  </a:lnTo>
                  <a:lnTo>
                    <a:pt x="13802" y="894"/>
                  </a:lnTo>
                  <a:lnTo>
                    <a:pt x="13885" y="918"/>
                  </a:lnTo>
                  <a:lnTo>
                    <a:pt x="13944" y="966"/>
                  </a:lnTo>
                  <a:lnTo>
                    <a:pt x="14016" y="991"/>
                  </a:lnTo>
                  <a:lnTo>
                    <a:pt x="14087" y="1039"/>
                  </a:lnTo>
                  <a:lnTo>
                    <a:pt x="14170" y="1087"/>
                  </a:lnTo>
                  <a:lnTo>
                    <a:pt x="14241" y="1136"/>
                  </a:lnTo>
                  <a:lnTo>
                    <a:pt x="14301" y="1184"/>
                  </a:lnTo>
                  <a:lnTo>
                    <a:pt x="13921" y="3310"/>
                  </a:lnTo>
                  <a:lnTo>
                    <a:pt x="13909" y="3431"/>
                  </a:lnTo>
                  <a:lnTo>
                    <a:pt x="13932" y="3576"/>
                  </a:lnTo>
                  <a:lnTo>
                    <a:pt x="13968" y="3697"/>
                  </a:lnTo>
                  <a:lnTo>
                    <a:pt x="14016" y="3745"/>
                  </a:lnTo>
                  <a:lnTo>
                    <a:pt x="14087" y="3769"/>
                  </a:lnTo>
                  <a:lnTo>
                    <a:pt x="14158" y="3721"/>
                  </a:lnTo>
                  <a:lnTo>
                    <a:pt x="14206" y="3672"/>
                  </a:lnTo>
                  <a:lnTo>
                    <a:pt x="14253" y="3552"/>
                  </a:lnTo>
                  <a:lnTo>
                    <a:pt x="14622" y="1401"/>
                  </a:lnTo>
                  <a:lnTo>
                    <a:pt x="14693" y="1474"/>
                  </a:lnTo>
                  <a:lnTo>
                    <a:pt x="14753" y="1522"/>
                  </a:lnTo>
                  <a:lnTo>
                    <a:pt x="14824" y="1570"/>
                  </a:lnTo>
                  <a:lnTo>
                    <a:pt x="14895" y="1643"/>
                  </a:lnTo>
                  <a:lnTo>
                    <a:pt x="14967" y="1691"/>
                  </a:lnTo>
                  <a:lnTo>
                    <a:pt x="15026" y="1764"/>
                  </a:lnTo>
                  <a:lnTo>
                    <a:pt x="15097" y="1836"/>
                  </a:lnTo>
                  <a:lnTo>
                    <a:pt x="15169" y="1885"/>
                  </a:lnTo>
                  <a:lnTo>
                    <a:pt x="14943" y="2803"/>
                  </a:lnTo>
                  <a:lnTo>
                    <a:pt x="14931" y="2948"/>
                  </a:lnTo>
                  <a:lnTo>
                    <a:pt x="14943" y="3068"/>
                  </a:lnTo>
                  <a:lnTo>
                    <a:pt x="14979" y="3189"/>
                  </a:lnTo>
                  <a:lnTo>
                    <a:pt x="15026" y="3286"/>
                  </a:lnTo>
                  <a:lnTo>
                    <a:pt x="15097" y="3310"/>
                  </a:lnTo>
                  <a:lnTo>
                    <a:pt x="15169" y="3286"/>
                  </a:lnTo>
                  <a:lnTo>
                    <a:pt x="15228" y="3213"/>
                  </a:lnTo>
                  <a:lnTo>
                    <a:pt x="15264" y="3117"/>
                  </a:lnTo>
                  <a:lnTo>
                    <a:pt x="15478" y="2150"/>
                  </a:lnTo>
                  <a:lnTo>
                    <a:pt x="15549" y="2223"/>
                  </a:lnTo>
                  <a:lnTo>
                    <a:pt x="15620" y="2295"/>
                  </a:lnTo>
                  <a:lnTo>
                    <a:pt x="15692" y="2368"/>
                  </a:lnTo>
                  <a:lnTo>
                    <a:pt x="15751" y="2440"/>
                  </a:lnTo>
                  <a:lnTo>
                    <a:pt x="15811" y="2489"/>
                  </a:lnTo>
                  <a:lnTo>
                    <a:pt x="15882" y="2585"/>
                  </a:lnTo>
                  <a:lnTo>
                    <a:pt x="15953" y="2634"/>
                  </a:lnTo>
                  <a:lnTo>
                    <a:pt x="16013" y="2730"/>
                  </a:lnTo>
                  <a:lnTo>
                    <a:pt x="15454" y="4687"/>
                  </a:lnTo>
                  <a:lnTo>
                    <a:pt x="15454" y="4687"/>
                  </a:lnTo>
                  <a:lnTo>
                    <a:pt x="15430" y="4832"/>
                  </a:lnTo>
                  <a:lnTo>
                    <a:pt x="15442" y="4953"/>
                  </a:lnTo>
                  <a:lnTo>
                    <a:pt x="15466" y="5050"/>
                  </a:lnTo>
                  <a:lnTo>
                    <a:pt x="15525" y="5170"/>
                  </a:lnTo>
                  <a:lnTo>
                    <a:pt x="15597" y="5195"/>
                  </a:lnTo>
                  <a:lnTo>
                    <a:pt x="15644" y="5195"/>
                  </a:lnTo>
                  <a:lnTo>
                    <a:pt x="15716" y="5146"/>
                  </a:lnTo>
                  <a:lnTo>
                    <a:pt x="15751" y="5026"/>
                  </a:lnTo>
                  <a:lnTo>
                    <a:pt x="16298" y="3068"/>
                  </a:lnTo>
                  <a:lnTo>
                    <a:pt x="16369" y="3165"/>
                  </a:lnTo>
                  <a:lnTo>
                    <a:pt x="16441" y="3213"/>
                  </a:lnTo>
                  <a:lnTo>
                    <a:pt x="16500" y="3310"/>
                  </a:lnTo>
                  <a:lnTo>
                    <a:pt x="16560" y="3383"/>
                  </a:lnTo>
                  <a:lnTo>
                    <a:pt x="16619" y="3479"/>
                  </a:lnTo>
                  <a:lnTo>
                    <a:pt x="16690" y="3552"/>
                  </a:lnTo>
                  <a:lnTo>
                    <a:pt x="16738" y="3624"/>
                  </a:lnTo>
                  <a:lnTo>
                    <a:pt x="16809" y="3721"/>
                  </a:lnTo>
                  <a:lnTo>
                    <a:pt x="16512" y="4542"/>
                  </a:lnTo>
                  <a:lnTo>
                    <a:pt x="16476" y="4687"/>
                  </a:lnTo>
                  <a:lnTo>
                    <a:pt x="16476" y="4832"/>
                  </a:lnTo>
                  <a:lnTo>
                    <a:pt x="16512" y="4953"/>
                  </a:lnTo>
                  <a:lnTo>
                    <a:pt x="16548" y="5050"/>
                  </a:lnTo>
                  <a:lnTo>
                    <a:pt x="16619" y="5122"/>
                  </a:lnTo>
                  <a:lnTo>
                    <a:pt x="16690" y="5122"/>
                  </a:lnTo>
                  <a:lnTo>
                    <a:pt x="16738" y="5050"/>
                  </a:lnTo>
                  <a:lnTo>
                    <a:pt x="16797" y="4977"/>
                  </a:lnTo>
                  <a:lnTo>
                    <a:pt x="16797" y="4977"/>
                  </a:lnTo>
                  <a:lnTo>
                    <a:pt x="17083" y="4107"/>
                  </a:lnTo>
                  <a:lnTo>
                    <a:pt x="17142" y="4204"/>
                  </a:lnTo>
                  <a:lnTo>
                    <a:pt x="17202" y="4277"/>
                  </a:lnTo>
                  <a:lnTo>
                    <a:pt x="17261" y="4349"/>
                  </a:lnTo>
                  <a:lnTo>
                    <a:pt x="17332" y="4470"/>
                  </a:lnTo>
                  <a:lnTo>
                    <a:pt x="17380" y="4542"/>
                  </a:lnTo>
                  <a:lnTo>
                    <a:pt x="17451" y="4639"/>
                  </a:lnTo>
                  <a:lnTo>
                    <a:pt x="17511" y="4760"/>
                  </a:lnTo>
                  <a:lnTo>
                    <a:pt x="17558" y="4832"/>
                  </a:lnTo>
                  <a:lnTo>
                    <a:pt x="16857" y="6596"/>
                  </a:lnTo>
                  <a:lnTo>
                    <a:pt x="16809" y="6693"/>
                  </a:lnTo>
                  <a:lnTo>
                    <a:pt x="16809" y="6838"/>
                  </a:lnTo>
                  <a:lnTo>
                    <a:pt x="16821" y="6983"/>
                  </a:lnTo>
                  <a:lnTo>
                    <a:pt x="16869" y="7079"/>
                  </a:lnTo>
                  <a:lnTo>
                    <a:pt x="16916" y="7152"/>
                  </a:lnTo>
                  <a:lnTo>
                    <a:pt x="16988" y="7152"/>
                  </a:lnTo>
                  <a:lnTo>
                    <a:pt x="17059" y="7103"/>
                  </a:lnTo>
                  <a:lnTo>
                    <a:pt x="17106" y="7031"/>
                  </a:lnTo>
                  <a:lnTo>
                    <a:pt x="17106" y="7031"/>
                  </a:lnTo>
                  <a:lnTo>
                    <a:pt x="17820" y="5267"/>
                  </a:lnTo>
                  <a:lnTo>
                    <a:pt x="17879" y="5388"/>
                  </a:lnTo>
                  <a:lnTo>
                    <a:pt x="17927" y="5460"/>
                  </a:lnTo>
                  <a:lnTo>
                    <a:pt x="17986" y="5581"/>
                  </a:lnTo>
                  <a:lnTo>
                    <a:pt x="18046" y="5678"/>
                  </a:lnTo>
                  <a:lnTo>
                    <a:pt x="18093" y="5774"/>
                  </a:lnTo>
                  <a:lnTo>
                    <a:pt x="18153" y="5895"/>
                  </a:lnTo>
                  <a:lnTo>
                    <a:pt x="18212" y="5968"/>
                  </a:lnTo>
                  <a:lnTo>
                    <a:pt x="18260" y="6089"/>
                  </a:lnTo>
                  <a:lnTo>
                    <a:pt x="17891" y="6838"/>
                  </a:lnTo>
                  <a:lnTo>
                    <a:pt x="17867" y="6934"/>
                  </a:lnTo>
                  <a:lnTo>
                    <a:pt x="17855" y="7079"/>
                  </a:lnTo>
                  <a:lnTo>
                    <a:pt x="17867" y="7224"/>
                  </a:lnTo>
                  <a:lnTo>
                    <a:pt x="17891" y="7345"/>
                  </a:lnTo>
                  <a:lnTo>
                    <a:pt x="17950" y="7417"/>
                  </a:lnTo>
                  <a:lnTo>
                    <a:pt x="18010" y="7442"/>
                  </a:lnTo>
                  <a:lnTo>
                    <a:pt x="18081" y="7417"/>
                  </a:lnTo>
                  <a:lnTo>
                    <a:pt x="18141" y="7345"/>
                  </a:lnTo>
                  <a:lnTo>
                    <a:pt x="18509" y="6596"/>
                  </a:lnTo>
                  <a:lnTo>
                    <a:pt x="18557" y="6693"/>
                  </a:lnTo>
                  <a:lnTo>
                    <a:pt x="18616" y="6813"/>
                  </a:lnTo>
                  <a:lnTo>
                    <a:pt x="18664" y="6910"/>
                  </a:lnTo>
                  <a:lnTo>
                    <a:pt x="18711" y="7031"/>
                  </a:lnTo>
                  <a:lnTo>
                    <a:pt x="18771" y="7152"/>
                  </a:lnTo>
                  <a:lnTo>
                    <a:pt x="18818" y="7248"/>
                  </a:lnTo>
                  <a:lnTo>
                    <a:pt x="18866" y="7369"/>
                  </a:lnTo>
                  <a:lnTo>
                    <a:pt x="18913" y="7466"/>
                  </a:lnTo>
                  <a:lnTo>
                    <a:pt x="18057" y="8940"/>
                  </a:lnTo>
                  <a:lnTo>
                    <a:pt x="18010" y="9060"/>
                  </a:lnTo>
                  <a:lnTo>
                    <a:pt x="17986" y="9181"/>
                  </a:lnTo>
                  <a:lnTo>
                    <a:pt x="17998" y="9302"/>
                  </a:lnTo>
                  <a:lnTo>
                    <a:pt x="18034" y="9447"/>
                  </a:lnTo>
                  <a:lnTo>
                    <a:pt x="18081" y="9544"/>
                  </a:lnTo>
                  <a:lnTo>
                    <a:pt x="18153" y="9568"/>
                  </a:lnTo>
                  <a:lnTo>
                    <a:pt x="18224" y="9568"/>
                  </a:lnTo>
                  <a:lnTo>
                    <a:pt x="18271" y="9471"/>
                  </a:lnTo>
                  <a:lnTo>
                    <a:pt x="19139" y="7997"/>
                  </a:lnTo>
                  <a:lnTo>
                    <a:pt x="19234" y="8215"/>
                  </a:lnTo>
                  <a:lnTo>
                    <a:pt x="19329" y="8481"/>
                  </a:lnTo>
                  <a:lnTo>
                    <a:pt x="19413" y="8698"/>
                  </a:lnTo>
                  <a:lnTo>
                    <a:pt x="19508" y="8940"/>
                  </a:lnTo>
                  <a:lnTo>
                    <a:pt x="19068" y="9568"/>
                  </a:lnTo>
                  <a:lnTo>
                    <a:pt x="19068" y="9568"/>
                  </a:lnTo>
                  <a:lnTo>
                    <a:pt x="19008" y="9664"/>
                  </a:lnTo>
                  <a:lnTo>
                    <a:pt x="18997" y="9785"/>
                  </a:lnTo>
                  <a:lnTo>
                    <a:pt x="18997" y="9930"/>
                  </a:lnTo>
                  <a:lnTo>
                    <a:pt x="19032" y="10051"/>
                  </a:lnTo>
                  <a:lnTo>
                    <a:pt x="19080" y="10148"/>
                  </a:lnTo>
                  <a:lnTo>
                    <a:pt x="19139" y="10196"/>
                  </a:lnTo>
                  <a:lnTo>
                    <a:pt x="19211" y="10196"/>
                  </a:lnTo>
                  <a:lnTo>
                    <a:pt x="19258" y="10148"/>
                  </a:lnTo>
                  <a:lnTo>
                    <a:pt x="19698" y="9495"/>
                  </a:lnTo>
                  <a:lnTo>
                    <a:pt x="19781" y="9761"/>
                  </a:lnTo>
                  <a:lnTo>
                    <a:pt x="19864" y="10003"/>
                  </a:lnTo>
                  <a:lnTo>
                    <a:pt x="19948" y="10293"/>
                  </a:lnTo>
                  <a:lnTo>
                    <a:pt x="20031" y="10534"/>
                  </a:lnTo>
                  <a:lnTo>
                    <a:pt x="19044" y="11694"/>
                  </a:lnTo>
                  <a:lnTo>
                    <a:pt x="18985" y="11791"/>
                  </a:lnTo>
                  <a:lnTo>
                    <a:pt x="18961" y="11887"/>
                  </a:lnTo>
                  <a:lnTo>
                    <a:pt x="18961" y="12032"/>
                  </a:lnTo>
                  <a:lnTo>
                    <a:pt x="18973" y="12177"/>
                  </a:lnTo>
                  <a:lnTo>
                    <a:pt x="19032" y="12298"/>
                  </a:lnTo>
                  <a:lnTo>
                    <a:pt x="19080" y="12346"/>
                  </a:lnTo>
                  <a:lnTo>
                    <a:pt x="19139" y="12346"/>
                  </a:lnTo>
                  <a:lnTo>
                    <a:pt x="19211" y="12322"/>
                  </a:lnTo>
                  <a:lnTo>
                    <a:pt x="19211" y="12322"/>
                  </a:lnTo>
                  <a:lnTo>
                    <a:pt x="20209" y="11138"/>
                  </a:lnTo>
                  <a:lnTo>
                    <a:pt x="20269" y="11404"/>
                  </a:lnTo>
                  <a:lnTo>
                    <a:pt x="20340" y="11670"/>
                  </a:lnTo>
                  <a:lnTo>
                    <a:pt x="20411" y="11936"/>
                  </a:lnTo>
                  <a:lnTo>
                    <a:pt x="20483" y="12201"/>
                  </a:lnTo>
                  <a:lnTo>
                    <a:pt x="19983" y="12685"/>
                  </a:lnTo>
                  <a:lnTo>
                    <a:pt x="19983" y="12685"/>
                  </a:lnTo>
                  <a:lnTo>
                    <a:pt x="19936" y="12757"/>
                  </a:lnTo>
                  <a:lnTo>
                    <a:pt x="19900" y="12878"/>
                  </a:lnTo>
                  <a:lnTo>
                    <a:pt x="19888" y="12974"/>
                  </a:lnTo>
                  <a:lnTo>
                    <a:pt x="19900" y="13119"/>
                  </a:lnTo>
                  <a:lnTo>
                    <a:pt x="19948" y="13240"/>
                  </a:lnTo>
                  <a:lnTo>
                    <a:pt x="19995" y="13313"/>
                  </a:lnTo>
                  <a:lnTo>
                    <a:pt x="20066" y="13313"/>
                  </a:lnTo>
                  <a:lnTo>
                    <a:pt x="20138" y="13289"/>
                  </a:lnTo>
                  <a:lnTo>
                    <a:pt x="20625" y="12854"/>
                  </a:lnTo>
                  <a:lnTo>
                    <a:pt x="20685" y="13119"/>
                  </a:lnTo>
                  <a:lnTo>
                    <a:pt x="20756" y="13409"/>
                  </a:lnTo>
                  <a:lnTo>
                    <a:pt x="20804" y="13675"/>
                  </a:lnTo>
                  <a:lnTo>
                    <a:pt x="20863" y="13965"/>
                  </a:lnTo>
                  <a:lnTo>
                    <a:pt x="19781" y="14762"/>
                  </a:lnTo>
                  <a:lnTo>
                    <a:pt x="19781" y="14762"/>
                  </a:lnTo>
                  <a:lnTo>
                    <a:pt x="19722" y="14811"/>
                  </a:lnTo>
                  <a:lnTo>
                    <a:pt x="19686" y="14932"/>
                  </a:lnTo>
                  <a:lnTo>
                    <a:pt x="19662" y="15077"/>
                  </a:lnTo>
                  <a:lnTo>
                    <a:pt x="19674" y="15197"/>
                  </a:lnTo>
                  <a:lnTo>
                    <a:pt x="19710" y="15318"/>
                  </a:lnTo>
                  <a:lnTo>
                    <a:pt x="19769" y="15391"/>
                  </a:lnTo>
                  <a:lnTo>
                    <a:pt x="19817" y="15463"/>
                  </a:lnTo>
                  <a:lnTo>
                    <a:pt x="19888" y="15439"/>
                  </a:lnTo>
                  <a:lnTo>
                    <a:pt x="19888" y="15439"/>
                  </a:lnTo>
                  <a:lnTo>
                    <a:pt x="20982" y="14617"/>
                  </a:lnTo>
                  <a:lnTo>
                    <a:pt x="21041" y="14907"/>
                  </a:lnTo>
                  <a:lnTo>
                    <a:pt x="21077" y="15173"/>
                  </a:lnTo>
                  <a:lnTo>
                    <a:pt x="21124" y="15487"/>
                  </a:lnTo>
                  <a:lnTo>
                    <a:pt x="21160" y="15753"/>
                  </a:lnTo>
                  <a:lnTo>
                    <a:pt x="20625" y="16043"/>
                  </a:lnTo>
                  <a:lnTo>
                    <a:pt x="20566" y="16091"/>
                  </a:lnTo>
                  <a:lnTo>
                    <a:pt x="20518" y="16212"/>
                  </a:lnTo>
                  <a:lnTo>
                    <a:pt x="20506" y="16357"/>
                  </a:lnTo>
                  <a:lnTo>
                    <a:pt x="20506" y="16478"/>
                  </a:lnTo>
                  <a:lnTo>
                    <a:pt x="20530" y="16599"/>
                  </a:lnTo>
                  <a:lnTo>
                    <a:pt x="20590" y="16671"/>
                  </a:lnTo>
                  <a:lnTo>
                    <a:pt x="20637" y="16719"/>
                  </a:lnTo>
                  <a:lnTo>
                    <a:pt x="20708" y="16719"/>
                  </a:lnTo>
                  <a:lnTo>
                    <a:pt x="21255" y="16430"/>
                  </a:lnTo>
                  <a:lnTo>
                    <a:pt x="21303" y="16744"/>
                  </a:lnTo>
                  <a:lnTo>
                    <a:pt x="21327" y="17009"/>
                  </a:lnTo>
                  <a:lnTo>
                    <a:pt x="21362" y="17323"/>
                  </a:lnTo>
                  <a:lnTo>
                    <a:pt x="21398" y="17638"/>
                  </a:lnTo>
                  <a:lnTo>
                    <a:pt x="20245" y="18048"/>
                  </a:lnTo>
                  <a:lnTo>
                    <a:pt x="20173" y="18097"/>
                  </a:lnTo>
                  <a:lnTo>
                    <a:pt x="20138" y="18193"/>
                  </a:lnTo>
                  <a:lnTo>
                    <a:pt x="20090" y="18290"/>
                  </a:lnTo>
                  <a:lnTo>
                    <a:pt x="20090" y="18435"/>
                  </a:lnTo>
                  <a:lnTo>
                    <a:pt x="20126" y="18580"/>
                  </a:lnTo>
                  <a:lnTo>
                    <a:pt x="20173" y="18652"/>
                  </a:lnTo>
                  <a:lnTo>
                    <a:pt x="20233" y="18701"/>
                  </a:lnTo>
                  <a:lnTo>
                    <a:pt x="20304" y="18701"/>
                  </a:lnTo>
                  <a:lnTo>
                    <a:pt x="20304" y="18701"/>
                  </a:lnTo>
                  <a:lnTo>
                    <a:pt x="21445" y="18290"/>
                  </a:lnTo>
                  <a:lnTo>
                    <a:pt x="21481" y="18604"/>
                  </a:lnTo>
                  <a:lnTo>
                    <a:pt x="21505" y="18918"/>
                  </a:lnTo>
                  <a:lnTo>
                    <a:pt x="21517" y="19184"/>
                  </a:lnTo>
                  <a:lnTo>
                    <a:pt x="21529" y="19498"/>
                  </a:lnTo>
                  <a:lnTo>
                    <a:pt x="20970" y="19595"/>
                  </a:lnTo>
                  <a:lnTo>
                    <a:pt x="20899" y="19667"/>
                  </a:lnTo>
                  <a:lnTo>
                    <a:pt x="20851" y="19740"/>
                  </a:lnTo>
                  <a:lnTo>
                    <a:pt x="20815" y="19860"/>
                  </a:lnTo>
                  <a:lnTo>
                    <a:pt x="20804" y="19981"/>
                  </a:lnTo>
                  <a:lnTo>
                    <a:pt x="20839" y="20102"/>
                  </a:lnTo>
                  <a:lnTo>
                    <a:pt x="20875" y="20223"/>
                  </a:lnTo>
                  <a:lnTo>
                    <a:pt x="20934" y="20271"/>
                  </a:lnTo>
                  <a:lnTo>
                    <a:pt x="20994" y="20295"/>
                  </a:lnTo>
                  <a:lnTo>
                    <a:pt x="21576" y="20199"/>
                  </a:lnTo>
                  <a:lnTo>
                    <a:pt x="21588" y="20537"/>
                  </a:lnTo>
                  <a:lnTo>
                    <a:pt x="21588" y="20875"/>
                  </a:lnTo>
                  <a:lnTo>
                    <a:pt x="21600" y="21238"/>
                  </a:lnTo>
                  <a:lnTo>
                    <a:pt x="21600" y="21600"/>
                  </a:lnTo>
                  <a:lnTo>
                    <a:pt x="18949" y="16574"/>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85" name="Shape 3085"/>
            <p:cNvSpPr/>
            <p:nvPr/>
          </p:nvSpPr>
          <p:spPr>
            <a:xfrm>
              <a:off x="85121" y="400937"/>
              <a:ext cx="572773" cy="608153"/>
            </a:xfrm>
            <a:custGeom>
              <a:avLst/>
              <a:gdLst/>
              <a:ahLst/>
              <a:cxnLst>
                <a:cxn ang="0">
                  <a:pos x="wd2" y="hd2"/>
                </a:cxn>
                <a:cxn ang="5400000">
                  <a:pos x="wd2" y="hd2"/>
                </a:cxn>
                <a:cxn ang="10800000">
                  <a:pos x="wd2" y="hd2"/>
                </a:cxn>
                <a:cxn ang="16200000">
                  <a:pos x="wd2" y="hd2"/>
                </a:cxn>
              </a:cxnLst>
              <a:rect l="0" t="0" r="r" b="b"/>
              <a:pathLst>
                <a:path w="21600" h="21600" extrusionOk="0">
                  <a:moveTo>
                    <a:pt x="10790" y="639"/>
                  </a:moveTo>
                  <a:lnTo>
                    <a:pt x="9751" y="679"/>
                  </a:lnTo>
                  <a:lnTo>
                    <a:pt x="8732" y="839"/>
                  </a:lnTo>
                  <a:lnTo>
                    <a:pt x="7773" y="1099"/>
                  </a:lnTo>
                  <a:lnTo>
                    <a:pt x="6834" y="1439"/>
                  </a:lnTo>
                  <a:lnTo>
                    <a:pt x="5954" y="1858"/>
                  </a:lnTo>
                  <a:lnTo>
                    <a:pt x="5095" y="2378"/>
                  </a:lnTo>
                  <a:lnTo>
                    <a:pt x="4316" y="2957"/>
                  </a:lnTo>
                  <a:lnTo>
                    <a:pt x="3597" y="3597"/>
                  </a:lnTo>
                  <a:lnTo>
                    <a:pt x="2937" y="4336"/>
                  </a:lnTo>
                  <a:lnTo>
                    <a:pt x="2358" y="5115"/>
                  </a:lnTo>
                  <a:lnTo>
                    <a:pt x="1858" y="5954"/>
                  </a:lnTo>
                  <a:lnTo>
                    <a:pt x="1419" y="6854"/>
                  </a:lnTo>
                  <a:lnTo>
                    <a:pt x="1079" y="7793"/>
                  </a:lnTo>
                  <a:lnTo>
                    <a:pt x="819" y="8752"/>
                  </a:lnTo>
                  <a:lnTo>
                    <a:pt x="659" y="9771"/>
                  </a:lnTo>
                  <a:lnTo>
                    <a:pt x="619" y="10810"/>
                  </a:lnTo>
                  <a:lnTo>
                    <a:pt x="659" y="11849"/>
                  </a:lnTo>
                  <a:lnTo>
                    <a:pt x="819" y="12848"/>
                  </a:lnTo>
                  <a:lnTo>
                    <a:pt x="1079" y="13827"/>
                  </a:lnTo>
                  <a:lnTo>
                    <a:pt x="1419" y="14746"/>
                  </a:lnTo>
                  <a:lnTo>
                    <a:pt x="1858" y="15646"/>
                  </a:lnTo>
                  <a:lnTo>
                    <a:pt x="2358" y="16465"/>
                  </a:lnTo>
                  <a:lnTo>
                    <a:pt x="2937" y="17244"/>
                  </a:lnTo>
                  <a:lnTo>
                    <a:pt x="3597" y="17983"/>
                  </a:lnTo>
                  <a:lnTo>
                    <a:pt x="4316" y="18623"/>
                  </a:lnTo>
                  <a:lnTo>
                    <a:pt x="5095" y="19222"/>
                  </a:lnTo>
                  <a:lnTo>
                    <a:pt x="5954" y="19742"/>
                  </a:lnTo>
                  <a:lnTo>
                    <a:pt x="6834" y="20141"/>
                  </a:lnTo>
                  <a:lnTo>
                    <a:pt x="7773" y="20501"/>
                  </a:lnTo>
                  <a:lnTo>
                    <a:pt x="8732" y="20741"/>
                  </a:lnTo>
                  <a:lnTo>
                    <a:pt x="9751" y="20901"/>
                  </a:lnTo>
                  <a:lnTo>
                    <a:pt x="10790" y="20961"/>
                  </a:lnTo>
                  <a:lnTo>
                    <a:pt x="11809" y="20901"/>
                  </a:lnTo>
                  <a:lnTo>
                    <a:pt x="12828" y="20741"/>
                  </a:lnTo>
                  <a:lnTo>
                    <a:pt x="13787" y="20501"/>
                  </a:lnTo>
                  <a:lnTo>
                    <a:pt x="14746" y="20141"/>
                  </a:lnTo>
                  <a:lnTo>
                    <a:pt x="15646" y="19742"/>
                  </a:lnTo>
                  <a:lnTo>
                    <a:pt x="16465" y="19222"/>
                  </a:lnTo>
                  <a:lnTo>
                    <a:pt x="17244" y="18623"/>
                  </a:lnTo>
                  <a:lnTo>
                    <a:pt x="17983" y="17983"/>
                  </a:lnTo>
                  <a:lnTo>
                    <a:pt x="18623" y="17244"/>
                  </a:lnTo>
                  <a:lnTo>
                    <a:pt x="19202" y="16465"/>
                  </a:lnTo>
                  <a:lnTo>
                    <a:pt x="19742" y="15646"/>
                  </a:lnTo>
                  <a:lnTo>
                    <a:pt x="20141" y="14746"/>
                  </a:lnTo>
                  <a:lnTo>
                    <a:pt x="20501" y="13827"/>
                  </a:lnTo>
                  <a:lnTo>
                    <a:pt x="20741" y="12848"/>
                  </a:lnTo>
                  <a:lnTo>
                    <a:pt x="20901" y="11849"/>
                  </a:lnTo>
                  <a:lnTo>
                    <a:pt x="20961" y="10810"/>
                  </a:lnTo>
                  <a:lnTo>
                    <a:pt x="20901" y="9771"/>
                  </a:lnTo>
                  <a:lnTo>
                    <a:pt x="20741" y="8752"/>
                  </a:lnTo>
                  <a:lnTo>
                    <a:pt x="20501" y="7793"/>
                  </a:lnTo>
                  <a:lnTo>
                    <a:pt x="20141" y="6854"/>
                  </a:lnTo>
                  <a:lnTo>
                    <a:pt x="19742" y="5954"/>
                  </a:lnTo>
                  <a:lnTo>
                    <a:pt x="19202" y="5115"/>
                  </a:lnTo>
                  <a:lnTo>
                    <a:pt x="18623" y="4336"/>
                  </a:lnTo>
                  <a:lnTo>
                    <a:pt x="17983" y="3597"/>
                  </a:lnTo>
                  <a:lnTo>
                    <a:pt x="17244" y="2957"/>
                  </a:lnTo>
                  <a:lnTo>
                    <a:pt x="16465" y="2378"/>
                  </a:lnTo>
                  <a:lnTo>
                    <a:pt x="15646" y="1858"/>
                  </a:lnTo>
                  <a:lnTo>
                    <a:pt x="14746" y="1439"/>
                  </a:lnTo>
                  <a:lnTo>
                    <a:pt x="13787" y="1099"/>
                  </a:lnTo>
                  <a:lnTo>
                    <a:pt x="12828" y="839"/>
                  </a:lnTo>
                  <a:lnTo>
                    <a:pt x="11809" y="679"/>
                  </a:lnTo>
                  <a:lnTo>
                    <a:pt x="10790" y="639"/>
                  </a:lnTo>
                  <a:lnTo>
                    <a:pt x="10790" y="0"/>
                  </a:lnTo>
                  <a:lnTo>
                    <a:pt x="11889" y="40"/>
                  </a:lnTo>
                  <a:lnTo>
                    <a:pt x="12968" y="220"/>
                  </a:lnTo>
                  <a:lnTo>
                    <a:pt x="14007" y="480"/>
                  </a:lnTo>
                  <a:lnTo>
                    <a:pt x="14986" y="839"/>
                  </a:lnTo>
                  <a:lnTo>
                    <a:pt x="15945" y="1299"/>
                  </a:lnTo>
                  <a:lnTo>
                    <a:pt x="16824" y="1838"/>
                  </a:lnTo>
                  <a:lnTo>
                    <a:pt x="17664" y="2478"/>
                  </a:lnTo>
                  <a:lnTo>
                    <a:pt x="18423" y="3177"/>
                  </a:lnTo>
                  <a:lnTo>
                    <a:pt x="19102" y="3936"/>
                  </a:lnTo>
                  <a:lnTo>
                    <a:pt x="19762" y="4756"/>
                  </a:lnTo>
                  <a:lnTo>
                    <a:pt x="20281" y="5655"/>
                  </a:lnTo>
                  <a:lnTo>
                    <a:pt x="20741" y="6594"/>
                  </a:lnTo>
                  <a:lnTo>
                    <a:pt x="21120" y="7593"/>
                  </a:lnTo>
                  <a:lnTo>
                    <a:pt x="21360" y="8612"/>
                  </a:lnTo>
                  <a:lnTo>
                    <a:pt x="21560" y="9711"/>
                  </a:lnTo>
                  <a:lnTo>
                    <a:pt x="21600" y="10810"/>
                  </a:lnTo>
                  <a:lnTo>
                    <a:pt x="21560" y="11909"/>
                  </a:lnTo>
                  <a:lnTo>
                    <a:pt x="21360" y="12968"/>
                  </a:lnTo>
                  <a:lnTo>
                    <a:pt x="21120" y="14007"/>
                  </a:lnTo>
                  <a:lnTo>
                    <a:pt x="20741" y="14986"/>
                  </a:lnTo>
                  <a:lnTo>
                    <a:pt x="20281" y="15945"/>
                  </a:lnTo>
                  <a:lnTo>
                    <a:pt x="19762" y="16824"/>
                  </a:lnTo>
                  <a:lnTo>
                    <a:pt x="19102" y="17664"/>
                  </a:lnTo>
                  <a:lnTo>
                    <a:pt x="18423" y="18423"/>
                  </a:lnTo>
                  <a:lnTo>
                    <a:pt x="17664" y="19142"/>
                  </a:lnTo>
                  <a:lnTo>
                    <a:pt x="16824" y="19762"/>
                  </a:lnTo>
                  <a:lnTo>
                    <a:pt x="15945" y="20281"/>
                  </a:lnTo>
                  <a:lnTo>
                    <a:pt x="14986" y="20741"/>
                  </a:lnTo>
                  <a:lnTo>
                    <a:pt x="14007" y="21120"/>
                  </a:lnTo>
                  <a:lnTo>
                    <a:pt x="12968" y="21360"/>
                  </a:lnTo>
                  <a:lnTo>
                    <a:pt x="11889" y="21540"/>
                  </a:lnTo>
                  <a:lnTo>
                    <a:pt x="10790" y="21600"/>
                  </a:lnTo>
                  <a:lnTo>
                    <a:pt x="9671" y="21540"/>
                  </a:lnTo>
                  <a:lnTo>
                    <a:pt x="8592" y="21360"/>
                  </a:lnTo>
                  <a:lnTo>
                    <a:pt x="7593" y="21120"/>
                  </a:lnTo>
                  <a:lnTo>
                    <a:pt x="6574" y="20741"/>
                  </a:lnTo>
                  <a:lnTo>
                    <a:pt x="5635" y="20281"/>
                  </a:lnTo>
                  <a:lnTo>
                    <a:pt x="4756" y="19762"/>
                  </a:lnTo>
                  <a:lnTo>
                    <a:pt x="3936" y="19142"/>
                  </a:lnTo>
                  <a:lnTo>
                    <a:pt x="3137" y="18423"/>
                  </a:lnTo>
                  <a:lnTo>
                    <a:pt x="2458" y="17664"/>
                  </a:lnTo>
                  <a:lnTo>
                    <a:pt x="1838" y="16824"/>
                  </a:lnTo>
                  <a:lnTo>
                    <a:pt x="1299" y="15945"/>
                  </a:lnTo>
                  <a:lnTo>
                    <a:pt x="839" y="14986"/>
                  </a:lnTo>
                  <a:lnTo>
                    <a:pt x="480" y="14007"/>
                  </a:lnTo>
                  <a:lnTo>
                    <a:pt x="220" y="12968"/>
                  </a:lnTo>
                  <a:lnTo>
                    <a:pt x="40" y="11909"/>
                  </a:lnTo>
                  <a:lnTo>
                    <a:pt x="0" y="10810"/>
                  </a:lnTo>
                  <a:lnTo>
                    <a:pt x="40" y="9711"/>
                  </a:lnTo>
                  <a:lnTo>
                    <a:pt x="220" y="8612"/>
                  </a:lnTo>
                  <a:lnTo>
                    <a:pt x="480" y="7593"/>
                  </a:lnTo>
                  <a:lnTo>
                    <a:pt x="839" y="6594"/>
                  </a:lnTo>
                  <a:lnTo>
                    <a:pt x="1299" y="5655"/>
                  </a:lnTo>
                  <a:lnTo>
                    <a:pt x="1838" y="4756"/>
                  </a:lnTo>
                  <a:lnTo>
                    <a:pt x="2458" y="3936"/>
                  </a:lnTo>
                  <a:lnTo>
                    <a:pt x="3137" y="3177"/>
                  </a:lnTo>
                  <a:lnTo>
                    <a:pt x="3936" y="2478"/>
                  </a:lnTo>
                  <a:lnTo>
                    <a:pt x="4756" y="1838"/>
                  </a:lnTo>
                  <a:lnTo>
                    <a:pt x="5635" y="1299"/>
                  </a:lnTo>
                  <a:lnTo>
                    <a:pt x="6574" y="839"/>
                  </a:lnTo>
                  <a:lnTo>
                    <a:pt x="7593" y="480"/>
                  </a:lnTo>
                  <a:lnTo>
                    <a:pt x="8592" y="220"/>
                  </a:lnTo>
                  <a:lnTo>
                    <a:pt x="9671" y="40"/>
                  </a:lnTo>
                  <a:lnTo>
                    <a:pt x="10790" y="0"/>
                  </a:lnTo>
                  <a:lnTo>
                    <a:pt x="10790" y="639"/>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86" name="Shape 3086"/>
            <p:cNvSpPr/>
            <p:nvPr/>
          </p:nvSpPr>
          <p:spPr>
            <a:xfrm>
              <a:off x="96769" y="720780"/>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0992" y="0"/>
                  </a:moveTo>
                  <a:lnTo>
                    <a:pt x="0" y="5400"/>
                  </a:lnTo>
                  <a:lnTo>
                    <a:pt x="608" y="21600"/>
                  </a:lnTo>
                  <a:lnTo>
                    <a:pt x="21600" y="17550"/>
                  </a:lnTo>
                  <a:lnTo>
                    <a:pt x="20992" y="0"/>
                  </a:lnTo>
                  <a:close/>
                </a:path>
              </a:pathLst>
            </a:custGeom>
            <a:solidFill>
              <a:srgbClr val="8F8F8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87" name="Shape 3087"/>
            <p:cNvSpPr/>
            <p:nvPr/>
          </p:nvSpPr>
          <p:spPr>
            <a:xfrm>
              <a:off x="150762" y="717401"/>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46" y="0"/>
                  </a:moveTo>
                  <a:lnTo>
                    <a:pt x="0" y="5400"/>
                  </a:lnTo>
                  <a:lnTo>
                    <a:pt x="254" y="21600"/>
                  </a:lnTo>
                  <a:lnTo>
                    <a:pt x="21600" y="13500"/>
                  </a:lnTo>
                  <a:lnTo>
                    <a:pt x="21346"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88" name="Shape 3088"/>
            <p:cNvSpPr/>
            <p:nvPr/>
          </p:nvSpPr>
          <p:spPr>
            <a:xfrm>
              <a:off x="213228" y="712896"/>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55" y="0"/>
                  </a:moveTo>
                  <a:lnTo>
                    <a:pt x="0" y="7200"/>
                  </a:lnTo>
                  <a:lnTo>
                    <a:pt x="245" y="21600"/>
                  </a:lnTo>
                  <a:lnTo>
                    <a:pt x="21600" y="15600"/>
                  </a:lnTo>
                  <a:lnTo>
                    <a:pt x="21355" y="0"/>
                  </a:lnTo>
                  <a:close/>
                </a:path>
              </a:pathLst>
            </a:custGeom>
            <a:solidFill>
              <a:srgbClr val="8F8F8F"/>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89" name="Shape 3089"/>
            <p:cNvSpPr/>
            <p:nvPr/>
          </p:nvSpPr>
          <p:spPr>
            <a:xfrm>
              <a:off x="276752" y="709518"/>
              <a:ext cx="12701" cy="4541"/>
            </a:xfrm>
            <a:custGeom>
              <a:avLst/>
              <a:gdLst/>
              <a:ahLst/>
              <a:cxnLst>
                <a:cxn ang="0">
                  <a:pos x="wd2" y="hd2"/>
                </a:cxn>
                <a:cxn ang="5400000">
                  <a:pos x="wd2" y="hd2"/>
                </a:cxn>
                <a:cxn ang="10800000">
                  <a:pos x="wd2" y="hd2"/>
                </a:cxn>
                <a:cxn ang="16200000">
                  <a:pos x="wd2" y="hd2"/>
                </a:cxn>
              </a:cxnLst>
              <a:rect l="0" t="0" r="r" b="b"/>
              <a:pathLst>
                <a:path w="21600" h="21600" extrusionOk="0">
                  <a:moveTo>
                    <a:pt x="21600" y="15247"/>
                  </a:moveTo>
                  <a:lnTo>
                    <a:pt x="21316" y="0"/>
                  </a:lnTo>
                  <a:lnTo>
                    <a:pt x="0" y="5082"/>
                  </a:lnTo>
                  <a:lnTo>
                    <a:pt x="284" y="21600"/>
                  </a:lnTo>
                  <a:lnTo>
                    <a:pt x="21600" y="15247"/>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90" name="Shape 3090"/>
            <p:cNvSpPr/>
            <p:nvPr/>
          </p:nvSpPr>
          <p:spPr>
            <a:xfrm>
              <a:off x="333925" y="705013"/>
              <a:ext cx="47644" cy="46176"/>
            </a:xfrm>
            <a:custGeom>
              <a:avLst/>
              <a:gdLst/>
              <a:ahLst/>
              <a:cxnLst>
                <a:cxn ang="0">
                  <a:pos x="wd2" y="hd2"/>
                </a:cxn>
                <a:cxn ang="5400000">
                  <a:pos x="wd2" y="hd2"/>
                </a:cxn>
                <a:cxn ang="10800000">
                  <a:pos x="wd2" y="hd2"/>
                </a:cxn>
                <a:cxn ang="16200000">
                  <a:pos x="wd2" y="hd2"/>
                </a:cxn>
              </a:cxnLst>
              <a:rect l="0" t="0" r="r" b="b"/>
              <a:pathLst>
                <a:path w="21600" h="21600" extrusionOk="0">
                  <a:moveTo>
                    <a:pt x="17090" y="3161"/>
                  </a:moveTo>
                  <a:lnTo>
                    <a:pt x="9969" y="20283"/>
                  </a:lnTo>
                  <a:lnTo>
                    <a:pt x="12580" y="21600"/>
                  </a:lnTo>
                  <a:lnTo>
                    <a:pt x="21600" y="0"/>
                  </a:lnTo>
                  <a:lnTo>
                    <a:pt x="0" y="1054"/>
                  </a:lnTo>
                  <a:lnTo>
                    <a:pt x="237" y="4478"/>
                  </a:lnTo>
                  <a:lnTo>
                    <a:pt x="17090" y="3161"/>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91" name="Shape 3091"/>
            <p:cNvSpPr/>
            <p:nvPr/>
          </p:nvSpPr>
          <p:spPr>
            <a:xfrm>
              <a:off x="331805" y="765828"/>
              <a:ext cx="22234" cy="39419"/>
            </a:xfrm>
            <a:custGeom>
              <a:avLst/>
              <a:gdLst/>
              <a:ahLst/>
              <a:cxnLst>
                <a:cxn ang="0">
                  <a:pos x="wd2" y="hd2"/>
                </a:cxn>
                <a:cxn ang="5400000">
                  <a:pos x="wd2" y="hd2"/>
                </a:cxn>
                <a:cxn ang="10800000">
                  <a:pos x="wd2" y="hd2"/>
                </a:cxn>
                <a:cxn ang="16200000">
                  <a:pos x="wd2" y="hd2"/>
                </a:cxn>
              </a:cxnLst>
              <a:rect l="0" t="0" r="r" b="b"/>
              <a:pathLst>
                <a:path w="21600" h="21600" extrusionOk="0">
                  <a:moveTo>
                    <a:pt x="5795" y="21600"/>
                  </a:moveTo>
                  <a:lnTo>
                    <a:pt x="21600" y="1543"/>
                  </a:lnTo>
                  <a:lnTo>
                    <a:pt x="15805" y="0"/>
                  </a:lnTo>
                  <a:lnTo>
                    <a:pt x="0" y="20366"/>
                  </a:lnTo>
                  <a:lnTo>
                    <a:pt x="579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92" name="Shape 3092"/>
            <p:cNvSpPr/>
            <p:nvPr/>
          </p:nvSpPr>
          <p:spPr>
            <a:xfrm>
              <a:off x="304800" y="819886"/>
              <a:ext cx="12700" cy="47302"/>
            </a:xfrm>
            <a:custGeom>
              <a:avLst/>
              <a:gdLst/>
              <a:ahLst/>
              <a:cxnLst>
                <a:cxn ang="0">
                  <a:pos x="wd2" y="hd2"/>
                </a:cxn>
                <a:cxn ang="5400000">
                  <a:pos x="wd2" y="hd2"/>
                </a:cxn>
                <a:cxn ang="10800000">
                  <a:pos x="wd2" y="hd2"/>
                </a:cxn>
                <a:cxn ang="16200000">
                  <a:pos x="wd2" y="hd2"/>
                </a:cxn>
              </a:cxnLst>
              <a:rect l="0" t="0" r="r" b="b"/>
              <a:pathLst>
                <a:path w="21600" h="21600" extrusionOk="0">
                  <a:moveTo>
                    <a:pt x="5616" y="21600"/>
                  </a:moveTo>
                  <a:lnTo>
                    <a:pt x="21600" y="1286"/>
                  </a:lnTo>
                  <a:lnTo>
                    <a:pt x="15984" y="0"/>
                  </a:lnTo>
                  <a:lnTo>
                    <a:pt x="0" y="20571"/>
                  </a:lnTo>
                  <a:lnTo>
                    <a:pt x="5616"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93" name="Shape 3093"/>
            <p:cNvSpPr/>
            <p:nvPr/>
          </p:nvSpPr>
          <p:spPr>
            <a:xfrm>
              <a:off x="256634" y="939800"/>
              <a:ext cx="21176" cy="38292"/>
            </a:xfrm>
            <a:custGeom>
              <a:avLst/>
              <a:gdLst/>
              <a:ahLst/>
              <a:cxnLst>
                <a:cxn ang="0">
                  <a:pos x="wd2" y="hd2"/>
                </a:cxn>
                <a:cxn ang="5400000">
                  <a:pos x="wd2" y="hd2"/>
                </a:cxn>
                <a:cxn ang="10800000">
                  <a:pos x="wd2" y="hd2"/>
                </a:cxn>
                <a:cxn ang="16200000">
                  <a:pos x="wd2" y="hd2"/>
                </a:cxn>
              </a:cxnLst>
              <a:rect l="0" t="0" r="r" b="b"/>
              <a:pathLst>
                <a:path w="21600" h="21600" extrusionOk="0">
                  <a:moveTo>
                    <a:pt x="15660" y="0"/>
                  </a:moveTo>
                  <a:lnTo>
                    <a:pt x="0" y="19694"/>
                  </a:lnTo>
                  <a:lnTo>
                    <a:pt x="6480" y="21600"/>
                  </a:lnTo>
                  <a:lnTo>
                    <a:pt x="21600" y="1588"/>
                  </a:lnTo>
                  <a:lnTo>
                    <a:pt x="15660"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94" name="Shape 3094"/>
            <p:cNvSpPr/>
            <p:nvPr/>
          </p:nvSpPr>
          <p:spPr>
            <a:xfrm>
              <a:off x="278869" y="881827"/>
              <a:ext cx="24352" cy="46176"/>
            </a:xfrm>
            <a:custGeom>
              <a:avLst/>
              <a:gdLst/>
              <a:ahLst/>
              <a:cxnLst>
                <a:cxn ang="0">
                  <a:pos x="wd2" y="hd2"/>
                </a:cxn>
                <a:cxn ang="5400000">
                  <a:pos x="wd2" y="hd2"/>
                </a:cxn>
                <a:cxn ang="10800000">
                  <a:pos x="wd2" y="hd2"/>
                </a:cxn>
                <a:cxn ang="16200000">
                  <a:pos x="wd2" y="hd2"/>
                </a:cxn>
              </a:cxnLst>
              <a:rect l="0" t="0" r="r" b="b"/>
              <a:pathLst>
                <a:path w="21600" h="21600" extrusionOk="0">
                  <a:moveTo>
                    <a:pt x="5055" y="21600"/>
                  </a:moveTo>
                  <a:lnTo>
                    <a:pt x="21600" y="1301"/>
                  </a:lnTo>
                  <a:lnTo>
                    <a:pt x="16085" y="0"/>
                  </a:lnTo>
                  <a:lnTo>
                    <a:pt x="0" y="20299"/>
                  </a:lnTo>
                  <a:lnTo>
                    <a:pt x="505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095" name="Shape 3095"/>
            <p:cNvSpPr/>
            <p:nvPr/>
          </p:nvSpPr>
          <p:spPr>
            <a:xfrm>
              <a:off x="81946" y="0"/>
              <a:ext cx="300679" cy="717394"/>
            </a:xfrm>
            <a:custGeom>
              <a:avLst/>
              <a:gdLst/>
              <a:ahLst/>
              <a:cxnLst>
                <a:cxn ang="0">
                  <a:pos x="wd2" y="hd2"/>
                </a:cxn>
                <a:cxn ang="5400000">
                  <a:pos x="wd2" y="hd2"/>
                </a:cxn>
                <a:cxn ang="10800000">
                  <a:pos x="wd2" y="hd2"/>
                </a:cxn>
                <a:cxn ang="16200000">
                  <a:pos x="wd2" y="hd2"/>
                </a:cxn>
              </a:cxnLst>
              <a:rect l="0" t="0" r="r" b="b"/>
              <a:pathLst>
                <a:path w="21600" h="21600" extrusionOk="0">
                  <a:moveTo>
                    <a:pt x="13662" y="9824"/>
                  </a:moveTo>
                  <a:lnTo>
                    <a:pt x="12861" y="9909"/>
                  </a:lnTo>
                  <a:lnTo>
                    <a:pt x="12098" y="9960"/>
                  </a:lnTo>
                  <a:lnTo>
                    <a:pt x="11334" y="10028"/>
                  </a:lnTo>
                  <a:lnTo>
                    <a:pt x="10571" y="10045"/>
                  </a:lnTo>
                  <a:lnTo>
                    <a:pt x="9846" y="10062"/>
                  </a:lnTo>
                  <a:lnTo>
                    <a:pt x="9121" y="10062"/>
                  </a:lnTo>
                  <a:lnTo>
                    <a:pt x="8472" y="10045"/>
                  </a:lnTo>
                  <a:lnTo>
                    <a:pt x="7823" y="9994"/>
                  </a:lnTo>
                  <a:lnTo>
                    <a:pt x="8243" y="9095"/>
                  </a:lnTo>
                  <a:lnTo>
                    <a:pt x="8625" y="8314"/>
                  </a:lnTo>
                  <a:lnTo>
                    <a:pt x="8930" y="7720"/>
                  </a:lnTo>
                  <a:lnTo>
                    <a:pt x="9083" y="7279"/>
                  </a:lnTo>
                  <a:lnTo>
                    <a:pt x="9502" y="7364"/>
                  </a:lnTo>
                  <a:lnTo>
                    <a:pt x="9884" y="7398"/>
                  </a:lnTo>
                  <a:lnTo>
                    <a:pt x="10266" y="7415"/>
                  </a:lnTo>
                  <a:lnTo>
                    <a:pt x="10724" y="7415"/>
                  </a:lnTo>
                  <a:lnTo>
                    <a:pt x="11105" y="7381"/>
                  </a:lnTo>
                  <a:lnTo>
                    <a:pt x="11525" y="7347"/>
                  </a:lnTo>
                  <a:lnTo>
                    <a:pt x="11907" y="7262"/>
                  </a:lnTo>
                  <a:lnTo>
                    <a:pt x="12250" y="7194"/>
                  </a:lnTo>
                  <a:lnTo>
                    <a:pt x="12327" y="7381"/>
                  </a:lnTo>
                  <a:lnTo>
                    <a:pt x="12479" y="7619"/>
                  </a:lnTo>
                  <a:lnTo>
                    <a:pt x="12594" y="7907"/>
                  </a:lnTo>
                  <a:lnTo>
                    <a:pt x="12784" y="8229"/>
                  </a:lnTo>
                  <a:lnTo>
                    <a:pt x="13013" y="8569"/>
                  </a:lnTo>
                  <a:lnTo>
                    <a:pt x="13166" y="8959"/>
                  </a:lnTo>
                  <a:lnTo>
                    <a:pt x="13433" y="9383"/>
                  </a:lnTo>
                  <a:lnTo>
                    <a:pt x="13662" y="9824"/>
                  </a:lnTo>
                  <a:lnTo>
                    <a:pt x="14311" y="11012"/>
                  </a:lnTo>
                  <a:lnTo>
                    <a:pt x="15151" y="12488"/>
                  </a:lnTo>
                  <a:lnTo>
                    <a:pt x="16066" y="13998"/>
                  </a:lnTo>
                  <a:lnTo>
                    <a:pt x="16944" y="15526"/>
                  </a:lnTo>
                  <a:lnTo>
                    <a:pt x="17822" y="16968"/>
                  </a:lnTo>
                  <a:lnTo>
                    <a:pt x="18661" y="18291"/>
                  </a:lnTo>
                  <a:lnTo>
                    <a:pt x="19425" y="19377"/>
                  </a:lnTo>
                  <a:lnTo>
                    <a:pt x="19997" y="20192"/>
                  </a:lnTo>
                  <a:lnTo>
                    <a:pt x="20417" y="20684"/>
                  </a:lnTo>
                  <a:lnTo>
                    <a:pt x="20951" y="21142"/>
                  </a:lnTo>
                  <a:lnTo>
                    <a:pt x="21028" y="20633"/>
                  </a:lnTo>
                  <a:lnTo>
                    <a:pt x="20989" y="20090"/>
                  </a:lnTo>
                  <a:lnTo>
                    <a:pt x="20722" y="19241"/>
                  </a:lnTo>
                  <a:lnTo>
                    <a:pt x="20341" y="18156"/>
                  </a:lnTo>
                  <a:lnTo>
                    <a:pt x="19845" y="16832"/>
                  </a:lnTo>
                  <a:lnTo>
                    <a:pt x="19234" y="15390"/>
                  </a:lnTo>
                  <a:lnTo>
                    <a:pt x="18547" y="13846"/>
                  </a:lnTo>
                  <a:lnTo>
                    <a:pt x="17822" y="12268"/>
                  </a:lnTo>
                  <a:lnTo>
                    <a:pt x="17097" y="10690"/>
                  </a:lnTo>
                  <a:lnTo>
                    <a:pt x="17746" y="10588"/>
                  </a:lnTo>
                  <a:lnTo>
                    <a:pt x="18356" y="10486"/>
                  </a:lnTo>
                  <a:lnTo>
                    <a:pt x="18929" y="10384"/>
                  </a:lnTo>
                  <a:lnTo>
                    <a:pt x="19463" y="10282"/>
                  </a:lnTo>
                  <a:lnTo>
                    <a:pt x="19959" y="10181"/>
                  </a:lnTo>
                  <a:lnTo>
                    <a:pt x="20379" y="10062"/>
                  </a:lnTo>
                  <a:lnTo>
                    <a:pt x="20722" y="9960"/>
                  </a:lnTo>
                  <a:lnTo>
                    <a:pt x="21028" y="9841"/>
                  </a:lnTo>
                  <a:lnTo>
                    <a:pt x="21409" y="9672"/>
                  </a:lnTo>
                  <a:lnTo>
                    <a:pt x="21600" y="9451"/>
                  </a:lnTo>
                  <a:lnTo>
                    <a:pt x="21600" y="9247"/>
                  </a:lnTo>
                  <a:lnTo>
                    <a:pt x="21486" y="9061"/>
                  </a:lnTo>
                  <a:lnTo>
                    <a:pt x="21409" y="9010"/>
                  </a:lnTo>
                  <a:lnTo>
                    <a:pt x="21257" y="8942"/>
                  </a:lnTo>
                  <a:lnTo>
                    <a:pt x="21104" y="8891"/>
                  </a:lnTo>
                  <a:lnTo>
                    <a:pt x="20875" y="8857"/>
                  </a:lnTo>
                  <a:lnTo>
                    <a:pt x="20570" y="8823"/>
                  </a:lnTo>
                  <a:lnTo>
                    <a:pt x="20150" y="8857"/>
                  </a:lnTo>
                  <a:lnTo>
                    <a:pt x="19692" y="8891"/>
                  </a:lnTo>
                  <a:lnTo>
                    <a:pt x="19158" y="8993"/>
                  </a:lnTo>
                  <a:lnTo>
                    <a:pt x="18852" y="9044"/>
                  </a:lnTo>
                  <a:lnTo>
                    <a:pt x="18509" y="9129"/>
                  </a:lnTo>
                  <a:lnTo>
                    <a:pt x="18204" y="9180"/>
                  </a:lnTo>
                  <a:lnTo>
                    <a:pt x="17822" y="9247"/>
                  </a:lnTo>
                  <a:lnTo>
                    <a:pt x="17517" y="9298"/>
                  </a:lnTo>
                  <a:lnTo>
                    <a:pt x="17173" y="9349"/>
                  </a:lnTo>
                  <a:lnTo>
                    <a:pt x="16868" y="9400"/>
                  </a:lnTo>
                  <a:lnTo>
                    <a:pt x="16524" y="9451"/>
                  </a:lnTo>
                  <a:lnTo>
                    <a:pt x="16066" y="8501"/>
                  </a:lnTo>
                  <a:lnTo>
                    <a:pt x="15647" y="7602"/>
                  </a:lnTo>
                  <a:lnTo>
                    <a:pt x="15227" y="6770"/>
                  </a:lnTo>
                  <a:lnTo>
                    <a:pt x="14883" y="6058"/>
                  </a:lnTo>
                  <a:lnTo>
                    <a:pt x="14578" y="5447"/>
                  </a:lnTo>
                  <a:lnTo>
                    <a:pt x="14349" y="4955"/>
                  </a:lnTo>
                  <a:lnTo>
                    <a:pt x="14196" y="4649"/>
                  </a:lnTo>
                  <a:lnTo>
                    <a:pt x="14082" y="4479"/>
                  </a:lnTo>
                  <a:lnTo>
                    <a:pt x="13929" y="4225"/>
                  </a:lnTo>
                  <a:lnTo>
                    <a:pt x="13700" y="3987"/>
                  </a:lnTo>
                  <a:lnTo>
                    <a:pt x="13433" y="3784"/>
                  </a:lnTo>
                  <a:lnTo>
                    <a:pt x="13128" y="3614"/>
                  </a:lnTo>
                  <a:lnTo>
                    <a:pt x="12784" y="3461"/>
                  </a:lnTo>
                  <a:lnTo>
                    <a:pt x="12403" y="3343"/>
                  </a:lnTo>
                  <a:lnTo>
                    <a:pt x="11983" y="3258"/>
                  </a:lnTo>
                  <a:lnTo>
                    <a:pt x="11601" y="3190"/>
                  </a:lnTo>
                  <a:lnTo>
                    <a:pt x="11601" y="3071"/>
                  </a:lnTo>
                  <a:lnTo>
                    <a:pt x="11601" y="2562"/>
                  </a:lnTo>
                  <a:lnTo>
                    <a:pt x="12136" y="2562"/>
                  </a:lnTo>
                  <a:lnTo>
                    <a:pt x="12441" y="2562"/>
                  </a:lnTo>
                  <a:lnTo>
                    <a:pt x="12441" y="2426"/>
                  </a:lnTo>
                  <a:lnTo>
                    <a:pt x="12441" y="136"/>
                  </a:lnTo>
                  <a:lnTo>
                    <a:pt x="12441" y="0"/>
                  </a:lnTo>
                  <a:lnTo>
                    <a:pt x="12136" y="0"/>
                  </a:lnTo>
                  <a:lnTo>
                    <a:pt x="8663" y="0"/>
                  </a:lnTo>
                  <a:lnTo>
                    <a:pt x="8358" y="0"/>
                  </a:lnTo>
                  <a:lnTo>
                    <a:pt x="8358" y="136"/>
                  </a:lnTo>
                  <a:lnTo>
                    <a:pt x="8358" y="2426"/>
                  </a:lnTo>
                  <a:lnTo>
                    <a:pt x="8358" y="2562"/>
                  </a:lnTo>
                  <a:lnTo>
                    <a:pt x="8663" y="2562"/>
                  </a:lnTo>
                  <a:lnTo>
                    <a:pt x="9426" y="2562"/>
                  </a:lnTo>
                  <a:lnTo>
                    <a:pt x="9426" y="3071"/>
                  </a:lnTo>
                  <a:lnTo>
                    <a:pt x="9426" y="3122"/>
                  </a:lnTo>
                  <a:lnTo>
                    <a:pt x="9006" y="3190"/>
                  </a:lnTo>
                  <a:lnTo>
                    <a:pt x="8510" y="3275"/>
                  </a:lnTo>
                  <a:lnTo>
                    <a:pt x="8129" y="3394"/>
                  </a:lnTo>
                  <a:lnTo>
                    <a:pt x="7747" y="3529"/>
                  </a:lnTo>
                  <a:lnTo>
                    <a:pt x="7365" y="3699"/>
                  </a:lnTo>
                  <a:lnTo>
                    <a:pt x="7060" y="3886"/>
                  </a:lnTo>
                  <a:lnTo>
                    <a:pt x="6869" y="4106"/>
                  </a:lnTo>
                  <a:lnTo>
                    <a:pt x="6678" y="4361"/>
                  </a:lnTo>
                  <a:lnTo>
                    <a:pt x="0" y="18851"/>
                  </a:lnTo>
                  <a:lnTo>
                    <a:pt x="0" y="18868"/>
                  </a:lnTo>
                  <a:lnTo>
                    <a:pt x="0" y="18868"/>
                  </a:lnTo>
                  <a:lnTo>
                    <a:pt x="0" y="18868"/>
                  </a:lnTo>
                  <a:lnTo>
                    <a:pt x="0" y="18885"/>
                  </a:lnTo>
                  <a:lnTo>
                    <a:pt x="0" y="18885"/>
                  </a:lnTo>
                  <a:lnTo>
                    <a:pt x="611" y="21176"/>
                  </a:lnTo>
                  <a:lnTo>
                    <a:pt x="687" y="21600"/>
                  </a:lnTo>
                  <a:lnTo>
                    <a:pt x="1183" y="21210"/>
                  </a:lnTo>
                  <a:lnTo>
                    <a:pt x="3549" y="19208"/>
                  </a:lnTo>
                  <a:lnTo>
                    <a:pt x="3587" y="19191"/>
                  </a:lnTo>
                  <a:lnTo>
                    <a:pt x="3587" y="19157"/>
                  </a:lnTo>
                  <a:lnTo>
                    <a:pt x="3702" y="18953"/>
                  </a:lnTo>
                  <a:lnTo>
                    <a:pt x="3969" y="18376"/>
                  </a:lnTo>
                  <a:lnTo>
                    <a:pt x="4351" y="17528"/>
                  </a:lnTo>
                  <a:lnTo>
                    <a:pt x="4885" y="16442"/>
                  </a:lnTo>
                  <a:lnTo>
                    <a:pt x="5419" y="15220"/>
                  </a:lnTo>
                  <a:lnTo>
                    <a:pt x="6030" y="13897"/>
                  </a:lnTo>
                  <a:lnTo>
                    <a:pt x="6678" y="12522"/>
                  </a:lnTo>
                  <a:lnTo>
                    <a:pt x="7289" y="11182"/>
                  </a:lnTo>
                  <a:lnTo>
                    <a:pt x="7671" y="11216"/>
                  </a:lnTo>
                  <a:lnTo>
                    <a:pt x="8052" y="11233"/>
                  </a:lnTo>
                  <a:lnTo>
                    <a:pt x="8472" y="11250"/>
                  </a:lnTo>
                  <a:lnTo>
                    <a:pt x="8854" y="11250"/>
                  </a:lnTo>
                  <a:lnTo>
                    <a:pt x="9312" y="11267"/>
                  </a:lnTo>
                  <a:lnTo>
                    <a:pt x="9770" y="11267"/>
                  </a:lnTo>
                  <a:lnTo>
                    <a:pt x="10189" y="11250"/>
                  </a:lnTo>
                  <a:lnTo>
                    <a:pt x="10647" y="11250"/>
                  </a:lnTo>
                  <a:lnTo>
                    <a:pt x="11067" y="11233"/>
                  </a:lnTo>
                  <a:lnTo>
                    <a:pt x="11563" y="11216"/>
                  </a:lnTo>
                  <a:lnTo>
                    <a:pt x="11983" y="11199"/>
                  </a:lnTo>
                  <a:lnTo>
                    <a:pt x="12479" y="11182"/>
                  </a:lnTo>
                  <a:lnTo>
                    <a:pt x="12899" y="11131"/>
                  </a:lnTo>
                  <a:lnTo>
                    <a:pt x="13395" y="11097"/>
                  </a:lnTo>
                  <a:lnTo>
                    <a:pt x="13853" y="11063"/>
                  </a:lnTo>
                  <a:lnTo>
                    <a:pt x="14311" y="11012"/>
                  </a:lnTo>
                  <a:lnTo>
                    <a:pt x="13662" y="982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96" name="Shape 3096"/>
            <p:cNvSpPr/>
            <p:nvPr/>
          </p:nvSpPr>
          <p:spPr>
            <a:xfrm>
              <a:off x="91474" y="627304"/>
              <a:ext cx="32822" cy="50801"/>
            </a:xfrm>
            <a:custGeom>
              <a:avLst/>
              <a:gdLst/>
              <a:ahLst/>
              <a:cxnLst>
                <a:cxn ang="0">
                  <a:pos x="wd2" y="hd2"/>
                </a:cxn>
                <a:cxn ang="5400000">
                  <a:pos x="wd2" y="hd2"/>
                </a:cxn>
                <a:cxn ang="10800000">
                  <a:pos x="wd2" y="hd2"/>
                </a:cxn>
                <a:cxn ang="16200000">
                  <a:pos x="wd2" y="hd2"/>
                </a:cxn>
              </a:cxnLst>
              <a:rect l="0" t="0" r="r" b="b"/>
              <a:pathLst>
                <a:path w="21600" h="21600" extrusionOk="0">
                  <a:moveTo>
                    <a:pt x="21257" y="4080"/>
                  </a:moveTo>
                  <a:lnTo>
                    <a:pt x="8229" y="21600"/>
                  </a:lnTo>
                  <a:lnTo>
                    <a:pt x="3429" y="21360"/>
                  </a:lnTo>
                  <a:lnTo>
                    <a:pt x="0" y="1200"/>
                  </a:lnTo>
                  <a:lnTo>
                    <a:pt x="343" y="0"/>
                  </a:lnTo>
                  <a:lnTo>
                    <a:pt x="21600" y="3840"/>
                  </a:lnTo>
                  <a:lnTo>
                    <a:pt x="21257" y="3840"/>
                  </a:lnTo>
                  <a:lnTo>
                    <a:pt x="21257" y="3840"/>
                  </a:lnTo>
                  <a:lnTo>
                    <a:pt x="21257" y="4080"/>
                  </a:lnTo>
                  <a:lnTo>
                    <a:pt x="21257" y="40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97" name="Shape 3097"/>
            <p:cNvSpPr/>
            <p:nvPr/>
          </p:nvSpPr>
          <p:spPr>
            <a:xfrm>
              <a:off x="93591" y="379539"/>
              <a:ext cx="78347" cy="247766"/>
            </a:xfrm>
            <a:custGeom>
              <a:avLst/>
              <a:gdLst/>
              <a:ahLst/>
              <a:cxnLst>
                <a:cxn ang="0">
                  <a:pos x="wd2" y="hd2"/>
                </a:cxn>
                <a:cxn ang="5400000">
                  <a:pos x="wd2" y="hd2"/>
                </a:cxn>
                <a:cxn ang="10800000">
                  <a:pos x="wd2" y="hd2"/>
                </a:cxn>
                <a:cxn ang="16200000">
                  <a:pos x="wd2" y="hd2"/>
                </a:cxn>
              </a:cxnLst>
              <a:rect l="0" t="0" r="r" b="b"/>
              <a:pathLst>
                <a:path w="21600" h="21600" extrusionOk="0">
                  <a:moveTo>
                    <a:pt x="8903" y="21600"/>
                  </a:moveTo>
                  <a:lnTo>
                    <a:pt x="0" y="20764"/>
                  </a:lnTo>
                  <a:lnTo>
                    <a:pt x="12697" y="0"/>
                  </a:lnTo>
                  <a:lnTo>
                    <a:pt x="21600" y="738"/>
                  </a:lnTo>
                  <a:lnTo>
                    <a:pt x="19703" y="3887"/>
                  </a:lnTo>
                  <a:lnTo>
                    <a:pt x="17805" y="7085"/>
                  </a:lnTo>
                  <a:lnTo>
                    <a:pt x="15908" y="10185"/>
                  </a:lnTo>
                  <a:lnTo>
                    <a:pt x="14011" y="13137"/>
                  </a:lnTo>
                  <a:lnTo>
                    <a:pt x="12405" y="15843"/>
                  </a:lnTo>
                  <a:lnTo>
                    <a:pt x="10800" y="18254"/>
                  </a:lnTo>
                  <a:lnTo>
                    <a:pt x="9632" y="20173"/>
                  </a:lnTo>
                  <a:lnTo>
                    <a:pt x="8903"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98" name="Shape 3098"/>
            <p:cNvSpPr/>
            <p:nvPr/>
          </p:nvSpPr>
          <p:spPr>
            <a:xfrm>
              <a:off x="141237" y="114881"/>
              <a:ext cx="161986" cy="264660"/>
            </a:xfrm>
            <a:custGeom>
              <a:avLst/>
              <a:gdLst/>
              <a:ahLst/>
              <a:cxnLst>
                <a:cxn ang="0">
                  <a:pos x="wd2" y="hd2"/>
                </a:cxn>
                <a:cxn ang="5400000">
                  <a:pos x="wd2" y="hd2"/>
                </a:cxn>
                <a:cxn ang="10800000">
                  <a:pos x="wd2" y="hd2"/>
                </a:cxn>
                <a:cxn ang="16200000">
                  <a:pos x="wd2" y="hd2"/>
                </a:cxn>
              </a:cxnLst>
              <a:rect l="0" t="0" r="r" b="b"/>
              <a:pathLst>
                <a:path w="21600" h="21600" extrusionOk="0">
                  <a:moveTo>
                    <a:pt x="18645" y="17372"/>
                  </a:moveTo>
                  <a:lnTo>
                    <a:pt x="18082" y="15809"/>
                  </a:lnTo>
                  <a:lnTo>
                    <a:pt x="17519" y="14431"/>
                  </a:lnTo>
                  <a:lnTo>
                    <a:pt x="17097" y="13236"/>
                  </a:lnTo>
                  <a:lnTo>
                    <a:pt x="16745" y="12133"/>
                  </a:lnTo>
                  <a:lnTo>
                    <a:pt x="16393" y="11214"/>
                  </a:lnTo>
                  <a:lnTo>
                    <a:pt x="16182" y="10478"/>
                  </a:lnTo>
                  <a:lnTo>
                    <a:pt x="15901" y="9927"/>
                  </a:lnTo>
                  <a:lnTo>
                    <a:pt x="15831" y="9651"/>
                  </a:lnTo>
                  <a:lnTo>
                    <a:pt x="15690" y="8870"/>
                  </a:lnTo>
                  <a:lnTo>
                    <a:pt x="14846" y="9421"/>
                  </a:lnTo>
                  <a:lnTo>
                    <a:pt x="14283" y="9743"/>
                  </a:lnTo>
                  <a:lnTo>
                    <a:pt x="13579" y="9927"/>
                  </a:lnTo>
                  <a:lnTo>
                    <a:pt x="12805" y="10157"/>
                  </a:lnTo>
                  <a:lnTo>
                    <a:pt x="12031" y="10249"/>
                  </a:lnTo>
                  <a:lnTo>
                    <a:pt x="11187" y="10249"/>
                  </a:lnTo>
                  <a:lnTo>
                    <a:pt x="10483" y="10157"/>
                  </a:lnTo>
                  <a:lnTo>
                    <a:pt x="9780" y="10019"/>
                  </a:lnTo>
                  <a:lnTo>
                    <a:pt x="9076" y="9697"/>
                  </a:lnTo>
                  <a:lnTo>
                    <a:pt x="8373" y="9237"/>
                  </a:lnTo>
                  <a:lnTo>
                    <a:pt x="8162" y="9881"/>
                  </a:lnTo>
                  <a:lnTo>
                    <a:pt x="7950" y="10386"/>
                  </a:lnTo>
                  <a:lnTo>
                    <a:pt x="7739" y="11214"/>
                  </a:lnTo>
                  <a:lnTo>
                    <a:pt x="7317" y="12363"/>
                  </a:lnTo>
                  <a:lnTo>
                    <a:pt x="6895" y="13833"/>
                  </a:lnTo>
                  <a:lnTo>
                    <a:pt x="6332" y="15488"/>
                  </a:lnTo>
                  <a:lnTo>
                    <a:pt x="5699" y="17372"/>
                  </a:lnTo>
                  <a:lnTo>
                    <a:pt x="5066" y="19440"/>
                  </a:lnTo>
                  <a:lnTo>
                    <a:pt x="4433" y="21600"/>
                  </a:lnTo>
                  <a:lnTo>
                    <a:pt x="0" y="20911"/>
                  </a:lnTo>
                  <a:lnTo>
                    <a:pt x="5699" y="2849"/>
                  </a:lnTo>
                  <a:lnTo>
                    <a:pt x="6051" y="2160"/>
                  </a:lnTo>
                  <a:lnTo>
                    <a:pt x="6543" y="1609"/>
                  </a:lnTo>
                  <a:lnTo>
                    <a:pt x="7177" y="1103"/>
                  </a:lnTo>
                  <a:lnTo>
                    <a:pt x="7880" y="689"/>
                  </a:lnTo>
                  <a:lnTo>
                    <a:pt x="8584" y="414"/>
                  </a:lnTo>
                  <a:lnTo>
                    <a:pt x="9498" y="230"/>
                  </a:lnTo>
                  <a:lnTo>
                    <a:pt x="10343" y="46"/>
                  </a:lnTo>
                  <a:lnTo>
                    <a:pt x="11187" y="0"/>
                  </a:lnTo>
                  <a:lnTo>
                    <a:pt x="12102" y="46"/>
                  </a:lnTo>
                  <a:lnTo>
                    <a:pt x="13016" y="138"/>
                  </a:lnTo>
                  <a:lnTo>
                    <a:pt x="13861" y="368"/>
                  </a:lnTo>
                  <a:lnTo>
                    <a:pt x="14775" y="689"/>
                  </a:lnTo>
                  <a:lnTo>
                    <a:pt x="15479" y="1149"/>
                  </a:lnTo>
                  <a:lnTo>
                    <a:pt x="16253" y="1700"/>
                  </a:lnTo>
                  <a:lnTo>
                    <a:pt x="16745" y="2390"/>
                  </a:lnTo>
                  <a:lnTo>
                    <a:pt x="17097" y="3171"/>
                  </a:lnTo>
                  <a:lnTo>
                    <a:pt x="17238" y="3493"/>
                  </a:lnTo>
                  <a:lnTo>
                    <a:pt x="17519" y="4274"/>
                  </a:lnTo>
                  <a:lnTo>
                    <a:pt x="17941" y="5561"/>
                  </a:lnTo>
                  <a:lnTo>
                    <a:pt x="18504" y="7215"/>
                  </a:lnTo>
                  <a:lnTo>
                    <a:pt x="19137" y="9191"/>
                  </a:lnTo>
                  <a:lnTo>
                    <a:pt x="19911" y="11489"/>
                  </a:lnTo>
                  <a:lnTo>
                    <a:pt x="20685" y="14017"/>
                  </a:lnTo>
                  <a:lnTo>
                    <a:pt x="21600" y="16774"/>
                  </a:lnTo>
                  <a:lnTo>
                    <a:pt x="21248" y="16820"/>
                  </a:lnTo>
                  <a:lnTo>
                    <a:pt x="20826" y="16912"/>
                  </a:lnTo>
                  <a:lnTo>
                    <a:pt x="20545" y="17004"/>
                  </a:lnTo>
                  <a:lnTo>
                    <a:pt x="20122" y="17050"/>
                  </a:lnTo>
                  <a:lnTo>
                    <a:pt x="19771" y="17142"/>
                  </a:lnTo>
                  <a:lnTo>
                    <a:pt x="19419" y="17188"/>
                  </a:lnTo>
                  <a:lnTo>
                    <a:pt x="19067" y="17280"/>
                  </a:lnTo>
                  <a:lnTo>
                    <a:pt x="18645" y="1737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099" name="Shape 3099"/>
            <p:cNvSpPr/>
            <p:nvPr/>
          </p:nvSpPr>
          <p:spPr>
            <a:xfrm>
              <a:off x="290517" y="360394"/>
              <a:ext cx="73053" cy="2950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09" y="19704"/>
                  </a:lnTo>
                  <a:lnTo>
                    <a:pt x="16904" y="17478"/>
                  </a:lnTo>
                  <a:lnTo>
                    <a:pt x="14087" y="14922"/>
                  </a:lnTo>
                  <a:lnTo>
                    <a:pt x="11270" y="12119"/>
                  </a:lnTo>
                  <a:lnTo>
                    <a:pt x="8452" y="9234"/>
                  </a:lnTo>
                  <a:lnTo>
                    <a:pt x="5478" y="6224"/>
                  </a:lnTo>
                  <a:lnTo>
                    <a:pt x="2661" y="3339"/>
                  </a:lnTo>
                  <a:lnTo>
                    <a:pt x="0" y="495"/>
                  </a:lnTo>
                  <a:lnTo>
                    <a:pt x="626" y="453"/>
                  </a:lnTo>
                  <a:lnTo>
                    <a:pt x="1565" y="412"/>
                  </a:lnTo>
                  <a:lnTo>
                    <a:pt x="2191" y="330"/>
                  </a:lnTo>
                  <a:lnTo>
                    <a:pt x="3130" y="247"/>
                  </a:lnTo>
                  <a:lnTo>
                    <a:pt x="3913" y="206"/>
                  </a:lnTo>
                  <a:lnTo>
                    <a:pt x="4539" y="165"/>
                  </a:lnTo>
                  <a:lnTo>
                    <a:pt x="5478" y="82"/>
                  </a:lnTo>
                  <a:lnTo>
                    <a:pt x="6261" y="0"/>
                  </a:lnTo>
                  <a:lnTo>
                    <a:pt x="8609" y="3050"/>
                  </a:lnTo>
                  <a:lnTo>
                    <a:pt x="10957" y="6142"/>
                  </a:lnTo>
                  <a:lnTo>
                    <a:pt x="13304" y="9192"/>
                  </a:lnTo>
                  <a:lnTo>
                    <a:pt x="15496" y="12160"/>
                  </a:lnTo>
                  <a:lnTo>
                    <a:pt x="17374" y="14922"/>
                  </a:lnTo>
                  <a:lnTo>
                    <a:pt x="19252" y="17478"/>
                  </a:lnTo>
                  <a:lnTo>
                    <a:pt x="20504" y="19704"/>
                  </a:lnTo>
                  <a:lnTo>
                    <a:pt x="2160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00" name="Shape 3100"/>
            <p:cNvSpPr/>
            <p:nvPr/>
          </p:nvSpPr>
          <p:spPr>
            <a:xfrm>
              <a:off x="185701" y="306336"/>
              <a:ext cx="188454" cy="61943"/>
            </a:xfrm>
            <a:custGeom>
              <a:avLst/>
              <a:gdLst/>
              <a:ahLst/>
              <a:cxnLst>
                <a:cxn ang="0">
                  <a:pos x="wd2" y="hd2"/>
                </a:cxn>
                <a:cxn ang="5400000">
                  <a:pos x="wd2" y="hd2"/>
                </a:cxn>
                <a:cxn ang="10800000">
                  <a:pos x="wd2" y="hd2"/>
                </a:cxn>
                <a:cxn ang="16200000">
                  <a:pos x="wd2" y="hd2"/>
                </a:cxn>
              </a:cxnLst>
              <a:rect l="0" t="0" r="r" b="b"/>
              <a:pathLst>
                <a:path w="21600" h="21600" extrusionOk="0">
                  <a:moveTo>
                    <a:pt x="11715" y="18231"/>
                  </a:moveTo>
                  <a:lnTo>
                    <a:pt x="12081" y="18033"/>
                  </a:lnTo>
                  <a:lnTo>
                    <a:pt x="12325" y="17637"/>
                  </a:lnTo>
                  <a:lnTo>
                    <a:pt x="12692" y="17439"/>
                  </a:lnTo>
                  <a:lnTo>
                    <a:pt x="12997" y="17042"/>
                  </a:lnTo>
                  <a:lnTo>
                    <a:pt x="13302" y="16844"/>
                  </a:lnTo>
                  <a:lnTo>
                    <a:pt x="13607" y="16646"/>
                  </a:lnTo>
                  <a:lnTo>
                    <a:pt x="13973" y="16051"/>
                  </a:lnTo>
                  <a:lnTo>
                    <a:pt x="14217" y="15853"/>
                  </a:lnTo>
                  <a:lnTo>
                    <a:pt x="15132" y="15061"/>
                  </a:lnTo>
                  <a:lnTo>
                    <a:pt x="16108" y="13872"/>
                  </a:lnTo>
                  <a:lnTo>
                    <a:pt x="17024" y="12881"/>
                  </a:lnTo>
                  <a:lnTo>
                    <a:pt x="17878" y="11890"/>
                  </a:lnTo>
                  <a:lnTo>
                    <a:pt x="18732" y="10701"/>
                  </a:lnTo>
                  <a:lnTo>
                    <a:pt x="19464" y="9512"/>
                  </a:lnTo>
                  <a:lnTo>
                    <a:pt x="20075" y="8323"/>
                  </a:lnTo>
                  <a:lnTo>
                    <a:pt x="20624" y="7134"/>
                  </a:lnTo>
                  <a:lnTo>
                    <a:pt x="21051" y="6143"/>
                  </a:lnTo>
                  <a:lnTo>
                    <a:pt x="21417" y="4756"/>
                  </a:lnTo>
                  <a:lnTo>
                    <a:pt x="21600" y="3171"/>
                  </a:lnTo>
                  <a:lnTo>
                    <a:pt x="21600" y="1982"/>
                  </a:lnTo>
                  <a:lnTo>
                    <a:pt x="21539" y="793"/>
                  </a:lnTo>
                  <a:lnTo>
                    <a:pt x="21417" y="396"/>
                  </a:lnTo>
                  <a:lnTo>
                    <a:pt x="21295" y="198"/>
                  </a:lnTo>
                  <a:lnTo>
                    <a:pt x="21051" y="0"/>
                  </a:lnTo>
                  <a:lnTo>
                    <a:pt x="20746" y="0"/>
                  </a:lnTo>
                  <a:lnTo>
                    <a:pt x="20441" y="0"/>
                  </a:lnTo>
                  <a:lnTo>
                    <a:pt x="20075" y="198"/>
                  </a:lnTo>
                  <a:lnTo>
                    <a:pt x="19586" y="594"/>
                  </a:lnTo>
                  <a:lnTo>
                    <a:pt x="19098" y="1387"/>
                  </a:lnTo>
                  <a:lnTo>
                    <a:pt x="18549" y="2180"/>
                  </a:lnTo>
                  <a:lnTo>
                    <a:pt x="17939" y="2972"/>
                  </a:lnTo>
                  <a:lnTo>
                    <a:pt x="17390" y="3567"/>
                  </a:lnTo>
                  <a:lnTo>
                    <a:pt x="16841" y="4558"/>
                  </a:lnTo>
                  <a:lnTo>
                    <a:pt x="16292" y="5152"/>
                  </a:lnTo>
                  <a:lnTo>
                    <a:pt x="15803" y="5945"/>
                  </a:lnTo>
                  <a:lnTo>
                    <a:pt x="15193" y="6341"/>
                  </a:lnTo>
                  <a:lnTo>
                    <a:pt x="14644" y="6936"/>
                  </a:lnTo>
                  <a:lnTo>
                    <a:pt x="13668" y="8125"/>
                  </a:lnTo>
                  <a:lnTo>
                    <a:pt x="13424" y="8323"/>
                  </a:lnTo>
                  <a:lnTo>
                    <a:pt x="13058" y="8917"/>
                  </a:lnTo>
                  <a:lnTo>
                    <a:pt x="12753" y="9116"/>
                  </a:lnTo>
                  <a:lnTo>
                    <a:pt x="12386" y="9314"/>
                  </a:lnTo>
                  <a:lnTo>
                    <a:pt x="12142" y="9710"/>
                  </a:lnTo>
                  <a:lnTo>
                    <a:pt x="11776" y="9908"/>
                  </a:lnTo>
                  <a:lnTo>
                    <a:pt x="11471" y="10106"/>
                  </a:lnTo>
                  <a:lnTo>
                    <a:pt x="11166" y="10503"/>
                  </a:lnTo>
                  <a:lnTo>
                    <a:pt x="10190" y="11295"/>
                  </a:lnTo>
                  <a:lnTo>
                    <a:pt x="8847" y="12286"/>
                  </a:lnTo>
                  <a:lnTo>
                    <a:pt x="7505" y="12881"/>
                  </a:lnTo>
                  <a:lnTo>
                    <a:pt x="6224" y="13673"/>
                  </a:lnTo>
                  <a:lnTo>
                    <a:pt x="4942" y="13872"/>
                  </a:lnTo>
                  <a:lnTo>
                    <a:pt x="3783" y="14070"/>
                  </a:lnTo>
                  <a:lnTo>
                    <a:pt x="2563" y="14070"/>
                  </a:lnTo>
                  <a:lnTo>
                    <a:pt x="1464" y="13872"/>
                  </a:lnTo>
                  <a:lnTo>
                    <a:pt x="427" y="13475"/>
                  </a:lnTo>
                  <a:lnTo>
                    <a:pt x="0" y="21006"/>
                  </a:lnTo>
                  <a:lnTo>
                    <a:pt x="1159" y="21402"/>
                  </a:lnTo>
                  <a:lnTo>
                    <a:pt x="2380" y="21600"/>
                  </a:lnTo>
                  <a:lnTo>
                    <a:pt x="3722" y="21600"/>
                  </a:lnTo>
                  <a:lnTo>
                    <a:pt x="5064" y="21402"/>
                  </a:lnTo>
                  <a:lnTo>
                    <a:pt x="6468" y="21204"/>
                  </a:lnTo>
                  <a:lnTo>
                    <a:pt x="7871" y="20411"/>
                  </a:lnTo>
                  <a:lnTo>
                    <a:pt x="9336" y="19817"/>
                  </a:lnTo>
                  <a:lnTo>
                    <a:pt x="10739" y="18826"/>
                  </a:lnTo>
                  <a:lnTo>
                    <a:pt x="11715" y="1823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01" name="Shape 3101"/>
            <p:cNvSpPr/>
            <p:nvPr/>
          </p:nvSpPr>
          <p:spPr>
            <a:xfrm>
              <a:off x="204758" y="154298"/>
              <a:ext cx="45527" cy="4842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3009" y="21103"/>
                  </a:lnTo>
                  <a:lnTo>
                    <a:pt x="14973" y="20607"/>
                  </a:lnTo>
                  <a:lnTo>
                    <a:pt x="16691" y="19862"/>
                  </a:lnTo>
                  <a:lnTo>
                    <a:pt x="18409" y="18372"/>
                  </a:lnTo>
                  <a:lnTo>
                    <a:pt x="19882" y="16634"/>
                  </a:lnTo>
                  <a:lnTo>
                    <a:pt x="20618" y="14897"/>
                  </a:lnTo>
                  <a:lnTo>
                    <a:pt x="21355" y="12910"/>
                  </a:lnTo>
                  <a:lnTo>
                    <a:pt x="21600" y="10924"/>
                  </a:lnTo>
                  <a:lnTo>
                    <a:pt x="21355" y="8690"/>
                  </a:lnTo>
                  <a:lnTo>
                    <a:pt x="20618" y="6703"/>
                  </a:lnTo>
                  <a:lnTo>
                    <a:pt x="19882" y="4966"/>
                  </a:lnTo>
                  <a:lnTo>
                    <a:pt x="18409" y="3228"/>
                  </a:lnTo>
                  <a:lnTo>
                    <a:pt x="16691" y="1738"/>
                  </a:lnTo>
                  <a:lnTo>
                    <a:pt x="14973" y="993"/>
                  </a:lnTo>
                  <a:lnTo>
                    <a:pt x="13009" y="248"/>
                  </a:lnTo>
                  <a:lnTo>
                    <a:pt x="10800" y="0"/>
                  </a:lnTo>
                  <a:lnTo>
                    <a:pt x="8591" y="248"/>
                  </a:lnTo>
                  <a:lnTo>
                    <a:pt x="6627" y="993"/>
                  </a:lnTo>
                  <a:lnTo>
                    <a:pt x="4909" y="1738"/>
                  </a:lnTo>
                  <a:lnTo>
                    <a:pt x="3191" y="3228"/>
                  </a:lnTo>
                  <a:lnTo>
                    <a:pt x="1718" y="4966"/>
                  </a:lnTo>
                  <a:lnTo>
                    <a:pt x="982" y="6703"/>
                  </a:lnTo>
                  <a:lnTo>
                    <a:pt x="245" y="8690"/>
                  </a:lnTo>
                  <a:lnTo>
                    <a:pt x="0" y="10924"/>
                  </a:lnTo>
                  <a:lnTo>
                    <a:pt x="245" y="12910"/>
                  </a:lnTo>
                  <a:lnTo>
                    <a:pt x="982" y="14897"/>
                  </a:lnTo>
                  <a:lnTo>
                    <a:pt x="1718" y="16634"/>
                  </a:lnTo>
                  <a:lnTo>
                    <a:pt x="3191" y="18372"/>
                  </a:lnTo>
                  <a:lnTo>
                    <a:pt x="4909" y="19862"/>
                  </a:lnTo>
                  <a:lnTo>
                    <a:pt x="6627" y="20607"/>
                  </a:lnTo>
                  <a:lnTo>
                    <a:pt x="8591" y="21103"/>
                  </a:lnTo>
                  <a:lnTo>
                    <a:pt x="10800" y="21600"/>
                  </a:lnTo>
                  <a:close/>
                </a:path>
              </a:pathLst>
            </a:custGeom>
            <a:solidFill>
              <a:srgbClr val="000000"/>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02" name="Shape 3102"/>
            <p:cNvSpPr/>
            <p:nvPr/>
          </p:nvSpPr>
          <p:spPr>
            <a:xfrm>
              <a:off x="213228" y="163307"/>
              <a:ext cx="28587" cy="30409"/>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1200" y="7200"/>
                  </a:lnTo>
                  <a:lnTo>
                    <a:pt x="3200" y="3200"/>
                  </a:lnTo>
                  <a:lnTo>
                    <a:pt x="7200" y="1200"/>
                  </a:lnTo>
                  <a:lnTo>
                    <a:pt x="11200" y="0"/>
                  </a:lnTo>
                  <a:lnTo>
                    <a:pt x="15200" y="1200"/>
                  </a:lnTo>
                  <a:lnTo>
                    <a:pt x="18400" y="3200"/>
                  </a:lnTo>
                  <a:lnTo>
                    <a:pt x="20800" y="7200"/>
                  </a:lnTo>
                  <a:lnTo>
                    <a:pt x="21600" y="11200"/>
                  </a:lnTo>
                  <a:lnTo>
                    <a:pt x="20800" y="15200"/>
                  </a:lnTo>
                  <a:lnTo>
                    <a:pt x="18400" y="18400"/>
                  </a:lnTo>
                  <a:lnTo>
                    <a:pt x="15200" y="20800"/>
                  </a:lnTo>
                  <a:lnTo>
                    <a:pt x="11200" y="21600"/>
                  </a:lnTo>
                  <a:lnTo>
                    <a:pt x="7200" y="20800"/>
                  </a:lnTo>
                  <a:lnTo>
                    <a:pt x="3200" y="18400"/>
                  </a:lnTo>
                  <a:lnTo>
                    <a:pt x="1200" y="15200"/>
                  </a:lnTo>
                  <a:lnTo>
                    <a:pt x="0" y="11200"/>
                  </a:lnTo>
                  <a:close/>
                </a:path>
              </a:pathLst>
            </a:custGeom>
            <a:solidFill>
              <a:srgbClr val="D7E0E8"/>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03" name="Shape 3103"/>
            <p:cNvSpPr/>
            <p:nvPr/>
          </p:nvSpPr>
          <p:spPr>
            <a:xfrm>
              <a:off x="842112" y="453869"/>
              <a:ext cx="166222" cy="192582"/>
            </a:xfrm>
            <a:custGeom>
              <a:avLst/>
              <a:gdLst/>
              <a:ahLst/>
              <a:cxnLst>
                <a:cxn ang="0">
                  <a:pos x="wd2" y="hd2"/>
                </a:cxn>
                <a:cxn ang="5400000">
                  <a:pos x="wd2" y="hd2"/>
                </a:cxn>
                <a:cxn ang="10800000">
                  <a:pos x="wd2" y="hd2"/>
                </a:cxn>
                <a:cxn ang="16200000">
                  <a:pos x="wd2" y="hd2"/>
                </a:cxn>
              </a:cxnLst>
              <a:rect l="0" t="0" r="r" b="b"/>
              <a:pathLst>
                <a:path w="21600" h="21600" extrusionOk="0">
                  <a:moveTo>
                    <a:pt x="14906" y="14337"/>
                  </a:moveTo>
                  <a:lnTo>
                    <a:pt x="7108" y="14337"/>
                  </a:lnTo>
                  <a:lnTo>
                    <a:pt x="5038" y="17937"/>
                  </a:lnTo>
                  <a:lnTo>
                    <a:pt x="4762" y="18568"/>
                  </a:lnTo>
                  <a:lnTo>
                    <a:pt x="4555" y="19074"/>
                  </a:lnTo>
                  <a:lnTo>
                    <a:pt x="4417" y="19516"/>
                  </a:lnTo>
                  <a:lnTo>
                    <a:pt x="4417" y="20021"/>
                  </a:lnTo>
                  <a:lnTo>
                    <a:pt x="4486" y="20526"/>
                  </a:lnTo>
                  <a:lnTo>
                    <a:pt x="4831" y="20779"/>
                  </a:lnTo>
                  <a:lnTo>
                    <a:pt x="5452" y="21032"/>
                  </a:lnTo>
                  <a:lnTo>
                    <a:pt x="6487" y="21095"/>
                  </a:lnTo>
                  <a:lnTo>
                    <a:pt x="6487" y="21600"/>
                  </a:lnTo>
                  <a:lnTo>
                    <a:pt x="0" y="21600"/>
                  </a:lnTo>
                  <a:lnTo>
                    <a:pt x="0" y="21095"/>
                  </a:lnTo>
                  <a:lnTo>
                    <a:pt x="483" y="21032"/>
                  </a:lnTo>
                  <a:lnTo>
                    <a:pt x="828" y="20905"/>
                  </a:lnTo>
                  <a:lnTo>
                    <a:pt x="1242" y="20589"/>
                  </a:lnTo>
                  <a:lnTo>
                    <a:pt x="1656" y="20211"/>
                  </a:lnTo>
                  <a:lnTo>
                    <a:pt x="2139" y="19642"/>
                  </a:lnTo>
                  <a:lnTo>
                    <a:pt x="2760" y="18821"/>
                  </a:lnTo>
                  <a:lnTo>
                    <a:pt x="3450" y="17684"/>
                  </a:lnTo>
                  <a:lnTo>
                    <a:pt x="4417" y="16168"/>
                  </a:lnTo>
                  <a:lnTo>
                    <a:pt x="14699" y="0"/>
                  </a:lnTo>
                  <a:lnTo>
                    <a:pt x="15527" y="0"/>
                  </a:lnTo>
                  <a:lnTo>
                    <a:pt x="18909" y="18316"/>
                  </a:lnTo>
                  <a:lnTo>
                    <a:pt x="19047" y="19074"/>
                  </a:lnTo>
                  <a:lnTo>
                    <a:pt x="19185" y="19705"/>
                  </a:lnTo>
                  <a:lnTo>
                    <a:pt x="19461" y="20147"/>
                  </a:lnTo>
                  <a:lnTo>
                    <a:pt x="19668" y="20526"/>
                  </a:lnTo>
                  <a:lnTo>
                    <a:pt x="19944" y="20716"/>
                  </a:lnTo>
                  <a:lnTo>
                    <a:pt x="20427" y="20968"/>
                  </a:lnTo>
                  <a:lnTo>
                    <a:pt x="20910" y="21032"/>
                  </a:lnTo>
                  <a:lnTo>
                    <a:pt x="21600" y="21095"/>
                  </a:lnTo>
                  <a:lnTo>
                    <a:pt x="21600" y="21600"/>
                  </a:lnTo>
                  <a:lnTo>
                    <a:pt x="12905" y="21600"/>
                  </a:lnTo>
                  <a:lnTo>
                    <a:pt x="12905" y="21095"/>
                  </a:lnTo>
                  <a:lnTo>
                    <a:pt x="13595" y="21095"/>
                  </a:lnTo>
                  <a:lnTo>
                    <a:pt x="14147" y="21032"/>
                  </a:lnTo>
                  <a:lnTo>
                    <a:pt x="14630" y="20905"/>
                  </a:lnTo>
                  <a:lnTo>
                    <a:pt x="14975" y="20716"/>
                  </a:lnTo>
                  <a:lnTo>
                    <a:pt x="15251" y="20589"/>
                  </a:lnTo>
                  <a:lnTo>
                    <a:pt x="15458" y="20274"/>
                  </a:lnTo>
                  <a:lnTo>
                    <a:pt x="15527" y="19958"/>
                  </a:lnTo>
                  <a:lnTo>
                    <a:pt x="15665" y="19516"/>
                  </a:lnTo>
                  <a:lnTo>
                    <a:pt x="15665" y="19453"/>
                  </a:lnTo>
                  <a:lnTo>
                    <a:pt x="15665" y="19200"/>
                  </a:lnTo>
                  <a:lnTo>
                    <a:pt x="15665" y="18884"/>
                  </a:lnTo>
                  <a:lnTo>
                    <a:pt x="15527" y="18568"/>
                  </a:lnTo>
                  <a:lnTo>
                    <a:pt x="14906" y="14337"/>
                  </a:lnTo>
                  <a:lnTo>
                    <a:pt x="14699" y="13200"/>
                  </a:lnTo>
                  <a:lnTo>
                    <a:pt x="13181" y="4800"/>
                  </a:lnTo>
                  <a:lnTo>
                    <a:pt x="13181" y="4800"/>
                  </a:lnTo>
                  <a:lnTo>
                    <a:pt x="13112" y="4800"/>
                  </a:lnTo>
                  <a:lnTo>
                    <a:pt x="7867" y="13200"/>
                  </a:lnTo>
                  <a:lnTo>
                    <a:pt x="14699" y="13200"/>
                  </a:lnTo>
                  <a:lnTo>
                    <a:pt x="14906" y="14337"/>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104" name="Shape 3104"/>
            <p:cNvSpPr/>
            <p:nvPr/>
          </p:nvSpPr>
          <p:spPr>
            <a:xfrm>
              <a:off x="1094089" y="534955"/>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105" name="Shape 3105"/>
            <p:cNvSpPr/>
            <p:nvPr/>
          </p:nvSpPr>
          <p:spPr>
            <a:xfrm>
              <a:off x="1094089" y="593518"/>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106" name="Shape 3106"/>
            <p:cNvSpPr/>
            <p:nvPr/>
          </p:nvSpPr>
          <p:spPr>
            <a:xfrm>
              <a:off x="1320656" y="515810"/>
              <a:ext cx="132342" cy="136273"/>
            </a:xfrm>
            <a:custGeom>
              <a:avLst/>
              <a:gdLst/>
              <a:ahLst/>
              <a:cxnLst>
                <a:cxn ang="0">
                  <a:pos x="wd2" y="hd2"/>
                </a:cxn>
                <a:cxn ang="5400000">
                  <a:pos x="wd2" y="hd2"/>
                </a:cxn>
                <a:cxn ang="10800000">
                  <a:pos x="wd2" y="hd2"/>
                </a:cxn>
                <a:cxn ang="16200000">
                  <a:pos x="wd2" y="hd2"/>
                </a:cxn>
              </a:cxnLst>
              <a:rect l="0" t="0" r="r" b="b"/>
              <a:pathLst>
                <a:path w="21600" h="21600" extrusionOk="0">
                  <a:moveTo>
                    <a:pt x="8813" y="3675"/>
                  </a:moveTo>
                  <a:lnTo>
                    <a:pt x="8294" y="9052"/>
                  </a:lnTo>
                  <a:lnTo>
                    <a:pt x="7776" y="13265"/>
                  </a:lnTo>
                  <a:lnTo>
                    <a:pt x="7258" y="16491"/>
                  </a:lnTo>
                  <a:lnTo>
                    <a:pt x="6912" y="18642"/>
                  </a:lnTo>
                  <a:lnTo>
                    <a:pt x="6566" y="19807"/>
                  </a:lnTo>
                  <a:lnTo>
                    <a:pt x="6221" y="20614"/>
                  </a:lnTo>
                  <a:lnTo>
                    <a:pt x="5530" y="21241"/>
                  </a:lnTo>
                  <a:lnTo>
                    <a:pt x="4579" y="21600"/>
                  </a:lnTo>
                  <a:lnTo>
                    <a:pt x="3802" y="21600"/>
                  </a:lnTo>
                  <a:lnTo>
                    <a:pt x="3024" y="21241"/>
                  </a:lnTo>
                  <a:lnTo>
                    <a:pt x="2419" y="20704"/>
                  </a:lnTo>
                  <a:lnTo>
                    <a:pt x="2160" y="19987"/>
                  </a:lnTo>
                  <a:lnTo>
                    <a:pt x="1987" y="19001"/>
                  </a:lnTo>
                  <a:lnTo>
                    <a:pt x="2246" y="18194"/>
                  </a:lnTo>
                  <a:lnTo>
                    <a:pt x="2592" y="17567"/>
                  </a:lnTo>
                  <a:lnTo>
                    <a:pt x="3024" y="17119"/>
                  </a:lnTo>
                  <a:lnTo>
                    <a:pt x="3629" y="16402"/>
                  </a:lnTo>
                  <a:lnTo>
                    <a:pt x="4234" y="15505"/>
                  </a:lnTo>
                  <a:lnTo>
                    <a:pt x="4838" y="14609"/>
                  </a:lnTo>
                  <a:lnTo>
                    <a:pt x="5098" y="13444"/>
                  </a:lnTo>
                  <a:lnTo>
                    <a:pt x="6307" y="3675"/>
                  </a:lnTo>
                  <a:lnTo>
                    <a:pt x="4320" y="3675"/>
                  </a:lnTo>
                  <a:lnTo>
                    <a:pt x="3542" y="3764"/>
                  </a:lnTo>
                  <a:lnTo>
                    <a:pt x="2678" y="4123"/>
                  </a:lnTo>
                  <a:lnTo>
                    <a:pt x="2160" y="4481"/>
                  </a:lnTo>
                  <a:lnTo>
                    <a:pt x="1642" y="5019"/>
                  </a:lnTo>
                  <a:lnTo>
                    <a:pt x="691" y="6363"/>
                  </a:lnTo>
                  <a:lnTo>
                    <a:pt x="0" y="6363"/>
                  </a:lnTo>
                  <a:lnTo>
                    <a:pt x="259" y="5736"/>
                  </a:lnTo>
                  <a:lnTo>
                    <a:pt x="518" y="4661"/>
                  </a:lnTo>
                  <a:lnTo>
                    <a:pt x="1123" y="3495"/>
                  </a:lnTo>
                  <a:lnTo>
                    <a:pt x="1901" y="2151"/>
                  </a:lnTo>
                  <a:lnTo>
                    <a:pt x="2246" y="1703"/>
                  </a:lnTo>
                  <a:lnTo>
                    <a:pt x="2506" y="1255"/>
                  </a:lnTo>
                  <a:lnTo>
                    <a:pt x="2938" y="986"/>
                  </a:lnTo>
                  <a:lnTo>
                    <a:pt x="3456" y="717"/>
                  </a:lnTo>
                  <a:lnTo>
                    <a:pt x="3888" y="359"/>
                  </a:lnTo>
                  <a:lnTo>
                    <a:pt x="4493" y="179"/>
                  </a:lnTo>
                  <a:lnTo>
                    <a:pt x="5098" y="0"/>
                  </a:lnTo>
                  <a:lnTo>
                    <a:pt x="5789" y="0"/>
                  </a:lnTo>
                  <a:lnTo>
                    <a:pt x="21254" y="0"/>
                  </a:lnTo>
                  <a:lnTo>
                    <a:pt x="21254" y="3675"/>
                  </a:lnTo>
                  <a:lnTo>
                    <a:pt x="16070" y="3675"/>
                  </a:lnTo>
                  <a:lnTo>
                    <a:pt x="15725" y="7080"/>
                  </a:lnTo>
                  <a:lnTo>
                    <a:pt x="15638" y="9859"/>
                  </a:lnTo>
                  <a:lnTo>
                    <a:pt x="15552" y="12100"/>
                  </a:lnTo>
                  <a:lnTo>
                    <a:pt x="15552" y="13713"/>
                  </a:lnTo>
                  <a:lnTo>
                    <a:pt x="15638" y="14609"/>
                  </a:lnTo>
                  <a:lnTo>
                    <a:pt x="15811" y="15416"/>
                  </a:lnTo>
                  <a:lnTo>
                    <a:pt x="16157" y="16133"/>
                  </a:lnTo>
                  <a:lnTo>
                    <a:pt x="16589" y="16760"/>
                  </a:lnTo>
                  <a:lnTo>
                    <a:pt x="16848" y="16939"/>
                  </a:lnTo>
                  <a:lnTo>
                    <a:pt x="17107" y="17208"/>
                  </a:lnTo>
                  <a:lnTo>
                    <a:pt x="17453" y="17298"/>
                  </a:lnTo>
                  <a:lnTo>
                    <a:pt x="17798" y="17477"/>
                  </a:lnTo>
                  <a:lnTo>
                    <a:pt x="18230" y="17477"/>
                  </a:lnTo>
                  <a:lnTo>
                    <a:pt x="18749" y="17477"/>
                  </a:lnTo>
                  <a:lnTo>
                    <a:pt x="19094" y="17298"/>
                  </a:lnTo>
                  <a:lnTo>
                    <a:pt x="19613" y="16939"/>
                  </a:lnTo>
                  <a:lnTo>
                    <a:pt x="20218" y="16222"/>
                  </a:lnTo>
                  <a:lnTo>
                    <a:pt x="20563" y="15505"/>
                  </a:lnTo>
                  <a:lnTo>
                    <a:pt x="20650" y="14788"/>
                  </a:lnTo>
                  <a:lnTo>
                    <a:pt x="20736" y="14340"/>
                  </a:lnTo>
                  <a:lnTo>
                    <a:pt x="21600" y="14340"/>
                  </a:lnTo>
                  <a:lnTo>
                    <a:pt x="21514" y="15595"/>
                  </a:lnTo>
                  <a:lnTo>
                    <a:pt x="21254" y="16850"/>
                  </a:lnTo>
                  <a:lnTo>
                    <a:pt x="20909" y="17925"/>
                  </a:lnTo>
                  <a:lnTo>
                    <a:pt x="20563" y="18822"/>
                  </a:lnTo>
                  <a:lnTo>
                    <a:pt x="20045" y="19539"/>
                  </a:lnTo>
                  <a:lnTo>
                    <a:pt x="19526" y="20166"/>
                  </a:lnTo>
                  <a:lnTo>
                    <a:pt x="19008" y="20614"/>
                  </a:lnTo>
                  <a:lnTo>
                    <a:pt x="18662" y="20883"/>
                  </a:lnTo>
                  <a:lnTo>
                    <a:pt x="18317" y="21152"/>
                  </a:lnTo>
                  <a:lnTo>
                    <a:pt x="17971" y="21241"/>
                  </a:lnTo>
                  <a:lnTo>
                    <a:pt x="17453" y="21421"/>
                  </a:lnTo>
                  <a:lnTo>
                    <a:pt x="17021" y="21421"/>
                  </a:lnTo>
                  <a:lnTo>
                    <a:pt x="16589" y="21510"/>
                  </a:lnTo>
                  <a:lnTo>
                    <a:pt x="16070" y="21421"/>
                  </a:lnTo>
                  <a:lnTo>
                    <a:pt x="15552" y="21241"/>
                  </a:lnTo>
                  <a:lnTo>
                    <a:pt x="15120" y="20973"/>
                  </a:lnTo>
                  <a:lnTo>
                    <a:pt x="14688" y="20524"/>
                  </a:lnTo>
                  <a:lnTo>
                    <a:pt x="14083" y="19807"/>
                  </a:lnTo>
                  <a:lnTo>
                    <a:pt x="13565" y="18822"/>
                  </a:lnTo>
                  <a:lnTo>
                    <a:pt x="13133" y="17836"/>
                  </a:lnTo>
                  <a:lnTo>
                    <a:pt x="12874" y="16222"/>
                  </a:lnTo>
                  <a:lnTo>
                    <a:pt x="12787" y="14430"/>
                  </a:lnTo>
                  <a:lnTo>
                    <a:pt x="12787" y="12368"/>
                  </a:lnTo>
                  <a:lnTo>
                    <a:pt x="12874" y="10486"/>
                  </a:lnTo>
                  <a:lnTo>
                    <a:pt x="13565" y="3675"/>
                  </a:lnTo>
                  <a:lnTo>
                    <a:pt x="8813" y="3675"/>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107" name="Shape 3107"/>
            <p:cNvSpPr/>
            <p:nvPr/>
          </p:nvSpPr>
          <p:spPr>
            <a:xfrm>
              <a:off x="1469938" y="519189"/>
              <a:ext cx="99521" cy="1272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826" y="7264"/>
                  </a:lnTo>
                  <a:lnTo>
                    <a:pt x="5170" y="6021"/>
                  </a:lnTo>
                  <a:lnTo>
                    <a:pt x="5515" y="4874"/>
                  </a:lnTo>
                  <a:lnTo>
                    <a:pt x="5630" y="4014"/>
                  </a:lnTo>
                  <a:lnTo>
                    <a:pt x="5745" y="3441"/>
                  </a:lnTo>
                  <a:lnTo>
                    <a:pt x="5630" y="2867"/>
                  </a:lnTo>
                  <a:lnTo>
                    <a:pt x="5400" y="2485"/>
                  </a:lnTo>
                  <a:lnTo>
                    <a:pt x="4711" y="2007"/>
                  </a:lnTo>
                  <a:lnTo>
                    <a:pt x="3677" y="1912"/>
                  </a:lnTo>
                  <a:lnTo>
                    <a:pt x="3102" y="1912"/>
                  </a:lnTo>
                  <a:lnTo>
                    <a:pt x="2757" y="2007"/>
                  </a:lnTo>
                  <a:lnTo>
                    <a:pt x="2183" y="2103"/>
                  </a:lnTo>
                  <a:lnTo>
                    <a:pt x="1609" y="2198"/>
                  </a:lnTo>
                  <a:lnTo>
                    <a:pt x="1609" y="1338"/>
                  </a:lnTo>
                  <a:lnTo>
                    <a:pt x="2872" y="1242"/>
                  </a:lnTo>
                  <a:lnTo>
                    <a:pt x="4021" y="1051"/>
                  </a:lnTo>
                  <a:lnTo>
                    <a:pt x="5170" y="956"/>
                  </a:lnTo>
                  <a:lnTo>
                    <a:pt x="6434" y="669"/>
                  </a:lnTo>
                  <a:lnTo>
                    <a:pt x="7468" y="478"/>
                  </a:lnTo>
                  <a:lnTo>
                    <a:pt x="8617" y="382"/>
                  </a:lnTo>
                  <a:lnTo>
                    <a:pt x="9766" y="191"/>
                  </a:lnTo>
                  <a:lnTo>
                    <a:pt x="10800" y="0"/>
                  </a:lnTo>
                  <a:lnTo>
                    <a:pt x="10915" y="191"/>
                  </a:lnTo>
                  <a:lnTo>
                    <a:pt x="8157" y="9940"/>
                  </a:lnTo>
                  <a:lnTo>
                    <a:pt x="8157" y="9940"/>
                  </a:lnTo>
                  <a:lnTo>
                    <a:pt x="8617" y="9080"/>
                  </a:lnTo>
                  <a:lnTo>
                    <a:pt x="9421" y="7742"/>
                  </a:lnTo>
                  <a:lnTo>
                    <a:pt x="10455" y="6308"/>
                  </a:lnTo>
                  <a:lnTo>
                    <a:pt x="11719" y="4779"/>
                  </a:lnTo>
                  <a:lnTo>
                    <a:pt x="12983" y="3345"/>
                  </a:lnTo>
                  <a:lnTo>
                    <a:pt x="14477" y="2007"/>
                  </a:lnTo>
                  <a:lnTo>
                    <a:pt x="15855" y="1051"/>
                  </a:lnTo>
                  <a:lnTo>
                    <a:pt x="17234" y="287"/>
                  </a:lnTo>
                  <a:lnTo>
                    <a:pt x="18728" y="0"/>
                  </a:lnTo>
                  <a:lnTo>
                    <a:pt x="19762" y="191"/>
                  </a:lnTo>
                  <a:lnTo>
                    <a:pt x="20681" y="573"/>
                  </a:lnTo>
                  <a:lnTo>
                    <a:pt x="21370" y="1338"/>
                  </a:lnTo>
                  <a:lnTo>
                    <a:pt x="21600" y="2485"/>
                  </a:lnTo>
                  <a:lnTo>
                    <a:pt x="21255" y="3919"/>
                  </a:lnTo>
                  <a:lnTo>
                    <a:pt x="20451" y="4683"/>
                  </a:lnTo>
                  <a:lnTo>
                    <a:pt x="19532" y="4970"/>
                  </a:lnTo>
                  <a:lnTo>
                    <a:pt x="18843" y="4970"/>
                  </a:lnTo>
                  <a:lnTo>
                    <a:pt x="17464" y="4683"/>
                  </a:lnTo>
                  <a:lnTo>
                    <a:pt x="16889" y="4110"/>
                  </a:lnTo>
                  <a:lnTo>
                    <a:pt x="16430" y="3441"/>
                  </a:lnTo>
                  <a:lnTo>
                    <a:pt x="15855" y="3250"/>
                  </a:lnTo>
                  <a:lnTo>
                    <a:pt x="15051" y="3441"/>
                  </a:lnTo>
                  <a:lnTo>
                    <a:pt x="14247" y="4110"/>
                  </a:lnTo>
                  <a:lnTo>
                    <a:pt x="13328" y="4970"/>
                  </a:lnTo>
                  <a:lnTo>
                    <a:pt x="12409" y="6021"/>
                  </a:lnTo>
                  <a:lnTo>
                    <a:pt x="11604" y="7073"/>
                  </a:lnTo>
                  <a:lnTo>
                    <a:pt x="10800" y="8028"/>
                  </a:lnTo>
                  <a:lnTo>
                    <a:pt x="10226" y="8984"/>
                  </a:lnTo>
                  <a:lnTo>
                    <a:pt x="9996" y="9366"/>
                  </a:lnTo>
                  <a:lnTo>
                    <a:pt x="9191" y="10704"/>
                  </a:lnTo>
                  <a:lnTo>
                    <a:pt x="8502" y="11947"/>
                  </a:lnTo>
                  <a:lnTo>
                    <a:pt x="7813" y="13094"/>
                  </a:lnTo>
                  <a:lnTo>
                    <a:pt x="7353" y="14336"/>
                  </a:lnTo>
                  <a:lnTo>
                    <a:pt x="6664" y="15770"/>
                  </a:lnTo>
                  <a:lnTo>
                    <a:pt x="5974" y="17395"/>
                  </a:lnTo>
                  <a:lnTo>
                    <a:pt x="5400" y="19402"/>
                  </a:lnTo>
                  <a:lnTo>
                    <a:pt x="4366"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108" name="Shape 3108"/>
            <p:cNvSpPr/>
            <p:nvPr/>
          </p:nvSpPr>
          <p:spPr>
            <a:xfrm>
              <a:off x="1591690" y="458373"/>
              <a:ext cx="49761" cy="799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0996"/>
                  </a:lnTo>
                  <a:lnTo>
                    <a:pt x="9290" y="14652"/>
                  </a:lnTo>
                  <a:lnTo>
                    <a:pt x="10219" y="13897"/>
                  </a:lnTo>
                  <a:lnTo>
                    <a:pt x="11381" y="12839"/>
                  </a:lnTo>
                  <a:lnTo>
                    <a:pt x="12542" y="11631"/>
                  </a:lnTo>
                  <a:lnTo>
                    <a:pt x="13239" y="10422"/>
                  </a:lnTo>
                  <a:lnTo>
                    <a:pt x="13935" y="9969"/>
                  </a:lnTo>
                  <a:lnTo>
                    <a:pt x="14400" y="9063"/>
                  </a:lnTo>
                  <a:lnTo>
                    <a:pt x="14632" y="8006"/>
                  </a:lnTo>
                  <a:lnTo>
                    <a:pt x="14632" y="6948"/>
                  </a:lnTo>
                  <a:lnTo>
                    <a:pt x="14168" y="4834"/>
                  </a:lnTo>
                  <a:lnTo>
                    <a:pt x="12774" y="3474"/>
                  </a:lnTo>
                  <a:lnTo>
                    <a:pt x="10916" y="2870"/>
                  </a:lnTo>
                  <a:lnTo>
                    <a:pt x="9290" y="2417"/>
                  </a:lnTo>
                  <a:lnTo>
                    <a:pt x="7200" y="2417"/>
                  </a:lnTo>
                  <a:lnTo>
                    <a:pt x="5342" y="2870"/>
                  </a:lnTo>
                  <a:lnTo>
                    <a:pt x="3948" y="3323"/>
                  </a:lnTo>
                  <a:lnTo>
                    <a:pt x="3019" y="4078"/>
                  </a:lnTo>
                  <a:lnTo>
                    <a:pt x="2323" y="4834"/>
                  </a:lnTo>
                  <a:lnTo>
                    <a:pt x="1858" y="5589"/>
                  </a:lnTo>
                  <a:lnTo>
                    <a:pt x="1626" y="6042"/>
                  </a:lnTo>
                  <a:lnTo>
                    <a:pt x="1394" y="6495"/>
                  </a:lnTo>
                  <a:lnTo>
                    <a:pt x="232" y="6495"/>
                  </a:lnTo>
                  <a:lnTo>
                    <a:pt x="465" y="5287"/>
                  </a:lnTo>
                  <a:lnTo>
                    <a:pt x="1394" y="3927"/>
                  </a:lnTo>
                  <a:lnTo>
                    <a:pt x="3019" y="2266"/>
                  </a:lnTo>
                  <a:lnTo>
                    <a:pt x="5342" y="906"/>
                  </a:lnTo>
                  <a:lnTo>
                    <a:pt x="7200" y="151"/>
                  </a:lnTo>
                  <a:lnTo>
                    <a:pt x="9290" y="0"/>
                  </a:lnTo>
                  <a:lnTo>
                    <a:pt x="11381" y="0"/>
                  </a:lnTo>
                  <a:lnTo>
                    <a:pt x="13239" y="151"/>
                  </a:lnTo>
                  <a:lnTo>
                    <a:pt x="14865" y="755"/>
                  </a:lnTo>
                  <a:lnTo>
                    <a:pt x="16490" y="1359"/>
                  </a:lnTo>
                  <a:lnTo>
                    <a:pt x="17652" y="2417"/>
                  </a:lnTo>
                  <a:lnTo>
                    <a:pt x="18348" y="3474"/>
                  </a:lnTo>
                  <a:lnTo>
                    <a:pt x="19045" y="5287"/>
                  </a:lnTo>
                  <a:lnTo>
                    <a:pt x="19045" y="6646"/>
                  </a:lnTo>
                  <a:lnTo>
                    <a:pt x="18813" y="7703"/>
                  </a:lnTo>
                  <a:lnTo>
                    <a:pt x="18116" y="8308"/>
                  </a:lnTo>
                  <a:lnTo>
                    <a:pt x="16723" y="10120"/>
                  </a:lnTo>
                  <a:lnTo>
                    <a:pt x="15329" y="11782"/>
                  </a:lnTo>
                  <a:lnTo>
                    <a:pt x="13239" y="13443"/>
                  </a:lnTo>
                  <a:lnTo>
                    <a:pt x="11381" y="14652"/>
                  </a:lnTo>
                  <a:lnTo>
                    <a:pt x="4877" y="19183"/>
                  </a:lnTo>
                  <a:lnTo>
                    <a:pt x="15561" y="19183"/>
                  </a:lnTo>
                  <a:lnTo>
                    <a:pt x="17652" y="19032"/>
                  </a:lnTo>
                  <a:lnTo>
                    <a:pt x="19045" y="18579"/>
                  </a:lnTo>
                  <a:lnTo>
                    <a:pt x="19742" y="18126"/>
                  </a:lnTo>
                  <a:lnTo>
                    <a:pt x="20671" y="17220"/>
                  </a:lnTo>
                  <a:lnTo>
                    <a:pt x="21600" y="17220"/>
                  </a:lnTo>
                  <a:lnTo>
                    <a:pt x="18813"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175" name="Group 3175"/>
          <p:cNvGrpSpPr/>
          <p:nvPr/>
        </p:nvGrpSpPr>
        <p:grpSpPr>
          <a:xfrm>
            <a:off x="515258" y="127000"/>
            <a:ext cx="1513723" cy="1482643"/>
            <a:chOff x="0" y="0"/>
            <a:chExt cx="1513722" cy="1482642"/>
          </a:xfrm>
        </p:grpSpPr>
        <p:sp>
          <p:nvSpPr>
            <p:cNvPr id="3110" name="Shape 3110"/>
            <p:cNvSpPr/>
            <p:nvPr/>
          </p:nvSpPr>
          <p:spPr>
            <a:xfrm>
              <a:off x="665209" y="183267"/>
              <a:ext cx="464168" cy="662255"/>
            </a:xfrm>
            <a:custGeom>
              <a:avLst/>
              <a:gdLst/>
              <a:ahLst/>
              <a:cxnLst>
                <a:cxn ang="0">
                  <a:pos x="wd2" y="hd2"/>
                </a:cxn>
                <a:cxn ang="5400000">
                  <a:pos x="wd2" y="hd2"/>
                </a:cxn>
                <a:cxn ang="10800000">
                  <a:pos x="wd2" y="hd2"/>
                </a:cxn>
                <a:cxn ang="16200000">
                  <a:pos x="wd2" y="hd2"/>
                </a:cxn>
              </a:cxnLst>
              <a:rect l="0" t="0" r="r" b="b"/>
              <a:pathLst>
                <a:path w="21600" h="21600" extrusionOk="0">
                  <a:moveTo>
                    <a:pt x="6432" y="1278"/>
                  </a:moveTo>
                  <a:lnTo>
                    <a:pt x="10078" y="0"/>
                  </a:lnTo>
                  <a:lnTo>
                    <a:pt x="14343" y="1374"/>
                  </a:lnTo>
                  <a:lnTo>
                    <a:pt x="20327" y="6822"/>
                  </a:lnTo>
                  <a:lnTo>
                    <a:pt x="20431" y="6943"/>
                  </a:lnTo>
                  <a:lnTo>
                    <a:pt x="20706" y="7208"/>
                  </a:lnTo>
                  <a:lnTo>
                    <a:pt x="20981" y="7690"/>
                  </a:lnTo>
                  <a:lnTo>
                    <a:pt x="21290" y="8317"/>
                  </a:lnTo>
                  <a:lnTo>
                    <a:pt x="21531" y="9088"/>
                  </a:lnTo>
                  <a:lnTo>
                    <a:pt x="21600" y="10029"/>
                  </a:lnTo>
                  <a:lnTo>
                    <a:pt x="21462" y="11113"/>
                  </a:lnTo>
                  <a:lnTo>
                    <a:pt x="20981" y="12343"/>
                  </a:lnTo>
                  <a:lnTo>
                    <a:pt x="20431" y="13428"/>
                  </a:lnTo>
                  <a:lnTo>
                    <a:pt x="19674" y="14754"/>
                  </a:lnTo>
                  <a:lnTo>
                    <a:pt x="18848" y="16224"/>
                  </a:lnTo>
                  <a:lnTo>
                    <a:pt x="17989" y="17719"/>
                  </a:lnTo>
                  <a:lnTo>
                    <a:pt x="17232" y="19117"/>
                  </a:lnTo>
                  <a:lnTo>
                    <a:pt x="16613" y="20322"/>
                  </a:lnTo>
                  <a:lnTo>
                    <a:pt x="16200" y="21142"/>
                  </a:lnTo>
                  <a:lnTo>
                    <a:pt x="16097" y="21552"/>
                  </a:lnTo>
                  <a:lnTo>
                    <a:pt x="16062" y="21600"/>
                  </a:lnTo>
                  <a:lnTo>
                    <a:pt x="15856" y="21528"/>
                  </a:lnTo>
                  <a:lnTo>
                    <a:pt x="15546" y="21383"/>
                  </a:lnTo>
                  <a:lnTo>
                    <a:pt x="15134" y="21190"/>
                  </a:lnTo>
                  <a:lnTo>
                    <a:pt x="14618" y="20973"/>
                  </a:lnTo>
                  <a:lnTo>
                    <a:pt x="14068" y="20708"/>
                  </a:lnTo>
                  <a:lnTo>
                    <a:pt x="13483" y="20395"/>
                  </a:lnTo>
                  <a:lnTo>
                    <a:pt x="12864" y="20057"/>
                  </a:lnTo>
                  <a:lnTo>
                    <a:pt x="12210" y="19768"/>
                  </a:lnTo>
                  <a:lnTo>
                    <a:pt x="11591" y="19430"/>
                  </a:lnTo>
                  <a:lnTo>
                    <a:pt x="11041" y="19117"/>
                  </a:lnTo>
                  <a:lnTo>
                    <a:pt x="10525" y="18852"/>
                  </a:lnTo>
                  <a:lnTo>
                    <a:pt x="10078" y="18611"/>
                  </a:lnTo>
                  <a:lnTo>
                    <a:pt x="9699" y="18442"/>
                  </a:lnTo>
                  <a:lnTo>
                    <a:pt x="9527" y="18321"/>
                  </a:lnTo>
                  <a:lnTo>
                    <a:pt x="9424" y="18273"/>
                  </a:lnTo>
                  <a:lnTo>
                    <a:pt x="3405" y="20371"/>
                  </a:lnTo>
                  <a:lnTo>
                    <a:pt x="172" y="12512"/>
                  </a:lnTo>
                  <a:lnTo>
                    <a:pt x="0" y="8413"/>
                  </a:lnTo>
                  <a:lnTo>
                    <a:pt x="34" y="8317"/>
                  </a:lnTo>
                  <a:lnTo>
                    <a:pt x="206" y="8100"/>
                  </a:lnTo>
                  <a:lnTo>
                    <a:pt x="447" y="7762"/>
                  </a:lnTo>
                  <a:lnTo>
                    <a:pt x="757" y="7329"/>
                  </a:lnTo>
                  <a:lnTo>
                    <a:pt x="1169" y="6822"/>
                  </a:lnTo>
                  <a:lnTo>
                    <a:pt x="1548" y="6244"/>
                  </a:lnTo>
                  <a:lnTo>
                    <a:pt x="2029" y="5593"/>
                  </a:lnTo>
                  <a:lnTo>
                    <a:pt x="2545" y="4966"/>
                  </a:lnTo>
                  <a:lnTo>
                    <a:pt x="3061" y="4291"/>
                  </a:lnTo>
                  <a:lnTo>
                    <a:pt x="3611" y="3664"/>
                  </a:lnTo>
                  <a:lnTo>
                    <a:pt x="4127" y="3038"/>
                  </a:lnTo>
                  <a:lnTo>
                    <a:pt x="4678" y="2507"/>
                  </a:lnTo>
                  <a:lnTo>
                    <a:pt x="5159" y="2049"/>
                  </a:lnTo>
                  <a:lnTo>
                    <a:pt x="5641" y="1663"/>
                  </a:lnTo>
                  <a:lnTo>
                    <a:pt x="6054" y="1398"/>
                  </a:lnTo>
                  <a:lnTo>
                    <a:pt x="6432" y="1278"/>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11" name="Shape 3111"/>
            <p:cNvSpPr/>
            <p:nvPr/>
          </p:nvSpPr>
          <p:spPr>
            <a:xfrm>
              <a:off x="447907" y="113789"/>
              <a:ext cx="347389" cy="337040"/>
            </a:xfrm>
            <a:custGeom>
              <a:avLst/>
              <a:gdLst/>
              <a:ahLst/>
              <a:cxnLst>
                <a:cxn ang="0">
                  <a:pos x="wd2" y="hd2"/>
                </a:cxn>
                <a:cxn ang="5400000">
                  <a:pos x="wd2" y="hd2"/>
                </a:cxn>
                <a:cxn ang="10800000">
                  <a:pos x="wd2" y="hd2"/>
                </a:cxn>
                <a:cxn ang="16200000">
                  <a:pos x="wd2" y="hd2"/>
                </a:cxn>
              </a:cxnLst>
              <a:rect l="0" t="0" r="r" b="b"/>
              <a:pathLst>
                <a:path w="21600" h="21600" extrusionOk="0">
                  <a:moveTo>
                    <a:pt x="21600" y="7073"/>
                  </a:moveTo>
                  <a:lnTo>
                    <a:pt x="19854" y="7406"/>
                  </a:lnTo>
                  <a:lnTo>
                    <a:pt x="18383" y="6836"/>
                  </a:lnTo>
                  <a:lnTo>
                    <a:pt x="17923" y="6171"/>
                  </a:lnTo>
                  <a:lnTo>
                    <a:pt x="17786" y="6076"/>
                  </a:lnTo>
                  <a:lnTo>
                    <a:pt x="17510" y="5744"/>
                  </a:lnTo>
                  <a:lnTo>
                    <a:pt x="17234" y="5317"/>
                  </a:lnTo>
                  <a:lnTo>
                    <a:pt x="17188" y="4842"/>
                  </a:lnTo>
                  <a:lnTo>
                    <a:pt x="17096" y="4557"/>
                  </a:lnTo>
                  <a:lnTo>
                    <a:pt x="16958" y="4178"/>
                  </a:lnTo>
                  <a:lnTo>
                    <a:pt x="16637" y="3798"/>
                  </a:lnTo>
                  <a:lnTo>
                    <a:pt x="16315" y="3418"/>
                  </a:lnTo>
                  <a:lnTo>
                    <a:pt x="15947" y="3038"/>
                  </a:lnTo>
                  <a:lnTo>
                    <a:pt x="15534" y="2658"/>
                  </a:lnTo>
                  <a:lnTo>
                    <a:pt x="15212" y="2326"/>
                  </a:lnTo>
                  <a:lnTo>
                    <a:pt x="14890" y="2089"/>
                  </a:lnTo>
                  <a:lnTo>
                    <a:pt x="14614" y="1899"/>
                  </a:lnTo>
                  <a:lnTo>
                    <a:pt x="14247" y="1709"/>
                  </a:lnTo>
                  <a:lnTo>
                    <a:pt x="13879" y="1567"/>
                  </a:lnTo>
                  <a:lnTo>
                    <a:pt x="13511" y="1377"/>
                  </a:lnTo>
                  <a:lnTo>
                    <a:pt x="12684" y="1187"/>
                  </a:lnTo>
                  <a:lnTo>
                    <a:pt x="11857" y="949"/>
                  </a:lnTo>
                  <a:lnTo>
                    <a:pt x="11168" y="712"/>
                  </a:lnTo>
                  <a:lnTo>
                    <a:pt x="10570" y="570"/>
                  </a:lnTo>
                  <a:lnTo>
                    <a:pt x="10019" y="380"/>
                  </a:lnTo>
                  <a:lnTo>
                    <a:pt x="9651" y="332"/>
                  </a:lnTo>
                  <a:lnTo>
                    <a:pt x="9421" y="237"/>
                  </a:lnTo>
                  <a:lnTo>
                    <a:pt x="9329" y="237"/>
                  </a:lnTo>
                  <a:lnTo>
                    <a:pt x="9237" y="190"/>
                  </a:lnTo>
                  <a:lnTo>
                    <a:pt x="8962" y="142"/>
                  </a:lnTo>
                  <a:lnTo>
                    <a:pt x="8548" y="95"/>
                  </a:lnTo>
                  <a:lnTo>
                    <a:pt x="7997" y="0"/>
                  </a:lnTo>
                  <a:lnTo>
                    <a:pt x="7307" y="95"/>
                  </a:lnTo>
                  <a:lnTo>
                    <a:pt x="6618" y="237"/>
                  </a:lnTo>
                  <a:lnTo>
                    <a:pt x="5883" y="522"/>
                  </a:lnTo>
                  <a:lnTo>
                    <a:pt x="5101" y="1044"/>
                  </a:lnTo>
                  <a:lnTo>
                    <a:pt x="4182" y="1804"/>
                  </a:lnTo>
                  <a:lnTo>
                    <a:pt x="3401" y="2564"/>
                  </a:lnTo>
                  <a:lnTo>
                    <a:pt x="2620" y="3371"/>
                  </a:lnTo>
                  <a:lnTo>
                    <a:pt x="1930" y="4130"/>
                  </a:lnTo>
                  <a:lnTo>
                    <a:pt x="1333" y="4842"/>
                  </a:lnTo>
                  <a:lnTo>
                    <a:pt x="873" y="5554"/>
                  </a:lnTo>
                  <a:lnTo>
                    <a:pt x="506" y="6266"/>
                  </a:lnTo>
                  <a:lnTo>
                    <a:pt x="276" y="6836"/>
                  </a:lnTo>
                  <a:lnTo>
                    <a:pt x="138" y="7785"/>
                  </a:lnTo>
                  <a:lnTo>
                    <a:pt x="46" y="8450"/>
                  </a:lnTo>
                  <a:lnTo>
                    <a:pt x="0" y="8925"/>
                  </a:lnTo>
                  <a:lnTo>
                    <a:pt x="0" y="9115"/>
                  </a:lnTo>
                  <a:lnTo>
                    <a:pt x="138" y="9589"/>
                  </a:lnTo>
                  <a:lnTo>
                    <a:pt x="368" y="10681"/>
                  </a:lnTo>
                  <a:lnTo>
                    <a:pt x="827" y="11916"/>
                  </a:lnTo>
                  <a:lnTo>
                    <a:pt x="1333" y="12818"/>
                  </a:lnTo>
                  <a:lnTo>
                    <a:pt x="1654" y="13102"/>
                  </a:lnTo>
                  <a:lnTo>
                    <a:pt x="1976" y="13340"/>
                  </a:lnTo>
                  <a:lnTo>
                    <a:pt x="2252" y="13577"/>
                  </a:lnTo>
                  <a:lnTo>
                    <a:pt x="2574" y="13815"/>
                  </a:lnTo>
                  <a:lnTo>
                    <a:pt x="2757" y="13957"/>
                  </a:lnTo>
                  <a:lnTo>
                    <a:pt x="2987" y="14099"/>
                  </a:lnTo>
                  <a:lnTo>
                    <a:pt x="3079" y="14194"/>
                  </a:lnTo>
                  <a:lnTo>
                    <a:pt x="3125" y="14242"/>
                  </a:lnTo>
                  <a:lnTo>
                    <a:pt x="4688" y="15808"/>
                  </a:lnTo>
                  <a:lnTo>
                    <a:pt x="4734" y="15808"/>
                  </a:lnTo>
                  <a:lnTo>
                    <a:pt x="4826" y="15808"/>
                  </a:lnTo>
                  <a:lnTo>
                    <a:pt x="5055" y="15808"/>
                  </a:lnTo>
                  <a:lnTo>
                    <a:pt x="5285" y="15856"/>
                  </a:lnTo>
                  <a:lnTo>
                    <a:pt x="5561" y="15903"/>
                  </a:lnTo>
                  <a:lnTo>
                    <a:pt x="5837" y="16046"/>
                  </a:lnTo>
                  <a:lnTo>
                    <a:pt x="6112" y="16188"/>
                  </a:lnTo>
                  <a:lnTo>
                    <a:pt x="6296" y="16425"/>
                  </a:lnTo>
                  <a:lnTo>
                    <a:pt x="6526" y="16758"/>
                  </a:lnTo>
                  <a:lnTo>
                    <a:pt x="6664" y="17233"/>
                  </a:lnTo>
                  <a:lnTo>
                    <a:pt x="6848" y="17802"/>
                  </a:lnTo>
                  <a:lnTo>
                    <a:pt x="7077" y="18324"/>
                  </a:lnTo>
                  <a:lnTo>
                    <a:pt x="7307" y="18894"/>
                  </a:lnTo>
                  <a:lnTo>
                    <a:pt x="7629" y="19274"/>
                  </a:lnTo>
                  <a:lnTo>
                    <a:pt x="7997" y="19606"/>
                  </a:lnTo>
                  <a:lnTo>
                    <a:pt x="8410" y="19654"/>
                  </a:lnTo>
                  <a:lnTo>
                    <a:pt x="8548" y="19654"/>
                  </a:lnTo>
                  <a:lnTo>
                    <a:pt x="8824" y="19654"/>
                  </a:lnTo>
                  <a:lnTo>
                    <a:pt x="9283" y="19416"/>
                  </a:lnTo>
                  <a:lnTo>
                    <a:pt x="9789" y="18894"/>
                  </a:lnTo>
                  <a:lnTo>
                    <a:pt x="10019" y="18894"/>
                  </a:lnTo>
                  <a:lnTo>
                    <a:pt x="10386" y="19036"/>
                  </a:lnTo>
                  <a:lnTo>
                    <a:pt x="10846" y="19416"/>
                  </a:lnTo>
                  <a:lnTo>
                    <a:pt x="11443" y="19796"/>
                  </a:lnTo>
                  <a:lnTo>
                    <a:pt x="12041" y="20223"/>
                  </a:lnTo>
                  <a:lnTo>
                    <a:pt x="12638" y="20698"/>
                  </a:lnTo>
                  <a:lnTo>
                    <a:pt x="13098" y="20935"/>
                  </a:lnTo>
                  <a:lnTo>
                    <a:pt x="13466" y="21078"/>
                  </a:lnTo>
                  <a:lnTo>
                    <a:pt x="13695" y="21078"/>
                  </a:lnTo>
                  <a:lnTo>
                    <a:pt x="13971" y="21030"/>
                  </a:lnTo>
                  <a:lnTo>
                    <a:pt x="14293" y="20888"/>
                  </a:lnTo>
                  <a:lnTo>
                    <a:pt x="14614" y="20793"/>
                  </a:lnTo>
                  <a:lnTo>
                    <a:pt x="14936" y="20745"/>
                  </a:lnTo>
                  <a:lnTo>
                    <a:pt x="15212" y="20603"/>
                  </a:lnTo>
                  <a:lnTo>
                    <a:pt x="15350" y="20556"/>
                  </a:lnTo>
                  <a:lnTo>
                    <a:pt x="15442" y="20556"/>
                  </a:lnTo>
                  <a:lnTo>
                    <a:pt x="17004" y="18514"/>
                  </a:lnTo>
                  <a:lnTo>
                    <a:pt x="17786" y="18942"/>
                  </a:lnTo>
                  <a:lnTo>
                    <a:pt x="18245" y="21600"/>
                  </a:lnTo>
                  <a:lnTo>
                    <a:pt x="21600" y="7073"/>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12" name="Shape 3112"/>
            <p:cNvSpPr/>
            <p:nvPr/>
          </p:nvSpPr>
          <p:spPr>
            <a:xfrm>
              <a:off x="577993" y="138920"/>
              <a:ext cx="150783" cy="153738"/>
            </a:xfrm>
            <a:custGeom>
              <a:avLst/>
              <a:gdLst/>
              <a:ahLst/>
              <a:cxnLst>
                <a:cxn ang="0">
                  <a:pos x="wd2" y="hd2"/>
                </a:cxn>
                <a:cxn ang="5400000">
                  <a:pos x="wd2" y="hd2"/>
                </a:cxn>
                <a:cxn ang="10800000">
                  <a:pos x="wd2" y="hd2"/>
                </a:cxn>
                <a:cxn ang="16200000">
                  <a:pos x="wd2" y="hd2"/>
                </a:cxn>
              </a:cxnLst>
              <a:rect l="0" t="0" r="r" b="b"/>
              <a:pathLst>
                <a:path w="21600" h="21600" extrusionOk="0">
                  <a:moveTo>
                    <a:pt x="847" y="9856"/>
                  </a:moveTo>
                  <a:lnTo>
                    <a:pt x="318" y="11429"/>
                  </a:lnTo>
                  <a:lnTo>
                    <a:pt x="0" y="13107"/>
                  </a:lnTo>
                  <a:lnTo>
                    <a:pt x="212" y="14680"/>
                  </a:lnTo>
                  <a:lnTo>
                    <a:pt x="424" y="15518"/>
                  </a:lnTo>
                  <a:lnTo>
                    <a:pt x="4447" y="17825"/>
                  </a:lnTo>
                  <a:lnTo>
                    <a:pt x="8259" y="21600"/>
                  </a:lnTo>
                  <a:lnTo>
                    <a:pt x="9635" y="19293"/>
                  </a:lnTo>
                  <a:lnTo>
                    <a:pt x="9212" y="18874"/>
                  </a:lnTo>
                  <a:lnTo>
                    <a:pt x="8259" y="17720"/>
                  </a:lnTo>
                  <a:lnTo>
                    <a:pt x="7412" y="16252"/>
                  </a:lnTo>
                  <a:lnTo>
                    <a:pt x="7094" y="15099"/>
                  </a:lnTo>
                  <a:lnTo>
                    <a:pt x="7412" y="13946"/>
                  </a:lnTo>
                  <a:lnTo>
                    <a:pt x="7624" y="13002"/>
                  </a:lnTo>
                  <a:lnTo>
                    <a:pt x="8259" y="12268"/>
                  </a:lnTo>
                  <a:lnTo>
                    <a:pt x="9424" y="11744"/>
                  </a:lnTo>
                  <a:lnTo>
                    <a:pt x="10165" y="11429"/>
                  </a:lnTo>
                  <a:lnTo>
                    <a:pt x="11012" y="11219"/>
                  </a:lnTo>
                  <a:lnTo>
                    <a:pt x="11965" y="11010"/>
                  </a:lnTo>
                  <a:lnTo>
                    <a:pt x="12812" y="10905"/>
                  </a:lnTo>
                  <a:lnTo>
                    <a:pt x="13553" y="11010"/>
                  </a:lnTo>
                  <a:lnTo>
                    <a:pt x="14294" y="11115"/>
                  </a:lnTo>
                  <a:lnTo>
                    <a:pt x="14929" y="11744"/>
                  </a:lnTo>
                  <a:lnTo>
                    <a:pt x="15247" y="12478"/>
                  </a:lnTo>
                  <a:lnTo>
                    <a:pt x="15671" y="13946"/>
                  </a:lnTo>
                  <a:lnTo>
                    <a:pt x="16200" y="15099"/>
                  </a:lnTo>
                  <a:lnTo>
                    <a:pt x="16624" y="15518"/>
                  </a:lnTo>
                  <a:lnTo>
                    <a:pt x="17259" y="15414"/>
                  </a:lnTo>
                  <a:lnTo>
                    <a:pt x="17788" y="15099"/>
                  </a:lnTo>
                  <a:lnTo>
                    <a:pt x="18318" y="14365"/>
                  </a:lnTo>
                  <a:lnTo>
                    <a:pt x="19059" y="13631"/>
                  </a:lnTo>
                  <a:lnTo>
                    <a:pt x="19800" y="12792"/>
                  </a:lnTo>
                  <a:lnTo>
                    <a:pt x="20541" y="11953"/>
                  </a:lnTo>
                  <a:lnTo>
                    <a:pt x="21176" y="11219"/>
                  </a:lnTo>
                  <a:lnTo>
                    <a:pt x="21494" y="10695"/>
                  </a:lnTo>
                  <a:lnTo>
                    <a:pt x="21600" y="10590"/>
                  </a:lnTo>
                  <a:lnTo>
                    <a:pt x="21388" y="10381"/>
                  </a:lnTo>
                  <a:lnTo>
                    <a:pt x="20647" y="9647"/>
                  </a:lnTo>
                  <a:lnTo>
                    <a:pt x="20012" y="8808"/>
                  </a:lnTo>
                  <a:lnTo>
                    <a:pt x="19694" y="7759"/>
                  </a:lnTo>
                  <a:lnTo>
                    <a:pt x="19482" y="7025"/>
                  </a:lnTo>
                  <a:lnTo>
                    <a:pt x="18953" y="6291"/>
                  </a:lnTo>
                  <a:lnTo>
                    <a:pt x="18212" y="5348"/>
                  </a:lnTo>
                  <a:lnTo>
                    <a:pt x="17365" y="4299"/>
                  </a:lnTo>
                  <a:lnTo>
                    <a:pt x="16412" y="3460"/>
                  </a:lnTo>
                  <a:lnTo>
                    <a:pt x="15247" y="2621"/>
                  </a:lnTo>
                  <a:lnTo>
                    <a:pt x="14294" y="1887"/>
                  </a:lnTo>
                  <a:lnTo>
                    <a:pt x="13341" y="1468"/>
                  </a:lnTo>
                  <a:lnTo>
                    <a:pt x="12282" y="944"/>
                  </a:lnTo>
                  <a:lnTo>
                    <a:pt x="11118" y="524"/>
                  </a:lnTo>
                  <a:lnTo>
                    <a:pt x="10165" y="210"/>
                  </a:lnTo>
                  <a:lnTo>
                    <a:pt x="9212" y="0"/>
                  </a:lnTo>
                  <a:lnTo>
                    <a:pt x="8365" y="0"/>
                  </a:lnTo>
                  <a:lnTo>
                    <a:pt x="7624" y="0"/>
                  </a:lnTo>
                  <a:lnTo>
                    <a:pt x="6988" y="210"/>
                  </a:lnTo>
                  <a:lnTo>
                    <a:pt x="6353" y="524"/>
                  </a:lnTo>
                  <a:lnTo>
                    <a:pt x="5400" y="1363"/>
                  </a:lnTo>
                  <a:lnTo>
                    <a:pt x="4659" y="2307"/>
                  </a:lnTo>
                  <a:lnTo>
                    <a:pt x="3918" y="3460"/>
                  </a:lnTo>
                  <a:lnTo>
                    <a:pt x="3388" y="4823"/>
                  </a:lnTo>
                  <a:lnTo>
                    <a:pt x="2859" y="6291"/>
                  </a:lnTo>
                  <a:lnTo>
                    <a:pt x="2224" y="7550"/>
                  </a:lnTo>
                  <a:lnTo>
                    <a:pt x="1588" y="8808"/>
                  </a:lnTo>
                  <a:lnTo>
                    <a:pt x="847" y="9856"/>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13" name="Shape 3113"/>
            <p:cNvSpPr/>
            <p:nvPr/>
          </p:nvSpPr>
          <p:spPr>
            <a:xfrm>
              <a:off x="727296" y="239441"/>
              <a:ext cx="57653" cy="146346"/>
            </a:xfrm>
            <a:custGeom>
              <a:avLst/>
              <a:gdLst/>
              <a:ahLst/>
              <a:cxnLst>
                <a:cxn ang="0">
                  <a:pos x="wd2" y="hd2"/>
                </a:cxn>
                <a:cxn ang="5400000">
                  <a:pos x="wd2" y="hd2"/>
                </a:cxn>
                <a:cxn ang="10800000">
                  <a:pos x="wd2" y="hd2"/>
                </a:cxn>
                <a:cxn ang="16200000">
                  <a:pos x="wd2" y="hd2"/>
                </a:cxn>
              </a:cxnLst>
              <a:rect l="0" t="0" r="r" b="b"/>
              <a:pathLst>
                <a:path w="21600" h="21600" extrusionOk="0">
                  <a:moveTo>
                    <a:pt x="12462" y="21600"/>
                  </a:moveTo>
                  <a:lnTo>
                    <a:pt x="0" y="12873"/>
                  </a:lnTo>
                  <a:lnTo>
                    <a:pt x="6092" y="327"/>
                  </a:lnTo>
                  <a:lnTo>
                    <a:pt x="21600" y="0"/>
                  </a:lnTo>
                  <a:lnTo>
                    <a:pt x="12462"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14" name="Shape 3114"/>
            <p:cNvSpPr/>
            <p:nvPr/>
          </p:nvSpPr>
          <p:spPr>
            <a:xfrm>
              <a:off x="690339" y="242396"/>
              <a:ext cx="31045" cy="84261"/>
            </a:xfrm>
            <a:custGeom>
              <a:avLst/>
              <a:gdLst/>
              <a:ahLst/>
              <a:cxnLst>
                <a:cxn ang="0">
                  <a:pos x="wd2" y="hd2"/>
                </a:cxn>
                <a:cxn ang="5400000">
                  <a:pos x="wd2" y="hd2"/>
                </a:cxn>
                <a:cxn ang="10800000">
                  <a:pos x="wd2" y="hd2"/>
                </a:cxn>
                <a:cxn ang="16200000">
                  <a:pos x="wd2" y="hd2"/>
                </a:cxn>
              </a:cxnLst>
              <a:rect l="0" t="0" r="r" b="b"/>
              <a:pathLst>
                <a:path w="21600" h="21600" extrusionOk="0">
                  <a:moveTo>
                    <a:pt x="0" y="6881"/>
                  </a:moveTo>
                  <a:lnTo>
                    <a:pt x="6322" y="14336"/>
                  </a:lnTo>
                  <a:lnTo>
                    <a:pt x="6322" y="21600"/>
                  </a:lnTo>
                  <a:lnTo>
                    <a:pt x="8429" y="20071"/>
                  </a:lnTo>
                  <a:lnTo>
                    <a:pt x="12644" y="16057"/>
                  </a:lnTo>
                  <a:lnTo>
                    <a:pt x="16859" y="11087"/>
                  </a:lnTo>
                  <a:lnTo>
                    <a:pt x="20020" y="6117"/>
                  </a:lnTo>
                  <a:lnTo>
                    <a:pt x="21073" y="2867"/>
                  </a:lnTo>
                  <a:lnTo>
                    <a:pt x="21600" y="956"/>
                  </a:lnTo>
                  <a:lnTo>
                    <a:pt x="21600" y="191"/>
                  </a:lnTo>
                  <a:lnTo>
                    <a:pt x="21600" y="0"/>
                  </a:lnTo>
                  <a:lnTo>
                    <a:pt x="21073" y="573"/>
                  </a:lnTo>
                  <a:lnTo>
                    <a:pt x="20020" y="1338"/>
                  </a:lnTo>
                  <a:lnTo>
                    <a:pt x="17912" y="2485"/>
                  </a:lnTo>
                  <a:lnTo>
                    <a:pt x="15805" y="3823"/>
                  </a:lnTo>
                  <a:lnTo>
                    <a:pt x="12644" y="5161"/>
                  </a:lnTo>
                  <a:lnTo>
                    <a:pt x="8956" y="6117"/>
                  </a:lnTo>
                  <a:lnTo>
                    <a:pt x="4741" y="6881"/>
                  </a:lnTo>
                  <a:lnTo>
                    <a:pt x="0" y="6881"/>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115" name="Shape 3115"/>
            <p:cNvSpPr/>
            <p:nvPr/>
          </p:nvSpPr>
          <p:spPr>
            <a:xfrm>
              <a:off x="560254" y="313352"/>
              <a:ext cx="19218" cy="280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00" y="1662"/>
                  </a:lnTo>
                  <a:lnTo>
                    <a:pt x="16000" y="6092"/>
                  </a:lnTo>
                  <a:lnTo>
                    <a:pt x="11200" y="11631"/>
                  </a:lnTo>
                  <a:lnTo>
                    <a:pt x="8800" y="13292"/>
                  </a:lnTo>
                  <a:lnTo>
                    <a:pt x="6400" y="13292"/>
                  </a:lnTo>
                  <a:lnTo>
                    <a:pt x="5600" y="12185"/>
                  </a:lnTo>
                  <a:lnTo>
                    <a:pt x="4800" y="10523"/>
                  </a:lnTo>
                  <a:lnTo>
                    <a:pt x="2400" y="9415"/>
                  </a:lnTo>
                  <a:lnTo>
                    <a:pt x="0" y="10523"/>
                  </a:lnTo>
                  <a:lnTo>
                    <a:pt x="1600" y="13846"/>
                  </a:lnTo>
                  <a:lnTo>
                    <a:pt x="2400" y="17723"/>
                  </a:lnTo>
                  <a:lnTo>
                    <a:pt x="2400" y="21046"/>
                  </a:lnTo>
                  <a:lnTo>
                    <a:pt x="3200" y="21600"/>
                  </a:lnTo>
                  <a:lnTo>
                    <a:pt x="9600" y="17723"/>
                  </a:lnTo>
                  <a:lnTo>
                    <a:pt x="16000" y="10523"/>
                  </a:lnTo>
                  <a:lnTo>
                    <a:pt x="21600"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116" name="Shape 3116"/>
            <p:cNvSpPr/>
            <p:nvPr/>
          </p:nvSpPr>
          <p:spPr>
            <a:xfrm>
              <a:off x="668165" y="298570"/>
              <a:ext cx="34001" cy="122694"/>
            </a:xfrm>
            <a:custGeom>
              <a:avLst/>
              <a:gdLst/>
              <a:ahLst/>
              <a:cxnLst>
                <a:cxn ang="0">
                  <a:pos x="wd2" y="hd2"/>
                </a:cxn>
                <a:cxn ang="5400000">
                  <a:pos x="wd2" y="hd2"/>
                </a:cxn>
                <a:cxn ang="10800000">
                  <a:pos x="wd2" y="hd2"/>
                </a:cxn>
                <a:cxn ang="16200000">
                  <a:pos x="wd2" y="hd2"/>
                </a:cxn>
              </a:cxnLst>
              <a:rect l="0" t="0" r="r" b="b"/>
              <a:pathLst>
                <a:path w="21600" h="21600" extrusionOk="0">
                  <a:moveTo>
                    <a:pt x="480" y="20949"/>
                  </a:moveTo>
                  <a:lnTo>
                    <a:pt x="960" y="21210"/>
                  </a:lnTo>
                  <a:lnTo>
                    <a:pt x="2400" y="21470"/>
                  </a:lnTo>
                  <a:lnTo>
                    <a:pt x="5280" y="21600"/>
                  </a:lnTo>
                  <a:lnTo>
                    <a:pt x="9120" y="21210"/>
                  </a:lnTo>
                  <a:lnTo>
                    <a:pt x="13920" y="20169"/>
                  </a:lnTo>
                  <a:lnTo>
                    <a:pt x="17760" y="18867"/>
                  </a:lnTo>
                  <a:lnTo>
                    <a:pt x="20160" y="17696"/>
                  </a:lnTo>
                  <a:lnTo>
                    <a:pt x="21600" y="16655"/>
                  </a:lnTo>
                  <a:lnTo>
                    <a:pt x="21120" y="15614"/>
                  </a:lnTo>
                  <a:lnTo>
                    <a:pt x="21120" y="14573"/>
                  </a:lnTo>
                  <a:lnTo>
                    <a:pt x="19200" y="13402"/>
                  </a:lnTo>
                  <a:lnTo>
                    <a:pt x="16800" y="12361"/>
                  </a:lnTo>
                  <a:lnTo>
                    <a:pt x="14880" y="11320"/>
                  </a:lnTo>
                  <a:lnTo>
                    <a:pt x="14400" y="10280"/>
                  </a:lnTo>
                  <a:lnTo>
                    <a:pt x="14400" y="9108"/>
                  </a:lnTo>
                  <a:lnTo>
                    <a:pt x="12960" y="8067"/>
                  </a:lnTo>
                  <a:lnTo>
                    <a:pt x="12480" y="6636"/>
                  </a:lnTo>
                  <a:lnTo>
                    <a:pt x="12000" y="4684"/>
                  </a:lnTo>
                  <a:lnTo>
                    <a:pt x="11040" y="2863"/>
                  </a:lnTo>
                  <a:lnTo>
                    <a:pt x="8640" y="2082"/>
                  </a:lnTo>
                  <a:lnTo>
                    <a:pt x="5280" y="1822"/>
                  </a:lnTo>
                  <a:lnTo>
                    <a:pt x="2400" y="1041"/>
                  </a:lnTo>
                  <a:lnTo>
                    <a:pt x="480" y="390"/>
                  </a:lnTo>
                  <a:lnTo>
                    <a:pt x="0" y="0"/>
                  </a:lnTo>
                  <a:lnTo>
                    <a:pt x="1920" y="781"/>
                  </a:lnTo>
                  <a:lnTo>
                    <a:pt x="5760" y="2472"/>
                  </a:lnTo>
                  <a:lnTo>
                    <a:pt x="8640" y="4684"/>
                  </a:lnTo>
                  <a:lnTo>
                    <a:pt x="7200" y="6766"/>
                  </a:lnTo>
                  <a:lnTo>
                    <a:pt x="5280" y="7937"/>
                  </a:lnTo>
                  <a:lnTo>
                    <a:pt x="6720" y="8718"/>
                  </a:lnTo>
                  <a:lnTo>
                    <a:pt x="8640" y="8978"/>
                  </a:lnTo>
                  <a:lnTo>
                    <a:pt x="8160" y="8978"/>
                  </a:lnTo>
                  <a:lnTo>
                    <a:pt x="7680" y="9108"/>
                  </a:lnTo>
                  <a:lnTo>
                    <a:pt x="9120" y="9889"/>
                  </a:lnTo>
                  <a:lnTo>
                    <a:pt x="11520" y="10930"/>
                  </a:lnTo>
                  <a:lnTo>
                    <a:pt x="12960" y="12361"/>
                  </a:lnTo>
                  <a:lnTo>
                    <a:pt x="12960" y="13272"/>
                  </a:lnTo>
                  <a:lnTo>
                    <a:pt x="11040" y="13663"/>
                  </a:lnTo>
                  <a:lnTo>
                    <a:pt x="8160" y="13663"/>
                  </a:lnTo>
                  <a:lnTo>
                    <a:pt x="7200" y="13663"/>
                  </a:lnTo>
                  <a:lnTo>
                    <a:pt x="8640" y="13923"/>
                  </a:lnTo>
                  <a:lnTo>
                    <a:pt x="12000" y="14704"/>
                  </a:lnTo>
                  <a:lnTo>
                    <a:pt x="15360" y="15745"/>
                  </a:lnTo>
                  <a:lnTo>
                    <a:pt x="16320" y="16786"/>
                  </a:lnTo>
                  <a:lnTo>
                    <a:pt x="14880" y="17957"/>
                  </a:lnTo>
                  <a:lnTo>
                    <a:pt x="12000" y="19258"/>
                  </a:lnTo>
                  <a:lnTo>
                    <a:pt x="7680" y="20429"/>
                  </a:lnTo>
                  <a:lnTo>
                    <a:pt x="480" y="20949"/>
                  </a:lnTo>
                  <a:close/>
                </a:path>
              </a:pathLst>
            </a:custGeom>
            <a:solidFill>
              <a:srgbClr val="CBCBCB"/>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17" name="Shape 3117"/>
            <p:cNvSpPr/>
            <p:nvPr/>
          </p:nvSpPr>
          <p:spPr>
            <a:xfrm>
              <a:off x="557297" y="671087"/>
              <a:ext cx="202521" cy="156694"/>
            </a:xfrm>
            <a:custGeom>
              <a:avLst/>
              <a:gdLst/>
              <a:ahLst/>
              <a:cxnLst>
                <a:cxn ang="0">
                  <a:pos x="wd2" y="hd2"/>
                </a:cxn>
                <a:cxn ang="5400000">
                  <a:pos x="wd2" y="hd2"/>
                </a:cxn>
                <a:cxn ang="10800000">
                  <a:pos x="wd2" y="hd2"/>
                </a:cxn>
                <a:cxn ang="16200000">
                  <a:pos x="wd2" y="hd2"/>
                </a:cxn>
              </a:cxnLst>
              <a:rect l="0" t="0" r="r" b="b"/>
              <a:pathLst>
                <a:path w="21600" h="21600" extrusionOk="0">
                  <a:moveTo>
                    <a:pt x="0" y="8023"/>
                  </a:moveTo>
                  <a:lnTo>
                    <a:pt x="2374" y="2674"/>
                  </a:lnTo>
                  <a:lnTo>
                    <a:pt x="9495" y="4731"/>
                  </a:lnTo>
                  <a:lnTo>
                    <a:pt x="16615" y="0"/>
                  </a:lnTo>
                  <a:lnTo>
                    <a:pt x="21600" y="15737"/>
                  </a:lnTo>
                  <a:lnTo>
                    <a:pt x="18435" y="19851"/>
                  </a:lnTo>
                  <a:lnTo>
                    <a:pt x="11868" y="21600"/>
                  </a:lnTo>
                  <a:lnTo>
                    <a:pt x="11631" y="21291"/>
                  </a:lnTo>
                  <a:lnTo>
                    <a:pt x="11314" y="20571"/>
                  </a:lnTo>
                  <a:lnTo>
                    <a:pt x="10681" y="19337"/>
                  </a:lnTo>
                  <a:lnTo>
                    <a:pt x="9969" y="18103"/>
                  </a:lnTo>
                  <a:lnTo>
                    <a:pt x="9099" y="16663"/>
                  </a:lnTo>
                  <a:lnTo>
                    <a:pt x="8308" y="15429"/>
                  </a:lnTo>
                  <a:lnTo>
                    <a:pt x="7596" y="14606"/>
                  </a:lnTo>
                  <a:lnTo>
                    <a:pt x="7042" y="14194"/>
                  </a:lnTo>
                  <a:lnTo>
                    <a:pt x="6488" y="14091"/>
                  </a:lnTo>
                  <a:lnTo>
                    <a:pt x="5855" y="13680"/>
                  </a:lnTo>
                  <a:lnTo>
                    <a:pt x="5222" y="13474"/>
                  </a:lnTo>
                  <a:lnTo>
                    <a:pt x="4668" y="13063"/>
                  </a:lnTo>
                  <a:lnTo>
                    <a:pt x="4114" y="12754"/>
                  </a:lnTo>
                  <a:lnTo>
                    <a:pt x="3640" y="12446"/>
                  </a:lnTo>
                  <a:lnTo>
                    <a:pt x="3402" y="12240"/>
                  </a:lnTo>
                  <a:lnTo>
                    <a:pt x="3244" y="12137"/>
                  </a:lnTo>
                  <a:lnTo>
                    <a:pt x="3165" y="12034"/>
                  </a:lnTo>
                  <a:lnTo>
                    <a:pt x="2927" y="11520"/>
                  </a:lnTo>
                  <a:lnTo>
                    <a:pt x="2611" y="10903"/>
                  </a:lnTo>
                  <a:lnTo>
                    <a:pt x="2215" y="10183"/>
                  </a:lnTo>
                  <a:lnTo>
                    <a:pt x="1662" y="9463"/>
                  </a:lnTo>
                  <a:lnTo>
                    <a:pt x="1108" y="8743"/>
                  </a:lnTo>
                  <a:lnTo>
                    <a:pt x="554" y="8229"/>
                  </a:lnTo>
                  <a:lnTo>
                    <a:pt x="0" y="8023"/>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118" name="Shape 3118"/>
            <p:cNvSpPr/>
            <p:nvPr/>
          </p:nvSpPr>
          <p:spPr>
            <a:xfrm>
              <a:off x="801207" y="205440"/>
              <a:ext cx="245390" cy="405040"/>
            </a:xfrm>
            <a:custGeom>
              <a:avLst/>
              <a:gdLst/>
              <a:ahLst/>
              <a:cxnLst>
                <a:cxn ang="0">
                  <a:pos x="wd2" y="hd2"/>
                </a:cxn>
                <a:cxn ang="5400000">
                  <a:pos x="wd2" y="hd2"/>
                </a:cxn>
                <a:cxn ang="10800000">
                  <a:pos x="wd2" y="hd2"/>
                </a:cxn>
                <a:cxn ang="16200000">
                  <a:pos x="wd2" y="hd2"/>
                </a:cxn>
              </a:cxnLst>
              <a:rect l="0" t="0" r="r" b="b"/>
              <a:pathLst>
                <a:path w="21600" h="21600" extrusionOk="0">
                  <a:moveTo>
                    <a:pt x="196" y="10662"/>
                  </a:moveTo>
                  <a:lnTo>
                    <a:pt x="131" y="9403"/>
                  </a:lnTo>
                  <a:lnTo>
                    <a:pt x="0" y="6570"/>
                  </a:lnTo>
                  <a:lnTo>
                    <a:pt x="0" y="3659"/>
                  </a:lnTo>
                  <a:lnTo>
                    <a:pt x="326" y="2164"/>
                  </a:lnTo>
                  <a:lnTo>
                    <a:pt x="783" y="1967"/>
                  </a:lnTo>
                  <a:lnTo>
                    <a:pt x="1631" y="1652"/>
                  </a:lnTo>
                  <a:lnTo>
                    <a:pt x="2676" y="1298"/>
                  </a:lnTo>
                  <a:lnTo>
                    <a:pt x="3785" y="944"/>
                  </a:lnTo>
                  <a:lnTo>
                    <a:pt x="4829" y="590"/>
                  </a:lnTo>
                  <a:lnTo>
                    <a:pt x="5743" y="236"/>
                  </a:lnTo>
                  <a:lnTo>
                    <a:pt x="6460" y="79"/>
                  </a:lnTo>
                  <a:lnTo>
                    <a:pt x="6656" y="0"/>
                  </a:lnTo>
                  <a:lnTo>
                    <a:pt x="5482" y="3738"/>
                  </a:lnTo>
                  <a:lnTo>
                    <a:pt x="11159" y="1338"/>
                  </a:lnTo>
                  <a:lnTo>
                    <a:pt x="13704" y="2164"/>
                  </a:lnTo>
                  <a:lnTo>
                    <a:pt x="13573" y="2243"/>
                  </a:lnTo>
                  <a:lnTo>
                    <a:pt x="13117" y="2439"/>
                  </a:lnTo>
                  <a:lnTo>
                    <a:pt x="12464" y="2793"/>
                  </a:lnTo>
                  <a:lnTo>
                    <a:pt x="11681" y="3344"/>
                  </a:lnTo>
                  <a:lnTo>
                    <a:pt x="10898" y="3974"/>
                  </a:lnTo>
                  <a:lnTo>
                    <a:pt x="10115" y="4800"/>
                  </a:lnTo>
                  <a:lnTo>
                    <a:pt x="9527" y="5744"/>
                  </a:lnTo>
                  <a:lnTo>
                    <a:pt x="9071" y="6807"/>
                  </a:lnTo>
                  <a:lnTo>
                    <a:pt x="8614" y="8774"/>
                  </a:lnTo>
                  <a:lnTo>
                    <a:pt x="8614" y="9561"/>
                  </a:lnTo>
                  <a:lnTo>
                    <a:pt x="9005" y="9482"/>
                  </a:lnTo>
                  <a:lnTo>
                    <a:pt x="9527" y="9128"/>
                  </a:lnTo>
                  <a:lnTo>
                    <a:pt x="9789" y="8774"/>
                  </a:lnTo>
                  <a:lnTo>
                    <a:pt x="10245" y="8184"/>
                  </a:lnTo>
                  <a:lnTo>
                    <a:pt x="10702" y="7357"/>
                  </a:lnTo>
                  <a:lnTo>
                    <a:pt x="11355" y="6452"/>
                  </a:lnTo>
                  <a:lnTo>
                    <a:pt x="12007" y="5508"/>
                  </a:lnTo>
                  <a:lnTo>
                    <a:pt x="12725" y="4682"/>
                  </a:lnTo>
                  <a:lnTo>
                    <a:pt x="13573" y="4013"/>
                  </a:lnTo>
                  <a:lnTo>
                    <a:pt x="14487" y="3580"/>
                  </a:lnTo>
                  <a:lnTo>
                    <a:pt x="15205" y="3462"/>
                  </a:lnTo>
                  <a:lnTo>
                    <a:pt x="15792" y="3698"/>
                  </a:lnTo>
                  <a:lnTo>
                    <a:pt x="16053" y="4210"/>
                  </a:lnTo>
                  <a:lnTo>
                    <a:pt x="16314" y="4800"/>
                  </a:lnTo>
                  <a:lnTo>
                    <a:pt x="16379" y="5469"/>
                  </a:lnTo>
                  <a:lnTo>
                    <a:pt x="16379" y="6059"/>
                  </a:lnTo>
                  <a:lnTo>
                    <a:pt x="16379" y="6452"/>
                  </a:lnTo>
                  <a:lnTo>
                    <a:pt x="16379" y="6649"/>
                  </a:lnTo>
                  <a:lnTo>
                    <a:pt x="16184" y="6767"/>
                  </a:lnTo>
                  <a:lnTo>
                    <a:pt x="15662" y="7239"/>
                  </a:lnTo>
                  <a:lnTo>
                    <a:pt x="15009" y="7869"/>
                  </a:lnTo>
                  <a:lnTo>
                    <a:pt x="14226" y="8577"/>
                  </a:lnTo>
                  <a:lnTo>
                    <a:pt x="13378" y="9403"/>
                  </a:lnTo>
                  <a:lnTo>
                    <a:pt x="12529" y="10190"/>
                  </a:lnTo>
                  <a:lnTo>
                    <a:pt x="11877" y="10859"/>
                  </a:lnTo>
                  <a:lnTo>
                    <a:pt x="11420" y="11410"/>
                  </a:lnTo>
                  <a:lnTo>
                    <a:pt x="11616" y="11449"/>
                  </a:lnTo>
                  <a:lnTo>
                    <a:pt x="12595" y="11134"/>
                  </a:lnTo>
                  <a:lnTo>
                    <a:pt x="14030" y="10505"/>
                  </a:lnTo>
                  <a:lnTo>
                    <a:pt x="15662" y="9757"/>
                  </a:lnTo>
                  <a:lnTo>
                    <a:pt x="17424" y="9010"/>
                  </a:lnTo>
                  <a:lnTo>
                    <a:pt x="18859" y="8262"/>
                  </a:lnTo>
                  <a:lnTo>
                    <a:pt x="19969" y="7790"/>
                  </a:lnTo>
                  <a:lnTo>
                    <a:pt x="20360" y="7593"/>
                  </a:lnTo>
                  <a:lnTo>
                    <a:pt x="20425" y="7830"/>
                  </a:lnTo>
                  <a:lnTo>
                    <a:pt x="20752" y="8459"/>
                  </a:lnTo>
                  <a:lnTo>
                    <a:pt x="21078" y="9403"/>
                  </a:lnTo>
                  <a:lnTo>
                    <a:pt x="21404" y="10505"/>
                  </a:lnTo>
                  <a:lnTo>
                    <a:pt x="21600" y="11685"/>
                  </a:lnTo>
                  <a:lnTo>
                    <a:pt x="21600" y="12787"/>
                  </a:lnTo>
                  <a:lnTo>
                    <a:pt x="21339" y="13770"/>
                  </a:lnTo>
                  <a:lnTo>
                    <a:pt x="20621" y="14479"/>
                  </a:lnTo>
                  <a:lnTo>
                    <a:pt x="20817" y="14439"/>
                  </a:lnTo>
                  <a:lnTo>
                    <a:pt x="20882" y="14518"/>
                  </a:lnTo>
                  <a:lnTo>
                    <a:pt x="20752" y="14793"/>
                  </a:lnTo>
                  <a:lnTo>
                    <a:pt x="20491" y="15148"/>
                  </a:lnTo>
                  <a:lnTo>
                    <a:pt x="20099" y="15620"/>
                  </a:lnTo>
                  <a:lnTo>
                    <a:pt x="19642" y="16170"/>
                  </a:lnTo>
                  <a:lnTo>
                    <a:pt x="19055" y="16761"/>
                  </a:lnTo>
                  <a:lnTo>
                    <a:pt x="18337" y="17430"/>
                  </a:lnTo>
                  <a:lnTo>
                    <a:pt x="17489" y="18059"/>
                  </a:lnTo>
                  <a:lnTo>
                    <a:pt x="16510" y="18728"/>
                  </a:lnTo>
                  <a:lnTo>
                    <a:pt x="15401" y="19357"/>
                  </a:lnTo>
                  <a:lnTo>
                    <a:pt x="14161" y="19948"/>
                  </a:lnTo>
                  <a:lnTo>
                    <a:pt x="12856" y="20498"/>
                  </a:lnTo>
                  <a:lnTo>
                    <a:pt x="11355" y="21010"/>
                  </a:lnTo>
                  <a:lnTo>
                    <a:pt x="9723" y="21364"/>
                  </a:lnTo>
                  <a:lnTo>
                    <a:pt x="8092" y="21600"/>
                  </a:lnTo>
                  <a:lnTo>
                    <a:pt x="7309" y="21443"/>
                  </a:lnTo>
                  <a:lnTo>
                    <a:pt x="6917" y="20970"/>
                  </a:lnTo>
                  <a:lnTo>
                    <a:pt x="6526" y="20262"/>
                  </a:lnTo>
                  <a:lnTo>
                    <a:pt x="6330" y="19436"/>
                  </a:lnTo>
                  <a:lnTo>
                    <a:pt x="6265" y="18570"/>
                  </a:lnTo>
                  <a:lnTo>
                    <a:pt x="6265" y="17784"/>
                  </a:lnTo>
                  <a:lnTo>
                    <a:pt x="6265" y="17272"/>
                  </a:lnTo>
                  <a:lnTo>
                    <a:pt x="6265" y="17075"/>
                  </a:lnTo>
                  <a:lnTo>
                    <a:pt x="6917" y="13967"/>
                  </a:lnTo>
                  <a:lnTo>
                    <a:pt x="3850" y="13652"/>
                  </a:lnTo>
                  <a:lnTo>
                    <a:pt x="5351" y="9718"/>
                  </a:lnTo>
                  <a:lnTo>
                    <a:pt x="3132" y="7790"/>
                  </a:lnTo>
                  <a:lnTo>
                    <a:pt x="196" y="1066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19" name="Shape 3119"/>
            <p:cNvSpPr/>
            <p:nvPr/>
          </p:nvSpPr>
          <p:spPr>
            <a:xfrm>
              <a:off x="753904" y="396134"/>
              <a:ext cx="127131" cy="3473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621" y="8981"/>
                  </a:lnTo>
                  <a:lnTo>
                    <a:pt x="11986" y="21600"/>
                  </a:lnTo>
                  <a:lnTo>
                    <a:pt x="12236" y="21554"/>
                  </a:lnTo>
                  <a:lnTo>
                    <a:pt x="13235" y="21416"/>
                  </a:lnTo>
                  <a:lnTo>
                    <a:pt x="14483" y="21186"/>
                  </a:lnTo>
                  <a:lnTo>
                    <a:pt x="16106" y="20863"/>
                  </a:lnTo>
                  <a:lnTo>
                    <a:pt x="17729" y="20495"/>
                  </a:lnTo>
                  <a:lnTo>
                    <a:pt x="19103" y="20080"/>
                  </a:lnTo>
                  <a:lnTo>
                    <a:pt x="20476" y="19620"/>
                  </a:lnTo>
                  <a:lnTo>
                    <a:pt x="21101" y="19113"/>
                  </a:lnTo>
                  <a:lnTo>
                    <a:pt x="21600" y="18054"/>
                  </a:lnTo>
                  <a:lnTo>
                    <a:pt x="21350" y="16948"/>
                  </a:lnTo>
                  <a:lnTo>
                    <a:pt x="20851" y="16119"/>
                  </a:lnTo>
                  <a:lnTo>
                    <a:pt x="20601" y="15797"/>
                  </a:lnTo>
                  <a:lnTo>
                    <a:pt x="19977" y="14738"/>
                  </a:lnTo>
                  <a:lnTo>
                    <a:pt x="18603" y="12343"/>
                  </a:lnTo>
                  <a:lnTo>
                    <a:pt x="17355" y="9580"/>
                  </a:lnTo>
                  <a:lnTo>
                    <a:pt x="17230" y="7507"/>
                  </a:lnTo>
                  <a:lnTo>
                    <a:pt x="17230" y="6862"/>
                  </a:lnTo>
                  <a:lnTo>
                    <a:pt x="16980" y="6264"/>
                  </a:lnTo>
                  <a:lnTo>
                    <a:pt x="16231" y="5711"/>
                  </a:lnTo>
                  <a:lnTo>
                    <a:pt x="15482" y="5250"/>
                  </a:lnTo>
                  <a:lnTo>
                    <a:pt x="14733" y="4790"/>
                  </a:lnTo>
                  <a:lnTo>
                    <a:pt x="13859" y="4559"/>
                  </a:lnTo>
                  <a:lnTo>
                    <a:pt x="13235" y="4329"/>
                  </a:lnTo>
                  <a:lnTo>
                    <a:pt x="13110" y="4283"/>
                  </a:lnTo>
                  <a:lnTo>
                    <a:pt x="13609" y="507"/>
                  </a:lnTo>
                  <a:lnTo>
                    <a:pt x="7866" y="5342"/>
                  </a:lnTo>
                  <a:lnTo>
                    <a:pt x="4745" y="92"/>
                  </a:lnTo>
                  <a:lnTo>
                    <a:pt x="4370" y="3684"/>
                  </a:lnTo>
                  <a:lnTo>
                    <a:pt x="0" y="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20" name="Shape 3120"/>
            <p:cNvSpPr/>
            <p:nvPr/>
          </p:nvSpPr>
          <p:spPr>
            <a:xfrm>
              <a:off x="663731" y="663695"/>
              <a:ext cx="125651" cy="152260"/>
            </a:xfrm>
            <a:custGeom>
              <a:avLst/>
              <a:gdLst/>
              <a:ahLst/>
              <a:cxnLst>
                <a:cxn ang="0">
                  <a:pos x="wd2" y="hd2"/>
                </a:cxn>
                <a:cxn ang="5400000">
                  <a:pos x="wd2" y="hd2"/>
                </a:cxn>
                <a:cxn ang="10800000">
                  <a:pos x="wd2" y="hd2"/>
                </a:cxn>
                <a:cxn ang="16200000">
                  <a:pos x="wd2" y="hd2"/>
                </a:cxn>
              </a:cxnLst>
              <a:rect l="0" t="0" r="r" b="b"/>
              <a:pathLst>
                <a:path w="21600" h="21600" extrusionOk="0">
                  <a:moveTo>
                    <a:pt x="17743" y="419"/>
                  </a:moveTo>
                  <a:lnTo>
                    <a:pt x="8229" y="210"/>
                  </a:lnTo>
                  <a:lnTo>
                    <a:pt x="13371" y="4718"/>
                  </a:lnTo>
                  <a:lnTo>
                    <a:pt x="0" y="7445"/>
                  </a:lnTo>
                  <a:lnTo>
                    <a:pt x="2571" y="12897"/>
                  </a:lnTo>
                  <a:lnTo>
                    <a:pt x="8100" y="21600"/>
                  </a:lnTo>
                  <a:lnTo>
                    <a:pt x="20314" y="14994"/>
                  </a:lnTo>
                  <a:lnTo>
                    <a:pt x="20443" y="14470"/>
                  </a:lnTo>
                  <a:lnTo>
                    <a:pt x="20829" y="13002"/>
                  </a:lnTo>
                  <a:lnTo>
                    <a:pt x="21343" y="11010"/>
                  </a:lnTo>
                  <a:lnTo>
                    <a:pt x="21600" y="8598"/>
                  </a:lnTo>
                  <a:lnTo>
                    <a:pt x="21600" y="6082"/>
                  </a:lnTo>
                  <a:lnTo>
                    <a:pt x="21343" y="3460"/>
                  </a:lnTo>
                  <a:lnTo>
                    <a:pt x="20314" y="1468"/>
                  </a:lnTo>
                  <a:lnTo>
                    <a:pt x="18643" y="0"/>
                  </a:lnTo>
                  <a:lnTo>
                    <a:pt x="17743" y="419"/>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21" name="Shape 3121"/>
            <p:cNvSpPr/>
            <p:nvPr/>
          </p:nvSpPr>
          <p:spPr>
            <a:xfrm>
              <a:off x="682948" y="453785"/>
              <a:ext cx="109391" cy="271998"/>
            </a:xfrm>
            <a:custGeom>
              <a:avLst/>
              <a:gdLst/>
              <a:ahLst/>
              <a:cxnLst>
                <a:cxn ang="0">
                  <a:pos x="wd2" y="hd2"/>
                </a:cxn>
                <a:cxn ang="5400000">
                  <a:pos x="wd2" y="hd2"/>
                </a:cxn>
                <a:cxn ang="10800000">
                  <a:pos x="wd2" y="hd2"/>
                </a:cxn>
                <a:cxn ang="16200000">
                  <a:pos x="wd2" y="hd2"/>
                </a:cxn>
              </a:cxnLst>
              <a:rect l="0" t="0" r="r" b="b"/>
              <a:pathLst>
                <a:path w="21600" h="21600" extrusionOk="0">
                  <a:moveTo>
                    <a:pt x="12096" y="3119"/>
                  </a:moveTo>
                  <a:lnTo>
                    <a:pt x="6768" y="0"/>
                  </a:lnTo>
                  <a:lnTo>
                    <a:pt x="3456" y="2001"/>
                  </a:lnTo>
                  <a:lnTo>
                    <a:pt x="10512" y="8593"/>
                  </a:lnTo>
                  <a:lnTo>
                    <a:pt x="0" y="4650"/>
                  </a:lnTo>
                  <a:lnTo>
                    <a:pt x="288" y="7592"/>
                  </a:lnTo>
                  <a:lnTo>
                    <a:pt x="7776" y="10417"/>
                  </a:lnTo>
                  <a:lnTo>
                    <a:pt x="1728" y="10888"/>
                  </a:lnTo>
                  <a:lnTo>
                    <a:pt x="5184" y="13949"/>
                  </a:lnTo>
                  <a:lnTo>
                    <a:pt x="21600" y="21600"/>
                  </a:lnTo>
                  <a:lnTo>
                    <a:pt x="12096" y="3119"/>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22" name="Shape 3122"/>
            <p:cNvSpPr/>
            <p:nvPr/>
          </p:nvSpPr>
          <p:spPr>
            <a:xfrm>
              <a:off x="533646" y="322221"/>
              <a:ext cx="47304" cy="50261"/>
            </a:xfrm>
            <a:custGeom>
              <a:avLst/>
              <a:gdLst/>
              <a:ahLst/>
              <a:cxnLst>
                <a:cxn ang="0">
                  <a:pos x="wd2" y="hd2"/>
                </a:cxn>
                <a:cxn ang="5400000">
                  <a:pos x="wd2" y="hd2"/>
                </a:cxn>
                <a:cxn ang="10800000">
                  <a:pos x="wd2" y="hd2"/>
                </a:cxn>
                <a:cxn ang="16200000">
                  <a:pos x="wd2" y="hd2"/>
                </a:cxn>
              </a:cxnLst>
              <a:rect l="0" t="0" r="r" b="b"/>
              <a:pathLst>
                <a:path w="21600" h="21600" extrusionOk="0">
                  <a:moveTo>
                    <a:pt x="8571" y="18054"/>
                  </a:moveTo>
                  <a:lnTo>
                    <a:pt x="10971" y="18699"/>
                  </a:lnTo>
                  <a:lnTo>
                    <a:pt x="13371" y="19343"/>
                  </a:lnTo>
                  <a:lnTo>
                    <a:pt x="15429" y="20310"/>
                  </a:lnTo>
                  <a:lnTo>
                    <a:pt x="16800" y="20955"/>
                  </a:lnTo>
                  <a:lnTo>
                    <a:pt x="18514" y="21278"/>
                  </a:lnTo>
                  <a:lnTo>
                    <a:pt x="19543" y="21600"/>
                  </a:lnTo>
                  <a:lnTo>
                    <a:pt x="20571" y="21600"/>
                  </a:lnTo>
                  <a:lnTo>
                    <a:pt x="21257" y="20955"/>
                  </a:lnTo>
                  <a:lnTo>
                    <a:pt x="21600" y="18376"/>
                  </a:lnTo>
                  <a:lnTo>
                    <a:pt x="21257" y="14507"/>
                  </a:lnTo>
                  <a:lnTo>
                    <a:pt x="18857" y="10316"/>
                  </a:lnTo>
                  <a:lnTo>
                    <a:pt x="14743" y="6770"/>
                  </a:lnTo>
                  <a:lnTo>
                    <a:pt x="11314" y="3869"/>
                  </a:lnTo>
                  <a:lnTo>
                    <a:pt x="8914" y="1612"/>
                  </a:lnTo>
                  <a:lnTo>
                    <a:pt x="7886" y="0"/>
                  </a:lnTo>
                  <a:lnTo>
                    <a:pt x="6514" y="645"/>
                  </a:lnTo>
                  <a:lnTo>
                    <a:pt x="5486" y="1612"/>
                  </a:lnTo>
                  <a:lnTo>
                    <a:pt x="3771" y="3546"/>
                  </a:lnTo>
                  <a:lnTo>
                    <a:pt x="1714" y="5803"/>
                  </a:lnTo>
                  <a:lnTo>
                    <a:pt x="343" y="8382"/>
                  </a:lnTo>
                  <a:lnTo>
                    <a:pt x="0" y="11284"/>
                  </a:lnTo>
                  <a:lnTo>
                    <a:pt x="686" y="13863"/>
                  </a:lnTo>
                  <a:lnTo>
                    <a:pt x="3429" y="16119"/>
                  </a:lnTo>
                  <a:lnTo>
                    <a:pt x="8571" y="1805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23" name="Shape 3123"/>
            <p:cNvSpPr/>
            <p:nvPr/>
          </p:nvSpPr>
          <p:spPr>
            <a:xfrm>
              <a:off x="545471" y="239441"/>
              <a:ext cx="88696" cy="109391"/>
            </a:xfrm>
            <a:custGeom>
              <a:avLst/>
              <a:gdLst/>
              <a:ahLst/>
              <a:cxnLst>
                <a:cxn ang="0">
                  <a:pos x="wd2" y="hd2"/>
                </a:cxn>
                <a:cxn ang="5400000">
                  <a:pos x="wd2" y="hd2"/>
                </a:cxn>
                <a:cxn ang="10800000">
                  <a:pos x="wd2" y="hd2"/>
                </a:cxn>
                <a:cxn ang="16200000">
                  <a:pos x="wd2" y="hd2"/>
                </a:cxn>
              </a:cxnLst>
              <a:rect l="0" t="0" r="r" b="b"/>
              <a:pathLst>
                <a:path w="21600" h="21600" extrusionOk="0">
                  <a:moveTo>
                    <a:pt x="0" y="20860"/>
                  </a:moveTo>
                  <a:lnTo>
                    <a:pt x="183" y="20712"/>
                  </a:lnTo>
                  <a:lnTo>
                    <a:pt x="549" y="20121"/>
                  </a:lnTo>
                  <a:lnTo>
                    <a:pt x="732" y="19233"/>
                  </a:lnTo>
                  <a:lnTo>
                    <a:pt x="1098" y="18197"/>
                  </a:lnTo>
                  <a:lnTo>
                    <a:pt x="1831" y="17162"/>
                  </a:lnTo>
                  <a:lnTo>
                    <a:pt x="4027" y="14942"/>
                  </a:lnTo>
                  <a:lnTo>
                    <a:pt x="7139" y="12132"/>
                  </a:lnTo>
                  <a:lnTo>
                    <a:pt x="10800" y="9025"/>
                  </a:lnTo>
                  <a:lnTo>
                    <a:pt x="14278" y="5770"/>
                  </a:lnTo>
                  <a:lnTo>
                    <a:pt x="17756" y="3107"/>
                  </a:lnTo>
                  <a:lnTo>
                    <a:pt x="19953" y="1036"/>
                  </a:lnTo>
                  <a:lnTo>
                    <a:pt x="21234" y="0"/>
                  </a:lnTo>
                  <a:lnTo>
                    <a:pt x="21600" y="148"/>
                  </a:lnTo>
                  <a:lnTo>
                    <a:pt x="21600" y="1036"/>
                  </a:lnTo>
                  <a:lnTo>
                    <a:pt x="21600" y="2219"/>
                  </a:lnTo>
                  <a:lnTo>
                    <a:pt x="21417" y="2663"/>
                  </a:lnTo>
                  <a:lnTo>
                    <a:pt x="2197" y="21600"/>
                  </a:lnTo>
                  <a:lnTo>
                    <a:pt x="366" y="21600"/>
                  </a:lnTo>
                  <a:lnTo>
                    <a:pt x="0" y="2086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24" name="Shape 3124"/>
            <p:cNvSpPr/>
            <p:nvPr/>
          </p:nvSpPr>
          <p:spPr>
            <a:xfrm>
              <a:off x="541037" y="342900"/>
              <a:ext cx="29566" cy="23652"/>
            </a:xfrm>
            <a:custGeom>
              <a:avLst/>
              <a:gdLst/>
              <a:ahLst/>
              <a:cxnLst>
                <a:cxn ang="0">
                  <a:pos x="wd2" y="hd2"/>
                </a:cxn>
                <a:cxn ang="5400000">
                  <a:pos x="wd2" y="hd2"/>
                </a:cxn>
                <a:cxn ang="10800000">
                  <a:pos x="wd2" y="hd2"/>
                </a:cxn>
                <a:cxn ang="16200000">
                  <a:pos x="wd2" y="hd2"/>
                </a:cxn>
              </a:cxnLst>
              <a:rect l="0" t="0" r="r" b="b"/>
              <a:pathLst>
                <a:path w="21600" h="21600" extrusionOk="0">
                  <a:moveTo>
                    <a:pt x="13846" y="5574"/>
                  </a:moveTo>
                  <a:lnTo>
                    <a:pt x="17169" y="10452"/>
                  </a:lnTo>
                  <a:lnTo>
                    <a:pt x="19938" y="14632"/>
                  </a:lnTo>
                  <a:lnTo>
                    <a:pt x="21600" y="18813"/>
                  </a:lnTo>
                  <a:lnTo>
                    <a:pt x="21600" y="20903"/>
                  </a:lnTo>
                  <a:lnTo>
                    <a:pt x="20492" y="21600"/>
                  </a:lnTo>
                  <a:lnTo>
                    <a:pt x="17723" y="20903"/>
                  </a:lnTo>
                  <a:lnTo>
                    <a:pt x="13846" y="19510"/>
                  </a:lnTo>
                  <a:lnTo>
                    <a:pt x="9415" y="16723"/>
                  </a:lnTo>
                  <a:lnTo>
                    <a:pt x="4985" y="13935"/>
                  </a:lnTo>
                  <a:lnTo>
                    <a:pt x="1662" y="10452"/>
                  </a:lnTo>
                  <a:lnTo>
                    <a:pt x="554" y="6968"/>
                  </a:lnTo>
                  <a:lnTo>
                    <a:pt x="0" y="5574"/>
                  </a:lnTo>
                  <a:lnTo>
                    <a:pt x="1108" y="2787"/>
                  </a:lnTo>
                  <a:lnTo>
                    <a:pt x="3877" y="0"/>
                  </a:lnTo>
                  <a:lnTo>
                    <a:pt x="7754" y="0"/>
                  </a:lnTo>
                  <a:lnTo>
                    <a:pt x="13846" y="55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25" name="Shape 3125"/>
            <p:cNvSpPr/>
            <p:nvPr/>
          </p:nvSpPr>
          <p:spPr>
            <a:xfrm>
              <a:off x="0" y="422742"/>
              <a:ext cx="662254" cy="342901"/>
            </a:xfrm>
            <a:custGeom>
              <a:avLst/>
              <a:gdLst/>
              <a:ahLst/>
              <a:cxnLst>
                <a:cxn ang="0">
                  <a:pos x="wd2" y="hd2"/>
                </a:cxn>
                <a:cxn ang="5400000">
                  <a:pos x="wd2" y="hd2"/>
                </a:cxn>
                <a:cxn ang="10800000">
                  <a:pos x="wd2" y="hd2"/>
                </a:cxn>
                <a:cxn ang="16200000">
                  <a:pos x="wd2" y="hd2"/>
                </a:cxn>
              </a:cxnLst>
              <a:rect l="0" t="0" r="r" b="b"/>
              <a:pathLst>
                <a:path w="21600" h="21600" extrusionOk="0">
                  <a:moveTo>
                    <a:pt x="193" y="2426"/>
                  </a:moveTo>
                  <a:lnTo>
                    <a:pt x="17039" y="0"/>
                  </a:lnTo>
                  <a:lnTo>
                    <a:pt x="19187" y="3639"/>
                  </a:lnTo>
                  <a:lnTo>
                    <a:pt x="19162" y="6765"/>
                  </a:lnTo>
                  <a:lnTo>
                    <a:pt x="21600" y="11103"/>
                  </a:lnTo>
                  <a:lnTo>
                    <a:pt x="21455" y="16562"/>
                  </a:lnTo>
                  <a:lnTo>
                    <a:pt x="748" y="21600"/>
                  </a:lnTo>
                  <a:lnTo>
                    <a:pt x="0" y="10543"/>
                  </a:lnTo>
                  <a:lnTo>
                    <a:pt x="193" y="2426"/>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26" name="Shape 3126"/>
            <p:cNvSpPr/>
            <p:nvPr/>
          </p:nvSpPr>
          <p:spPr>
            <a:xfrm>
              <a:off x="25130" y="440482"/>
              <a:ext cx="538082" cy="88901"/>
            </a:xfrm>
            <a:custGeom>
              <a:avLst/>
              <a:gdLst/>
              <a:ahLst/>
              <a:cxnLst>
                <a:cxn ang="0">
                  <a:pos x="wd2" y="hd2"/>
                </a:cxn>
                <a:cxn ang="5400000">
                  <a:pos x="wd2" y="hd2"/>
                </a:cxn>
                <a:cxn ang="10800000">
                  <a:pos x="wd2" y="hd2"/>
                </a:cxn>
                <a:cxn ang="16200000">
                  <a:pos x="wd2" y="hd2"/>
                </a:cxn>
              </a:cxnLst>
              <a:rect l="0" t="0" r="r" b="b"/>
              <a:pathLst>
                <a:path w="21600" h="21600" extrusionOk="0">
                  <a:moveTo>
                    <a:pt x="356" y="21600"/>
                  </a:moveTo>
                  <a:lnTo>
                    <a:pt x="0" y="9180"/>
                  </a:lnTo>
                  <a:lnTo>
                    <a:pt x="19375" y="0"/>
                  </a:lnTo>
                  <a:lnTo>
                    <a:pt x="21600" y="10980"/>
                  </a:lnTo>
                  <a:lnTo>
                    <a:pt x="13530" y="14760"/>
                  </a:lnTo>
                  <a:lnTo>
                    <a:pt x="12373" y="7380"/>
                  </a:lnTo>
                  <a:lnTo>
                    <a:pt x="2255" y="12060"/>
                  </a:lnTo>
                  <a:lnTo>
                    <a:pt x="2581" y="20160"/>
                  </a:lnTo>
                  <a:lnTo>
                    <a:pt x="356"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27" name="Shape 3127"/>
            <p:cNvSpPr/>
            <p:nvPr/>
          </p:nvSpPr>
          <p:spPr>
            <a:xfrm>
              <a:off x="362170" y="498133"/>
              <a:ext cx="205478" cy="56175"/>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390" y="21600"/>
                  </a:lnTo>
                  <a:lnTo>
                    <a:pt x="21600" y="13465"/>
                  </a:lnTo>
                  <a:lnTo>
                    <a:pt x="21210" y="0"/>
                  </a:lnTo>
                  <a:lnTo>
                    <a:pt x="0"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28" name="Shape 3128"/>
            <p:cNvSpPr/>
            <p:nvPr/>
          </p:nvSpPr>
          <p:spPr>
            <a:xfrm>
              <a:off x="38434" y="538045"/>
              <a:ext cx="57653" cy="50261"/>
            </a:xfrm>
            <a:custGeom>
              <a:avLst/>
              <a:gdLst/>
              <a:ahLst/>
              <a:cxnLst>
                <a:cxn ang="0">
                  <a:pos x="wd2" y="hd2"/>
                </a:cxn>
                <a:cxn ang="5400000">
                  <a:pos x="wd2" y="hd2"/>
                </a:cxn>
                <a:cxn ang="10800000">
                  <a:pos x="wd2" y="hd2"/>
                </a:cxn>
                <a:cxn ang="16200000">
                  <a:pos x="wd2" y="hd2"/>
                </a:cxn>
              </a:cxnLst>
              <a:rect l="0" t="0" r="r" b="b"/>
              <a:pathLst>
                <a:path w="21600" h="21600" extrusionOk="0">
                  <a:moveTo>
                    <a:pt x="0" y="1271"/>
                  </a:moveTo>
                  <a:lnTo>
                    <a:pt x="19385" y="0"/>
                  </a:lnTo>
                  <a:lnTo>
                    <a:pt x="21600" y="20329"/>
                  </a:lnTo>
                  <a:lnTo>
                    <a:pt x="1108" y="21600"/>
                  </a:lnTo>
                  <a:lnTo>
                    <a:pt x="0" y="12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29" name="Shape 3129"/>
            <p:cNvSpPr/>
            <p:nvPr/>
          </p:nvSpPr>
          <p:spPr>
            <a:xfrm>
              <a:off x="131564" y="532133"/>
              <a:ext cx="223215" cy="53217"/>
            </a:xfrm>
            <a:custGeom>
              <a:avLst/>
              <a:gdLst/>
              <a:ahLst/>
              <a:cxnLst>
                <a:cxn ang="0">
                  <a:pos x="wd2" y="hd2"/>
                </a:cxn>
                <a:cxn ang="5400000">
                  <a:pos x="wd2" y="hd2"/>
                </a:cxn>
                <a:cxn ang="10800000">
                  <a:pos x="wd2" y="hd2"/>
                </a:cxn>
                <a:cxn ang="16200000">
                  <a:pos x="wd2" y="hd2"/>
                </a:cxn>
              </a:cxnLst>
              <a:rect l="0" t="0" r="r" b="b"/>
              <a:pathLst>
                <a:path w="21600" h="21600" extrusionOk="0">
                  <a:moveTo>
                    <a:pt x="0" y="5780"/>
                  </a:moveTo>
                  <a:lnTo>
                    <a:pt x="1645" y="21600"/>
                  </a:lnTo>
                  <a:lnTo>
                    <a:pt x="21600" y="13994"/>
                  </a:lnTo>
                  <a:lnTo>
                    <a:pt x="18954" y="0"/>
                  </a:lnTo>
                  <a:lnTo>
                    <a:pt x="0" y="57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30" name="Shape 3130"/>
            <p:cNvSpPr/>
            <p:nvPr/>
          </p:nvSpPr>
          <p:spPr>
            <a:xfrm>
              <a:off x="41390" y="597175"/>
              <a:ext cx="72435" cy="59132"/>
            </a:xfrm>
            <a:custGeom>
              <a:avLst/>
              <a:gdLst/>
              <a:ahLst/>
              <a:cxnLst>
                <a:cxn ang="0">
                  <a:pos x="wd2" y="hd2"/>
                </a:cxn>
                <a:cxn ang="5400000">
                  <a:pos x="wd2" y="hd2"/>
                </a:cxn>
                <a:cxn ang="10800000">
                  <a:pos x="wd2" y="hd2"/>
                </a:cxn>
                <a:cxn ang="16200000">
                  <a:pos x="wd2" y="hd2"/>
                </a:cxn>
              </a:cxnLst>
              <a:rect l="0" t="0" r="r" b="b"/>
              <a:pathLst>
                <a:path w="21600" h="21600" extrusionOk="0">
                  <a:moveTo>
                    <a:pt x="0" y="1080"/>
                  </a:moveTo>
                  <a:lnTo>
                    <a:pt x="2865" y="21600"/>
                  </a:lnTo>
                  <a:lnTo>
                    <a:pt x="21600" y="19980"/>
                  </a:lnTo>
                  <a:lnTo>
                    <a:pt x="16310" y="0"/>
                  </a:lnTo>
                  <a:lnTo>
                    <a:pt x="0" y="10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31" name="Shape 3131"/>
            <p:cNvSpPr/>
            <p:nvPr/>
          </p:nvSpPr>
          <p:spPr>
            <a:xfrm>
              <a:off x="54695" y="657783"/>
              <a:ext cx="65044" cy="76869"/>
            </a:xfrm>
            <a:custGeom>
              <a:avLst/>
              <a:gdLst/>
              <a:ahLst/>
              <a:cxnLst>
                <a:cxn ang="0">
                  <a:pos x="wd2" y="hd2"/>
                </a:cxn>
                <a:cxn ang="5400000">
                  <a:pos x="wd2" y="hd2"/>
                </a:cxn>
                <a:cxn ang="10800000">
                  <a:pos x="wd2" y="hd2"/>
                </a:cxn>
                <a:cxn ang="16200000">
                  <a:pos x="wd2" y="hd2"/>
                </a:cxn>
              </a:cxnLst>
              <a:rect l="0" t="0" r="r" b="b"/>
              <a:pathLst>
                <a:path w="21600" h="21600" extrusionOk="0">
                  <a:moveTo>
                    <a:pt x="0" y="1646"/>
                  </a:moveTo>
                  <a:lnTo>
                    <a:pt x="993" y="21600"/>
                  </a:lnTo>
                  <a:lnTo>
                    <a:pt x="21600" y="19749"/>
                  </a:lnTo>
                  <a:lnTo>
                    <a:pt x="20607" y="0"/>
                  </a:lnTo>
                  <a:lnTo>
                    <a:pt x="0" y="1646"/>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32" name="Shape 3132"/>
            <p:cNvSpPr/>
            <p:nvPr/>
          </p:nvSpPr>
          <p:spPr>
            <a:xfrm>
              <a:off x="419821" y="604566"/>
              <a:ext cx="212868" cy="82783"/>
            </a:xfrm>
            <a:custGeom>
              <a:avLst/>
              <a:gdLst/>
              <a:ahLst/>
              <a:cxnLst>
                <a:cxn ang="0">
                  <a:pos x="wd2" y="hd2"/>
                </a:cxn>
                <a:cxn ang="5400000">
                  <a:pos x="wd2" y="hd2"/>
                </a:cxn>
                <a:cxn ang="10800000">
                  <a:pos x="wd2" y="hd2"/>
                </a:cxn>
                <a:cxn ang="16200000">
                  <a:pos x="wd2" y="hd2"/>
                </a:cxn>
              </a:cxnLst>
              <a:rect l="0" t="0" r="r" b="b"/>
              <a:pathLst>
                <a:path w="21600" h="21600" extrusionOk="0">
                  <a:moveTo>
                    <a:pt x="0" y="5838"/>
                  </a:moveTo>
                  <a:lnTo>
                    <a:pt x="151" y="21600"/>
                  </a:lnTo>
                  <a:lnTo>
                    <a:pt x="21449" y="16151"/>
                  </a:lnTo>
                  <a:lnTo>
                    <a:pt x="21600" y="0"/>
                  </a:lnTo>
                  <a:lnTo>
                    <a:pt x="0" y="583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33" name="Shape 3133"/>
            <p:cNvSpPr/>
            <p:nvPr/>
          </p:nvSpPr>
          <p:spPr>
            <a:xfrm>
              <a:off x="19217" y="490742"/>
              <a:ext cx="26609" cy="235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173" y="4008"/>
                  </a:lnTo>
                  <a:lnTo>
                    <a:pt x="8757" y="9034"/>
                  </a:lnTo>
                  <a:lnTo>
                    <a:pt x="19849" y="15487"/>
                  </a:lnTo>
                  <a:lnTo>
                    <a:pt x="21600" y="21600"/>
                  </a:lnTo>
                  <a:lnTo>
                    <a:pt x="4086" y="917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34" name="Shape 3134"/>
            <p:cNvSpPr/>
            <p:nvPr/>
          </p:nvSpPr>
          <p:spPr>
            <a:xfrm>
              <a:off x="97564" y="481873"/>
              <a:ext cx="230607" cy="54695"/>
            </a:xfrm>
            <a:custGeom>
              <a:avLst/>
              <a:gdLst/>
              <a:ahLst/>
              <a:cxnLst>
                <a:cxn ang="0">
                  <a:pos x="wd2" y="hd2"/>
                </a:cxn>
                <a:cxn ang="5400000">
                  <a:pos x="wd2" y="hd2"/>
                </a:cxn>
                <a:cxn ang="10800000">
                  <a:pos x="wd2" y="hd2"/>
                </a:cxn>
                <a:cxn ang="16200000">
                  <a:pos x="wd2" y="hd2"/>
                </a:cxn>
              </a:cxnLst>
              <a:rect l="0" t="0" r="r" b="b"/>
              <a:pathLst>
                <a:path w="21600" h="21600" extrusionOk="0">
                  <a:moveTo>
                    <a:pt x="0" y="7297"/>
                  </a:moveTo>
                  <a:lnTo>
                    <a:pt x="2838" y="21600"/>
                  </a:lnTo>
                  <a:lnTo>
                    <a:pt x="21600" y="15470"/>
                  </a:lnTo>
                  <a:lnTo>
                    <a:pt x="21462" y="0"/>
                  </a:lnTo>
                  <a:lnTo>
                    <a:pt x="0" y="729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35" name="Shape 3135"/>
            <p:cNvSpPr/>
            <p:nvPr/>
          </p:nvSpPr>
          <p:spPr>
            <a:xfrm>
              <a:off x="384342" y="577958"/>
              <a:ext cx="237999" cy="42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59" y="21600"/>
                  </a:lnTo>
                  <a:lnTo>
                    <a:pt x="21600" y="7821"/>
                  </a:lnTo>
                  <a:lnTo>
                    <a:pt x="3230" y="17131"/>
                  </a:lnTo>
                  <a:lnTo>
                    <a:pt x="0" y="0"/>
                  </a:lnTo>
                  <a:close/>
                </a:path>
              </a:pathLst>
            </a:custGeom>
            <a:solidFill>
              <a:srgbClr val="E4DBBF"/>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36" name="Shape 3136"/>
            <p:cNvSpPr/>
            <p:nvPr/>
          </p:nvSpPr>
          <p:spPr>
            <a:xfrm>
              <a:off x="419821" y="575001"/>
              <a:ext cx="12701" cy="903"/>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7743" y="0"/>
                  </a:lnTo>
                  <a:lnTo>
                    <a:pt x="0" y="9257"/>
                  </a:lnTo>
                  <a:lnTo>
                    <a:pt x="3857"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3137" name="Shape 3137"/>
            <p:cNvSpPr/>
            <p:nvPr/>
          </p:nvSpPr>
          <p:spPr>
            <a:xfrm>
              <a:off x="443473" y="573524"/>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4400"/>
                  </a:moveTo>
                  <a:lnTo>
                    <a:pt x="19200" y="0"/>
                  </a:lnTo>
                  <a:lnTo>
                    <a:pt x="0" y="3600"/>
                  </a:lnTo>
                  <a:lnTo>
                    <a:pt x="3200" y="21600"/>
                  </a:lnTo>
                  <a:lnTo>
                    <a:pt x="21600" y="1440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3138" name="Shape 3138"/>
            <p:cNvSpPr/>
            <p:nvPr/>
          </p:nvSpPr>
          <p:spPr>
            <a:xfrm>
              <a:off x="511472" y="577958"/>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8400" y="0"/>
                  </a:lnTo>
                  <a:lnTo>
                    <a:pt x="0" y="6171"/>
                  </a:lnTo>
                  <a:lnTo>
                    <a:pt x="3200"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3139" name="Shape 3139"/>
            <p:cNvSpPr/>
            <p:nvPr/>
          </p:nvSpPr>
          <p:spPr>
            <a:xfrm>
              <a:off x="536603" y="576480"/>
              <a:ext cx="12701" cy="382"/>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lnTo>
                    <a:pt x="17743" y="0"/>
                  </a:lnTo>
                  <a:lnTo>
                    <a:pt x="0" y="4320"/>
                  </a:lnTo>
                  <a:lnTo>
                    <a:pt x="3857" y="21600"/>
                  </a:lnTo>
                  <a:lnTo>
                    <a:pt x="21600" y="1728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3140" name="Shape 3140"/>
            <p:cNvSpPr/>
            <p:nvPr/>
          </p:nvSpPr>
          <p:spPr>
            <a:xfrm>
              <a:off x="88694" y="467090"/>
              <a:ext cx="470082" cy="34001"/>
            </a:xfrm>
            <a:custGeom>
              <a:avLst/>
              <a:gdLst/>
              <a:ahLst/>
              <a:cxnLst>
                <a:cxn ang="0">
                  <a:pos x="wd2" y="hd2"/>
                </a:cxn>
                <a:cxn ang="5400000">
                  <a:pos x="wd2" y="hd2"/>
                </a:cxn>
                <a:cxn ang="10800000">
                  <a:pos x="wd2" y="hd2"/>
                </a:cxn>
                <a:cxn ang="16200000">
                  <a:pos x="wd2" y="hd2"/>
                </a:cxn>
              </a:cxnLst>
              <a:rect l="0" t="0" r="r" b="b"/>
              <a:pathLst>
                <a:path w="21600" h="21600" extrusionOk="0">
                  <a:moveTo>
                    <a:pt x="0" y="14880"/>
                  </a:moveTo>
                  <a:lnTo>
                    <a:pt x="11174" y="2880"/>
                  </a:lnTo>
                  <a:lnTo>
                    <a:pt x="12566" y="21600"/>
                  </a:lnTo>
                  <a:lnTo>
                    <a:pt x="21600" y="12480"/>
                  </a:lnTo>
                  <a:lnTo>
                    <a:pt x="21532" y="12480"/>
                  </a:lnTo>
                  <a:lnTo>
                    <a:pt x="21260" y="12960"/>
                  </a:lnTo>
                  <a:lnTo>
                    <a:pt x="20853" y="12960"/>
                  </a:lnTo>
                  <a:lnTo>
                    <a:pt x="20309" y="13440"/>
                  </a:lnTo>
                  <a:lnTo>
                    <a:pt x="19698" y="13920"/>
                  </a:lnTo>
                  <a:lnTo>
                    <a:pt x="18985" y="14400"/>
                  </a:lnTo>
                  <a:lnTo>
                    <a:pt x="18238" y="14880"/>
                  </a:lnTo>
                  <a:lnTo>
                    <a:pt x="17457" y="15360"/>
                  </a:lnTo>
                  <a:lnTo>
                    <a:pt x="16675" y="16320"/>
                  </a:lnTo>
                  <a:lnTo>
                    <a:pt x="15894" y="16800"/>
                  </a:lnTo>
                  <a:lnTo>
                    <a:pt x="15147" y="17280"/>
                  </a:lnTo>
                  <a:lnTo>
                    <a:pt x="14468" y="17760"/>
                  </a:lnTo>
                  <a:lnTo>
                    <a:pt x="13891" y="17760"/>
                  </a:lnTo>
                  <a:lnTo>
                    <a:pt x="13415" y="17760"/>
                  </a:lnTo>
                  <a:lnTo>
                    <a:pt x="13109" y="17760"/>
                  </a:lnTo>
                  <a:lnTo>
                    <a:pt x="12906" y="17280"/>
                  </a:lnTo>
                  <a:lnTo>
                    <a:pt x="12702" y="16320"/>
                  </a:lnTo>
                  <a:lnTo>
                    <a:pt x="12498" y="13440"/>
                  </a:lnTo>
                  <a:lnTo>
                    <a:pt x="12294" y="10560"/>
                  </a:lnTo>
                  <a:lnTo>
                    <a:pt x="12057" y="7680"/>
                  </a:lnTo>
                  <a:lnTo>
                    <a:pt x="11853" y="5280"/>
                  </a:lnTo>
                  <a:lnTo>
                    <a:pt x="11683" y="2400"/>
                  </a:lnTo>
                  <a:lnTo>
                    <a:pt x="11615" y="480"/>
                  </a:lnTo>
                  <a:lnTo>
                    <a:pt x="11581" y="0"/>
                  </a:lnTo>
                  <a:lnTo>
                    <a:pt x="0" y="148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41" name="Shape 3141"/>
            <p:cNvSpPr/>
            <p:nvPr/>
          </p:nvSpPr>
          <p:spPr>
            <a:xfrm>
              <a:off x="29565" y="483350"/>
              <a:ext cx="59131" cy="45827"/>
            </a:xfrm>
            <a:custGeom>
              <a:avLst/>
              <a:gdLst/>
              <a:ahLst/>
              <a:cxnLst>
                <a:cxn ang="0">
                  <a:pos x="wd2" y="hd2"/>
                </a:cxn>
                <a:cxn ang="5400000">
                  <a:pos x="wd2" y="hd2"/>
                </a:cxn>
                <a:cxn ang="10800000">
                  <a:pos x="wd2" y="hd2"/>
                </a:cxn>
                <a:cxn ang="16200000">
                  <a:pos x="wd2" y="hd2"/>
                </a:cxn>
              </a:cxnLst>
              <a:rect l="0" t="0" r="r" b="b"/>
              <a:pathLst>
                <a:path w="21600" h="21600" extrusionOk="0">
                  <a:moveTo>
                    <a:pt x="21600" y="20892"/>
                  </a:moveTo>
                  <a:lnTo>
                    <a:pt x="3467" y="21600"/>
                  </a:lnTo>
                  <a:lnTo>
                    <a:pt x="0" y="0"/>
                  </a:lnTo>
                  <a:lnTo>
                    <a:pt x="533" y="2833"/>
                  </a:lnTo>
                  <a:lnTo>
                    <a:pt x="1867" y="8498"/>
                  </a:lnTo>
                  <a:lnTo>
                    <a:pt x="3733" y="14872"/>
                  </a:lnTo>
                  <a:lnTo>
                    <a:pt x="5333" y="18059"/>
                  </a:lnTo>
                  <a:lnTo>
                    <a:pt x="6400" y="18413"/>
                  </a:lnTo>
                  <a:lnTo>
                    <a:pt x="8267" y="18767"/>
                  </a:lnTo>
                  <a:lnTo>
                    <a:pt x="11200" y="19121"/>
                  </a:lnTo>
                  <a:lnTo>
                    <a:pt x="13867" y="19475"/>
                  </a:lnTo>
                  <a:lnTo>
                    <a:pt x="17067" y="20184"/>
                  </a:lnTo>
                  <a:lnTo>
                    <a:pt x="19200" y="20538"/>
                  </a:lnTo>
                  <a:lnTo>
                    <a:pt x="21067" y="20892"/>
                  </a:lnTo>
                  <a:lnTo>
                    <a:pt x="21600" y="20892"/>
                  </a:lnTo>
                  <a:close/>
                </a:path>
              </a:pathLst>
            </a:custGeom>
            <a:solidFill>
              <a:srgbClr val="F0F4DB"/>
            </a:solidFill>
            <a:ln w="9525" cap="flat">
              <a:noFill/>
              <a:round/>
            </a:ln>
            <a:effectLst/>
          </p:spPr>
          <p:txBody>
            <a:bodyPr wrap="square" lIns="0" tIns="0" rIns="0" bIns="0" numCol="1" anchor="t">
              <a:noAutofit/>
            </a:bodyPr>
            <a:lstStyle/>
            <a:p>
              <a:pPr lvl="0" defTabSz="647700">
                <a:defRPr sz="1400"/>
              </a:pPr>
              <a:endParaRPr/>
            </a:p>
          </p:txBody>
        </p:sp>
        <p:sp>
          <p:nvSpPr>
            <p:cNvPr id="3142" name="Shape 3142"/>
            <p:cNvSpPr/>
            <p:nvPr/>
          </p:nvSpPr>
          <p:spPr>
            <a:xfrm>
              <a:off x="586862" y="359178"/>
              <a:ext cx="611994" cy="419101"/>
            </a:xfrm>
            <a:custGeom>
              <a:avLst/>
              <a:gdLst/>
              <a:ahLst/>
              <a:cxnLst>
                <a:cxn ang="0">
                  <a:pos x="wd2" y="hd2"/>
                </a:cxn>
                <a:cxn ang="5400000">
                  <a:pos x="wd2" y="hd2"/>
                </a:cxn>
                <a:cxn ang="10800000">
                  <a:pos x="wd2" y="hd2"/>
                </a:cxn>
                <a:cxn ang="16200000">
                  <a:pos x="wd2" y="hd2"/>
                </a:cxn>
              </a:cxnLst>
              <a:rect l="0" t="0" r="r" b="b"/>
              <a:pathLst>
                <a:path w="21600" h="21600" extrusionOk="0">
                  <a:moveTo>
                    <a:pt x="18991" y="0"/>
                  </a:moveTo>
                  <a:lnTo>
                    <a:pt x="16800" y="10938"/>
                  </a:lnTo>
                  <a:lnTo>
                    <a:pt x="14948" y="12315"/>
                  </a:lnTo>
                  <a:lnTo>
                    <a:pt x="9835" y="11921"/>
                  </a:lnTo>
                  <a:lnTo>
                    <a:pt x="8087" y="12826"/>
                  </a:lnTo>
                  <a:lnTo>
                    <a:pt x="4748" y="12039"/>
                  </a:lnTo>
                  <a:lnTo>
                    <a:pt x="2791" y="12472"/>
                  </a:lnTo>
                  <a:lnTo>
                    <a:pt x="1748" y="13928"/>
                  </a:lnTo>
                  <a:lnTo>
                    <a:pt x="652" y="16131"/>
                  </a:lnTo>
                  <a:lnTo>
                    <a:pt x="0" y="19515"/>
                  </a:lnTo>
                  <a:lnTo>
                    <a:pt x="0" y="19554"/>
                  </a:lnTo>
                  <a:lnTo>
                    <a:pt x="26" y="19633"/>
                  </a:lnTo>
                  <a:lnTo>
                    <a:pt x="130" y="19711"/>
                  </a:lnTo>
                  <a:lnTo>
                    <a:pt x="209" y="19790"/>
                  </a:lnTo>
                  <a:lnTo>
                    <a:pt x="365" y="19830"/>
                  </a:lnTo>
                  <a:lnTo>
                    <a:pt x="548" y="19908"/>
                  </a:lnTo>
                  <a:lnTo>
                    <a:pt x="809" y="19790"/>
                  </a:lnTo>
                  <a:lnTo>
                    <a:pt x="1122" y="19672"/>
                  </a:lnTo>
                  <a:lnTo>
                    <a:pt x="1435" y="19357"/>
                  </a:lnTo>
                  <a:lnTo>
                    <a:pt x="1722" y="18964"/>
                  </a:lnTo>
                  <a:lnTo>
                    <a:pt x="1878" y="18728"/>
                  </a:lnTo>
                  <a:lnTo>
                    <a:pt x="1930" y="18570"/>
                  </a:lnTo>
                  <a:lnTo>
                    <a:pt x="2009" y="18767"/>
                  </a:lnTo>
                  <a:lnTo>
                    <a:pt x="2217" y="19082"/>
                  </a:lnTo>
                  <a:lnTo>
                    <a:pt x="2504" y="19357"/>
                  </a:lnTo>
                  <a:lnTo>
                    <a:pt x="2791" y="19357"/>
                  </a:lnTo>
                  <a:lnTo>
                    <a:pt x="2922" y="19672"/>
                  </a:lnTo>
                  <a:lnTo>
                    <a:pt x="3104" y="19790"/>
                  </a:lnTo>
                  <a:lnTo>
                    <a:pt x="3261" y="19790"/>
                  </a:lnTo>
                  <a:lnTo>
                    <a:pt x="3313" y="19751"/>
                  </a:lnTo>
                  <a:lnTo>
                    <a:pt x="3365" y="19751"/>
                  </a:lnTo>
                  <a:lnTo>
                    <a:pt x="3496" y="19711"/>
                  </a:lnTo>
                  <a:lnTo>
                    <a:pt x="3704" y="19633"/>
                  </a:lnTo>
                  <a:lnTo>
                    <a:pt x="3965" y="19515"/>
                  </a:lnTo>
                  <a:lnTo>
                    <a:pt x="4278" y="19357"/>
                  </a:lnTo>
                  <a:lnTo>
                    <a:pt x="4591" y="19161"/>
                  </a:lnTo>
                  <a:lnTo>
                    <a:pt x="4930" y="18925"/>
                  </a:lnTo>
                  <a:lnTo>
                    <a:pt x="5243" y="18610"/>
                  </a:lnTo>
                  <a:lnTo>
                    <a:pt x="5348" y="18452"/>
                  </a:lnTo>
                  <a:lnTo>
                    <a:pt x="5452" y="18216"/>
                  </a:lnTo>
                  <a:lnTo>
                    <a:pt x="5530" y="18020"/>
                  </a:lnTo>
                  <a:lnTo>
                    <a:pt x="5661" y="17862"/>
                  </a:lnTo>
                  <a:lnTo>
                    <a:pt x="5870" y="17705"/>
                  </a:lnTo>
                  <a:lnTo>
                    <a:pt x="6130" y="17626"/>
                  </a:lnTo>
                  <a:lnTo>
                    <a:pt x="6443" y="17626"/>
                  </a:lnTo>
                  <a:lnTo>
                    <a:pt x="6730" y="17626"/>
                  </a:lnTo>
                  <a:lnTo>
                    <a:pt x="7017" y="17705"/>
                  </a:lnTo>
                  <a:lnTo>
                    <a:pt x="7226" y="17744"/>
                  </a:lnTo>
                  <a:lnTo>
                    <a:pt x="7357" y="17862"/>
                  </a:lnTo>
                  <a:lnTo>
                    <a:pt x="7435" y="17862"/>
                  </a:lnTo>
                  <a:lnTo>
                    <a:pt x="8974" y="21600"/>
                  </a:lnTo>
                  <a:lnTo>
                    <a:pt x="21600" y="16643"/>
                  </a:lnTo>
                  <a:lnTo>
                    <a:pt x="18991"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43" name="Shape 3143"/>
            <p:cNvSpPr/>
            <p:nvPr/>
          </p:nvSpPr>
          <p:spPr>
            <a:xfrm>
              <a:off x="841120" y="0"/>
              <a:ext cx="672603" cy="876599"/>
            </a:xfrm>
            <a:custGeom>
              <a:avLst/>
              <a:gdLst/>
              <a:ahLst/>
              <a:cxnLst>
                <a:cxn ang="0">
                  <a:pos x="wd2" y="hd2"/>
                </a:cxn>
                <a:cxn ang="5400000">
                  <a:pos x="wd2" y="hd2"/>
                </a:cxn>
                <a:cxn ang="10800000">
                  <a:pos x="wd2" y="hd2"/>
                </a:cxn>
                <a:cxn ang="16200000">
                  <a:pos x="wd2" y="hd2"/>
                </a:cxn>
              </a:cxnLst>
              <a:rect l="0" t="0" r="r" b="b"/>
              <a:pathLst>
                <a:path w="21600" h="21600" extrusionOk="0">
                  <a:moveTo>
                    <a:pt x="20032" y="20052"/>
                  </a:moveTo>
                  <a:lnTo>
                    <a:pt x="20626" y="18923"/>
                  </a:lnTo>
                  <a:lnTo>
                    <a:pt x="21600" y="18522"/>
                  </a:lnTo>
                  <a:lnTo>
                    <a:pt x="21030" y="12749"/>
                  </a:lnTo>
                  <a:lnTo>
                    <a:pt x="20341" y="11037"/>
                  </a:lnTo>
                  <a:lnTo>
                    <a:pt x="19628" y="9379"/>
                  </a:lnTo>
                  <a:lnTo>
                    <a:pt x="19604" y="9379"/>
                  </a:lnTo>
                  <a:lnTo>
                    <a:pt x="19556" y="9379"/>
                  </a:lnTo>
                  <a:lnTo>
                    <a:pt x="19438" y="9379"/>
                  </a:lnTo>
                  <a:lnTo>
                    <a:pt x="19295" y="9361"/>
                  </a:lnTo>
                  <a:lnTo>
                    <a:pt x="19105" y="9288"/>
                  </a:lnTo>
                  <a:lnTo>
                    <a:pt x="18891" y="9179"/>
                  </a:lnTo>
                  <a:lnTo>
                    <a:pt x="18653" y="9015"/>
                  </a:lnTo>
                  <a:lnTo>
                    <a:pt x="18345" y="8797"/>
                  </a:lnTo>
                  <a:lnTo>
                    <a:pt x="18178" y="8633"/>
                  </a:lnTo>
                  <a:lnTo>
                    <a:pt x="18012" y="8469"/>
                  </a:lnTo>
                  <a:lnTo>
                    <a:pt x="17822" y="8305"/>
                  </a:lnTo>
                  <a:lnTo>
                    <a:pt x="17655" y="8105"/>
                  </a:lnTo>
                  <a:lnTo>
                    <a:pt x="17465" y="7886"/>
                  </a:lnTo>
                  <a:lnTo>
                    <a:pt x="17299" y="7686"/>
                  </a:lnTo>
                  <a:lnTo>
                    <a:pt x="17133" y="7467"/>
                  </a:lnTo>
                  <a:lnTo>
                    <a:pt x="16966" y="7249"/>
                  </a:lnTo>
                  <a:lnTo>
                    <a:pt x="16562" y="6739"/>
                  </a:lnTo>
                  <a:lnTo>
                    <a:pt x="16087" y="6356"/>
                  </a:lnTo>
                  <a:lnTo>
                    <a:pt x="15659" y="6065"/>
                  </a:lnTo>
                  <a:lnTo>
                    <a:pt x="15208" y="5864"/>
                  </a:lnTo>
                  <a:lnTo>
                    <a:pt x="14851" y="5773"/>
                  </a:lnTo>
                  <a:lnTo>
                    <a:pt x="14566" y="5682"/>
                  </a:lnTo>
                  <a:lnTo>
                    <a:pt x="14376" y="5664"/>
                  </a:lnTo>
                  <a:lnTo>
                    <a:pt x="14281" y="5664"/>
                  </a:lnTo>
                  <a:lnTo>
                    <a:pt x="15113" y="4590"/>
                  </a:lnTo>
                  <a:lnTo>
                    <a:pt x="15018" y="4535"/>
                  </a:lnTo>
                  <a:lnTo>
                    <a:pt x="14851" y="4335"/>
                  </a:lnTo>
                  <a:lnTo>
                    <a:pt x="14638" y="4116"/>
                  </a:lnTo>
                  <a:lnTo>
                    <a:pt x="14424" y="3843"/>
                  </a:lnTo>
                  <a:lnTo>
                    <a:pt x="14091" y="3479"/>
                  </a:lnTo>
                  <a:lnTo>
                    <a:pt x="13758" y="3224"/>
                  </a:lnTo>
                  <a:lnTo>
                    <a:pt x="13450" y="3078"/>
                  </a:lnTo>
                  <a:lnTo>
                    <a:pt x="13164" y="3023"/>
                  </a:lnTo>
                  <a:lnTo>
                    <a:pt x="12903" y="3005"/>
                  </a:lnTo>
                  <a:lnTo>
                    <a:pt x="12689" y="3023"/>
                  </a:lnTo>
                  <a:lnTo>
                    <a:pt x="12594" y="3041"/>
                  </a:lnTo>
                  <a:lnTo>
                    <a:pt x="12547" y="3060"/>
                  </a:lnTo>
                  <a:lnTo>
                    <a:pt x="12499" y="3041"/>
                  </a:lnTo>
                  <a:lnTo>
                    <a:pt x="12380" y="3005"/>
                  </a:lnTo>
                  <a:lnTo>
                    <a:pt x="12214" y="2896"/>
                  </a:lnTo>
                  <a:lnTo>
                    <a:pt x="11976" y="2750"/>
                  </a:lnTo>
                  <a:lnTo>
                    <a:pt x="11715" y="2568"/>
                  </a:lnTo>
                  <a:lnTo>
                    <a:pt x="11406" y="2331"/>
                  </a:lnTo>
                  <a:lnTo>
                    <a:pt x="11073" y="2022"/>
                  </a:lnTo>
                  <a:lnTo>
                    <a:pt x="10764" y="1639"/>
                  </a:lnTo>
                  <a:lnTo>
                    <a:pt x="10313" y="1220"/>
                  </a:lnTo>
                  <a:lnTo>
                    <a:pt x="9719" y="856"/>
                  </a:lnTo>
                  <a:lnTo>
                    <a:pt x="9077" y="583"/>
                  </a:lnTo>
                  <a:lnTo>
                    <a:pt x="8436" y="364"/>
                  </a:lnTo>
                  <a:lnTo>
                    <a:pt x="7818" y="219"/>
                  </a:lnTo>
                  <a:lnTo>
                    <a:pt x="7295" y="109"/>
                  </a:lnTo>
                  <a:lnTo>
                    <a:pt x="6986" y="36"/>
                  </a:lnTo>
                  <a:lnTo>
                    <a:pt x="6844" y="18"/>
                  </a:lnTo>
                  <a:lnTo>
                    <a:pt x="6772" y="18"/>
                  </a:lnTo>
                  <a:lnTo>
                    <a:pt x="6630" y="0"/>
                  </a:lnTo>
                  <a:lnTo>
                    <a:pt x="6368" y="0"/>
                  </a:lnTo>
                  <a:lnTo>
                    <a:pt x="6036" y="18"/>
                  </a:lnTo>
                  <a:lnTo>
                    <a:pt x="5632" y="91"/>
                  </a:lnTo>
                  <a:lnTo>
                    <a:pt x="5133" y="182"/>
                  </a:lnTo>
                  <a:lnTo>
                    <a:pt x="4586" y="364"/>
                  </a:lnTo>
                  <a:lnTo>
                    <a:pt x="4016" y="601"/>
                  </a:lnTo>
                  <a:lnTo>
                    <a:pt x="3517" y="820"/>
                  </a:lnTo>
                  <a:lnTo>
                    <a:pt x="3089" y="1056"/>
                  </a:lnTo>
                  <a:lnTo>
                    <a:pt x="2638" y="1257"/>
                  </a:lnTo>
                  <a:lnTo>
                    <a:pt x="2257" y="1493"/>
                  </a:lnTo>
                  <a:lnTo>
                    <a:pt x="1877" y="1748"/>
                  </a:lnTo>
                  <a:lnTo>
                    <a:pt x="1521" y="2022"/>
                  </a:lnTo>
                  <a:lnTo>
                    <a:pt x="1164" y="2349"/>
                  </a:lnTo>
                  <a:lnTo>
                    <a:pt x="808" y="2750"/>
                  </a:lnTo>
                  <a:lnTo>
                    <a:pt x="665" y="2896"/>
                  </a:lnTo>
                  <a:lnTo>
                    <a:pt x="523" y="3041"/>
                  </a:lnTo>
                  <a:lnTo>
                    <a:pt x="356" y="3187"/>
                  </a:lnTo>
                  <a:lnTo>
                    <a:pt x="214" y="3333"/>
                  </a:lnTo>
                  <a:lnTo>
                    <a:pt x="95" y="3460"/>
                  </a:lnTo>
                  <a:lnTo>
                    <a:pt x="24" y="3588"/>
                  </a:lnTo>
                  <a:lnTo>
                    <a:pt x="0" y="3734"/>
                  </a:lnTo>
                  <a:lnTo>
                    <a:pt x="0" y="3861"/>
                  </a:lnTo>
                  <a:lnTo>
                    <a:pt x="48" y="4025"/>
                  </a:lnTo>
                  <a:lnTo>
                    <a:pt x="119" y="4262"/>
                  </a:lnTo>
                  <a:lnTo>
                    <a:pt x="261" y="4517"/>
                  </a:lnTo>
                  <a:lnTo>
                    <a:pt x="404" y="4790"/>
                  </a:lnTo>
                  <a:lnTo>
                    <a:pt x="570" y="5063"/>
                  </a:lnTo>
                  <a:lnTo>
                    <a:pt x="760" y="5336"/>
                  </a:lnTo>
                  <a:lnTo>
                    <a:pt x="974" y="5537"/>
                  </a:lnTo>
                  <a:lnTo>
                    <a:pt x="1188" y="5719"/>
                  </a:lnTo>
                  <a:lnTo>
                    <a:pt x="1331" y="5792"/>
                  </a:lnTo>
                  <a:lnTo>
                    <a:pt x="1473" y="5828"/>
                  </a:lnTo>
                  <a:lnTo>
                    <a:pt x="1663" y="5864"/>
                  </a:lnTo>
                  <a:lnTo>
                    <a:pt x="1830" y="5864"/>
                  </a:lnTo>
                  <a:lnTo>
                    <a:pt x="1972" y="5864"/>
                  </a:lnTo>
                  <a:lnTo>
                    <a:pt x="2091" y="5864"/>
                  </a:lnTo>
                  <a:lnTo>
                    <a:pt x="2186" y="5864"/>
                  </a:lnTo>
                  <a:lnTo>
                    <a:pt x="2210" y="5864"/>
                  </a:lnTo>
                  <a:lnTo>
                    <a:pt x="2614" y="6229"/>
                  </a:lnTo>
                  <a:lnTo>
                    <a:pt x="2709" y="6247"/>
                  </a:lnTo>
                  <a:lnTo>
                    <a:pt x="2875" y="6320"/>
                  </a:lnTo>
                  <a:lnTo>
                    <a:pt x="3113" y="6411"/>
                  </a:lnTo>
                  <a:lnTo>
                    <a:pt x="3398" y="6556"/>
                  </a:lnTo>
                  <a:lnTo>
                    <a:pt x="3683" y="6939"/>
                  </a:lnTo>
                  <a:lnTo>
                    <a:pt x="3754" y="7412"/>
                  </a:lnTo>
                  <a:lnTo>
                    <a:pt x="3754" y="7795"/>
                  </a:lnTo>
                  <a:lnTo>
                    <a:pt x="3826" y="7995"/>
                  </a:lnTo>
                  <a:lnTo>
                    <a:pt x="3850" y="7995"/>
                  </a:lnTo>
                  <a:lnTo>
                    <a:pt x="3897" y="8032"/>
                  </a:lnTo>
                  <a:lnTo>
                    <a:pt x="3992" y="8050"/>
                  </a:lnTo>
                  <a:lnTo>
                    <a:pt x="4111" y="8068"/>
                  </a:lnTo>
                  <a:lnTo>
                    <a:pt x="4206" y="8105"/>
                  </a:lnTo>
                  <a:lnTo>
                    <a:pt x="4372" y="8105"/>
                  </a:lnTo>
                  <a:lnTo>
                    <a:pt x="4539" y="8050"/>
                  </a:lnTo>
                  <a:lnTo>
                    <a:pt x="4705" y="7995"/>
                  </a:lnTo>
                  <a:lnTo>
                    <a:pt x="4752" y="7977"/>
                  </a:lnTo>
                  <a:lnTo>
                    <a:pt x="4776" y="7995"/>
                  </a:lnTo>
                  <a:lnTo>
                    <a:pt x="4824" y="8032"/>
                  </a:lnTo>
                  <a:lnTo>
                    <a:pt x="4871" y="8105"/>
                  </a:lnTo>
                  <a:lnTo>
                    <a:pt x="4943" y="8177"/>
                  </a:lnTo>
                  <a:lnTo>
                    <a:pt x="5061" y="8268"/>
                  </a:lnTo>
                  <a:lnTo>
                    <a:pt x="5251" y="8341"/>
                  </a:lnTo>
                  <a:lnTo>
                    <a:pt x="5513" y="8432"/>
                  </a:lnTo>
                  <a:lnTo>
                    <a:pt x="5584" y="8469"/>
                  </a:lnTo>
                  <a:lnTo>
                    <a:pt x="5655" y="8560"/>
                  </a:lnTo>
                  <a:lnTo>
                    <a:pt x="5774" y="8687"/>
                  </a:lnTo>
                  <a:lnTo>
                    <a:pt x="5941" y="8815"/>
                  </a:lnTo>
                  <a:lnTo>
                    <a:pt x="6083" y="8961"/>
                  </a:lnTo>
                  <a:lnTo>
                    <a:pt x="6226" y="9088"/>
                  </a:lnTo>
                  <a:lnTo>
                    <a:pt x="6392" y="9161"/>
                  </a:lnTo>
                  <a:lnTo>
                    <a:pt x="6558" y="9216"/>
                  </a:lnTo>
                  <a:lnTo>
                    <a:pt x="6772" y="9161"/>
                  </a:lnTo>
                  <a:lnTo>
                    <a:pt x="7057" y="9015"/>
                  </a:lnTo>
                  <a:lnTo>
                    <a:pt x="7390" y="8815"/>
                  </a:lnTo>
                  <a:lnTo>
                    <a:pt x="7723" y="8560"/>
                  </a:lnTo>
                  <a:lnTo>
                    <a:pt x="8008" y="8305"/>
                  </a:lnTo>
                  <a:lnTo>
                    <a:pt x="8269" y="8105"/>
                  </a:lnTo>
                  <a:lnTo>
                    <a:pt x="8459" y="7941"/>
                  </a:lnTo>
                  <a:lnTo>
                    <a:pt x="8507" y="7886"/>
                  </a:lnTo>
                  <a:lnTo>
                    <a:pt x="8626" y="7795"/>
                  </a:lnTo>
                  <a:lnTo>
                    <a:pt x="8863" y="7759"/>
                  </a:lnTo>
                  <a:lnTo>
                    <a:pt x="9053" y="8013"/>
                  </a:lnTo>
                  <a:lnTo>
                    <a:pt x="9101" y="8851"/>
                  </a:lnTo>
                  <a:lnTo>
                    <a:pt x="9077" y="9270"/>
                  </a:lnTo>
                  <a:lnTo>
                    <a:pt x="9077" y="9762"/>
                  </a:lnTo>
                  <a:lnTo>
                    <a:pt x="9077" y="10126"/>
                  </a:lnTo>
                  <a:lnTo>
                    <a:pt x="9077" y="10272"/>
                  </a:lnTo>
                  <a:lnTo>
                    <a:pt x="9552" y="14260"/>
                  </a:lnTo>
                  <a:lnTo>
                    <a:pt x="9790" y="15444"/>
                  </a:lnTo>
                  <a:lnTo>
                    <a:pt x="10004" y="15918"/>
                  </a:lnTo>
                  <a:lnTo>
                    <a:pt x="7794" y="16573"/>
                  </a:lnTo>
                  <a:lnTo>
                    <a:pt x="5394" y="17265"/>
                  </a:lnTo>
                  <a:lnTo>
                    <a:pt x="5275" y="17284"/>
                  </a:lnTo>
                  <a:lnTo>
                    <a:pt x="5014" y="17320"/>
                  </a:lnTo>
                  <a:lnTo>
                    <a:pt x="4586" y="17429"/>
                  </a:lnTo>
                  <a:lnTo>
                    <a:pt x="4135" y="17557"/>
                  </a:lnTo>
                  <a:lnTo>
                    <a:pt x="3612" y="17721"/>
                  </a:lnTo>
                  <a:lnTo>
                    <a:pt x="3137" y="17939"/>
                  </a:lnTo>
                  <a:lnTo>
                    <a:pt x="2733" y="18176"/>
                  </a:lnTo>
                  <a:lnTo>
                    <a:pt x="2448" y="18486"/>
                  </a:lnTo>
                  <a:lnTo>
                    <a:pt x="2495" y="18595"/>
                  </a:lnTo>
                  <a:lnTo>
                    <a:pt x="2566" y="18850"/>
                  </a:lnTo>
                  <a:lnTo>
                    <a:pt x="2733" y="19214"/>
                  </a:lnTo>
                  <a:lnTo>
                    <a:pt x="2899" y="19615"/>
                  </a:lnTo>
                  <a:lnTo>
                    <a:pt x="3065" y="20034"/>
                  </a:lnTo>
                  <a:lnTo>
                    <a:pt x="3232" y="20362"/>
                  </a:lnTo>
                  <a:lnTo>
                    <a:pt x="3327" y="20617"/>
                  </a:lnTo>
                  <a:lnTo>
                    <a:pt x="3350" y="20708"/>
                  </a:lnTo>
                  <a:lnTo>
                    <a:pt x="3398" y="20726"/>
                  </a:lnTo>
                  <a:lnTo>
                    <a:pt x="3517" y="20799"/>
                  </a:lnTo>
                  <a:lnTo>
                    <a:pt x="3683" y="20926"/>
                  </a:lnTo>
                  <a:lnTo>
                    <a:pt x="3873" y="21072"/>
                  </a:lnTo>
                  <a:lnTo>
                    <a:pt x="4135" y="21218"/>
                  </a:lnTo>
                  <a:lnTo>
                    <a:pt x="4372" y="21363"/>
                  </a:lnTo>
                  <a:lnTo>
                    <a:pt x="4610" y="21491"/>
                  </a:lnTo>
                  <a:lnTo>
                    <a:pt x="4871" y="21600"/>
                  </a:lnTo>
                  <a:lnTo>
                    <a:pt x="5038" y="21582"/>
                  </a:lnTo>
                  <a:lnTo>
                    <a:pt x="5299" y="21473"/>
                  </a:lnTo>
                  <a:lnTo>
                    <a:pt x="5655" y="21309"/>
                  </a:lnTo>
                  <a:lnTo>
                    <a:pt x="6083" y="21126"/>
                  </a:lnTo>
                  <a:lnTo>
                    <a:pt x="6558" y="20926"/>
                  </a:lnTo>
                  <a:lnTo>
                    <a:pt x="7129" y="20744"/>
                  </a:lnTo>
                  <a:lnTo>
                    <a:pt x="7770" y="20617"/>
                  </a:lnTo>
                  <a:lnTo>
                    <a:pt x="8459" y="20562"/>
                  </a:lnTo>
                  <a:lnTo>
                    <a:pt x="8602" y="20580"/>
                  </a:lnTo>
                  <a:lnTo>
                    <a:pt x="8792" y="20617"/>
                  </a:lnTo>
                  <a:lnTo>
                    <a:pt x="8982" y="20708"/>
                  </a:lnTo>
                  <a:lnTo>
                    <a:pt x="9196" y="20780"/>
                  </a:lnTo>
                  <a:lnTo>
                    <a:pt x="9386" y="20871"/>
                  </a:lnTo>
                  <a:lnTo>
                    <a:pt x="9576" y="20944"/>
                  </a:lnTo>
                  <a:lnTo>
                    <a:pt x="9766" y="21017"/>
                  </a:lnTo>
                  <a:lnTo>
                    <a:pt x="9909" y="21035"/>
                  </a:lnTo>
                  <a:lnTo>
                    <a:pt x="10147" y="21017"/>
                  </a:lnTo>
                  <a:lnTo>
                    <a:pt x="10408" y="20926"/>
                  </a:lnTo>
                  <a:lnTo>
                    <a:pt x="10622" y="20853"/>
                  </a:lnTo>
                  <a:lnTo>
                    <a:pt x="10859" y="20726"/>
                  </a:lnTo>
                  <a:lnTo>
                    <a:pt x="11050" y="20617"/>
                  </a:lnTo>
                  <a:lnTo>
                    <a:pt x="11287" y="20525"/>
                  </a:lnTo>
                  <a:lnTo>
                    <a:pt x="11501" y="20453"/>
                  </a:lnTo>
                  <a:lnTo>
                    <a:pt x="11715" y="20434"/>
                  </a:lnTo>
                  <a:lnTo>
                    <a:pt x="12119" y="20434"/>
                  </a:lnTo>
                  <a:lnTo>
                    <a:pt x="12547" y="20471"/>
                  </a:lnTo>
                  <a:lnTo>
                    <a:pt x="12903" y="20507"/>
                  </a:lnTo>
                  <a:lnTo>
                    <a:pt x="13212" y="20580"/>
                  </a:lnTo>
                  <a:lnTo>
                    <a:pt x="13497" y="20617"/>
                  </a:lnTo>
                  <a:lnTo>
                    <a:pt x="13687" y="20671"/>
                  </a:lnTo>
                  <a:lnTo>
                    <a:pt x="13830" y="20708"/>
                  </a:lnTo>
                  <a:lnTo>
                    <a:pt x="13877" y="20726"/>
                  </a:lnTo>
                  <a:lnTo>
                    <a:pt x="15160" y="20580"/>
                  </a:lnTo>
                  <a:lnTo>
                    <a:pt x="20032" y="20052"/>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44" name="Shape 3144"/>
            <p:cNvSpPr/>
            <p:nvPr/>
          </p:nvSpPr>
          <p:spPr>
            <a:xfrm>
              <a:off x="949032" y="187702"/>
              <a:ext cx="211390" cy="168520"/>
            </a:xfrm>
            <a:custGeom>
              <a:avLst/>
              <a:gdLst/>
              <a:ahLst/>
              <a:cxnLst>
                <a:cxn ang="0">
                  <a:pos x="wd2" y="hd2"/>
                </a:cxn>
                <a:cxn ang="5400000">
                  <a:pos x="wd2" y="hd2"/>
                </a:cxn>
                <a:cxn ang="10800000">
                  <a:pos x="wd2" y="hd2"/>
                </a:cxn>
                <a:cxn ang="16200000">
                  <a:pos x="wd2" y="hd2"/>
                </a:cxn>
              </a:cxnLst>
              <a:rect l="0" t="0" r="r" b="b"/>
              <a:pathLst>
                <a:path w="21600" h="21600" extrusionOk="0">
                  <a:moveTo>
                    <a:pt x="4817" y="7768"/>
                  </a:moveTo>
                  <a:lnTo>
                    <a:pt x="5118" y="7484"/>
                  </a:lnTo>
                  <a:lnTo>
                    <a:pt x="5268" y="6821"/>
                  </a:lnTo>
                  <a:lnTo>
                    <a:pt x="5569" y="5968"/>
                  </a:lnTo>
                  <a:lnTo>
                    <a:pt x="5795" y="4926"/>
                  </a:lnTo>
                  <a:lnTo>
                    <a:pt x="6171" y="4074"/>
                  </a:lnTo>
                  <a:lnTo>
                    <a:pt x="6698" y="3316"/>
                  </a:lnTo>
                  <a:lnTo>
                    <a:pt x="7451" y="2653"/>
                  </a:lnTo>
                  <a:lnTo>
                    <a:pt x="8580" y="2463"/>
                  </a:lnTo>
                  <a:lnTo>
                    <a:pt x="9031" y="2368"/>
                  </a:lnTo>
                  <a:lnTo>
                    <a:pt x="9182" y="1989"/>
                  </a:lnTo>
                  <a:lnTo>
                    <a:pt x="9257" y="1800"/>
                  </a:lnTo>
                  <a:lnTo>
                    <a:pt x="9257" y="1705"/>
                  </a:lnTo>
                  <a:lnTo>
                    <a:pt x="9709" y="0"/>
                  </a:lnTo>
                  <a:lnTo>
                    <a:pt x="9784" y="0"/>
                  </a:lnTo>
                  <a:lnTo>
                    <a:pt x="10085" y="189"/>
                  </a:lnTo>
                  <a:lnTo>
                    <a:pt x="10461" y="379"/>
                  </a:lnTo>
                  <a:lnTo>
                    <a:pt x="11063" y="568"/>
                  </a:lnTo>
                  <a:lnTo>
                    <a:pt x="11666" y="758"/>
                  </a:lnTo>
                  <a:lnTo>
                    <a:pt x="12418" y="1232"/>
                  </a:lnTo>
                  <a:lnTo>
                    <a:pt x="13171" y="1611"/>
                  </a:lnTo>
                  <a:lnTo>
                    <a:pt x="13848" y="2084"/>
                  </a:lnTo>
                  <a:lnTo>
                    <a:pt x="14450" y="2558"/>
                  </a:lnTo>
                  <a:lnTo>
                    <a:pt x="14977" y="2937"/>
                  </a:lnTo>
                  <a:lnTo>
                    <a:pt x="15429" y="3316"/>
                  </a:lnTo>
                  <a:lnTo>
                    <a:pt x="15805" y="3600"/>
                  </a:lnTo>
                  <a:lnTo>
                    <a:pt x="15579" y="3884"/>
                  </a:lnTo>
                  <a:lnTo>
                    <a:pt x="15278" y="4263"/>
                  </a:lnTo>
                  <a:lnTo>
                    <a:pt x="14902" y="4737"/>
                  </a:lnTo>
                  <a:lnTo>
                    <a:pt x="14826" y="4926"/>
                  </a:lnTo>
                  <a:lnTo>
                    <a:pt x="14977" y="5021"/>
                  </a:lnTo>
                  <a:lnTo>
                    <a:pt x="15278" y="4926"/>
                  </a:lnTo>
                  <a:lnTo>
                    <a:pt x="15504" y="4832"/>
                  </a:lnTo>
                  <a:lnTo>
                    <a:pt x="15880" y="4642"/>
                  </a:lnTo>
                  <a:lnTo>
                    <a:pt x="16181" y="4547"/>
                  </a:lnTo>
                  <a:lnTo>
                    <a:pt x="16633" y="4358"/>
                  </a:lnTo>
                  <a:lnTo>
                    <a:pt x="17084" y="4263"/>
                  </a:lnTo>
                  <a:lnTo>
                    <a:pt x="17536" y="4358"/>
                  </a:lnTo>
                  <a:lnTo>
                    <a:pt x="17912" y="4547"/>
                  </a:lnTo>
                  <a:lnTo>
                    <a:pt x="18439" y="4642"/>
                  </a:lnTo>
                  <a:lnTo>
                    <a:pt x="19192" y="4737"/>
                  </a:lnTo>
                  <a:lnTo>
                    <a:pt x="19869" y="4737"/>
                  </a:lnTo>
                  <a:lnTo>
                    <a:pt x="20546" y="4832"/>
                  </a:lnTo>
                  <a:lnTo>
                    <a:pt x="21073" y="4832"/>
                  </a:lnTo>
                  <a:lnTo>
                    <a:pt x="21449" y="4737"/>
                  </a:lnTo>
                  <a:lnTo>
                    <a:pt x="21600" y="4547"/>
                  </a:lnTo>
                  <a:lnTo>
                    <a:pt x="21299" y="5495"/>
                  </a:lnTo>
                  <a:lnTo>
                    <a:pt x="20772" y="7105"/>
                  </a:lnTo>
                  <a:lnTo>
                    <a:pt x="20170" y="9379"/>
                  </a:lnTo>
                  <a:lnTo>
                    <a:pt x="19718" y="12221"/>
                  </a:lnTo>
                  <a:lnTo>
                    <a:pt x="19869" y="10989"/>
                  </a:lnTo>
                  <a:lnTo>
                    <a:pt x="19794" y="11937"/>
                  </a:lnTo>
                  <a:lnTo>
                    <a:pt x="19417" y="14021"/>
                  </a:lnTo>
                  <a:lnTo>
                    <a:pt x="19041" y="16200"/>
                  </a:lnTo>
                  <a:lnTo>
                    <a:pt x="19041" y="15537"/>
                  </a:lnTo>
                  <a:lnTo>
                    <a:pt x="18891" y="14968"/>
                  </a:lnTo>
                  <a:lnTo>
                    <a:pt x="18590" y="14589"/>
                  </a:lnTo>
                  <a:lnTo>
                    <a:pt x="18138" y="14211"/>
                  </a:lnTo>
                  <a:lnTo>
                    <a:pt x="17611" y="14021"/>
                  </a:lnTo>
                  <a:lnTo>
                    <a:pt x="17009" y="14021"/>
                  </a:lnTo>
                  <a:lnTo>
                    <a:pt x="16332" y="14211"/>
                  </a:lnTo>
                  <a:lnTo>
                    <a:pt x="15654" y="14779"/>
                  </a:lnTo>
                  <a:lnTo>
                    <a:pt x="15203" y="15442"/>
                  </a:lnTo>
                  <a:lnTo>
                    <a:pt x="14826" y="16011"/>
                  </a:lnTo>
                  <a:lnTo>
                    <a:pt x="14601" y="16484"/>
                  </a:lnTo>
                  <a:lnTo>
                    <a:pt x="14375" y="16958"/>
                  </a:lnTo>
                  <a:lnTo>
                    <a:pt x="14149" y="17526"/>
                  </a:lnTo>
                  <a:lnTo>
                    <a:pt x="13848" y="17905"/>
                  </a:lnTo>
                  <a:lnTo>
                    <a:pt x="13547" y="18379"/>
                  </a:lnTo>
                  <a:lnTo>
                    <a:pt x="13095" y="18758"/>
                  </a:lnTo>
                  <a:lnTo>
                    <a:pt x="12493" y="19421"/>
                  </a:lnTo>
                  <a:lnTo>
                    <a:pt x="11891" y="20084"/>
                  </a:lnTo>
                  <a:lnTo>
                    <a:pt x="11289" y="20747"/>
                  </a:lnTo>
                  <a:lnTo>
                    <a:pt x="10762" y="21221"/>
                  </a:lnTo>
                  <a:lnTo>
                    <a:pt x="10236" y="21505"/>
                  </a:lnTo>
                  <a:lnTo>
                    <a:pt x="9709" y="21600"/>
                  </a:lnTo>
                  <a:lnTo>
                    <a:pt x="9257" y="21316"/>
                  </a:lnTo>
                  <a:lnTo>
                    <a:pt x="8730" y="20558"/>
                  </a:lnTo>
                  <a:lnTo>
                    <a:pt x="8203" y="19705"/>
                  </a:lnTo>
                  <a:lnTo>
                    <a:pt x="7827" y="19137"/>
                  </a:lnTo>
                  <a:lnTo>
                    <a:pt x="7300" y="18663"/>
                  </a:lnTo>
                  <a:lnTo>
                    <a:pt x="6924" y="18474"/>
                  </a:lnTo>
                  <a:lnTo>
                    <a:pt x="6472" y="18284"/>
                  </a:lnTo>
                  <a:lnTo>
                    <a:pt x="6171" y="18000"/>
                  </a:lnTo>
                  <a:lnTo>
                    <a:pt x="5946" y="17716"/>
                  </a:lnTo>
                  <a:lnTo>
                    <a:pt x="5795" y="17147"/>
                  </a:lnTo>
                  <a:lnTo>
                    <a:pt x="5569" y="16579"/>
                  </a:lnTo>
                  <a:lnTo>
                    <a:pt x="5193" y="16105"/>
                  </a:lnTo>
                  <a:lnTo>
                    <a:pt x="4666" y="15632"/>
                  </a:lnTo>
                  <a:lnTo>
                    <a:pt x="4064" y="15537"/>
                  </a:lnTo>
                  <a:lnTo>
                    <a:pt x="3613" y="15726"/>
                  </a:lnTo>
                  <a:lnTo>
                    <a:pt x="3387" y="16011"/>
                  </a:lnTo>
                  <a:lnTo>
                    <a:pt x="3010" y="16011"/>
                  </a:lnTo>
                  <a:lnTo>
                    <a:pt x="2484" y="15726"/>
                  </a:lnTo>
                  <a:lnTo>
                    <a:pt x="2333" y="15158"/>
                  </a:lnTo>
                  <a:lnTo>
                    <a:pt x="2258" y="14116"/>
                  </a:lnTo>
                  <a:lnTo>
                    <a:pt x="2258" y="12789"/>
                  </a:lnTo>
                  <a:lnTo>
                    <a:pt x="1957" y="11747"/>
                  </a:lnTo>
                  <a:lnTo>
                    <a:pt x="1656" y="10516"/>
                  </a:lnTo>
                  <a:lnTo>
                    <a:pt x="1355" y="9568"/>
                  </a:lnTo>
                  <a:lnTo>
                    <a:pt x="828" y="8621"/>
                  </a:lnTo>
                  <a:lnTo>
                    <a:pt x="0" y="7958"/>
                  </a:lnTo>
                  <a:lnTo>
                    <a:pt x="301" y="8147"/>
                  </a:lnTo>
                  <a:lnTo>
                    <a:pt x="677" y="8242"/>
                  </a:lnTo>
                  <a:lnTo>
                    <a:pt x="1204" y="8337"/>
                  </a:lnTo>
                  <a:lnTo>
                    <a:pt x="1806" y="8432"/>
                  </a:lnTo>
                  <a:lnTo>
                    <a:pt x="2408" y="8432"/>
                  </a:lnTo>
                  <a:lnTo>
                    <a:pt x="3236" y="8337"/>
                  </a:lnTo>
                  <a:lnTo>
                    <a:pt x="3989" y="8147"/>
                  </a:lnTo>
                  <a:lnTo>
                    <a:pt x="4817" y="776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45" name="Shape 3145"/>
            <p:cNvSpPr/>
            <p:nvPr/>
          </p:nvSpPr>
          <p:spPr>
            <a:xfrm>
              <a:off x="985988" y="240919"/>
              <a:ext cx="508516" cy="617906"/>
            </a:xfrm>
            <a:custGeom>
              <a:avLst/>
              <a:gdLst/>
              <a:ahLst/>
              <a:cxnLst>
                <a:cxn ang="0">
                  <a:pos x="wd2" y="hd2"/>
                </a:cxn>
                <a:cxn ang="5400000">
                  <a:pos x="wd2" y="hd2"/>
                </a:cxn>
                <a:cxn ang="10800000">
                  <a:pos x="wd2" y="hd2"/>
                </a:cxn>
                <a:cxn ang="16200000">
                  <a:pos x="wd2" y="hd2"/>
                </a:cxn>
              </a:cxnLst>
              <a:rect l="0" t="0" r="r" b="b"/>
              <a:pathLst>
                <a:path w="21600" h="21600" extrusionOk="0">
                  <a:moveTo>
                    <a:pt x="21474" y="14081"/>
                  </a:moveTo>
                  <a:lnTo>
                    <a:pt x="21317" y="13926"/>
                  </a:lnTo>
                  <a:lnTo>
                    <a:pt x="21192" y="13513"/>
                  </a:lnTo>
                  <a:lnTo>
                    <a:pt x="21003" y="12944"/>
                  </a:lnTo>
                  <a:lnTo>
                    <a:pt x="20815" y="12247"/>
                  </a:lnTo>
                  <a:lnTo>
                    <a:pt x="20721" y="11575"/>
                  </a:lnTo>
                  <a:lnTo>
                    <a:pt x="20595" y="10981"/>
                  </a:lnTo>
                  <a:lnTo>
                    <a:pt x="20564" y="10490"/>
                  </a:lnTo>
                  <a:lnTo>
                    <a:pt x="20595" y="10232"/>
                  </a:lnTo>
                  <a:lnTo>
                    <a:pt x="20564" y="10257"/>
                  </a:lnTo>
                  <a:lnTo>
                    <a:pt x="20344" y="10542"/>
                  </a:lnTo>
                  <a:lnTo>
                    <a:pt x="19999" y="10981"/>
                  </a:lnTo>
                  <a:lnTo>
                    <a:pt x="19591" y="11523"/>
                  </a:lnTo>
                  <a:lnTo>
                    <a:pt x="19151" y="12066"/>
                  </a:lnTo>
                  <a:lnTo>
                    <a:pt x="18743" y="12583"/>
                  </a:lnTo>
                  <a:lnTo>
                    <a:pt x="18492" y="12944"/>
                  </a:lnTo>
                  <a:lnTo>
                    <a:pt x="18398" y="13100"/>
                  </a:lnTo>
                  <a:lnTo>
                    <a:pt x="20156" y="6821"/>
                  </a:lnTo>
                  <a:lnTo>
                    <a:pt x="19779" y="6718"/>
                  </a:lnTo>
                  <a:lnTo>
                    <a:pt x="19371" y="7028"/>
                  </a:lnTo>
                  <a:lnTo>
                    <a:pt x="18931" y="7544"/>
                  </a:lnTo>
                  <a:lnTo>
                    <a:pt x="18555" y="8139"/>
                  </a:lnTo>
                  <a:lnTo>
                    <a:pt x="18178" y="8733"/>
                  </a:lnTo>
                  <a:lnTo>
                    <a:pt x="17927" y="9198"/>
                  </a:lnTo>
                  <a:lnTo>
                    <a:pt x="17738" y="9301"/>
                  </a:lnTo>
                  <a:lnTo>
                    <a:pt x="17676" y="8991"/>
                  </a:lnTo>
                  <a:lnTo>
                    <a:pt x="17738" y="7880"/>
                  </a:lnTo>
                  <a:lnTo>
                    <a:pt x="17895" y="6511"/>
                  </a:lnTo>
                  <a:lnTo>
                    <a:pt x="17864" y="5193"/>
                  </a:lnTo>
                  <a:lnTo>
                    <a:pt x="17550" y="4289"/>
                  </a:lnTo>
                  <a:lnTo>
                    <a:pt x="17267" y="4056"/>
                  </a:lnTo>
                  <a:lnTo>
                    <a:pt x="16985" y="3953"/>
                  </a:lnTo>
                  <a:lnTo>
                    <a:pt x="16671" y="3953"/>
                  </a:lnTo>
                  <a:lnTo>
                    <a:pt x="16357" y="4005"/>
                  </a:lnTo>
                  <a:lnTo>
                    <a:pt x="16074" y="4056"/>
                  </a:lnTo>
                  <a:lnTo>
                    <a:pt x="15823" y="4056"/>
                  </a:lnTo>
                  <a:lnTo>
                    <a:pt x="15635" y="3927"/>
                  </a:lnTo>
                  <a:lnTo>
                    <a:pt x="15509" y="3695"/>
                  </a:lnTo>
                  <a:lnTo>
                    <a:pt x="15415" y="3411"/>
                  </a:lnTo>
                  <a:lnTo>
                    <a:pt x="15352" y="3126"/>
                  </a:lnTo>
                  <a:lnTo>
                    <a:pt x="15290" y="2790"/>
                  </a:lnTo>
                  <a:lnTo>
                    <a:pt x="15101" y="2429"/>
                  </a:lnTo>
                  <a:lnTo>
                    <a:pt x="14819" y="2015"/>
                  </a:lnTo>
                  <a:lnTo>
                    <a:pt x="14348" y="1576"/>
                  </a:lnTo>
                  <a:lnTo>
                    <a:pt x="13688" y="1111"/>
                  </a:lnTo>
                  <a:lnTo>
                    <a:pt x="12778" y="594"/>
                  </a:lnTo>
                  <a:lnTo>
                    <a:pt x="12181" y="284"/>
                  </a:lnTo>
                  <a:lnTo>
                    <a:pt x="11616" y="129"/>
                  </a:lnTo>
                  <a:lnTo>
                    <a:pt x="11145" y="26"/>
                  </a:lnTo>
                  <a:lnTo>
                    <a:pt x="10769" y="0"/>
                  </a:lnTo>
                  <a:lnTo>
                    <a:pt x="10392" y="52"/>
                  </a:lnTo>
                  <a:lnTo>
                    <a:pt x="10109" y="129"/>
                  </a:lnTo>
                  <a:lnTo>
                    <a:pt x="9858" y="233"/>
                  </a:lnTo>
                  <a:lnTo>
                    <a:pt x="9670" y="362"/>
                  </a:lnTo>
                  <a:lnTo>
                    <a:pt x="9419" y="620"/>
                  </a:lnTo>
                  <a:lnTo>
                    <a:pt x="9073" y="1059"/>
                  </a:lnTo>
                  <a:lnTo>
                    <a:pt x="8665" y="1654"/>
                  </a:lnTo>
                  <a:lnTo>
                    <a:pt x="8226" y="2351"/>
                  </a:lnTo>
                  <a:lnTo>
                    <a:pt x="7755" y="3075"/>
                  </a:lnTo>
                  <a:lnTo>
                    <a:pt x="7315" y="3746"/>
                  </a:lnTo>
                  <a:lnTo>
                    <a:pt x="6938" y="4367"/>
                  </a:lnTo>
                  <a:lnTo>
                    <a:pt x="6562" y="4857"/>
                  </a:lnTo>
                  <a:lnTo>
                    <a:pt x="6373" y="5452"/>
                  </a:lnTo>
                  <a:lnTo>
                    <a:pt x="6373" y="6408"/>
                  </a:lnTo>
                  <a:lnTo>
                    <a:pt x="6562" y="7519"/>
                  </a:lnTo>
                  <a:lnTo>
                    <a:pt x="6781" y="8707"/>
                  </a:lnTo>
                  <a:lnTo>
                    <a:pt x="7064" y="9870"/>
                  </a:lnTo>
                  <a:lnTo>
                    <a:pt x="7315" y="10852"/>
                  </a:lnTo>
                  <a:lnTo>
                    <a:pt x="7535" y="11523"/>
                  </a:lnTo>
                  <a:lnTo>
                    <a:pt x="7598" y="11782"/>
                  </a:lnTo>
                  <a:lnTo>
                    <a:pt x="7566" y="11859"/>
                  </a:lnTo>
                  <a:lnTo>
                    <a:pt x="7503" y="12066"/>
                  </a:lnTo>
                  <a:lnTo>
                    <a:pt x="7472" y="12402"/>
                  </a:lnTo>
                  <a:lnTo>
                    <a:pt x="7535" y="12712"/>
                  </a:lnTo>
                  <a:lnTo>
                    <a:pt x="7755" y="12996"/>
                  </a:lnTo>
                  <a:lnTo>
                    <a:pt x="8288" y="13151"/>
                  </a:lnTo>
                  <a:lnTo>
                    <a:pt x="9136" y="13177"/>
                  </a:lnTo>
                  <a:lnTo>
                    <a:pt x="10360" y="12970"/>
                  </a:lnTo>
                  <a:lnTo>
                    <a:pt x="11051" y="12841"/>
                  </a:lnTo>
                  <a:lnTo>
                    <a:pt x="11145" y="12944"/>
                  </a:lnTo>
                  <a:lnTo>
                    <a:pt x="10831" y="13177"/>
                  </a:lnTo>
                  <a:lnTo>
                    <a:pt x="10298" y="13487"/>
                  </a:lnTo>
                  <a:lnTo>
                    <a:pt x="9638" y="13797"/>
                  </a:lnTo>
                  <a:lnTo>
                    <a:pt x="9105" y="14107"/>
                  </a:lnTo>
                  <a:lnTo>
                    <a:pt x="8728" y="14314"/>
                  </a:lnTo>
                  <a:lnTo>
                    <a:pt x="8822" y="14366"/>
                  </a:lnTo>
                  <a:lnTo>
                    <a:pt x="9638" y="14288"/>
                  </a:lnTo>
                  <a:lnTo>
                    <a:pt x="10047" y="14211"/>
                  </a:lnTo>
                  <a:lnTo>
                    <a:pt x="10078" y="14262"/>
                  </a:lnTo>
                  <a:lnTo>
                    <a:pt x="9795" y="14340"/>
                  </a:lnTo>
                  <a:lnTo>
                    <a:pt x="9262" y="14469"/>
                  </a:lnTo>
                  <a:lnTo>
                    <a:pt x="8508" y="14598"/>
                  </a:lnTo>
                  <a:lnTo>
                    <a:pt x="7598" y="14779"/>
                  </a:lnTo>
                  <a:lnTo>
                    <a:pt x="6562" y="14986"/>
                  </a:lnTo>
                  <a:lnTo>
                    <a:pt x="5463" y="15192"/>
                  </a:lnTo>
                  <a:lnTo>
                    <a:pt x="4395" y="15399"/>
                  </a:lnTo>
                  <a:lnTo>
                    <a:pt x="3297" y="15606"/>
                  </a:lnTo>
                  <a:lnTo>
                    <a:pt x="2323" y="15787"/>
                  </a:lnTo>
                  <a:lnTo>
                    <a:pt x="1476" y="15942"/>
                  </a:lnTo>
                  <a:lnTo>
                    <a:pt x="816" y="16071"/>
                  </a:lnTo>
                  <a:lnTo>
                    <a:pt x="345" y="16148"/>
                  </a:lnTo>
                  <a:lnTo>
                    <a:pt x="188" y="16174"/>
                  </a:lnTo>
                  <a:lnTo>
                    <a:pt x="220" y="16174"/>
                  </a:lnTo>
                  <a:lnTo>
                    <a:pt x="408" y="16226"/>
                  </a:lnTo>
                  <a:lnTo>
                    <a:pt x="628" y="16278"/>
                  </a:lnTo>
                  <a:lnTo>
                    <a:pt x="910" y="16329"/>
                  </a:lnTo>
                  <a:lnTo>
                    <a:pt x="1256" y="16458"/>
                  </a:lnTo>
                  <a:lnTo>
                    <a:pt x="1570" y="16639"/>
                  </a:lnTo>
                  <a:lnTo>
                    <a:pt x="1947" y="16846"/>
                  </a:lnTo>
                  <a:lnTo>
                    <a:pt x="2292" y="17104"/>
                  </a:lnTo>
                  <a:lnTo>
                    <a:pt x="2606" y="17724"/>
                  </a:lnTo>
                  <a:lnTo>
                    <a:pt x="2700" y="18629"/>
                  </a:lnTo>
                  <a:lnTo>
                    <a:pt x="2606" y="19611"/>
                  </a:lnTo>
                  <a:lnTo>
                    <a:pt x="2355" y="20515"/>
                  </a:lnTo>
                  <a:lnTo>
                    <a:pt x="1947" y="21238"/>
                  </a:lnTo>
                  <a:lnTo>
                    <a:pt x="1381" y="21600"/>
                  </a:lnTo>
                  <a:lnTo>
                    <a:pt x="722" y="21445"/>
                  </a:lnTo>
                  <a:lnTo>
                    <a:pt x="0" y="20618"/>
                  </a:lnTo>
                  <a:lnTo>
                    <a:pt x="188" y="20747"/>
                  </a:lnTo>
                  <a:lnTo>
                    <a:pt x="471" y="20696"/>
                  </a:lnTo>
                  <a:lnTo>
                    <a:pt x="879" y="20567"/>
                  </a:lnTo>
                  <a:lnTo>
                    <a:pt x="1287" y="20360"/>
                  </a:lnTo>
                  <a:lnTo>
                    <a:pt x="1664" y="20101"/>
                  </a:lnTo>
                  <a:lnTo>
                    <a:pt x="2009" y="19895"/>
                  </a:lnTo>
                  <a:lnTo>
                    <a:pt x="2260" y="19714"/>
                  </a:lnTo>
                  <a:lnTo>
                    <a:pt x="2323" y="19662"/>
                  </a:lnTo>
                  <a:lnTo>
                    <a:pt x="11240" y="19481"/>
                  </a:lnTo>
                  <a:lnTo>
                    <a:pt x="4678" y="17156"/>
                  </a:lnTo>
                  <a:lnTo>
                    <a:pt x="4741" y="17156"/>
                  </a:lnTo>
                  <a:lnTo>
                    <a:pt x="4960" y="17208"/>
                  </a:lnTo>
                  <a:lnTo>
                    <a:pt x="5337" y="17233"/>
                  </a:lnTo>
                  <a:lnTo>
                    <a:pt x="5808" y="17285"/>
                  </a:lnTo>
                  <a:lnTo>
                    <a:pt x="6342" y="17311"/>
                  </a:lnTo>
                  <a:lnTo>
                    <a:pt x="6970" y="17363"/>
                  </a:lnTo>
                  <a:lnTo>
                    <a:pt x="7660" y="17440"/>
                  </a:lnTo>
                  <a:lnTo>
                    <a:pt x="8383" y="17466"/>
                  </a:lnTo>
                  <a:lnTo>
                    <a:pt x="9105" y="17492"/>
                  </a:lnTo>
                  <a:lnTo>
                    <a:pt x="9827" y="17518"/>
                  </a:lnTo>
                  <a:lnTo>
                    <a:pt x="10549" y="17518"/>
                  </a:lnTo>
                  <a:lnTo>
                    <a:pt x="11240" y="17518"/>
                  </a:lnTo>
                  <a:lnTo>
                    <a:pt x="11836" y="17492"/>
                  </a:lnTo>
                  <a:lnTo>
                    <a:pt x="12433" y="17440"/>
                  </a:lnTo>
                  <a:lnTo>
                    <a:pt x="12903" y="17337"/>
                  </a:lnTo>
                  <a:lnTo>
                    <a:pt x="13249" y="17233"/>
                  </a:lnTo>
                  <a:lnTo>
                    <a:pt x="13469" y="17053"/>
                  </a:lnTo>
                  <a:lnTo>
                    <a:pt x="13343" y="16846"/>
                  </a:lnTo>
                  <a:lnTo>
                    <a:pt x="12872" y="16665"/>
                  </a:lnTo>
                  <a:lnTo>
                    <a:pt x="12181" y="16484"/>
                  </a:lnTo>
                  <a:lnTo>
                    <a:pt x="11397" y="16329"/>
                  </a:lnTo>
                  <a:lnTo>
                    <a:pt x="10643" y="16226"/>
                  </a:lnTo>
                  <a:lnTo>
                    <a:pt x="10015" y="16148"/>
                  </a:lnTo>
                  <a:lnTo>
                    <a:pt x="9544" y="16097"/>
                  </a:lnTo>
                  <a:lnTo>
                    <a:pt x="9136" y="15993"/>
                  </a:lnTo>
                  <a:lnTo>
                    <a:pt x="8885" y="15890"/>
                  </a:lnTo>
                  <a:lnTo>
                    <a:pt x="8822" y="15735"/>
                  </a:lnTo>
                  <a:lnTo>
                    <a:pt x="8822" y="15554"/>
                  </a:lnTo>
                  <a:lnTo>
                    <a:pt x="8885" y="15399"/>
                  </a:lnTo>
                  <a:lnTo>
                    <a:pt x="8979" y="15270"/>
                  </a:lnTo>
                  <a:lnTo>
                    <a:pt x="9105" y="15167"/>
                  </a:lnTo>
                  <a:lnTo>
                    <a:pt x="9136" y="15141"/>
                  </a:lnTo>
                  <a:lnTo>
                    <a:pt x="9199" y="15167"/>
                  </a:lnTo>
                  <a:lnTo>
                    <a:pt x="9419" y="15244"/>
                  </a:lnTo>
                  <a:lnTo>
                    <a:pt x="9795" y="15296"/>
                  </a:lnTo>
                  <a:lnTo>
                    <a:pt x="10266" y="15347"/>
                  </a:lnTo>
                  <a:lnTo>
                    <a:pt x="10831" y="15373"/>
                  </a:lnTo>
                  <a:lnTo>
                    <a:pt x="11491" y="15373"/>
                  </a:lnTo>
                  <a:lnTo>
                    <a:pt x="12244" y="15296"/>
                  </a:lnTo>
                  <a:lnTo>
                    <a:pt x="13029" y="15141"/>
                  </a:lnTo>
                  <a:lnTo>
                    <a:pt x="13155" y="15089"/>
                  </a:lnTo>
                  <a:lnTo>
                    <a:pt x="12998" y="14960"/>
                  </a:lnTo>
                  <a:lnTo>
                    <a:pt x="12652" y="14882"/>
                  </a:lnTo>
                  <a:lnTo>
                    <a:pt x="12181" y="14753"/>
                  </a:lnTo>
                  <a:lnTo>
                    <a:pt x="11710" y="14624"/>
                  </a:lnTo>
                  <a:lnTo>
                    <a:pt x="11271" y="14546"/>
                  </a:lnTo>
                  <a:lnTo>
                    <a:pt x="10988" y="14469"/>
                  </a:lnTo>
                  <a:lnTo>
                    <a:pt x="10957" y="14417"/>
                  </a:lnTo>
                  <a:lnTo>
                    <a:pt x="12056" y="13900"/>
                  </a:lnTo>
                  <a:lnTo>
                    <a:pt x="12903" y="13022"/>
                  </a:lnTo>
                  <a:lnTo>
                    <a:pt x="13469" y="11989"/>
                  </a:lnTo>
                  <a:lnTo>
                    <a:pt x="13751" y="10929"/>
                  </a:lnTo>
                  <a:lnTo>
                    <a:pt x="13845" y="9870"/>
                  </a:lnTo>
                  <a:lnTo>
                    <a:pt x="13751" y="9069"/>
                  </a:lnTo>
                  <a:lnTo>
                    <a:pt x="13500" y="8604"/>
                  </a:lnTo>
                  <a:lnTo>
                    <a:pt x="13123" y="8578"/>
                  </a:lnTo>
                  <a:lnTo>
                    <a:pt x="12464" y="8862"/>
                  </a:lnTo>
                  <a:lnTo>
                    <a:pt x="12181" y="8836"/>
                  </a:lnTo>
                  <a:lnTo>
                    <a:pt x="12181" y="8526"/>
                  </a:lnTo>
                  <a:lnTo>
                    <a:pt x="12338" y="8035"/>
                  </a:lnTo>
                  <a:lnTo>
                    <a:pt x="12684" y="7389"/>
                  </a:lnTo>
                  <a:lnTo>
                    <a:pt x="13092" y="6692"/>
                  </a:lnTo>
                  <a:lnTo>
                    <a:pt x="13437" y="6046"/>
                  </a:lnTo>
                  <a:lnTo>
                    <a:pt x="13688" y="5452"/>
                  </a:lnTo>
                  <a:lnTo>
                    <a:pt x="13877" y="4987"/>
                  </a:lnTo>
                  <a:lnTo>
                    <a:pt x="14097" y="4702"/>
                  </a:lnTo>
                  <a:lnTo>
                    <a:pt x="14348" y="4547"/>
                  </a:lnTo>
                  <a:lnTo>
                    <a:pt x="14567" y="4547"/>
                  </a:lnTo>
                  <a:lnTo>
                    <a:pt x="14787" y="4651"/>
                  </a:lnTo>
                  <a:lnTo>
                    <a:pt x="15007" y="4806"/>
                  </a:lnTo>
                  <a:lnTo>
                    <a:pt x="15164" y="5116"/>
                  </a:lnTo>
                  <a:lnTo>
                    <a:pt x="15290" y="5452"/>
                  </a:lnTo>
                  <a:lnTo>
                    <a:pt x="15415" y="6330"/>
                  </a:lnTo>
                  <a:lnTo>
                    <a:pt x="15541" y="7415"/>
                  </a:lnTo>
                  <a:lnTo>
                    <a:pt x="15509" y="8371"/>
                  </a:lnTo>
                  <a:lnTo>
                    <a:pt x="15321" y="9017"/>
                  </a:lnTo>
                  <a:lnTo>
                    <a:pt x="15164" y="9560"/>
                  </a:lnTo>
                  <a:lnTo>
                    <a:pt x="15258" y="10232"/>
                  </a:lnTo>
                  <a:lnTo>
                    <a:pt x="15384" y="10929"/>
                  </a:lnTo>
                  <a:lnTo>
                    <a:pt x="15509" y="11368"/>
                  </a:lnTo>
                  <a:lnTo>
                    <a:pt x="15478" y="11523"/>
                  </a:lnTo>
                  <a:lnTo>
                    <a:pt x="15415" y="12919"/>
                  </a:lnTo>
                  <a:lnTo>
                    <a:pt x="15478" y="14495"/>
                  </a:lnTo>
                  <a:lnTo>
                    <a:pt x="15478" y="15244"/>
                  </a:lnTo>
                  <a:lnTo>
                    <a:pt x="15603" y="15993"/>
                  </a:lnTo>
                  <a:lnTo>
                    <a:pt x="15572" y="16743"/>
                  </a:lnTo>
                  <a:lnTo>
                    <a:pt x="15478" y="17440"/>
                  </a:lnTo>
                  <a:lnTo>
                    <a:pt x="15290" y="18060"/>
                  </a:lnTo>
                  <a:lnTo>
                    <a:pt x="15038" y="18603"/>
                  </a:lnTo>
                  <a:lnTo>
                    <a:pt x="14850" y="18990"/>
                  </a:lnTo>
                  <a:lnTo>
                    <a:pt x="14693" y="19249"/>
                  </a:lnTo>
                  <a:lnTo>
                    <a:pt x="14630" y="19326"/>
                  </a:lnTo>
                  <a:lnTo>
                    <a:pt x="21600" y="17569"/>
                  </a:lnTo>
                  <a:lnTo>
                    <a:pt x="21474" y="1408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46" name="Shape 3146"/>
            <p:cNvSpPr/>
            <p:nvPr/>
          </p:nvSpPr>
          <p:spPr>
            <a:xfrm>
              <a:off x="960857" y="208396"/>
              <a:ext cx="32523" cy="295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6" y="0"/>
                  </a:lnTo>
                  <a:lnTo>
                    <a:pt x="15218" y="1080"/>
                  </a:lnTo>
                  <a:lnTo>
                    <a:pt x="10309" y="3240"/>
                  </a:lnTo>
                  <a:lnTo>
                    <a:pt x="4909" y="6480"/>
                  </a:lnTo>
                  <a:lnTo>
                    <a:pt x="982" y="12420"/>
                  </a:lnTo>
                  <a:lnTo>
                    <a:pt x="0" y="17280"/>
                  </a:lnTo>
                  <a:lnTo>
                    <a:pt x="0" y="20520"/>
                  </a:lnTo>
                  <a:lnTo>
                    <a:pt x="491" y="21600"/>
                  </a:lnTo>
                  <a:lnTo>
                    <a:pt x="982" y="20520"/>
                  </a:lnTo>
                  <a:lnTo>
                    <a:pt x="2945" y="17280"/>
                  </a:lnTo>
                  <a:lnTo>
                    <a:pt x="4418" y="14580"/>
                  </a:lnTo>
                  <a:lnTo>
                    <a:pt x="6382" y="11880"/>
                  </a:lnTo>
                  <a:lnTo>
                    <a:pt x="10800" y="7560"/>
                  </a:lnTo>
                  <a:lnTo>
                    <a:pt x="15709" y="3780"/>
                  </a:lnTo>
                  <a:lnTo>
                    <a:pt x="19636" y="1080"/>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47" name="Shape 3147"/>
            <p:cNvSpPr/>
            <p:nvPr/>
          </p:nvSpPr>
          <p:spPr>
            <a:xfrm>
              <a:off x="966771" y="233527"/>
              <a:ext cx="31045" cy="266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079" y="3703"/>
                  </a:lnTo>
                  <a:lnTo>
                    <a:pt x="13563" y="6789"/>
                  </a:lnTo>
                  <a:lnTo>
                    <a:pt x="10047" y="9874"/>
                  </a:lnTo>
                  <a:lnTo>
                    <a:pt x="7033" y="11726"/>
                  </a:lnTo>
                  <a:lnTo>
                    <a:pt x="5023" y="12343"/>
                  </a:lnTo>
                  <a:lnTo>
                    <a:pt x="3516" y="11726"/>
                  </a:lnTo>
                  <a:lnTo>
                    <a:pt x="2009" y="10491"/>
                  </a:lnTo>
                  <a:lnTo>
                    <a:pt x="1005" y="6789"/>
                  </a:lnTo>
                  <a:lnTo>
                    <a:pt x="1005" y="6171"/>
                  </a:lnTo>
                  <a:lnTo>
                    <a:pt x="1005" y="9874"/>
                  </a:lnTo>
                  <a:lnTo>
                    <a:pt x="1005" y="16046"/>
                  </a:lnTo>
                  <a:lnTo>
                    <a:pt x="0" y="20983"/>
                  </a:lnTo>
                  <a:lnTo>
                    <a:pt x="0" y="21600"/>
                  </a:lnTo>
                  <a:lnTo>
                    <a:pt x="1005" y="20983"/>
                  </a:lnTo>
                  <a:lnTo>
                    <a:pt x="3516" y="19749"/>
                  </a:lnTo>
                  <a:lnTo>
                    <a:pt x="6530" y="16663"/>
                  </a:lnTo>
                  <a:lnTo>
                    <a:pt x="10047" y="12960"/>
                  </a:lnTo>
                  <a:lnTo>
                    <a:pt x="14065" y="9257"/>
                  </a:lnTo>
                  <a:lnTo>
                    <a:pt x="18084" y="4937"/>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48" name="Shape 3148"/>
            <p:cNvSpPr/>
            <p:nvPr/>
          </p:nvSpPr>
          <p:spPr>
            <a:xfrm>
              <a:off x="1145639" y="214310"/>
              <a:ext cx="65044" cy="13747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891" y="6894"/>
                  </a:lnTo>
                  <a:lnTo>
                    <a:pt x="10555" y="0"/>
                  </a:lnTo>
                  <a:lnTo>
                    <a:pt x="11045" y="0"/>
                  </a:lnTo>
                  <a:lnTo>
                    <a:pt x="12764" y="115"/>
                  </a:lnTo>
                  <a:lnTo>
                    <a:pt x="15218" y="460"/>
                  </a:lnTo>
                  <a:lnTo>
                    <a:pt x="17673" y="689"/>
                  </a:lnTo>
                  <a:lnTo>
                    <a:pt x="19882" y="919"/>
                  </a:lnTo>
                  <a:lnTo>
                    <a:pt x="21355" y="1379"/>
                  </a:lnTo>
                  <a:lnTo>
                    <a:pt x="21600" y="1723"/>
                  </a:lnTo>
                  <a:lnTo>
                    <a:pt x="20127" y="2183"/>
                  </a:lnTo>
                  <a:lnTo>
                    <a:pt x="17918" y="3102"/>
                  </a:lnTo>
                  <a:lnTo>
                    <a:pt x="15218" y="5170"/>
                  </a:lnTo>
                  <a:lnTo>
                    <a:pt x="12273" y="7928"/>
                  </a:lnTo>
                  <a:lnTo>
                    <a:pt x="9082" y="11030"/>
                  </a:lnTo>
                  <a:lnTo>
                    <a:pt x="5891" y="14247"/>
                  </a:lnTo>
                  <a:lnTo>
                    <a:pt x="3436" y="17349"/>
                  </a:lnTo>
                  <a:lnTo>
                    <a:pt x="1227" y="19877"/>
                  </a:lnTo>
                  <a:lnTo>
                    <a:pt x="0"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49" name="Shape 3149"/>
            <p:cNvSpPr/>
            <p:nvPr/>
          </p:nvSpPr>
          <p:spPr>
            <a:xfrm>
              <a:off x="733208" y="767172"/>
              <a:ext cx="235041" cy="167042"/>
            </a:xfrm>
            <a:custGeom>
              <a:avLst/>
              <a:gdLst/>
              <a:ahLst/>
              <a:cxnLst>
                <a:cxn ang="0">
                  <a:pos x="wd2" y="hd2"/>
                </a:cxn>
                <a:cxn ang="5400000">
                  <a:pos x="wd2" y="hd2"/>
                </a:cxn>
                <a:cxn ang="10800000">
                  <a:pos x="wd2" y="hd2"/>
                </a:cxn>
                <a:cxn ang="16200000">
                  <a:pos x="wd2" y="hd2"/>
                </a:cxn>
              </a:cxnLst>
              <a:rect l="0" t="0" r="r" b="b"/>
              <a:pathLst>
                <a:path w="21600" h="21600" extrusionOk="0">
                  <a:moveTo>
                    <a:pt x="543" y="15292"/>
                  </a:moveTo>
                  <a:lnTo>
                    <a:pt x="136" y="14145"/>
                  </a:lnTo>
                  <a:lnTo>
                    <a:pt x="0" y="13381"/>
                  </a:lnTo>
                  <a:lnTo>
                    <a:pt x="0" y="12712"/>
                  </a:lnTo>
                  <a:lnTo>
                    <a:pt x="272" y="12329"/>
                  </a:lnTo>
                  <a:lnTo>
                    <a:pt x="611" y="11947"/>
                  </a:lnTo>
                  <a:lnTo>
                    <a:pt x="1155" y="11469"/>
                  </a:lnTo>
                  <a:lnTo>
                    <a:pt x="1834" y="11182"/>
                  </a:lnTo>
                  <a:lnTo>
                    <a:pt x="2445" y="10704"/>
                  </a:lnTo>
                  <a:lnTo>
                    <a:pt x="2581" y="10609"/>
                  </a:lnTo>
                  <a:lnTo>
                    <a:pt x="2717" y="10418"/>
                  </a:lnTo>
                  <a:lnTo>
                    <a:pt x="2989" y="10227"/>
                  </a:lnTo>
                  <a:lnTo>
                    <a:pt x="3057" y="10131"/>
                  </a:lnTo>
                  <a:lnTo>
                    <a:pt x="2717" y="9940"/>
                  </a:lnTo>
                  <a:lnTo>
                    <a:pt x="2649" y="9653"/>
                  </a:lnTo>
                  <a:lnTo>
                    <a:pt x="2649" y="9080"/>
                  </a:lnTo>
                  <a:lnTo>
                    <a:pt x="2513" y="8411"/>
                  </a:lnTo>
                  <a:lnTo>
                    <a:pt x="2513" y="8124"/>
                  </a:lnTo>
                  <a:lnTo>
                    <a:pt x="2717" y="7742"/>
                  </a:lnTo>
                  <a:lnTo>
                    <a:pt x="3125" y="7359"/>
                  </a:lnTo>
                  <a:lnTo>
                    <a:pt x="3736" y="6881"/>
                  </a:lnTo>
                  <a:lnTo>
                    <a:pt x="4415" y="6308"/>
                  </a:lnTo>
                  <a:lnTo>
                    <a:pt x="5162" y="5639"/>
                  </a:lnTo>
                  <a:lnTo>
                    <a:pt x="5909" y="4874"/>
                  </a:lnTo>
                  <a:lnTo>
                    <a:pt x="6657" y="4014"/>
                  </a:lnTo>
                  <a:lnTo>
                    <a:pt x="6996" y="3727"/>
                  </a:lnTo>
                  <a:lnTo>
                    <a:pt x="7268" y="3250"/>
                  </a:lnTo>
                  <a:lnTo>
                    <a:pt x="7608" y="2963"/>
                  </a:lnTo>
                  <a:lnTo>
                    <a:pt x="7947" y="2581"/>
                  </a:lnTo>
                  <a:lnTo>
                    <a:pt x="8287" y="2294"/>
                  </a:lnTo>
                  <a:lnTo>
                    <a:pt x="8626" y="1912"/>
                  </a:lnTo>
                  <a:lnTo>
                    <a:pt x="8830" y="1720"/>
                  </a:lnTo>
                  <a:lnTo>
                    <a:pt x="9170" y="1625"/>
                  </a:lnTo>
                  <a:lnTo>
                    <a:pt x="9374" y="1434"/>
                  </a:lnTo>
                  <a:lnTo>
                    <a:pt x="9849" y="956"/>
                  </a:lnTo>
                  <a:lnTo>
                    <a:pt x="10257" y="478"/>
                  </a:lnTo>
                  <a:lnTo>
                    <a:pt x="10596" y="287"/>
                  </a:lnTo>
                  <a:lnTo>
                    <a:pt x="11411" y="96"/>
                  </a:lnTo>
                  <a:lnTo>
                    <a:pt x="12770" y="0"/>
                  </a:lnTo>
                  <a:lnTo>
                    <a:pt x="14332" y="0"/>
                  </a:lnTo>
                  <a:lnTo>
                    <a:pt x="15894" y="96"/>
                  </a:lnTo>
                  <a:lnTo>
                    <a:pt x="17457" y="191"/>
                  </a:lnTo>
                  <a:lnTo>
                    <a:pt x="18747" y="382"/>
                  </a:lnTo>
                  <a:lnTo>
                    <a:pt x="19630" y="478"/>
                  </a:lnTo>
                  <a:lnTo>
                    <a:pt x="19970" y="478"/>
                  </a:lnTo>
                  <a:lnTo>
                    <a:pt x="20989" y="4683"/>
                  </a:lnTo>
                  <a:lnTo>
                    <a:pt x="21464" y="7646"/>
                  </a:lnTo>
                  <a:lnTo>
                    <a:pt x="21600" y="9462"/>
                  </a:lnTo>
                  <a:lnTo>
                    <a:pt x="21600" y="10131"/>
                  </a:lnTo>
                  <a:lnTo>
                    <a:pt x="19358" y="14145"/>
                  </a:lnTo>
                  <a:lnTo>
                    <a:pt x="14468" y="19306"/>
                  </a:lnTo>
                  <a:lnTo>
                    <a:pt x="12158" y="20740"/>
                  </a:lnTo>
                  <a:lnTo>
                    <a:pt x="12091" y="20835"/>
                  </a:lnTo>
                  <a:lnTo>
                    <a:pt x="11819" y="21027"/>
                  </a:lnTo>
                  <a:lnTo>
                    <a:pt x="11411" y="21218"/>
                  </a:lnTo>
                  <a:lnTo>
                    <a:pt x="11004" y="21313"/>
                  </a:lnTo>
                  <a:lnTo>
                    <a:pt x="10325" y="21504"/>
                  </a:lnTo>
                  <a:lnTo>
                    <a:pt x="9645" y="21600"/>
                  </a:lnTo>
                  <a:lnTo>
                    <a:pt x="9034" y="21600"/>
                  </a:lnTo>
                  <a:lnTo>
                    <a:pt x="8287" y="21504"/>
                  </a:lnTo>
                  <a:lnTo>
                    <a:pt x="7675" y="21409"/>
                  </a:lnTo>
                  <a:lnTo>
                    <a:pt x="7200" y="21218"/>
                  </a:lnTo>
                  <a:lnTo>
                    <a:pt x="6792" y="21027"/>
                  </a:lnTo>
                  <a:lnTo>
                    <a:pt x="6589" y="20644"/>
                  </a:lnTo>
                  <a:lnTo>
                    <a:pt x="6521" y="20453"/>
                  </a:lnTo>
                  <a:lnTo>
                    <a:pt x="6385" y="20071"/>
                  </a:lnTo>
                  <a:lnTo>
                    <a:pt x="6385" y="19784"/>
                  </a:lnTo>
                  <a:lnTo>
                    <a:pt x="6385" y="19402"/>
                  </a:lnTo>
                  <a:lnTo>
                    <a:pt x="5909" y="19402"/>
                  </a:lnTo>
                  <a:lnTo>
                    <a:pt x="5502" y="19306"/>
                  </a:lnTo>
                  <a:lnTo>
                    <a:pt x="5162" y="19115"/>
                  </a:lnTo>
                  <a:lnTo>
                    <a:pt x="5026" y="18733"/>
                  </a:lnTo>
                  <a:lnTo>
                    <a:pt x="4891" y="18446"/>
                  </a:lnTo>
                  <a:lnTo>
                    <a:pt x="4755" y="17968"/>
                  </a:lnTo>
                  <a:lnTo>
                    <a:pt x="4687" y="17681"/>
                  </a:lnTo>
                  <a:lnTo>
                    <a:pt x="4687" y="17204"/>
                  </a:lnTo>
                  <a:lnTo>
                    <a:pt x="4347" y="17490"/>
                  </a:lnTo>
                  <a:lnTo>
                    <a:pt x="3940" y="17586"/>
                  </a:lnTo>
                  <a:lnTo>
                    <a:pt x="3532" y="17586"/>
                  </a:lnTo>
                  <a:lnTo>
                    <a:pt x="3125" y="17586"/>
                  </a:lnTo>
                  <a:lnTo>
                    <a:pt x="2853" y="17490"/>
                  </a:lnTo>
                  <a:lnTo>
                    <a:pt x="2581" y="17395"/>
                  </a:lnTo>
                  <a:lnTo>
                    <a:pt x="2445" y="17108"/>
                  </a:lnTo>
                  <a:lnTo>
                    <a:pt x="2309" y="16917"/>
                  </a:lnTo>
                  <a:lnTo>
                    <a:pt x="2174" y="16726"/>
                  </a:lnTo>
                  <a:lnTo>
                    <a:pt x="2174" y="16343"/>
                  </a:lnTo>
                  <a:lnTo>
                    <a:pt x="2309" y="16057"/>
                  </a:lnTo>
                  <a:lnTo>
                    <a:pt x="2377" y="15674"/>
                  </a:lnTo>
                  <a:lnTo>
                    <a:pt x="1766" y="15674"/>
                  </a:lnTo>
                  <a:lnTo>
                    <a:pt x="1291" y="15674"/>
                  </a:lnTo>
                  <a:lnTo>
                    <a:pt x="815" y="15483"/>
                  </a:lnTo>
                  <a:lnTo>
                    <a:pt x="543" y="1529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150" name="Shape 3150"/>
            <p:cNvSpPr/>
            <p:nvPr/>
          </p:nvSpPr>
          <p:spPr>
            <a:xfrm>
              <a:off x="749469" y="778999"/>
              <a:ext cx="214347" cy="138957"/>
            </a:xfrm>
            <a:custGeom>
              <a:avLst/>
              <a:gdLst/>
              <a:ahLst/>
              <a:cxnLst>
                <a:cxn ang="0">
                  <a:pos x="wd2" y="hd2"/>
                </a:cxn>
                <a:cxn ang="5400000">
                  <a:pos x="wd2" y="hd2"/>
                </a:cxn>
                <a:cxn ang="10800000">
                  <a:pos x="wd2" y="hd2"/>
                </a:cxn>
                <a:cxn ang="16200000">
                  <a:pos x="wd2" y="hd2"/>
                </a:cxn>
              </a:cxnLst>
              <a:rect l="0" t="0" r="r" b="b"/>
              <a:pathLst>
                <a:path w="21600" h="21600" extrusionOk="0">
                  <a:moveTo>
                    <a:pt x="74" y="15097"/>
                  </a:moveTo>
                  <a:lnTo>
                    <a:pt x="0" y="14400"/>
                  </a:lnTo>
                  <a:lnTo>
                    <a:pt x="74" y="13935"/>
                  </a:lnTo>
                  <a:lnTo>
                    <a:pt x="444" y="13239"/>
                  </a:lnTo>
                  <a:lnTo>
                    <a:pt x="962" y="12542"/>
                  </a:lnTo>
                  <a:lnTo>
                    <a:pt x="1627" y="11845"/>
                  </a:lnTo>
                  <a:lnTo>
                    <a:pt x="2367" y="11032"/>
                  </a:lnTo>
                  <a:lnTo>
                    <a:pt x="3255" y="10452"/>
                  </a:lnTo>
                  <a:lnTo>
                    <a:pt x="4068" y="9755"/>
                  </a:lnTo>
                  <a:lnTo>
                    <a:pt x="4216" y="9639"/>
                  </a:lnTo>
                  <a:lnTo>
                    <a:pt x="4216" y="9639"/>
                  </a:lnTo>
                  <a:lnTo>
                    <a:pt x="4290" y="9639"/>
                  </a:lnTo>
                  <a:lnTo>
                    <a:pt x="4438" y="9639"/>
                  </a:lnTo>
                  <a:lnTo>
                    <a:pt x="3847" y="9755"/>
                  </a:lnTo>
                  <a:lnTo>
                    <a:pt x="3329" y="9639"/>
                  </a:lnTo>
                  <a:lnTo>
                    <a:pt x="2885" y="9290"/>
                  </a:lnTo>
                  <a:lnTo>
                    <a:pt x="2663" y="8826"/>
                  </a:lnTo>
                  <a:lnTo>
                    <a:pt x="2663" y="8361"/>
                  </a:lnTo>
                  <a:lnTo>
                    <a:pt x="2885" y="8013"/>
                  </a:lnTo>
                  <a:lnTo>
                    <a:pt x="3403" y="7432"/>
                  </a:lnTo>
                  <a:lnTo>
                    <a:pt x="4068" y="6968"/>
                  </a:lnTo>
                  <a:lnTo>
                    <a:pt x="4808" y="6271"/>
                  </a:lnTo>
                  <a:lnTo>
                    <a:pt x="5622" y="5574"/>
                  </a:lnTo>
                  <a:lnTo>
                    <a:pt x="6510" y="4645"/>
                  </a:lnTo>
                  <a:lnTo>
                    <a:pt x="7249" y="3716"/>
                  </a:lnTo>
                  <a:lnTo>
                    <a:pt x="7619" y="3368"/>
                  </a:lnTo>
                  <a:lnTo>
                    <a:pt x="7915" y="2903"/>
                  </a:lnTo>
                  <a:lnTo>
                    <a:pt x="8285" y="2555"/>
                  </a:lnTo>
                  <a:lnTo>
                    <a:pt x="8581" y="2090"/>
                  </a:lnTo>
                  <a:lnTo>
                    <a:pt x="8951" y="1858"/>
                  </a:lnTo>
                  <a:lnTo>
                    <a:pt x="9247" y="1510"/>
                  </a:lnTo>
                  <a:lnTo>
                    <a:pt x="9542" y="1161"/>
                  </a:lnTo>
                  <a:lnTo>
                    <a:pt x="9838" y="1045"/>
                  </a:lnTo>
                  <a:lnTo>
                    <a:pt x="9912" y="929"/>
                  </a:lnTo>
                  <a:lnTo>
                    <a:pt x="9986" y="929"/>
                  </a:lnTo>
                  <a:lnTo>
                    <a:pt x="9986" y="813"/>
                  </a:lnTo>
                  <a:lnTo>
                    <a:pt x="10060" y="813"/>
                  </a:lnTo>
                  <a:lnTo>
                    <a:pt x="11022" y="348"/>
                  </a:lnTo>
                  <a:lnTo>
                    <a:pt x="12353" y="116"/>
                  </a:lnTo>
                  <a:lnTo>
                    <a:pt x="13907" y="0"/>
                  </a:lnTo>
                  <a:lnTo>
                    <a:pt x="15608" y="0"/>
                  </a:lnTo>
                  <a:lnTo>
                    <a:pt x="17162" y="0"/>
                  </a:lnTo>
                  <a:lnTo>
                    <a:pt x="18493" y="116"/>
                  </a:lnTo>
                  <a:lnTo>
                    <a:pt x="19455" y="116"/>
                  </a:lnTo>
                  <a:lnTo>
                    <a:pt x="19751" y="116"/>
                  </a:lnTo>
                  <a:lnTo>
                    <a:pt x="20786" y="4297"/>
                  </a:lnTo>
                  <a:lnTo>
                    <a:pt x="21304" y="6968"/>
                  </a:lnTo>
                  <a:lnTo>
                    <a:pt x="21600" y="8129"/>
                  </a:lnTo>
                  <a:lnTo>
                    <a:pt x="21600" y="8594"/>
                  </a:lnTo>
                  <a:lnTo>
                    <a:pt x="19159" y="13123"/>
                  </a:lnTo>
                  <a:lnTo>
                    <a:pt x="14129" y="18929"/>
                  </a:lnTo>
                  <a:lnTo>
                    <a:pt x="11688" y="20555"/>
                  </a:lnTo>
                  <a:lnTo>
                    <a:pt x="11614" y="20671"/>
                  </a:lnTo>
                  <a:lnTo>
                    <a:pt x="11318" y="20787"/>
                  </a:lnTo>
                  <a:lnTo>
                    <a:pt x="11022" y="21135"/>
                  </a:lnTo>
                  <a:lnTo>
                    <a:pt x="10578" y="21252"/>
                  </a:lnTo>
                  <a:lnTo>
                    <a:pt x="9912" y="21484"/>
                  </a:lnTo>
                  <a:lnTo>
                    <a:pt x="9247" y="21484"/>
                  </a:lnTo>
                  <a:lnTo>
                    <a:pt x="8507" y="21600"/>
                  </a:lnTo>
                  <a:lnTo>
                    <a:pt x="7841" y="21484"/>
                  </a:lnTo>
                  <a:lnTo>
                    <a:pt x="7175" y="21484"/>
                  </a:lnTo>
                  <a:lnTo>
                    <a:pt x="6658" y="21252"/>
                  </a:lnTo>
                  <a:lnTo>
                    <a:pt x="6288" y="21019"/>
                  </a:lnTo>
                  <a:lnTo>
                    <a:pt x="6140" y="20671"/>
                  </a:lnTo>
                  <a:lnTo>
                    <a:pt x="5992" y="20439"/>
                  </a:lnTo>
                  <a:lnTo>
                    <a:pt x="5918" y="20090"/>
                  </a:lnTo>
                  <a:lnTo>
                    <a:pt x="5918" y="19742"/>
                  </a:lnTo>
                  <a:lnTo>
                    <a:pt x="5918" y="19394"/>
                  </a:lnTo>
                  <a:lnTo>
                    <a:pt x="5400" y="19394"/>
                  </a:lnTo>
                  <a:lnTo>
                    <a:pt x="5030" y="19394"/>
                  </a:lnTo>
                  <a:lnTo>
                    <a:pt x="4660" y="19161"/>
                  </a:lnTo>
                  <a:lnTo>
                    <a:pt x="4512" y="18697"/>
                  </a:lnTo>
                  <a:lnTo>
                    <a:pt x="4438" y="18465"/>
                  </a:lnTo>
                  <a:lnTo>
                    <a:pt x="4364" y="18000"/>
                  </a:lnTo>
                  <a:lnTo>
                    <a:pt x="4364" y="17652"/>
                  </a:lnTo>
                  <a:lnTo>
                    <a:pt x="4438" y="17071"/>
                  </a:lnTo>
                  <a:lnTo>
                    <a:pt x="3921" y="17419"/>
                  </a:lnTo>
                  <a:lnTo>
                    <a:pt x="3477" y="17535"/>
                  </a:lnTo>
                  <a:lnTo>
                    <a:pt x="3107" y="17535"/>
                  </a:lnTo>
                  <a:lnTo>
                    <a:pt x="2737" y="17535"/>
                  </a:lnTo>
                  <a:lnTo>
                    <a:pt x="2367" y="17535"/>
                  </a:lnTo>
                  <a:lnTo>
                    <a:pt x="2145" y="17419"/>
                  </a:lnTo>
                  <a:lnTo>
                    <a:pt x="1997" y="17071"/>
                  </a:lnTo>
                  <a:lnTo>
                    <a:pt x="1775" y="16839"/>
                  </a:lnTo>
                  <a:lnTo>
                    <a:pt x="1701" y="16606"/>
                  </a:lnTo>
                  <a:lnTo>
                    <a:pt x="1701" y="16142"/>
                  </a:lnTo>
                  <a:lnTo>
                    <a:pt x="1775" y="15910"/>
                  </a:lnTo>
                  <a:lnTo>
                    <a:pt x="1849" y="15445"/>
                  </a:lnTo>
                  <a:lnTo>
                    <a:pt x="1184" y="15677"/>
                  </a:lnTo>
                  <a:lnTo>
                    <a:pt x="666" y="15445"/>
                  </a:lnTo>
                  <a:lnTo>
                    <a:pt x="370" y="15329"/>
                  </a:lnTo>
                  <a:lnTo>
                    <a:pt x="74" y="15097"/>
                  </a:lnTo>
                  <a:close/>
                </a:path>
              </a:pathLst>
            </a:custGeom>
            <a:solidFill>
              <a:srgbClr val="E8E2DE"/>
            </a:solidFill>
            <a:ln w="9525" cap="flat">
              <a:noFill/>
              <a:round/>
            </a:ln>
            <a:effectLst/>
          </p:spPr>
          <p:txBody>
            <a:bodyPr wrap="square" lIns="0" tIns="0" rIns="0" bIns="0" numCol="1" anchor="t">
              <a:noAutofit/>
            </a:bodyPr>
            <a:lstStyle/>
            <a:p>
              <a:pPr lvl="0" defTabSz="647700">
                <a:defRPr sz="1400"/>
              </a:pPr>
              <a:endParaRPr/>
            </a:p>
          </p:txBody>
        </p:sp>
        <p:sp>
          <p:nvSpPr>
            <p:cNvPr id="3151" name="Shape 3151"/>
            <p:cNvSpPr/>
            <p:nvPr/>
          </p:nvSpPr>
          <p:spPr>
            <a:xfrm>
              <a:off x="764252" y="858824"/>
              <a:ext cx="143391" cy="59132"/>
            </a:xfrm>
            <a:custGeom>
              <a:avLst/>
              <a:gdLst/>
              <a:ahLst/>
              <a:cxnLst>
                <a:cxn ang="0">
                  <a:pos x="wd2" y="hd2"/>
                </a:cxn>
                <a:cxn ang="5400000">
                  <a:pos x="wd2" y="hd2"/>
                </a:cxn>
                <a:cxn ang="10800000">
                  <a:pos x="wd2" y="hd2"/>
                </a:cxn>
                <a:cxn ang="16200000">
                  <a:pos x="wd2" y="hd2"/>
                </a:cxn>
              </a:cxnLst>
              <a:rect l="0" t="0" r="r" b="b"/>
              <a:pathLst>
                <a:path w="21600" h="21600" extrusionOk="0">
                  <a:moveTo>
                    <a:pt x="222" y="7467"/>
                  </a:moveTo>
                  <a:lnTo>
                    <a:pt x="222" y="6933"/>
                  </a:lnTo>
                  <a:lnTo>
                    <a:pt x="775" y="6667"/>
                  </a:lnTo>
                  <a:lnTo>
                    <a:pt x="1551" y="5867"/>
                  </a:lnTo>
                  <a:lnTo>
                    <a:pt x="2437" y="4800"/>
                  </a:lnTo>
                  <a:lnTo>
                    <a:pt x="3434" y="3733"/>
                  </a:lnTo>
                  <a:lnTo>
                    <a:pt x="4431" y="2400"/>
                  </a:lnTo>
                  <a:lnTo>
                    <a:pt x="5317" y="1333"/>
                  </a:lnTo>
                  <a:lnTo>
                    <a:pt x="5871" y="0"/>
                  </a:lnTo>
                  <a:lnTo>
                    <a:pt x="6535" y="1333"/>
                  </a:lnTo>
                  <a:lnTo>
                    <a:pt x="7200" y="2667"/>
                  </a:lnTo>
                  <a:lnTo>
                    <a:pt x="8197" y="4000"/>
                  </a:lnTo>
                  <a:lnTo>
                    <a:pt x="8862" y="4267"/>
                  </a:lnTo>
                  <a:lnTo>
                    <a:pt x="9415" y="4533"/>
                  </a:lnTo>
                  <a:lnTo>
                    <a:pt x="9637" y="5867"/>
                  </a:lnTo>
                  <a:lnTo>
                    <a:pt x="10080" y="6667"/>
                  </a:lnTo>
                  <a:lnTo>
                    <a:pt x="10412" y="7467"/>
                  </a:lnTo>
                  <a:lnTo>
                    <a:pt x="10966" y="8267"/>
                  </a:lnTo>
                  <a:lnTo>
                    <a:pt x="11298" y="9867"/>
                  </a:lnTo>
                  <a:lnTo>
                    <a:pt x="11742" y="11467"/>
                  </a:lnTo>
                  <a:lnTo>
                    <a:pt x="12185" y="12267"/>
                  </a:lnTo>
                  <a:lnTo>
                    <a:pt x="12628" y="12533"/>
                  </a:lnTo>
                  <a:lnTo>
                    <a:pt x="13182" y="13067"/>
                  </a:lnTo>
                  <a:lnTo>
                    <a:pt x="13514" y="13867"/>
                  </a:lnTo>
                  <a:lnTo>
                    <a:pt x="13846" y="14400"/>
                  </a:lnTo>
                  <a:lnTo>
                    <a:pt x="14954" y="14667"/>
                  </a:lnTo>
                  <a:lnTo>
                    <a:pt x="16062" y="14133"/>
                  </a:lnTo>
                  <a:lnTo>
                    <a:pt x="17391" y="12533"/>
                  </a:lnTo>
                  <a:lnTo>
                    <a:pt x="18609" y="10667"/>
                  </a:lnTo>
                  <a:lnTo>
                    <a:pt x="19717" y="9067"/>
                  </a:lnTo>
                  <a:lnTo>
                    <a:pt x="20825" y="8267"/>
                  </a:lnTo>
                  <a:lnTo>
                    <a:pt x="21378" y="8533"/>
                  </a:lnTo>
                  <a:lnTo>
                    <a:pt x="21600" y="10133"/>
                  </a:lnTo>
                  <a:lnTo>
                    <a:pt x="18609" y="15467"/>
                  </a:lnTo>
                  <a:lnTo>
                    <a:pt x="15065" y="18933"/>
                  </a:lnTo>
                  <a:lnTo>
                    <a:pt x="14954" y="19200"/>
                  </a:lnTo>
                  <a:lnTo>
                    <a:pt x="14511" y="19733"/>
                  </a:lnTo>
                  <a:lnTo>
                    <a:pt x="13846" y="20267"/>
                  </a:lnTo>
                  <a:lnTo>
                    <a:pt x="13292" y="20533"/>
                  </a:lnTo>
                  <a:lnTo>
                    <a:pt x="12185" y="21067"/>
                  </a:lnTo>
                  <a:lnTo>
                    <a:pt x="11188" y="21067"/>
                  </a:lnTo>
                  <a:lnTo>
                    <a:pt x="10191" y="21600"/>
                  </a:lnTo>
                  <a:lnTo>
                    <a:pt x="9194" y="21067"/>
                  </a:lnTo>
                  <a:lnTo>
                    <a:pt x="8308" y="21067"/>
                  </a:lnTo>
                  <a:lnTo>
                    <a:pt x="7422" y="20533"/>
                  </a:lnTo>
                  <a:lnTo>
                    <a:pt x="6868" y="20000"/>
                  </a:lnTo>
                  <a:lnTo>
                    <a:pt x="6535" y="19200"/>
                  </a:lnTo>
                  <a:lnTo>
                    <a:pt x="6314" y="18667"/>
                  </a:lnTo>
                  <a:lnTo>
                    <a:pt x="6203" y="17867"/>
                  </a:lnTo>
                  <a:lnTo>
                    <a:pt x="6203" y="17067"/>
                  </a:lnTo>
                  <a:lnTo>
                    <a:pt x="6203" y="16267"/>
                  </a:lnTo>
                  <a:lnTo>
                    <a:pt x="5428" y="16267"/>
                  </a:lnTo>
                  <a:lnTo>
                    <a:pt x="4985" y="16000"/>
                  </a:lnTo>
                  <a:lnTo>
                    <a:pt x="4542" y="15733"/>
                  </a:lnTo>
                  <a:lnTo>
                    <a:pt x="4320" y="14667"/>
                  </a:lnTo>
                  <a:lnTo>
                    <a:pt x="4098" y="14133"/>
                  </a:lnTo>
                  <a:lnTo>
                    <a:pt x="3988" y="13067"/>
                  </a:lnTo>
                  <a:lnTo>
                    <a:pt x="3766" y="12000"/>
                  </a:lnTo>
                  <a:lnTo>
                    <a:pt x="3766" y="10667"/>
                  </a:lnTo>
                  <a:lnTo>
                    <a:pt x="2548" y="11733"/>
                  </a:lnTo>
                  <a:lnTo>
                    <a:pt x="1329" y="12000"/>
                  </a:lnTo>
                  <a:lnTo>
                    <a:pt x="665" y="11467"/>
                  </a:lnTo>
                  <a:lnTo>
                    <a:pt x="111" y="10400"/>
                  </a:lnTo>
                  <a:lnTo>
                    <a:pt x="0" y="9867"/>
                  </a:lnTo>
                  <a:lnTo>
                    <a:pt x="0" y="8800"/>
                  </a:lnTo>
                  <a:lnTo>
                    <a:pt x="111" y="8000"/>
                  </a:lnTo>
                  <a:lnTo>
                    <a:pt x="222" y="746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3152" name="Shape 3152"/>
            <p:cNvSpPr/>
            <p:nvPr/>
          </p:nvSpPr>
          <p:spPr>
            <a:xfrm>
              <a:off x="847034" y="790825"/>
              <a:ext cx="93131" cy="102000"/>
            </a:xfrm>
            <a:custGeom>
              <a:avLst/>
              <a:gdLst/>
              <a:ahLst/>
              <a:cxnLst>
                <a:cxn ang="0">
                  <a:pos x="wd2" y="hd2"/>
                </a:cxn>
                <a:cxn ang="5400000">
                  <a:pos x="wd2" y="hd2"/>
                </a:cxn>
                <a:cxn ang="10800000">
                  <a:pos x="wd2" y="hd2"/>
                </a:cxn>
                <a:cxn ang="16200000">
                  <a:pos x="wd2" y="hd2"/>
                </a:cxn>
              </a:cxnLst>
              <a:rect l="0" t="0" r="r" b="b"/>
              <a:pathLst>
                <a:path w="21600" h="21600" extrusionOk="0">
                  <a:moveTo>
                    <a:pt x="21600" y="313"/>
                  </a:moveTo>
                  <a:lnTo>
                    <a:pt x="21082" y="313"/>
                  </a:lnTo>
                  <a:lnTo>
                    <a:pt x="19526" y="157"/>
                  </a:lnTo>
                  <a:lnTo>
                    <a:pt x="17280" y="0"/>
                  </a:lnTo>
                  <a:lnTo>
                    <a:pt x="14515" y="0"/>
                  </a:lnTo>
                  <a:lnTo>
                    <a:pt x="11750" y="0"/>
                  </a:lnTo>
                  <a:lnTo>
                    <a:pt x="8640" y="0"/>
                  </a:lnTo>
                  <a:lnTo>
                    <a:pt x="6394" y="313"/>
                  </a:lnTo>
                  <a:lnTo>
                    <a:pt x="4320" y="939"/>
                  </a:lnTo>
                  <a:lnTo>
                    <a:pt x="2592" y="1878"/>
                  </a:lnTo>
                  <a:lnTo>
                    <a:pt x="2592" y="2974"/>
                  </a:lnTo>
                  <a:lnTo>
                    <a:pt x="2765" y="4696"/>
                  </a:lnTo>
                  <a:lnTo>
                    <a:pt x="1728" y="7513"/>
                  </a:lnTo>
                  <a:lnTo>
                    <a:pt x="691" y="9704"/>
                  </a:lnTo>
                  <a:lnTo>
                    <a:pt x="173" y="12365"/>
                  </a:lnTo>
                  <a:lnTo>
                    <a:pt x="0" y="15183"/>
                  </a:lnTo>
                  <a:lnTo>
                    <a:pt x="173" y="17843"/>
                  </a:lnTo>
                  <a:lnTo>
                    <a:pt x="1037" y="20035"/>
                  </a:lnTo>
                  <a:lnTo>
                    <a:pt x="1901" y="21443"/>
                  </a:lnTo>
                  <a:lnTo>
                    <a:pt x="3456" y="21600"/>
                  </a:lnTo>
                  <a:lnTo>
                    <a:pt x="5702" y="20504"/>
                  </a:lnTo>
                  <a:lnTo>
                    <a:pt x="8294" y="18157"/>
                  </a:lnTo>
                  <a:lnTo>
                    <a:pt x="10886" y="15183"/>
                  </a:lnTo>
                  <a:lnTo>
                    <a:pt x="13651" y="11896"/>
                  </a:lnTo>
                  <a:lnTo>
                    <a:pt x="16070" y="8452"/>
                  </a:lnTo>
                  <a:lnTo>
                    <a:pt x="18317" y="5322"/>
                  </a:lnTo>
                  <a:lnTo>
                    <a:pt x="20045" y="2661"/>
                  </a:lnTo>
                  <a:lnTo>
                    <a:pt x="21254" y="1096"/>
                  </a:lnTo>
                  <a:lnTo>
                    <a:pt x="21600" y="313"/>
                  </a:lnTo>
                  <a:close/>
                </a:path>
              </a:pathLst>
            </a:custGeom>
            <a:solidFill>
              <a:srgbClr val="E2E2EA"/>
            </a:solidFill>
            <a:ln w="9525" cap="flat">
              <a:noFill/>
              <a:round/>
            </a:ln>
            <a:effectLst/>
          </p:spPr>
          <p:txBody>
            <a:bodyPr wrap="square" lIns="0" tIns="0" rIns="0" bIns="0" numCol="1" anchor="t">
              <a:noAutofit/>
            </a:bodyPr>
            <a:lstStyle/>
            <a:p>
              <a:pPr lvl="0" defTabSz="647700">
                <a:defRPr sz="1400"/>
              </a:pPr>
              <a:endParaRPr/>
            </a:p>
          </p:txBody>
        </p:sp>
        <p:sp>
          <p:nvSpPr>
            <p:cNvPr id="3153" name="Shape 3153"/>
            <p:cNvSpPr/>
            <p:nvPr/>
          </p:nvSpPr>
          <p:spPr>
            <a:xfrm>
              <a:off x="1042161" y="464133"/>
              <a:ext cx="81305" cy="155217"/>
            </a:xfrm>
            <a:custGeom>
              <a:avLst/>
              <a:gdLst/>
              <a:ahLst/>
              <a:cxnLst>
                <a:cxn ang="0">
                  <a:pos x="wd2" y="hd2"/>
                </a:cxn>
                <a:cxn ang="5400000">
                  <a:pos x="wd2" y="hd2"/>
                </a:cxn>
                <a:cxn ang="10800000">
                  <a:pos x="wd2" y="hd2"/>
                </a:cxn>
                <a:cxn ang="16200000">
                  <a:pos x="wd2" y="hd2"/>
                </a:cxn>
              </a:cxnLst>
              <a:rect l="0" t="0" r="r" b="b"/>
              <a:pathLst>
                <a:path w="21600" h="21600" extrusionOk="0">
                  <a:moveTo>
                    <a:pt x="19800" y="0"/>
                  </a:moveTo>
                  <a:lnTo>
                    <a:pt x="21600" y="15058"/>
                  </a:lnTo>
                  <a:lnTo>
                    <a:pt x="15200" y="15265"/>
                  </a:lnTo>
                  <a:lnTo>
                    <a:pt x="20000" y="21600"/>
                  </a:lnTo>
                  <a:lnTo>
                    <a:pt x="0" y="18173"/>
                  </a:lnTo>
                  <a:lnTo>
                    <a:pt x="13400" y="13604"/>
                  </a:lnTo>
                  <a:lnTo>
                    <a:pt x="19800"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54" name="Shape 3154"/>
            <p:cNvSpPr/>
            <p:nvPr/>
          </p:nvSpPr>
          <p:spPr>
            <a:xfrm>
              <a:off x="858860" y="601610"/>
              <a:ext cx="214347" cy="81303"/>
            </a:xfrm>
            <a:custGeom>
              <a:avLst/>
              <a:gdLst/>
              <a:ahLst/>
              <a:cxnLst>
                <a:cxn ang="0">
                  <a:pos x="wd2" y="hd2"/>
                </a:cxn>
                <a:cxn ang="5400000">
                  <a:pos x="wd2" y="hd2"/>
                </a:cxn>
                <a:cxn ang="10800000">
                  <a:pos x="wd2" y="hd2"/>
                </a:cxn>
                <a:cxn ang="16200000">
                  <a:pos x="wd2" y="hd2"/>
                </a:cxn>
              </a:cxnLst>
              <a:rect l="0" t="0" r="r" b="b"/>
              <a:pathLst>
                <a:path w="21600" h="21600" extrusionOk="0">
                  <a:moveTo>
                    <a:pt x="21600" y="9535"/>
                  </a:moveTo>
                  <a:lnTo>
                    <a:pt x="13875" y="0"/>
                  </a:lnTo>
                  <a:lnTo>
                    <a:pt x="0" y="0"/>
                  </a:lnTo>
                  <a:lnTo>
                    <a:pt x="2250" y="21600"/>
                  </a:lnTo>
                  <a:lnTo>
                    <a:pt x="8925" y="17903"/>
                  </a:lnTo>
                  <a:lnTo>
                    <a:pt x="8025" y="5059"/>
                  </a:lnTo>
                  <a:lnTo>
                    <a:pt x="21600" y="9535"/>
                  </a:lnTo>
                  <a:close/>
                </a:path>
              </a:pathLst>
            </a:custGeom>
            <a:no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55" name="Shape 3155"/>
            <p:cNvSpPr/>
            <p:nvPr/>
          </p:nvSpPr>
          <p:spPr>
            <a:xfrm>
              <a:off x="600166" y="600132"/>
              <a:ext cx="239476" cy="118260"/>
            </a:xfrm>
            <a:custGeom>
              <a:avLst/>
              <a:gdLst/>
              <a:ahLst/>
              <a:cxnLst>
                <a:cxn ang="0">
                  <a:pos x="wd2" y="hd2"/>
                </a:cxn>
                <a:cxn ang="5400000">
                  <a:pos x="wd2" y="hd2"/>
                </a:cxn>
                <a:cxn ang="10800000">
                  <a:pos x="wd2" y="hd2"/>
                </a:cxn>
                <a:cxn ang="16200000">
                  <a:pos x="wd2" y="hd2"/>
                </a:cxn>
              </a:cxnLst>
              <a:rect l="0" t="0" r="r" b="b"/>
              <a:pathLst>
                <a:path w="21600" h="21600" extrusionOk="0">
                  <a:moveTo>
                    <a:pt x="20731" y="8640"/>
                  </a:moveTo>
                  <a:lnTo>
                    <a:pt x="21333" y="7965"/>
                  </a:lnTo>
                  <a:lnTo>
                    <a:pt x="21600" y="6210"/>
                  </a:lnTo>
                  <a:lnTo>
                    <a:pt x="21533" y="4185"/>
                  </a:lnTo>
                  <a:lnTo>
                    <a:pt x="20998" y="2295"/>
                  </a:lnTo>
                  <a:lnTo>
                    <a:pt x="20864" y="2160"/>
                  </a:lnTo>
                  <a:lnTo>
                    <a:pt x="20530" y="2160"/>
                  </a:lnTo>
                  <a:lnTo>
                    <a:pt x="20129" y="2295"/>
                  </a:lnTo>
                  <a:lnTo>
                    <a:pt x="19728" y="2295"/>
                  </a:lnTo>
                  <a:lnTo>
                    <a:pt x="19259" y="2430"/>
                  </a:lnTo>
                  <a:lnTo>
                    <a:pt x="18858" y="2565"/>
                  </a:lnTo>
                  <a:lnTo>
                    <a:pt x="18524" y="2565"/>
                  </a:lnTo>
                  <a:lnTo>
                    <a:pt x="18323" y="2430"/>
                  </a:lnTo>
                  <a:lnTo>
                    <a:pt x="10365" y="0"/>
                  </a:lnTo>
                  <a:lnTo>
                    <a:pt x="6420" y="1080"/>
                  </a:lnTo>
                  <a:lnTo>
                    <a:pt x="6219" y="1485"/>
                  </a:lnTo>
                  <a:lnTo>
                    <a:pt x="5684" y="2565"/>
                  </a:lnTo>
                  <a:lnTo>
                    <a:pt x="4815" y="4320"/>
                  </a:lnTo>
                  <a:lnTo>
                    <a:pt x="3879" y="6345"/>
                  </a:lnTo>
                  <a:lnTo>
                    <a:pt x="2876" y="8505"/>
                  </a:lnTo>
                  <a:lnTo>
                    <a:pt x="2073" y="10530"/>
                  </a:lnTo>
                  <a:lnTo>
                    <a:pt x="1538" y="12285"/>
                  </a:lnTo>
                  <a:lnTo>
                    <a:pt x="1271" y="13500"/>
                  </a:lnTo>
                  <a:lnTo>
                    <a:pt x="936" y="15660"/>
                  </a:lnTo>
                  <a:lnTo>
                    <a:pt x="535" y="18360"/>
                  </a:lnTo>
                  <a:lnTo>
                    <a:pt x="134" y="20655"/>
                  </a:lnTo>
                  <a:lnTo>
                    <a:pt x="0" y="21600"/>
                  </a:lnTo>
                  <a:lnTo>
                    <a:pt x="67" y="21600"/>
                  </a:lnTo>
                  <a:lnTo>
                    <a:pt x="267" y="21465"/>
                  </a:lnTo>
                  <a:lnTo>
                    <a:pt x="669" y="21330"/>
                  </a:lnTo>
                  <a:lnTo>
                    <a:pt x="1137" y="20790"/>
                  </a:lnTo>
                  <a:lnTo>
                    <a:pt x="1672" y="20250"/>
                  </a:lnTo>
                  <a:lnTo>
                    <a:pt x="2140" y="19170"/>
                  </a:lnTo>
                  <a:lnTo>
                    <a:pt x="2675" y="17685"/>
                  </a:lnTo>
                  <a:lnTo>
                    <a:pt x="3076" y="15660"/>
                  </a:lnTo>
                  <a:lnTo>
                    <a:pt x="3544" y="13635"/>
                  </a:lnTo>
                  <a:lnTo>
                    <a:pt x="3946" y="11745"/>
                  </a:lnTo>
                  <a:lnTo>
                    <a:pt x="4614" y="10260"/>
                  </a:lnTo>
                  <a:lnTo>
                    <a:pt x="5149" y="9045"/>
                  </a:lnTo>
                  <a:lnTo>
                    <a:pt x="5684" y="7965"/>
                  </a:lnTo>
                  <a:lnTo>
                    <a:pt x="6085" y="7290"/>
                  </a:lnTo>
                  <a:lnTo>
                    <a:pt x="6353" y="6885"/>
                  </a:lnTo>
                  <a:lnTo>
                    <a:pt x="6420" y="6615"/>
                  </a:lnTo>
                  <a:lnTo>
                    <a:pt x="7824" y="7695"/>
                  </a:lnTo>
                  <a:lnTo>
                    <a:pt x="4748" y="12555"/>
                  </a:lnTo>
                  <a:lnTo>
                    <a:pt x="4414" y="15660"/>
                  </a:lnTo>
                  <a:lnTo>
                    <a:pt x="4815" y="15525"/>
                  </a:lnTo>
                  <a:lnTo>
                    <a:pt x="5818" y="14850"/>
                  </a:lnTo>
                  <a:lnTo>
                    <a:pt x="7356" y="14040"/>
                  </a:lnTo>
                  <a:lnTo>
                    <a:pt x="9162" y="12825"/>
                  </a:lnTo>
                  <a:lnTo>
                    <a:pt x="10967" y="11610"/>
                  </a:lnTo>
                  <a:lnTo>
                    <a:pt x="12773" y="10260"/>
                  </a:lnTo>
                  <a:lnTo>
                    <a:pt x="14311" y="8910"/>
                  </a:lnTo>
                  <a:lnTo>
                    <a:pt x="15381" y="7560"/>
                  </a:lnTo>
                  <a:lnTo>
                    <a:pt x="15849" y="7290"/>
                  </a:lnTo>
                  <a:lnTo>
                    <a:pt x="16451" y="7290"/>
                  </a:lnTo>
                  <a:lnTo>
                    <a:pt x="17253" y="7425"/>
                  </a:lnTo>
                  <a:lnTo>
                    <a:pt x="17989" y="7695"/>
                  </a:lnTo>
                  <a:lnTo>
                    <a:pt x="18858" y="8235"/>
                  </a:lnTo>
                  <a:lnTo>
                    <a:pt x="19594" y="8505"/>
                  </a:lnTo>
                  <a:lnTo>
                    <a:pt x="20263" y="8640"/>
                  </a:lnTo>
                  <a:lnTo>
                    <a:pt x="20731" y="86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56" name="Shape 3156"/>
            <p:cNvSpPr/>
            <p:nvPr/>
          </p:nvSpPr>
          <p:spPr>
            <a:xfrm>
              <a:off x="656340" y="678478"/>
              <a:ext cx="60609" cy="36956"/>
            </a:xfrm>
            <a:custGeom>
              <a:avLst/>
              <a:gdLst/>
              <a:ahLst/>
              <a:cxnLst>
                <a:cxn ang="0">
                  <a:pos x="wd2" y="hd2"/>
                </a:cxn>
                <a:cxn ang="5400000">
                  <a:pos x="wd2" y="hd2"/>
                </a:cxn>
                <a:cxn ang="10800000">
                  <a:pos x="wd2" y="hd2"/>
                </a:cxn>
                <a:cxn ang="16200000">
                  <a:pos x="wd2" y="hd2"/>
                </a:cxn>
              </a:cxnLst>
              <a:rect l="0" t="0" r="r" b="b"/>
              <a:pathLst>
                <a:path w="21600" h="21600" extrusionOk="0">
                  <a:moveTo>
                    <a:pt x="1317" y="10350"/>
                  </a:moveTo>
                  <a:lnTo>
                    <a:pt x="2107" y="9900"/>
                  </a:lnTo>
                  <a:lnTo>
                    <a:pt x="4478" y="8100"/>
                  </a:lnTo>
                  <a:lnTo>
                    <a:pt x="7376" y="6300"/>
                  </a:lnTo>
                  <a:lnTo>
                    <a:pt x="11063" y="3600"/>
                  </a:lnTo>
                  <a:lnTo>
                    <a:pt x="14751" y="1350"/>
                  </a:lnTo>
                  <a:lnTo>
                    <a:pt x="17912" y="450"/>
                  </a:lnTo>
                  <a:lnTo>
                    <a:pt x="20546" y="0"/>
                  </a:lnTo>
                  <a:lnTo>
                    <a:pt x="21600" y="900"/>
                  </a:lnTo>
                  <a:lnTo>
                    <a:pt x="21600" y="3150"/>
                  </a:lnTo>
                  <a:lnTo>
                    <a:pt x="20546" y="5850"/>
                  </a:lnTo>
                  <a:lnTo>
                    <a:pt x="18702" y="8100"/>
                  </a:lnTo>
                  <a:lnTo>
                    <a:pt x="16595" y="11250"/>
                  </a:lnTo>
                  <a:lnTo>
                    <a:pt x="13961" y="13950"/>
                  </a:lnTo>
                  <a:lnTo>
                    <a:pt x="11854" y="16200"/>
                  </a:lnTo>
                  <a:lnTo>
                    <a:pt x="10537" y="17550"/>
                  </a:lnTo>
                  <a:lnTo>
                    <a:pt x="9746" y="18000"/>
                  </a:lnTo>
                  <a:lnTo>
                    <a:pt x="9220" y="18450"/>
                  </a:lnTo>
                  <a:lnTo>
                    <a:pt x="7639" y="19800"/>
                  </a:lnTo>
                  <a:lnTo>
                    <a:pt x="5795" y="20700"/>
                  </a:lnTo>
                  <a:lnTo>
                    <a:pt x="3688" y="21600"/>
                  </a:lnTo>
                  <a:lnTo>
                    <a:pt x="1580" y="21150"/>
                  </a:lnTo>
                  <a:lnTo>
                    <a:pt x="527" y="19800"/>
                  </a:lnTo>
                  <a:lnTo>
                    <a:pt x="0" y="16650"/>
                  </a:lnTo>
                  <a:lnTo>
                    <a:pt x="1317" y="10350"/>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3157" name="Shape 3157"/>
            <p:cNvSpPr/>
            <p:nvPr/>
          </p:nvSpPr>
          <p:spPr>
            <a:xfrm>
              <a:off x="656340" y="607522"/>
              <a:ext cx="96087" cy="62087"/>
            </a:xfrm>
            <a:custGeom>
              <a:avLst/>
              <a:gdLst/>
              <a:ahLst/>
              <a:cxnLst>
                <a:cxn ang="0">
                  <a:pos x="wd2" y="hd2"/>
                </a:cxn>
                <a:cxn ang="5400000">
                  <a:pos x="wd2" y="hd2"/>
                </a:cxn>
                <a:cxn ang="10800000">
                  <a:pos x="wd2" y="hd2"/>
                </a:cxn>
                <a:cxn ang="16200000">
                  <a:pos x="wd2" y="hd2"/>
                </a:cxn>
              </a:cxnLst>
              <a:rect l="0" t="0" r="r" b="b"/>
              <a:pathLst>
                <a:path w="21600" h="21600" extrusionOk="0">
                  <a:moveTo>
                    <a:pt x="20271" y="2314"/>
                  </a:moveTo>
                  <a:lnTo>
                    <a:pt x="13957" y="0"/>
                  </a:lnTo>
                  <a:lnTo>
                    <a:pt x="4486" y="2314"/>
                  </a:lnTo>
                  <a:lnTo>
                    <a:pt x="4154" y="3086"/>
                  </a:lnTo>
                  <a:lnTo>
                    <a:pt x="2991" y="4371"/>
                  </a:lnTo>
                  <a:lnTo>
                    <a:pt x="1495" y="6171"/>
                  </a:lnTo>
                  <a:lnTo>
                    <a:pt x="166" y="8486"/>
                  </a:lnTo>
                  <a:lnTo>
                    <a:pt x="0" y="10029"/>
                  </a:lnTo>
                  <a:lnTo>
                    <a:pt x="997" y="10029"/>
                  </a:lnTo>
                  <a:lnTo>
                    <a:pt x="2825" y="9257"/>
                  </a:lnTo>
                  <a:lnTo>
                    <a:pt x="4154" y="7971"/>
                  </a:lnTo>
                  <a:lnTo>
                    <a:pt x="5151" y="7714"/>
                  </a:lnTo>
                  <a:lnTo>
                    <a:pt x="5815" y="7971"/>
                  </a:lnTo>
                  <a:lnTo>
                    <a:pt x="6812" y="9000"/>
                  </a:lnTo>
                  <a:lnTo>
                    <a:pt x="8142" y="9514"/>
                  </a:lnTo>
                  <a:lnTo>
                    <a:pt x="8972" y="11057"/>
                  </a:lnTo>
                  <a:lnTo>
                    <a:pt x="8474" y="13371"/>
                  </a:lnTo>
                  <a:lnTo>
                    <a:pt x="6978" y="15943"/>
                  </a:lnTo>
                  <a:lnTo>
                    <a:pt x="5317" y="17743"/>
                  </a:lnTo>
                  <a:lnTo>
                    <a:pt x="4154" y="19029"/>
                  </a:lnTo>
                  <a:lnTo>
                    <a:pt x="3822" y="20571"/>
                  </a:lnTo>
                  <a:lnTo>
                    <a:pt x="4320" y="21600"/>
                  </a:lnTo>
                  <a:lnTo>
                    <a:pt x="5649" y="21600"/>
                  </a:lnTo>
                  <a:lnTo>
                    <a:pt x="6812" y="21086"/>
                  </a:lnTo>
                  <a:lnTo>
                    <a:pt x="8308" y="20571"/>
                  </a:lnTo>
                  <a:lnTo>
                    <a:pt x="10468" y="19543"/>
                  </a:lnTo>
                  <a:lnTo>
                    <a:pt x="12628" y="18771"/>
                  </a:lnTo>
                  <a:lnTo>
                    <a:pt x="14455" y="17486"/>
                  </a:lnTo>
                  <a:lnTo>
                    <a:pt x="16449" y="16200"/>
                  </a:lnTo>
                  <a:lnTo>
                    <a:pt x="17612" y="15171"/>
                  </a:lnTo>
                  <a:lnTo>
                    <a:pt x="18277" y="13886"/>
                  </a:lnTo>
                  <a:lnTo>
                    <a:pt x="19274" y="11314"/>
                  </a:lnTo>
                  <a:lnTo>
                    <a:pt x="20603" y="8229"/>
                  </a:lnTo>
                  <a:lnTo>
                    <a:pt x="21600" y="5657"/>
                  </a:lnTo>
                  <a:lnTo>
                    <a:pt x="20603" y="3600"/>
                  </a:lnTo>
                  <a:lnTo>
                    <a:pt x="20271" y="2314"/>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58" name="Shape 3158"/>
            <p:cNvSpPr/>
            <p:nvPr/>
          </p:nvSpPr>
          <p:spPr>
            <a:xfrm>
              <a:off x="666687" y="691783"/>
              <a:ext cx="76201" cy="28087"/>
            </a:xfrm>
            <a:custGeom>
              <a:avLst/>
              <a:gdLst/>
              <a:ahLst/>
              <a:cxnLst>
                <a:cxn ang="0">
                  <a:pos x="wd2" y="hd2"/>
                </a:cxn>
                <a:cxn ang="5400000">
                  <a:pos x="wd2" y="hd2"/>
                </a:cxn>
                <a:cxn ang="10800000">
                  <a:pos x="wd2" y="hd2"/>
                </a:cxn>
                <a:cxn ang="16200000">
                  <a:pos x="wd2" y="hd2"/>
                </a:cxn>
              </a:cxnLst>
              <a:rect l="0" t="0" r="r" b="b"/>
              <a:pathLst>
                <a:path w="21600" h="21600" extrusionOk="0">
                  <a:moveTo>
                    <a:pt x="0" y="13427"/>
                  </a:moveTo>
                  <a:lnTo>
                    <a:pt x="745" y="12843"/>
                  </a:lnTo>
                  <a:lnTo>
                    <a:pt x="2483" y="12259"/>
                  </a:lnTo>
                  <a:lnTo>
                    <a:pt x="4966" y="11092"/>
                  </a:lnTo>
                  <a:lnTo>
                    <a:pt x="7945" y="8757"/>
                  </a:lnTo>
                  <a:lnTo>
                    <a:pt x="10676" y="7005"/>
                  </a:lnTo>
                  <a:lnTo>
                    <a:pt x="13655" y="4670"/>
                  </a:lnTo>
                  <a:lnTo>
                    <a:pt x="15641" y="3503"/>
                  </a:lnTo>
                  <a:lnTo>
                    <a:pt x="16883" y="2335"/>
                  </a:lnTo>
                  <a:lnTo>
                    <a:pt x="18621" y="0"/>
                  </a:lnTo>
                  <a:lnTo>
                    <a:pt x="20607" y="0"/>
                  </a:lnTo>
                  <a:lnTo>
                    <a:pt x="21600" y="2335"/>
                  </a:lnTo>
                  <a:lnTo>
                    <a:pt x="20607" y="7589"/>
                  </a:lnTo>
                  <a:lnTo>
                    <a:pt x="19366" y="11092"/>
                  </a:lnTo>
                  <a:lnTo>
                    <a:pt x="16386" y="15178"/>
                  </a:lnTo>
                  <a:lnTo>
                    <a:pt x="12910" y="18097"/>
                  </a:lnTo>
                  <a:lnTo>
                    <a:pt x="9434" y="20432"/>
                  </a:lnTo>
                  <a:lnTo>
                    <a:pt x="5710" y="21600"/>
                  </a:lnTo>
                  <a:lnTo>
                    <a:pt x="2979" y="21600"/>
                  </a:lnTo>
                  <a:lnTo>
                    <a:pt x="745" y="18681"/>
                  </a:lnTo>
                  <a:lnTo>
                    <a:pt x="0" y="1342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3159" name="Shape 3159"/>
            <p:cNvSpPr/>
            <p:nvPr/>
          </p:nvSpPr>
          <p:spPr>
            <a:xfrm>
              <a:off x="721382" y="727260"/>
              <a:ext cx="59131" cy="32523"/>
            </a:xfrm>
            <a:custGeom>
              <a:avLst/>
              <a:gdLst/>
              <a:ahLst/>
              <a:cxnLst>
                <a:cxn ang="0">
                  <a:pos x="wd2" y="hd2"/>
                </a:cxn>
                <a:cxn ang="5400000">
                  <a:pos x="wd2" y="hd2"/>
                </a:cxn>
                <a:cxn ang="10800000">
                  <a:pos x="wd2" y="hd2"/>
                </a:cxn>
                <a:cxn ang="16200000">
                  <a:pos x="wd2" y="hd2"/>
                </a:cxn>
              </a:cxnLst>
              <a:rect l="0" t="0" r="r" b="b"/>
              <a:pathLst>
                <a:path w="21600" h="21600" extrusionOk="0">
                  <a:moveTo>
                    <a:pt x="16740" y="1543"/>
                  </a:moveTo>
                  <a:lnTo>
                    <a:pt x="6210" y="5657"/>
                  </a:lnTo>
                  <a:lnTo>
                    <a:pt x="0" y="21600"/>
                  </a:lnTo>
                  <a:lnTo>
                    <a:pt x="15930" y="14400"/>
                  </a:lnTo>
                  <a:lnTo>
                    <a:pt x="21600" y="0"/>
                  </a:lnTo>
                  <a:lnTo>
                    <a:pt x="16740" y="154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60" name="Shape 3160"/>
            <p:cNvSpPr/>
            <p:nvPr/>
          </p:nvSpPr>
          <p:spPr>
            <a:xfrm>
              <a:off x="861816" y="23617"/>
              <a:ext cx="425735" cy="203999"/>
            </a:xfrm>
            <a:custGeom>
              <a:avLst/>
              <a:gdLst/>
              <a:ahLst/>
              <a:cxnLst>
                <a:cxn ang="0">
                  <a:pos x="wd2" y="hd2"/>
                </a:cxn>
                <a:cxn ang="5400000">
                  <a:pos x="wd2" y="hd2"/>
                </a:cxn>
                <a:cxn ang="10800000">
                  <a:pos x="wd2" y="hd2"/>
                </a:cxn>
                <a:cxn ang="16200000">
                  <a:pos x="wd2" y="hd2"/>
                </a:cxn>
              </a:cxnLst>
              <a:rect l="0" t="0" r="r" b="b"/>
              <a:pathLst>
                <a:path w="21600" h="21600" extrusionOk="0">
                  <a:moveTo>
                    <a:pt x="21600" y="17155"/>
                  </a:moveTo>
                  <a:lnTo>
                    <a:pt x="21338" y="16375"/>
                  </a:lnTo>
                  <a:lnTo>
                    <a:pt x="21077" y="15752"/>
                  </a:lnTo>
                  <a:lnTo>
                    <a:pt x="20853" y="15128"/>
                  </a:lnTo>
                  <a:lnTo>
                    <a:pt x="20591" y="14504"/>
                  </a:lnTo>
                  <a:lnTo>
                    <a:pt x="20329" y="14036"/>
                  </a:lnTo>
                  <a:lnTo>
                    <a:pt x="20030" y="13490"/>
                  </a:lnTo>
                  <a:lnTo>
                    <a:pt x="19694" y="13100"/>
                  </a:lnTo>
                  <a:lnTo>
                    <a:pt x="19208" y="12788"/>
                  </a:lnTo>
                  <a:lnTo>
                    <a:pt x="18760" y="12477"/>
                  </a:lnTo>
                  <a:lnTo>
                    <a:pt x="18274" y="12165"/>
                  </a:lnTo>
                  <a:lnTo>
                    <a:pt x="17826" y="11853"/>
                  </a:lnTo>
                  <a:lnTo>
                    <a:pt x="17452" y="11541"/>
                  </a:lnTo>
                  <a:lnTo>
                    <a:pt x="17078" y="11151"/>
                  </a:lnTo>
                  <a:lnTo>
                    <a:pt x="16704" y="10605"/>
                  </a:lnTo>
                  <a:lnTo>
                    <a:pt x="16368" y="9981"/>
                  </a:lnTo>
                  <a:lnTo>
                    <a:pt x="16069" y="9279"/>
                  </a:lnTo>
                  <a:lnTo>
                    <a:pt x="15808" y="8422"/>
                  </a:lnTo>
                  <a:lnTo>
                    <a:pt x="15583" y="7720"/>
                  </a:lnTo>
                  <a:lnTo>
                    <a:pt x="15434" y="7096"/>
                  </a:lnTo>
                  <a:lnTo>
                    <a:pt x="15247" y="6472"/>
                  </a:lnTo>
                  <a:lnTo>
                    <a:pt x="15023" y="5848"/>
                  </a:lnTo>
                  <a:lnTo>
                    <a:pt x="14761" y="5147"/>
                  </a:lnTo>
                  <a:lnTo>
                    <a:pt x="14462" y="4289"/>
                  </a:lnTo>
                  <a:lnTo>
                    <a:pt x="14089" y="3509"/>
                  </a:lnTo>
                  <a:lnTo>
                    <a:pt x="13864" y="3041"/>
                  </a:lnTo>
                  <a:lnTo>
                    <a:pt x="13565" y="2729"/>
                  </a:lnTo>
                  <a:lnTo>
                    <a:pt x="13266" y="2417"/>
                  </a:lnTo>
                  <a:lnTo>
                    <a:pt x="12930" y="2183"/>
                  </a:lnTo>
                  <a:lnTo>
                    <a:pt x="12556" y="1949"/>
                  </a:lnTo>
                  <a:lnTo>
                    <a:pt x="12183" y="1871"/>
                  </a:lnTo>
                  <a:lnTo>
                    <a:pt x="11809" y="1794"/>
                  </a:lnTo>
                  <a:lnTo>
                    <a:pt x="11435" y="1716"/>
                  </a:lnTo>
                  <a:lnTo>
                    <a:pt x="11062" y="1326"/>
                  </a:lnTo>
                  <a:lnTo>
                    <a:pt x="10763" y="1014"/>
                  </a:lnTo>
                  <a:lnTo>
                    <a:pt x="10464" y="702"/>
                  </a:lnTo>
                  <a:lnTo>
                    <a:pt x="10239" y="546"/>
                  </a:lnTo>
                  <a:lnTo>
                    <a:pt x="10053" y="390"/>
                  </a:lnTo>
                  <a:lnTo>
                    <a:pt x="9866" y="312"/>
                  </a:lnTo>
                  <a:lnTo>
                    <a:pt x="9791" y="156"/>
                  </a:lnTo>
                  <a:lnTo>
                    <a:pt x="9754" y="156"/>
                  </a:lnTo>
                  <a:lnTo>
                    <a:pt x="9642" y="156"/>
                  </a:lnTo>
                  <a:lnTo>
                    <a:pt x="9455" y="78"/>
                  </a:lnTo>
                  <a:lnTo>
                    <a:pt x="9156" y="0"/>
                  </a:lnTo>
                  <a:lnTo>
                    <a:pt x="8670" y="0"/>
                  </a:lnTo>
                  <a:lnTo>
                    <a:pt x="8109" y="156"/>
                  </a:lnTo>
                  <a:lnTo>
                    <a:pt x="7474" y="546"/>
                  </a:lnTo>
                  <a:lnTo>
                    <a:pt x="6727" y="1092"/>
                  </a:lnTo>
                  <a:lnTo>
                    <a:pt x="5942" y="1949"/>
                  </a:lnTo>
                  <a:lnTo>
                    <a:pt x="5307" y="2807"/>
                  </a:lnTo>
                  <a:lnTo>
                    <a:pt x="4709" y="3509"/>
                  </a:lnTo>
                  <a:lnTo>
                    <a:pt x="4111" y="4211"/>
                  </a:lnTo>
                  <a:lnTo>
                    <a:pt x="3588" y="5069"/>
                  </a:lnTo>
                  <a:lnTo>
                    <a:pt x="3064" y="5926"/>
                  </a:lnTo>
                  <a:lnTo>
                    <a:pt x="2579" y="6940"/>
                  </a:lnTo>
                  <a:lnTo>
                    <a:pt x="2093" y="8188"/>
                  </a:lnTo>
                  <a:lnTo>
                    <a:pt x="1607" y="9591"/>
                  </a:lnTo>
                  <a:lnTo>
                    <a:pt x="1383" y="10215"/>
                  </a:lnTo>
                  <a:lnTo>
                    <a:pt x="1121" y="10761"/>
                  </a:lnTo>
                  <a:lnTo>
                    <a:pt x="822" y="11307"/>
                  </a:lnTo>
                  <a:lnTo>
                    <a:pt x="561" y="11853"/>
                  </a:lnTo>
                  <a:lnTo>
                    <a:pt x="299" y="12321"/>
                  </a:lnTo>
                  <a:lnTo>
                    <a:pt x="75" y="12866"/>
                  </a:lnTo>
                  <a:lnTo>
                    <a:pt x="0" y="13334"/>
                  </a:lnTo>
                  <a:lnTo>
                    <a:pt x="0" y="13802"/>
                  </a:lnTo>
                  <a:lnTo>
                    <a:pt x="75" y="14348"/>
                  </a:lnTo>
                  <a:lnTo>
                    <a:pt x="224" y="15128"/>
                  </a:lnTo>
                  <a:lnTo>
                    <a:pt x="336" y="15830"/>
                  </a:lnTo>
                  <a:lnTo>
                    <a:pt x="523" y="16609"/>
                  </a:lnTo>
                  <a:lnTo>
                    <a:pt x="710" y="17545"/>
                  </a:lnTo>
                  <a:lnTo>
                    <a:pt x="897" y="18325"/>
                  </a:lnTo>
                  <a:lnTo>
                    <a:pt x="1196" y="19105"/>
                  </a:lnTo>
                  <a:lnTo>
                    <a:pt x="1532" y="19729"/>
                  </a:lnTo>
                  <a:lnTo>
                    <a:pt x="1869" y="20118"/>
                  </a:lnTo>
                  <a:lnTo>
                    <a:pt x="2242" y="20196"/>
                  </a:lnTo>
                  <a:lnTo>
                    <a:pt x="2541" y="20196"/>
                  </a:lnTo>
                  <a:lnTo>
                    <a:pt x="2691" y="20118"/>
                  </a:lnTo>
                  <a:lnTo>
                    <a:pt x="2504" y="19729"/>
                  </a:lnTo>
                  <a:lnTo>
                    <a:pt x="2205" y="18715"/>
                  </a:lnTo>
                  <a:lnTo>
                    <a:pt x="1981" y="17077"/>
                  </a:lnTo>
                  <a:lnTo>
                    <a:pt x="2242" y="14894"/>
                  </a:lnTo>
                  <a:lnTo>
                    <a:pt x="2242" y="15362"/>
                  </a:lnTo>
                  <a:lnTo>
                    <a:pt x="2429" y="15752"/>
                  </a:lnTo>
                  <a:lnTo>
                    <a:pt x="2728" y="15986"/>
                  </a:lnTo>
                  <a:lnTo>
                    <a:pt x="3102" y="16064"/>
                  </a:lnTo>
                  <a:lnTo>
                    <a:pt x="3513" y="16142"/>
                  </a:lnTo>
                  <a:lnTo>
                    <a:pt x="3887" y="16142"/>
                  </a:lnTo>
                  <a:lnTo>
                    <a:pt x="4148" y="16142"/>
                  </a:lnTo>
                  <a:lnTo>
                    <a:pt x="4223" y="16142"/>
                  </a:lnTo>
                  <a:lnTo>
                    <a:pt x="7511" y="15362"/>
                  </a:lnTo>
                  <a:lnTo>
                    <a:pt x="7511" y="15284"/>
                  </a:lnTo>
                  <a:lnTo>
                    <a:pt x="7586" y="14972"/>
                  </a:lnTo>
                  <a:lnTo>
                    <a:pt x="7773" y="14816"/>
                  </a:lnTo>
                  <a:lnTo>
                    <a:pt x="8072" y="14660"/>
                  </a:lnTo>
                  <a:lnTo>
                    <a:pt x="8483" y="14660"/>
                  </a:lnTo>
                  <a:lnTo>
                    <a:pt x="9156" y="14894"/>
                  </a:lnTo>
                  <a:lnTo>
                    <a:pt x="9940" y="15518"/>
                  </a:lnTo>
                  <a:lnTo>
                    <a:pt x="11024" y="16609"/>
                  </a:lnTo>
                  <a:lnTo>
                    <a:pt x="11622" y="17311"/>
                  </a:lnTo>
                  <a:lnTo>
                    <a:pt x="12033" y="17779"/>
                  </a:lnTo>
                  <a:lnTo>
                    <a:pt x="12370" y="18247"/>
                  </a:lnTo>
                  <a:lnTo>
                    <a:pt x="12631" y="18481"/>
                  </a:lnTo>
                  <a:lnTo>
                    <a:pt x="12855" y="18715"/>
                  </a:lnTo>
                  <a:lnTo>
                    <a:pt x="13154" y="18871"/>
                  </a:lnTo>
                  <a:lnTo>
                    <a:pt x="13528" y="18949"/>
                  </a:lnTo>
                  <a:lnTo>
                    <a:pt x="14089" y="19105"/>
                  </a:lnTo>
                  <a:lnTo>
                    <a:pt x="14425" y="19261"/>
                  </a:lnTo>
                  <a:lnTo>
                    <a:pt x="14724" y="19339"/>
                  </a:lnTo>
                  <a:lnTo>
                    <a:pt x="15023" y="19261"/>
                  </a:lnTo>
                  <a:lnTo>
                    <a:pt x="15322" y="18871"/>
                  </a:lnTo>
                  <a:lnTo>
                    <a:pt x="15546" y="18793"/>
                  </a:lnTo>
                  <a:lnTo>
                    <a:pt x="15845" y="18637"/>
                  </a:lnTo>
                  <a:lnTo>
                    <a:pt x="16144" y="18403"/>
                  </a:lnTo>
                  <a:lnTo>
                    <a:pt x="16368" y="18325"/>
                  </a:lnTo>
                  <a:lnTo>
                    <a:pt x="16929" y="18325"/>
                  </a:lnTo>
                  <a:lnTo>
                    <a:pt x="17302" y="18481"/>
                  </a:lnTo>
                  <a:lnTo>
                    <a:pt x="17527" y="18871"/>
                  </a:lnTo>
                  <a:lnTo>
                    <a:pt x="17713" y="19339"/>
                  </a:lnTo>
                  <a:lnTo>
                    <a:pt x="17788" y="19884"/>
                  </a:lnTo>
                  <a:lnTo>
                    <a:pt x="17938" y="20274"/>
                  </a:lnTo>
                  <a:lnTo>
                    <a:pt x="18087" y="20820"/>
                  </a:lnTo>
                  <a:lnTo>
                    <a:pt x="18349" y="21210"/>
                  </a:lnTo>
                  <a:lnTo>
                    <a:pt x="19096" y="21600"/>
                  </a:lnTo>
                  <a:lnTo>
                    <a:pt x="19731" y="21366"/>
                  </a:lnTo>
                  <a:lnTo>
                    <a:pt x="20329" y="20820"/>
                  </a:lnTo>
                  <a:lnTo>
                    <a:pt x="20815" y="20118"/>
                  </a:lnTo>
                  <a:lnTo>
                    <a:pt x="21189" y="19261"/>
                  </a:lnTo>
                  <a:lnTo>
                    <a:pt x="21451" y="18325"/>
                  </a:lnTo>
                  <a:lnTo>
                    <a:pt x="21600" y="17623"/>
                  </a:lnTo>
                  <a:lnTo>
                    <a:pt x="21600" y="1715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61" name="Shape 3161"/>
            <p:cNvSpPr/>
            <p:nvPr/>
          </p:nvSpPr>
          <p:spPr>
            <a:xfrm>
              <a:off x="946076" y="103442"/>
              <a:ext cx="130086" cy="62087"/>
            </a:xfrm>
            <a:custGeom>
              <a:avLst/>
              <a:gdLst/>
              <a:ahLst/>
              <a:cxnLst>
                <a:cxn ang="0">
                  <a:pos x="wd2" y="hd2"/>
                </a:cxn>
                <a:cxn ang="5400000">
                  <a:pos x="wd2" y="hd2"/>
                </a:cxn>
                <a:cxn ang="10800000">
                  <a:pos x="wd2" y="hd2"/>
                </a:cxn>
                <a:cxn ang="16200000">
                  <a:pos x="wd2" y="hd2"/>
                </a:cxn>
              </a:cxnLst>
              <a:rect l="0" t="0" r="r" b="b"/>
              <a:pathLst>
                <a:path w="21600" h="21600" extrusionOk="0">
                  <a:moveTo>
                    <a:pt x="244" y="8540"/>
                  </a:moveTo>
                  <a:lnTo>
                    <a:pt x="244" y="14316"/>
                  </a:lnTo>
                  <a:lnTo>
                    <a:pt x="244" y="18335"/>
                  </a:lnTo>
                  <a:lnTo>
                    <a:pt x="0" y="20595"/>
                  </a:lnTo>
                  <a:lnTo>
                    <a:pt x="0" y="21600"/>
                  </a:lnTo>
                  <a:lnTo>
                    <a:pt x="366" y="21098"/>
                  </a:lnTo>
                  <a:lnTo>
                    <a:pt x="854" y="20344"/>
                  </a:lnTo>
                  <a:lnTo>
                    <a:pt x="1831" y="19088"/>
                  </a:lnTo>
                  <a:lnTo>
                    <a:pt x="3051" y="17833"/>
                  </a:lnTo>
                  <a:lnTo>
                    <a:pt x="4271" y="16074"/>
                  </a:lnTo>
                  <a:lnTo>
                    <a:pt x="5369" y="14316"/>
                  </a:lnTo>
                  <a:lnTo>
                    <a:pt x="6468" y="12558"/>
                  </a:lnTo>
                  <a:lnTo>
                    <a:pt x="7200" y="10800"/>
                  </a:lnTo>
                  <a:lnTo>
                    <a:pt x="8054" y="9293"/>
                  </a:lnTo>
                  <a:lnTo>
                    <a:pt x="9153" y="8288"/>
                  </a:lnTo>
                  <a:lnTo>
                    <a:pt x="10617" y="7284"/>
                  </a:lnTo>
                  <a:lnTo>
                    <a:pt x="12447" y="6530"/>
                  </a:lnTo>
                  <a:lnTo>
                    <a:pt x="14278" y="5777"/>
                  </a:lnTo>
                  <a:lnTo>
                    <a:pt x="16475" y="5777"/>
                  </a:lnTo>
                  <a:lnTo>
                    <a:pt x="18915" y="5777"/>
                  </a:lnTo>
                  <a:lnTo>
                    <a:pt x="21478" y="6279"/>
                  </a:lnTo>
                  <a:lnTo>
                    <a:pt x="21600" y="6279"/>
                  </a:lnTo>
                  <a:lnTo>
                    <a:pt x="20990" y="5777"/>
                  </a:lnTo>
                  <a:lnTo>
                    <a:pt x="20136" y="5274"/>
                  </a:lnTo>
                  <a:lnTo>
                    <a:pt x="19037" y="4521"/>
                  </a:lnTo>
                  <a:lnTo>
                    <a:pt x="17573" y="3516"/>
                  </a:lnTo>
                  <a:lnTo>
                    <a:pt x="16353" y="2512"/>
                  </a:lnTo>
                  <a:lnTo>
                    <a:pt x="15254" y="1507"/>
                  </a:lnTo>
                  <a:lnTo>
                    <a:pt x="14400" y="753"/>
                  </a:lnTo>
                  <a:lnTo>
                    <a:pt x="13424" y="0"/>
                  </a:lnTo>
                  <a:lnTo>
                    <a:pt x="11715" y="0"/>
                  </a:lnTo>
                  <a:lnTo>
                    <a:pt x="9519" y="0"/>
                  </a:lnTo>
                  <a:lnTo>
                    <a:pt x="6956" y="753"/>
                  </a:lnTo>
                  <a:lnTo>
                    <a:pt x="4393" y="1507"/>
                  </a:lnTo>
                  <a:lnTo>
                    <a:pt x="2319" y="3265"/>
                  </a:lnTo>
                  <a:lnTo>
                    <a:pt x="732" y="5274"/>
                  </a:lnTo>
                  <a:lnTo>
                    <a:pt x="244" y="854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62" name="Shape 3162"/>
            <p:cNvSpPr/>
            <p:nvPr/>
          </p:nvSpPr>
          <p:spPr>
            <a:xfrm>
              <a:off x="917990" y="39877"/>
              <a:ext cx="88695" cy="5913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 y="20810"/>
                  </a:lnTo>
                  <a:lnTo>
                    <a:pt x="1440" y="19229"/>
                  </a:lnTo>
                  <a:lnTo>
                    <a:pt x="3420" y="16595"/>
                  </a:lnTo>
                  <a:lnTo>
                    <a:pt x="5580" y="13698"/>
                  </a:lnTo>
                  <a:lnTo>
                    <a:pt x="8280" y="10273"/>
                  </a:lnTo>
                  <a:lnTo>
                    <a:pt x="11700" y="6585"/>
                  </a:lnTo>
                  <a:lnTo>
                    <a:pt x="15120" y="3688"/>
                  </a:lnTo>
                  <a:lnTo>
                    <a:pt x="19080" y="790"/>
                  </a:lnTo>
                  <a:lnTo>
                    <a:pt x="21600" y="0"/>
                  </a:lnTo>
                  <a:lnTo>
                    <a:pt x="21060" y="1580"/>
                  </a:lnTo>
                  <a:lnTo>
                    <a:pt x="18180" y="4741"/>
                  </a:lnTo>
                  <a:lnTo>
                    <a:pt x="13860" y="8693"/>
                  </a:lnTo>
                  <a:lnTo>
                    <a:pt x="9180" y="13434"/>
                  </a:lnTo>
                  <a:lnTo>
                    <a:pt x="4680" y="17649"/>
                  </a:lnTo>
                  <a:lnTo>
                    <a:pt x="1260" y="20283"/>
                  </a:lnTo>
                  <a:lnTo>
                    <a:pt x="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63" name="Shape 3163"/>
            <p:cNvSpPr/>
            <p:nvPr/>
          </p:nvSpPr>
          <p:spPr>
            <a:xfrm>
              <a:off x="1158943" y="110832"/>
              <a:ext cx="62087" cy="54695"/>
            </a:xfrm>
            <a:custGeom>
              <a:avLst/>
              <a:gdLst/>
              <a:ahLst/>
              <a:cxnLst>
                <a:cxn ang="0">
                  <a:pos x="wd2" y="hd2"/>
                </a:cxn>
                <a:cxn ang="5400000">
                  <a:pos x="wd2" y="hd2"/>
                </a:cxn>
                <a:cxn ang="10800000">
                  <a:pos x="wd2" y="hd2"/>
                </a:cxn>
                <a:cxn ang="16200000">
                  <a:pos x="wd2" y="hd2"/>
                </a:cxn>
              </a:cxnLst>
              <a:rect l="0" t="0" r="r" b="b"/>
              <a:pathLst>
                <a:path w="21600" h="21600" extrusionOk="0">
                  <a:moveTo>
                    <a:pt x="21600" y="19800"/>
                  </a:moveTo>
                  <a:lnTo>
                    <a:pt x="20559" y="18900"/>
                  </a:lnTo>
                  <a:lnTo>
                    <a:pt x="18737" y="17700"/>
                  </a:lnTo>
                  <a:lnTo>
                    <a:pt x="15875" y="15300"/>
                  </a:lnTo>
                  <a:lnTo>
                    <a:pt x="12231" y="12300"/>
                  </a:lnTo>
                  <a:lnTo>
                    <a:pt x="8588" y="9300"/>
                  </a:lnTo>
                  <a:lnTo>
                    <a:pt x="5205" y="6300"/>
                  </a:lnTo>
                  <a:lnTo>
                    <a:pt x="2863" y="3000"/>
                  </a:lnTo>
                  <a:lnTo>
                    <a:pt x="1301" y="300"/>
                  </a:lnTo>
                  <a:lnTo>
                    <a:pt x="260" y="0"/>
                  </a:lnTo>
                  <a:lnTo>
                    <a:pt x="0" y="3900"/>
                  </a:lnTo>
                  <a:lnTo>
                    <a:pt x="781" y="9300"/>
                  </a:lnTo>
                  <a:lnTo>
                    <a:pt x="3383" y="13200"/>
                  </a:lnTo>
                  <a:lnTo>
                    <a:pt x="5465" y="14700"/>
                  </a:lnTo>
                  <a:lnTo>
                    <a:pt x="5986" y="16500"/>
                  </a:lnTo>
                  <a:lnTo>
                    <a:pt x="5205" y="17700"/>
                  </a:lnTo>
                  <a:lnTo>
                    <a:pt x="4945" y="18000"/>
                  </a:lnTo>
                  <a:lnTo>
                    <a:pt x="5465" y="18300"/>
                  </a:lnTo>
                  <a:lnTo>
                    <a:pt x="6766" y="18900"/>
                  </a:lnTo>
                  <a:lnTo>
                    <a:pt x="8588" y="20100"/>
                  </a:lnTo>
                  <a:lnTo>
                    <a:pt x="10930" y="21000"/>
                  </a:lnTo>
                  <a:lnTo>
                    <a:pt x="13793" y="21600"/>
                  </a:lnTo>
                  <a:lnTo>
                    <a:pt x="16395" y="21600"/>
                  </a:lnTo>
                  <a:lnTo>
                    <a:pt x="18998" y="21300"/>
                  </a:lnTo>
                  <a:lnTo>
                    <a:pt x="21600" y="198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64" name="Shape 3164"/>
            <p:cNvSpPr/>
            <p:nvPr/>
          </p:nvSpPr>
          <p:spPr>
            <a:xfrm>
              <a:off x="121215" y="671087"/>
              <a:ext cx="895817" cy="811556"/>
            </a:xfrm>
            <a:custGeom>
              <a:avLst/>
              <a:gdLst/>
              <a:ahLst/>
              <a:cxnLst>
                <a:cxn ang="0">
                  <a:pos x="wd2" y="hd2"/>
                </a:cxn>
                <a:cxn ang="5400000">
                  <a:pos x="wd2" y="hd2"/>
                </a:cxn>
                <a:cxn ang="10800000">
                  <a:pos x="wd2" y="hd2"/>
                </a:cxn>
                <a:cxn ang="16200000">
                  <a:pos x="wd2" y="hd2"/>
                </a:cxn>
              </a:cxnLst>
              <a:rect l="0" t="0" r="r" b="b"/>
              <a:pathLst>
                <a:path w="21600" h="21600" extrusionOk="0">
                  <a:moveTo>
                    <a:pt x="36" y="1985"/>
                  </a:moveTo>
                  <a:lnTo>
                    <a:pt x="18" y="2201"/>
                  </a:lnTo>
                  <a:lnTo>
                    <a:pt x="0" y="2830"/>
                  </a:lnTo>
                  <a:lnTo>
                    <a:pt x="0" y="3774"/>
                  </a:lnTo>
                  <a:lnTo>
                    <a:pt x="0" y="4874"/>
                  </a:lnTo>
                  <a:lnTo>
                    <a:pt x="36" y="6073"/>
                  </a:lnTo>
                  <a:lnTo>
                    <a:pt x="143" y="7272"/>
                  </a:lnTo>
                  <a:lnTo>
                    <a:pt x="321" y="8353"/>
                  </a:lnTo>
                  <a:lnTo>
                    <a:pt x="589" y="9237"/>
                  </a:lnTo>
                  <a:lnTo>
                    <a:pt x="910" y="9886"/>
                  </a:lnTo>
                  <a:lnTo>
                    <a:pt x="1177" y="10358"/>
                  </a:lnTo>
                  <a:lnTo>
                    <a:pt x="1427" y="10672"/>
                  </a:lnTo>
                  <a:lnTo>
                    <a:pt x="1730" y="10869"/>
                  </a:lnTo>
                  <a:lnTo>
                    <a:pt x="2051" y="11006"/>
                  </a:lnTo>
                  <a:lnTo>
                    <a:pt x="2426" y="11124"/>
                  </a:lnTo>
                  <a:lnTo>
                    <a:pt x="2872" y="11203"/>
                  </a:lnTo>
                  <a:lnTo>
                    <a:pt x="3425" y="11321"/>
                  </a:lnTo>
                  <a:lnTo>
                    <a:pt x="3692" y="11380"/>
                  </a:lnTo>
                  <a:lnTo>
                    <a:pt x="4013" y="11399"/>
                  </a:lnTo>
                  <a:lnTo>
                    <a:pt x="4352" y="11399"/>
                  </a:lnTo>
                  <a:lnTo>
                    <a:pt x="4727" y="11340"/>
                  </a:lnTo>
                  <a:lnTo>
                    <a:pt x="5119" y="11301"/>
                  </a:lnTo>
                  <a:lnTo>
                    <a:pt x="5529" y="11203"/>
                  </a:lnTo>
                  <a:lnTo>
                    <a:pt x="5957" y="11124"/>
                  </a:lnTo>
                  <a:lnTo>
                    <a:pt x="6368" y="10987"/>
                  </a:lnTo>
                  <a:lnTo>
                    <a:pt x="6778" y="10849"/>
                  </a:lnTo>
                  <a:lnTo>
                    <a:pt x="7188" y="10692"/>
                  </a:lnTo>
                  <a:lnTo>
                    <a:pt x="7563" y="10495"/>
                  </a:lnTo>
                  <a:lnTo>
                    <a:pt x="7937" y="10279"/>
                  </a:lnTo>
                  <a:lnTo>
                    <a:pt x="8258" y="10063"/>
                  </a:lnTo>
                  <a:lnTo>
                    <a:pt x="8544" y="9807"/>
                  </a:lnTo>
                  <a:lnTo>
                    <a:pt x="8793" y="9532"/>
                  </a:lnTo>
                  <a:lnTo>
                    <a:pt x="8972" y="9237"/>
                  </a:lnTo>
                  <a:lnTo>
                    <a:pt x="9436" y="8412"/>
                  </a:lnTo>
                  <a:lnTo>
                    <a:pt x="9757" y="7704"/>
                  </a:lnTo>
                  <a:lnTo>
                    <a:pt x="9971" y="7115"/>
                  </a:lnTo>
                  <a:lnTo>
                    <a:pt x="10131" y="6623"/>
                  </a:lnTo>
                  <a:lnTo>
                    <a:pt x="10238" y="6171"/>
                  </a:lnTo>
                  <a:lnTo>
                    <a:pt x="10381" y="5739"/>
                  </a:lnTo>
                  <a:lnTo>
                    <a:pt x="10524" y="5287"/>
                  </a:lnTo>
                  <a:lnTo>
                    <a:pt x="10773" y="4776"/>
                  </a:lnTo>
                  <a:lnTo>
                    <a:pt x="10898" y="4520"/>
                  </a:lnTo>
                  <a:lnTo>
                    <a:pt x="10987" y="4245"/>
                  </a:lnTo>
                  <a:lnTo>
                    <a:pt x="11094" y="3990"/>
                  </a:lnTo>
                  <a:lnTo>
                    <a:pt x="11183" y="3833"/>
                  </a:lnTo>
                  <a:lnTo>
                    <a:pt x="11255" y="3734"/>
                  </a:lnTo>
                  <a:lnTo>
                    <a:pt x="11344" y="3774"/>
                  </a:lnTo>
                  <a:lnTo>
                    <a:pt x="11433" y="3931"/>
                  </a:lnTo>
                  <a:lnTo>
                    <a:pt x="11522" y="4265"/>
                  </a:lnTo>
                  <a:lnTo>
                    <a:pt x="11701" y="5366"/>
                  </a:lnTo>
                  <a:lnTo>
                    <a:pt x="11772" y="6800"/>
                  </a:lnTo>
                  <a:lnTo>
                    <a:pt x="11736" y="8353"/>
                  </a:lnTo>
                  <a:lnTo>
                    <a:pt x="11522" y="9886"/>
                  </a:lnTo>
                  <a:lnTo>
                    <a:pt x="11380" y="10456"/>
                  </a:lnTo>
                  <a:lnTo>
                    <a:pt x="11183" y="11144"/>
                  </a:lnTo>
                  <a:lnTo>
                    <a:pt x="10952" y="11871"/>
                  </a:lnTo>
                  <a:lnTo>
                    <a:pt x="10720" y="12677"/>
                  </a:lnTo>
                  <a:lnTo>
                    <a:pt x="10524" y="13561"/>
                  </a:lnTo>
                  <a:lnTo>
                    <a:pt x="10363" y="14564"/>
                  </a:lnTo>
                  <a:lnTo>
                    <a:pt x="10274" y="15625"/>
                  </a:lnTo>
                  <a:lnTo>
                    <a:pt x="10292" y="16785"/>
                  </a:lnTo>
                  <a:lnTo>
                    <a:pt x="10381" y="18573"/>
                  </a:lnTo>
                  <a:lnTo>
                    <a:pt x="10399" y="19458"/>
                  </a:lnTo>
                  <a:lnTo>
                    <a:pt x="10399" y="19969"/>
                  </a:lnTo>
                  <a:lnTo>
                    <a:pt x="10381" y="20657"/>
                  </a:lnTo>
                  <a:lnTo>
                    <a:pt x="10452" y="20853"/>
                  </a:lnTo>
                  <a:lnTo>
                    <a:pt x="10631" y="21168"/>
                  </a:lnTo>
                  <a:lnTo>
                    <a:pt x="10773" y="21462"/>
                  </a:lnTo>
                  <a:lnTo>
                    <a:pt x="10845" y="21600"/>
                  </a:lnTo>
                  <a:lnTo>
                    <a:pt x="10916" y="21580"/>
                  </a:lnTo>
                  <a:lnTo>
                    <a:pt x="11059" y="21541"/>
                  </a:lnTo>
                  <a:lnTo>
                    <a:pt x="11326" y="21443"/>
                  </a:lnTo>
                  <a:lnTo>
                    <a:pt x="11665" y="21325"/>
                  </a:lnTo>
                  <a:lnTo>
                    <a:pt x="12111" y="21207"/>
                  </a:lnTo>
                  <a:lnTo>
                    <a:pt x="12646" y="21050"/>
                  </a:lnTo>
                  <a:lnTo>
                    <a:pt x="13235" y="20892"/>
                  </a:lnTo>
                  <a:lnTo>
                    <a:pt x="13895" y="20735"/>
                  </a:lnTo>
                  <a:lnTo>
                    <a:pt x="14626" y="20558"/>
                  </a:lnTo>
                  <a:lnTo>
                    <a:pt x="15411" y="20401"/>
                  </a:lnTo>
                  <a:lnTo>
                    <a:pt x="16249" y="20244"/>
                  </a:lnTo>
                  <a:lnTo>
                    <a:pt x="17141" y="20106"/>
                  </a:lnTo>
                  <a:lnTo>
                    <a:pt x="18086" y="19969"/>
                  </a:lnTo>
                  <a:lnTo>
                    <a:pt x="19049" y="19851"/>
                  </a:lnTo>
                  <a:lnTo>
                    <a:pt x="20030" y="19772"/>
                  </a:lnTo>
                  <a:lnTo>
                    <a:pt x="21065" y="19713"/>
                  </a:lnTo>
                  <a:lnTo>
                    <a:pt x="21154" y="19635"/>
                  </a:lnTo>
                  <a:lnTo>
                    <a:pt x="21136" y="19418"/>
                  </a:lnTo>
                  <a:lnTo>
                    <a:pt x="21047" y="19163"/>
                  </a:lnTo>
                  <a:lnTo>
                    <a:pt x="20904" y="18848"/>
                  </a:lnTo>
                  <a:lnTo>
                    <a:pt x="20762" y="18495"/>
                  </a:lnTo>
                  <a:lnTo>
                    <a:pt x="20619" y="18219"/>
                  </a:lnTo>
                  <a:lnTo>
                    <a:pt x="20512" y="18023"/>
                  </a:lnTo>
                  <a:lnTo>
                    <a:pt x="20476" y="17964"/>
                  </a:lnTo>
                  <a:lnTo>
                    <a:pt x="20423" y="17905"/>
                  </a:lnTo>
                  <a:lnTo>
                    <a:pt x="20351" y="17767"/>
                  </a:lnTo>
                  <a:lnTo>
                    <a:pt x="20244" y="17512"/>
                  </a:lnTo>
                  <a:lnTo>
                    <a:pt x="20137" y="17138"/>
                  </a:lnTo>
                  <a:lnTo>
                    <a:pt x="20066" y="16627"/>
                  </a:lnTo>
                  <a:lnTo>
                    <a:pt x="20030" y="15959"/>
                  </a:lnTo>
                  <a:lnTo>
                    <a:pt x="20102" y="15153"/>
                  </a:lnTo>
                  <a:lnTo>
                    <a:pt x="20280" y="14151"/>
                  </a:lnTo>
                  <a:lnTo>
                    <a:pt x="20423" y="13542"/>
                  </a:lnTo>
                  <a:lnTo>
                    <a:pt x="20601" y="13050"/>
                  </a:lnTo>
                  <a:lnTo>
                    <a:pt x="20726" y="12638"/>
                  </a:lnTo>
                  <a:lnTo>
                    <a:pt x="20869" y="12323"/>
                  </a:lnTo>
                  <a:lnTo>
                    <a:pt x="20958" y="12068"/>
                  </a:lnTo>
                  <a:lnTo>
                    <a:pt x="21047" y="11871"/>
                  </a:lnTo>
                  <a:lnTo>
                    <a:pt x="21136" y="11694"/>
                  </a:lnTo>
                  <a:lnTo>
                    <a:pt x="21172" y="11537"/>
                  </a:lnTo>
                  <a:lnTo>
                    <a:pt x="21457" y="9690"/>
                  </a:lnTo>
                  <a:lnTo>
                    <a:pt x="21600" y="7862"/>
                  </a:lnTo>
                  <a:lnTo>
                    <a:pt x="21600" y="6152"/>
                  </a:lnTo>
                  <a:lnTo>
                    <a:pt x="21457" y="4678"/>
                  </a:lnTo>
                  <a:lnTo>
                    <a:pt x="21368" y="4009"/>
                  </a:lnTo>
                  <a:lnTo>
                    <a:pt x="21368" y="3538"/>
                  </a:lnTo>
                  <a:lnTo>
                    <a:pt x="21368" y="3184"/>
                  </a:lnTo>
                  <a:lnTo>
                    <a:pt x="21350" y="2870"/>
                  </a:lnTo>
                  <a:lnTo>
                    <a:pt x="21243" y="2594"/>
                  </a:lnTo>
                  <a:lnTo>
                    <a:pt x="21011" y="2280"/>
                  </a:lnTo>
                  <a:lnTo>
                    <a:pt x="20601" y="1867"/>
                  </a:lnTo>
                  <a:lnTo>
                    <a:pt x="19941" y="1317"/>
                  </a:lnTo>
                  <a:lnTo>
                    <a:pt x="19353" y="924"/>
                  </a:lnTo>
                  <a:lnTo>
                    <a:pt x="18800" y="590"/>
                  </a:lnTo>
                  <a:lnTo>
                    <a:pt x="18318" y="354"/>
                  </a:lnTo>
                  <a:lnTo>
                    <a:pt x="17872" y="197"/>
                  </a:lnTo>
                  <a:lnTo>
                    <a:pt x="17533" y="98"/>
                  </a:lnTo>
                  <a:lnTo>
                    <a:pt x="17266" y="39"/>
                  </a:lnTo>
                  <a:lnTo>
                    <a:pt x="17105" y="0"/>
                  </a:lnTo>
                  <a:lnTo>
                    <a:pt x="17034" y="0"/>
                  </a:lnTo>
                  <a:lnTo>
                    <a:pt x="16963" y="0"/>
                  </a:lnTo>
                  <a:lnTo>
                    <a:pt x="16748" y="39"/>
                  </a:lnTo>
                  <a:lnTo>
                    <a:pt x="16427" y="79"/>
                  </a:lnTo>
                  <a:lnTo>
                    <a:pt x="15964" y="118"/>
                  </a:lnTo>
                  <a:lnTo>
                    <a:pt x="15446" y="197"/>
                  </a:lnTo>
                  <a:lnTo>
                    <a:pt x="14858" y="256"/>
                  </a:lnTo>
                  <a:lnTo>
                    <a:pt x="14216" y="334"/>
                  </a:lnTo>
                  <a:lnTo>
                    <a:pt x="13556" y="413"/>
                  </a:lnTo>
                  <a:lnTo>
                    <a:pt x="12878" y="491"/>
                  </a:lnTo>
                  <a:lnTo>
                    <a:pt x="12200" y="570"/>
                  </a:lnTo>
                  <a:lnTo>
                    <a:pt x="11576" y="668"/>
                  </a:lnTo>
                  <a:lnTo>
                    <a:pt x="10969" y="747"/>
                  </a:lnTo>
                  <a:lnTo>
                    <a:pt x="10417" y="845"/>
                  </a:lnTo>
                  <a:lnTo>
                    <a:pt x="9971" y="924"/>
                  </a:lnTo>
                  <a:lnTo>
                    <a:pt x="9596" y="983"/>
                  </a:lnTo>
                  <a:lnTo>
                    <a:pt x="9346" y="1042"/>
                  </a:lnTo>
                  <a:lnTo>
                    <a:pt x="8883" y="1297"/>
                  </a:lnTo>
                  <a:lnTo>
                    <a:pt x="8401" y="1710"/>
                  </a:lnTo>
                  <a:lnTo>
                    <a:pt x="7973" y="2221"/>
                  </a:lnTo>
                  <a:lnTo>
                    <a:pt x="7581" y="2771"/>
                  </a:lnTo>
                  <a:lnTo>
                    <a:pt x="7259" y="3282"/>
                  </a:lnTo>
                  <a:lnTo>
                    <a:pt x="6992" y="3734"/>
                  </a:lnTo>
                  <a:lnTo>
                    <a:pt x="6814" y="4068"/>
                  </a:lnTo>
                  <a:lnTo>
                    <a:pt x="6760" y="4167"/>
                  </a:lnTo>
                  <a:lnTo>
                    <a:pt x="6671" y="4304"/>
                  </a:lnTo>
                  <a:lnTo>
                    <a:pt x="6492" y="4442"/>
                  </a:lnTo>
                  <a:lnTo>
                    <a:pt x="6368" y="4127"/>
                  </a:lnTo>
                  <a:lnTo>
                    <a:pt x="6439" y="2928"/>
                  </a:lnTo>
                  <a:lnTo>
                    <a:pt x="6582" y="1572"/>
                  </a:lnTo>
                  <a:lnTo>
                    <a:pt x="6546" y="943"/>
                  </a:lnTo>
                  <a:lnTo>
                    <a:pt x="6475" y="727"/>
                  </a:lnTo>
                  <a:lnTo>
                    <a:pt x="6439" y="727"/>
                  </a:lnTo>
                  <a:lnTo>
                    <a:pt x="36" y="1985"/>
                  </a:lnTo>
                  <a:close/>
                </a:path>
              </a:pathLst>
            </a:custGeom>
            <a:solidFill>
              <a:srgbClr val="FFFFFF"/>
            </a:solidFill>
            <a:ln w="285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165" name="Shape 3165"/>
            <p:cNvSpPr/>
            <p:nvPr/>
          </p:nvSpPr>
          <p:spPr>
            <a:xfrm>
              <a:off x="128607" y="582392"/>
              <a:ext cx="866252" cy="861817"/>
            </a:xfrm>
            <a:custGeom>
              <a:avLst/>
              <a:gdLst/>
              <a:ahLst/>
              <a:cxnLst>
                <a:cxn ang="0">
                  <a:pos x="wd2" y="hd2"/>
                </a:cxn>
                <a:cxn ang="5400000">
                  <a:pos x="wd2" y="hd2"/>
                </a:cxn>
                <a:cxn ang="10800000">
                  <a:pos x="wd2" y="hd2"/>
                </a:cxn>
                <a:cxn ang="16200000">
                  <a:pos x="wd2" y="hd2"/>
                </a:cxn>
              </a:cxnLst>
              <a:rect l="0" t="0" r="r" b="b"/>
              <a:pathLst>
                <a:path w="21600" h="21600" extrusionOk="0">
                  <a:moveTo>
                    <a:pt x="0" y="390"/>
                  </a:moveTo>
                  <a:lnTo>
                    <a:pt x="37" y="445"/>
                  </a:lnTo>
                  <a:lnTo>
                    <a:pt x="129" y="594"/>
                  </a:lnTo>
                  <a:lnTo>
                    <a:pt x="240" y="872"/>
                  </a:lnTo>
                  <a:lnTo>
                    <a:pt x="369" y="1243"/>
                  </a:lnTo>
                  <a:lnTo>
                    <a:pt x="461" y="1689"/>
                  </a:lnTo>
                  <a:lnTo>
                    <a:pt x="553" y="2245"/>
                  </a:lnTo>
                  <a:lnTo>
                    <a:pt x="553" y="2858"/>
                  </a:lnTo>
                  <a:lnTo>
                    <a:pt x="498" y="3563"/>
                  </a:lnTo>
                  <a:lnTo>
                    <a:pt x="405" y="4194"/>
                  </a:lnTo>
                  <a:lnTo>
                    <a:pt x="369" y="4992"/>
                  </a:lnTo>
                  <a:lnTo>
                    <a:pt x="332" y="5975"/>
                  </a:lnTo>
                  <a:lnTo>
                    <a:pt x="369" y="7052"/>
                  </a:lnTo>
                  <a:lnTo>
                    <a:pt x="442" y="8184"/>
                  </a:lnTo>
                  <a:lnTo>
                    <a:pt x="608" y="9315"/>
                  </a:lnTo>
                  <a:lnTo>
                    <a:pt x="885" y="10410"/>
                  </a:lnTo>
                  <a:lnTo>
                    <a:pt x="1272" y="11394"/>
                  </a:lnTo>
                  <a:lnTo>
                    <a:pt x="1419" y="11598"/>
                  </a:lnTo>
                  <a:lnTo>
                    <a:pt x="1622" y="11784"/>
                  </a:lnTo>
                  <a:lnTo>
                    <a:pt x="1861" y="11951"/>
                  </a:lnTo>
                  <a:lnTo>
                    <a:pt x="2175" y="12062"/>
                  </a:lnTo>
                  <a:lnTo>
                    <a:pt x="2506" y="12155"/>
                  </a:lnTo>
                  <a:lnTo>
                    <a:pt x="2875" y="12229"/>
                  </a:lnTo>
                  <a:lnTo>
                    <a:pt x="3244" y="12266"/>
                  </a:lnTo>
                  <a:lnTo>
                    <a:pt x="3631" y="12285"/>
                  </a:lnTo>
                  <a:lnTo>
                    <a:pt x="4036" y="12285"/>
                  </a:lnTo>
                  <a:lnTo>
                    <a:pt x="4442" y="12285"/>
                  </a:lnTo>
                  <a:lnTo>
                    <a:pt x="4829" y="12247"/>
                  </a:lnTo>
                  <a:lnTo>
                    <a:pt x="5197" y="12192"/>
                  </a:lnTo>
                  <a:lnTo>
                    <a:pt x="5547" y="12155"/>
                  </a:lnTo>
                  <a:lnTo>
                    <a:pt x="5879" y="12099"/>
                  </a:lnTo>
                  <a:lnTo>
                    <a:pt x="6156" y="12006"/>
                  </a:lnTo>
                  <a:lnTo>
                    <a:pt x="6395" y="11951"/>
                  </a:lnTo>
                  <a:lnTo>
                    <a:pt x="7077" y="11672"/>
                  </a:lnTo>
                  <a:lnTo>
                    <a:pt x="7648" y="11357"/>
                  </a:lnTo>
                  <a:lnTo>
                    <a:pt x="8128" y="11023"/>
                  </a:lnTo>
                  <a:lnTo>
                    <a:pt x="8515" y="10689"/>
                  </a:lnTo>
                  <a:lnTo>
                    <a:pt x="8865" y="10299"/>
                  </a:lnTo>
                  <a:lnTo>
                    <a:pt x="9104" y="9909"/>
                  </a:lnTo>
                  <a:lnTo>
                    <a:pt x="9326" y="9501"/>
                  </a:lnTo>
                  <a:lnTo>
                    <a:pt x="9491" y="9074"/>
                  </a:lnTo>
                  <a:lnTo>
                    <a:pt x="9639" y="8629"/>
                  </a:lnTo>
                  <a:lnTo>
                    <a:pt x="9768" y="8184"/>
                  </a:lnTo>
                  <a:lnTo>
                    <a:pt x="9897" y="7738"/>
                  </a:lnTo>
                  <a:lnTo>
                    <a:pt x="10026" y="7293"/>
                  </a:lnTo>
                  <a:lnTo>
                    <a:pt x="10173" y="6810"/>
                  </a:lnTo>
                  <a:lnTo>
                    <a:pt x="10339" y="6365"/>
                  </a:lnTo>
                  <a:lnTo>
                    <a:pt x="10560" y="5901"/>
                  </a:lnTo>
                  <a:lnTo>
                    <a:pt x="10818" y="5437"/>
                  </a:lnTo>
                  <a:lnTo>
                    <a:pt x="11408" y="4862"/>
                  </a:lnTo>
                  <a:lnTo>
                    <a:pt x="11943" y="4973"/>
                  </a:lnTo>
                  <a:lnTo>
                    <a:pt x="12367" y="5660"/>
                  </a:lnTo>
                  <a:lnTo>
                    <a:pt x="12643" y="6810"/>
                  </a:lnTo>
                  <a:lnTo>
                    <a:pt x="12772" y="8313"/>
                  </a:lnTo>
                  <a:lnTo>
                    <a:pt x="12680" y="10058"/>
                  </a:lnTo>
                  <a:lnTo>
                    <a:pt x="12367" y="11951"/>
                  </a:lnTo>
                  <a:lnTo>
                    <a:pt x="11795" y="13825"/>
                  </a:lnTo>
                  <a:lnTo>
                    <a:pt x="11224" y="15662"/>
                  </a:lnTo>
                  <a:lnTo>
                    <a:pt x="10911" y="17258"/>
                  </a:lnTo>
                  <a:lnTo>
                    <a:pt x="10874" y="18649"/>
                  </a:lnTo>
                  <a:lnTo>
                    <a:pt x="10984" y="19781"/>
                  </a:lnTo>
                  <a:lnTo>
                    <a:pt x="11187" y="20691"/>
                  </a:lnTo>
                  <a:lnTo>
                    <a:pt x="11427" y="21285"/>
                  </a:lnTo>
                  <a:lnTo>
                    <a:pt x="11648" y="21581"/>
                  </a:lnTo>
                  <a:lnTo>
                    <a:pt x="11777" y="21600"/>
                  </a:lnTo>
                  <a:lnTo>
                    <a:pt x="11887" y="21507"/>
                  </a:lnTo>
                  <a:lnTo>
                    <a:pt x="12164" y="21414"/>
                  </a:lnTo>
                  <a:lnTo>
                    <a:pt x="12625" y="21285"/>
                  </a:lnTo>
                  <a:lnTo>
                    <a:pt x="13177" y="21155"/>
                  </a:lnTo>
                  <a:lnTo>
                    <a:pt x="13823" y="21006"/>
                  </a:lnTo>
                  <a:lnTo>
                    <a:pt x="14541" y="20839"/>
                  </a:lnTo>
                  <a:lnTo>
                    <a:pt x="15334" y="20691"/>
                  </a:lnTo>
                  <a:lnTo>
                    <a:pt x="16126" y="20524"/>
                  </a:lnTo>
                  <a:lnTo>
                    <a:pt x="16937" y="20412"/>
                  </a:lnTo>
                  <a:lnTo>
                    <a:pt x="17711" y="20282"/>
                  </a:lnTo>
                  <a:lnTo>
                    <a:pt x="18430" y="20153"/>
                  </a:lnTo>
                  <a:lnTo>
                    <a:pt x="19112" y="20060"/>
                  </a:lnTo>
                  <a:lnTo>
                    <a:pt x="19665" y="20004"/>
                  </a:lnTo>
                  <a:lnTo>
                    <a:pt x="20107" y="19986"/>
                  </a:lnTo>
                  <a:lnTo>
                    <a:pt x="20420" y="19986"/>
                  </a:lnTo>
                  <a:lnTo>
                    <a:pt x="20531" y="20023"/>
                  </a:lnTo>
                  <a:lnTo>
                    <a:pt x="20070" y="18779"/>
                  </a:lnTo>
                  <a:lnTo>
                    <a:pt x="19923" y="17536"/>
                  </a:lnTo>
                  <a:lnTo>
                    <a:pt x="19997" y="16330"/>
                  </a:lnTo>
                  <a:lnTo>
                    <a:pt x="20236" y="15198"/>
                  </a:lnTo>
                  <a:lnTo>
                    <a:pt x="20568" y="14177"/>
                  </a:lnTo>
                  <a:lnTo>
                    <a:pt x="20900" y="13305"/>
                  </a:lnTo>
                  <a:lnTo>
                    <a:pt x="21176" y="12656"/>
                  </a:lnTo>
                  <a:lnTo>
                    <a:pt x="21305" y="12229"/>
                  </a:lnTo>
                  <a:lnTo>
                    <a:pt x="21416" y="11320"/>
                  </a:lnTo>
                  <a:lnTo>
                    <a:pt x="21526" y="10447"/>
                  </a:lnTo>
                  <a:lnTo>
                    <a:pt x="21582" y="9594"/>
                  </a:lnTo>
                  <a:lnTo>
                    <a:pt x="21600" y="8740"/>
                  </a:lnTo>
                  <a:lnTo>
                    <a:pt x="21582" y="7924"/>
                  </a:lnTo>
                  <a:lnTo>
                    <a:pt x="21526" y="7163"/>
                  </a:lnTo>
                  <a:lnTo>
                    <a:pt x="21397" y="6402"/>
                  </a:lnTo>
                  <a:lnTo>
                    <a:pt x="21195" y="5715"/>
                  </a:lnTo>
                  <a:lnTo>
                    <a:pt x="20918" y="5103"/>
                  </a:lnTo>
                  <a:lnTo>
                    <a:pt x="20586" y="4528"/>
                  </a:lnTo>
                  <a:lnTo>
                    <a:pt x="20162" y="4027"/>
                  </a:lnTo>
                  <a:lnTo>
                    <a:pt x="19628" y="3600"/>
                  </a:lnTo>
                  <a:lnTo>
                    <a:pt x="18983" y="3247"/>
                  </a:lnTo>
                  <a:lnTo>
                    <a:pt x="18246" y="2988"/>
                  </a:lnTo>
                  <a:lnTo>
                    <a:pt x="17398" y="2821"/>
                  </a:lnTo>
                  <a:lnTo>
                    <a:pt x="16421" y="2746"/>
                  </a:lnTo>
                  <a:lnTo>
                    <a:pt x="16329" y="2746"/>
                  </a:lnTo>
                  <a:lnTo>
                    <a:pt x="16126" y="2784"/>
                  </a:lnTo>
                  <a:lnTo>
                    <a:pt x="15831" y="2821"/>
                  </a:lnTo>
                  <a:lnTo>
                    <a:pt x="15426" y="2858"/>
                  </a:lnTo>
                  <a:lnTo>
                    <a:pt x="14947" y="2932"/>
                  </a:lnTo>
                  <a:lnTo>
                    <a:pt x="14431" y="2988"/>
                  </a:lnTo>
                  <a:lnTo>
                    <a:pt x="13878" y="3062"/>
                  </a:lnTo>
                  <a:lnTo>
                    <a:pt x="13288" y="3118"/>
                  </a:lnTo>
                  <a:lnTo>
                    <a:pt x="12717" y="3173"/>
                  </a:lnTo>
                  <a:lnTo>
                    <a:pt x="12164" y="3247"/>
                  </a:lnTo>
                  <a:lnTo>
                    <a:pt x="11648" y="3303"/>
                  </a:lnTo>
                  <a:lnTo>
                    <a:pt x="11169" y="3377"/>
                  </a:lnTo>
                  <a:lnTo>
                    <a:pt x="10763" y="3433"/>
                  </a:lnTo>
                  <a:lnTo>
                    <a:pt x="10450" y="3489"/>
                  </a:lnTo>
                  <a:lnTo>
                    <a:pt x="10247" y="3507"/>
                  </a:lnTo>
                  <a:lnTo>
                    <a:pt x="10137" y="3526"/>
                  </a:lnTo>
                  <a:lnTo>
                    <a:pt x="9842" y="3637"/>
                  </a:lnTo>
                  <a:lnTo>
                    <a:pt x="9547" y="3786"/>
                  </a:lnTo>
                  <a:lnTo>
                    <a:pt x="9289" y="3934"/>
                  </a:lnTo>
                  <a:lnTo>
                    <a:pt x="9031" y="4101"/>
                  </a:lnTo>
                  <a:lnTo>
                    <a:pt x="8828" y="4249"/>
                  </a:lnTo>
                  <a:lnTo>
                    <a:pt x="8662" y="4379"/>
                  </a:lnTo>
                  <a:lnTo>
                    <a:pt x="8588" y="4472"/>
                  </a:lnTo>
                  <a:lnTo>
                    <a:pt x="8533" y="4509"/>
                  </a:lnTo>
                  <a:lnTo>
                    <a:pt x="8459" y="4639"/>
                  </a:lnTo>
                  <a:lnTo>
                    <a:pt x="8257" y="5010"/>
                  </a:lnTo>
                  <a:lnTo>
                    <a:pt x="7962" y="5548"/>
                  </a:lnTo>
                  <a:lnTo>
                    <a:pt x="7612" y="6179"/>
                  </a:lnTo>
                  <a:lnTo>
                    <a:pt x="7225" y="6810"/>
                  </a:lnTo>
                  <a:lnTo>
                    <a:pt x="6819" y="7404"/>
                  </a:lnTo>
                  <a:lnTo>
                    <a:pt x="6487" y="7887"/>
                  </a:lnTo>
                  <a:lnTo>
                    <a:pt x="6211" y="8184"/>
                  </a:lnTo>
                  <a:lnTo>
                    <a:pt x="5934" y="8313"/>
                  </a:lnTo>
                  <a:lnTo>
                    <a:pt x="5750" y="8221"/>
                  </a:lnTo>
                  <a:lnTo>
                    <a:pt x="5676" y="7924"/>
                  </a:lnTo>
                  <a:lnTo>
                    <a:pt x="5658" y="7460"/>
                  </a:lnTo>
                  <a:lnTo>
                    <a:pt x="5713" y="6847"/>
                  </a:lnTo>
                  <a:lnTo>
                    <a:pt x="5787" y="6142"/>
                  </a:lnTo>
                  <a:lnTo>
                    <a:pt x="5879" y="5381"/>
                  </a:lnTo>
                  <a:lnTo>
                    <a:pt x="5990" y="4546"/>
                  </a:lnTo>
                  <a:lnTo>
                    <a:pt x="6100" y="3711"/>
                  </a:lnTo>
                  <a:lnTo>
                    <a:pt x="6156" y="2876"/>
                  </a:lnTo>
                  <a:lnTo>
                    <a:pt x="6156" y="2115"/>
                  </a:lnTo>
                  <a:lnTo>
                    <a:pt x="6119" y="1410"/>
                  </a:lnTo>
                  <a:lnTo>
                    <a:pt x="5971" y="835"/>
                  </a:lnTo>
                  <a:lnTo>
                    <a:pt x="5732" y="353"/>
                  </a:lnTo>
                  <a:lnTo>
                    <a:pt x="5382" y="74"/>
                  </a:lnTo>
                  <a:lnTo>
                    <a:pt x="4884" y="0"/>
                  </a:lnTo>
                  <a:lnTo>
                    <a:pt x="4718" y="0"/>
                  </a:lnTo>
                  <a:lnTo>
                    <a:pt x="4478" y="19"/>
                  </a:lnTo>
                  <a:lnTo>
                    <a:pt x="4184" y="37"/>
                  </a:lnTo>
                  <a:lnTo>
                    <a:pt x="3852" y="56"/>
                  </a:lnTo>
                  <a:lnTo>
                    <a:pt x="3465" y="111"/>
                  </a:lnTo>
                  <a:lnTo>
                    <a:pt x="3059" y="130"/>
                  </a:lnTo>
                  <a:lnTo>
                    <a:pt x="2635" y="167"/>
                  </a:lnTo>
                  <a:lnTo>
                    <a:pt x="2193" y="186"/>
                  </a:lnTo>
                  <a:lnTo>
                    <a:pt x="1788" y="241"/>
                  </a:lnTo>
                  <a:lnTo>
                    <a:pt x="1382" y="278"/>
                  </a:lnTo>
                  <a:lnTo>
                    <a:pt x="995" y="297"/>
                  </a:lnTo>
                  <a:lnTo>
                    <a:pt x="682" y="315"/>
                  </a:lnTo>
                  <a:lnTo>
                    <a:pt x="405" y="334"/>
                  </a:lnTo>
                  <a:lnTo>
                    <a:pt x="184" y="353"/>
                  </a:lnTo>
                  <a:lnTo>
                    <a:pt x="37" y="390"/>
                  </a:lnTo>
                  <a:lnTo>
                    <a:pt x="0" y="39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166" name="Shape 3166"/>
            <p:cNvSpPr/>
            <p:nvPr/>
          </p:nvSpPr>
          <p:spPr>
            <a:xfrm>
              <a:off x="159650" y="588306"/>
              <a:ext cx="22175" cy="36956"/>
            </a:xfrm>
            <a:custGeom>
              <a:avLst/>
              <a:gdLst/>
              <a:ahLst/>
              <a:cxnLst>
                <a:cxn ang="0">
                  <a:pos x="wd2" y="hd2"/>
                </a:cxn>
                <a:cxn ang="5400000">
                  <a:pos x="wd2" y="hd2"/>
                </a:cxn>
                <a:cxn ang="10800000">
                  <a:pos x="wd2" y="hd2"/>
                </a:cxn>
                <a:cxn ang="16200000">
                  <a:pos x="wd2" y="hd2"/>
                </a:cxn>
              </a:cxnLst>
              <a:rect l="0" t="0" r="r" b="b"/>
              <a:pathLst>
                <a:path w="21600" h="21600" extrusionOk="0">
                  <a:moveTo>
                    <a:pt x="18116" y="13050"/>
                  </a:moveTo>
                  <a:lnTo>
                    <a:pt x="3484" y="0"/>
                  </a:lnTo>
                  <a:lnTo>
                    <a:pt x="0" y="1350"/>
                  </a:lnTo>
                  <a:lnTo>
                    <a:pt x="13239" y="13950"/>
                  </a:lnTo>
                  <a:lnTo>
                    <a:pt x="16026" y="21600"/>
                  </a:lnTo>
                  <a:lnTo>
                    <a:pt x="21600" y="21600"/>
                  </a:lnTo>
                  <a:lnTo>
                    <a:pt x="18116" y="1305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167" name="Shape 3167"/>
            <p:cNvSpPr/>
            <p:nvPr/>
          </p:nvSpPr>
          <p:spPr>
            <a:xfrm>
              <a:off x="192172" y="58830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9366" y="12000"/>
                  </a:moveTo>
                  <a:lnTo>
                    <a:pt x="5214" y="0"/>
                  </a:lnTo>
                  <a:lnTo>
                    <a:pt x="0" y="480"/>
                  </a:lnTo>
                  <a:lnTo>
                    <a:pt x="14152" y="12960"/>
                  </a:lnTo>
                  <a:lnTo>
                    <a:pt x="15641" y="21600"/>
                  </a:lnTo>
                  <a:lnTo>
                    <a:pt x="21600" y="21600"/>
                  </a:lnTo>
                  <a:lnTo>
                    <a:pt x="19366"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168" name="Shape 3168"/>
            <p:cNvSpPr/>
            <p:nvPr/>
          </p:nvSpPr>
          <p:spPr>
            <a:xfrm>
              <a:off x="221735" y="585349"/>
              <a:ext cx="22175" cy="34001"/>
            </a:xfrm>
            <a:custGeom>
              <a:avLst/>
              <a:gdLst/>
              <a:ahLst/>
              <a:cxnLst>
                <a:cxn ang="0">
                  <a:pos x="wd2" y="hd2"/>
                </a:cxn>
                <a:cxn ang="5400000">
                  <a:pos x="wd2" y="hd2"/>
                </a:cxn>
                <a:cxn ang="10800000">
                  <a:pos x="wd2" y="hd2"/>
                </a:cxn>
                <a:cxn ang="16200000">
                  <a:pos x="wd2" y="hd2"/>
                </a:cxn>
              </a:cxnLst>
              <a:rect l="0" t="0" r="r" b="b"/>
              <a:pathLst>
                <a:path w="21600" h="21600" extrusionOk="0">
                  <a:moveTo>
                    <a:pt x="17876" y="12480"/>
                  </a:moveTo>
                  <a:lnTo>
                    <a:pt x="5214" y="0"/>
                  </a:lnTo>
                  <a:lnTo>
                    <a:pt x="0" y="480"/>
                  </a:lnTo>
                  <a:lnTo>
                    <a:pt x="13407" y="13440"/>
                  </a:lnTo>
                  <a:lnTo>
                    <a:pt x="15641" y="21600"/>
                  </a:lnTo>
                  <a:lnTo>
                    <a:pt x="21600" y="21600"/>
                  </a:lnTo>
                  <a:lnTo>
                    <a:pt x="17876" y="1248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169" name="Shape 3169"/>
            <p:cNvSpPr/>
            <p:nvPr/>
          </p:nvSpPr>
          <p:spPr>
            <a:xfrm>
              <a:off x="248345" y="582393"/>
              <a:ext cx="22175" cy="34000"/>
            </a:xfrm>
            <a:custGeom>
              <a:avLst/>
              <a:gdLst/>
              <a:ahLst/>
              <a:cxnLst>
                <a:cxn ang="0">
                  <a:pos x="wd2" y="hd2"/>
                </a:cxn>
                <a:cxn ang="5400000">
                  <a:pos x="wd2" y="hd2"/>
                </a:cxn>
                <a:cxn ang="10800000">
                  <a:pos x="wd2" y="hd2"/>
                </a:cxn>
                <a:cxn ang="16200000">
                  <a:pos x="wd2" y="hd2"/>
                </a:cxn>
              </a:cxnLst>
              <a:rect l="0" t="0" r="r" b="b"/>
              <a:pathLst>
                <a:path w="21600" h="21600" extrusionOk="0">
                  <a:moveTo>
                    <a:pt x="18720" y="12000"/>
                  </a:moveTo>
                  <a:lnTo>
                    <a:pt x="5040" y="0"/>
                  </a:lnTo>
                  <a:lnTo>
                    <a:pt x="0" y="480"/>
                  </a:lnTo>
                  <a:lnTo>
                    <a:pt x="13680" y="12480"/>
                  </a:lnTo>
                  <a:lnTo>
                    <a:pt x="15840" y="21600"/>
                  </a:lnTo>
                  <a:lnTo>
                    <a:pt x="21600" y="21600"/>
                  </a:lnTo>
                  <a:lnTo>
                    <a:pt x="1872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170" name="Shape 3170"/>
            <p:cNvSpPr/>
            <p:nvPr/>
          </p:nvSpPr>
          <p:spPr>
            <a:xfrm>
              <a:off x="274954" y="580913"/>
              <a:ext cx="22174" cy="34001"/>
            </a:xfrm>
            <a:custGeom>
              <a:avLst/>
              <a:gdLst/>
              <a:ahLst/>
              <a:cxnLst>
                <a:cxn ang="0">
                  <a:pos x="wd2" y="hd2"/>
                </a:cxn>
                <a:cxn ang="5400000">
                  <a:pos x="wd2" y="hd2"/>
                </a:cxn>
                <a:cxn ang="10800000">
                  <a:pos x="wd2" y="hd2"/>
                </a:cxn>
                <a:cxn ang="16200000">
                  <a:pos x="wd2" y="hd2"/>
                </a:cxn>
              </a:cxnLst>
              <a:rect l="0" t="0" r="r" b="b"/>
              <a:pathLst>
                <a:path w="21600" h="21600" extrusionOk="0">
                  <a:moveTo>
                    <a:pt x="18000" y="11782"/>
                  </a:moveTo>
                  <a:lnTo>
                    <a:pt x="5040" y="0"/>
                  </a:lnTo>
                  <a:lnTo>
                    <a:pt x="0" y="491"/>
                  </a:lnTo>
                  <a:lnTo>
                    <a:pt x="13680" y="12764"/>
                  </a:lnTo>
                  <a:lnTo>
                    <a:pt x="15840" y="21600"/>
                  </a:lnTo>
                  <a:lnTo>
                    <a:pt x="21600" y="21600"/>
                  </a:lnTo>
                  <a:lnTo>
                    <a:pt x="18000" y="1178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171" name="Shape 3171"/>
            <p:cNvSpPr/>
            <p:nvPr/>
          </p:nvSpPr>
          <p:spPr>
            <a:xfrm>
              <a:off x="303039" y="57943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8000" y="12000"/>
                  </a:moveTo>
                  <a:lnTo>
                    <a:pt x="5760" y="0"/>
                  </a:lnTo>
                  <a:lnTo>
                    <a:pt x="0" y="480"/>
                  </a:lnTo>
                  <a:lnTo>
                    <a:pt x="14400" y="13440"/>
                  </a:lnTo>
                  <a:lnTo>
                    <a:pt x="15840" y="21600"/>
                  </a:lnTo>
                  <a:lnTo>
                    <a:pt x="21600" y="21600"/>
                  </a:lnTo>
                  <a:lnTo>
                    <a:pt x="1800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172" name="Shape 3172"/>
            <p:cNvSpPr/>
            <p:nvPr/>
          </p:nvSpPr>
          <p:spPr>
            <a:xfrm>
              <a:off x="923902" y="697695"/>
              <a:ext cx="76201" cy="66521"/>
            </a:xfrm>
            <a:custGeom>
              <a:avLst/>
              <a:gdLst/>
              <a:ahLst/>
              <a:cxnLst>
                <a:cxn ang="0">
                  <a:pos x="wd2" y="hd2"/>
                </a:cxn>
                <a:cxn ang="5400000">
                  <a:pos x="wd2" y="hd2"/>
                </a:cxn>
                <a:cxn ang="10800000">
                  <a:pos x="wd2" y="hd2"/>
                </a:cxn>
                <a:cxn ang="16200000">
                  <a:pos x="wd2" y="hd2"/>
                </a:cxn>
              </a:cxnLst>
              <a:rect l="0" t="0" r="r" b="b"/>
              <a:pathLst>
                <a:path w="21600" h="21600" extrusionOk="0">
                  <a:moveTo>
                    <a:pt x="0" y="1440"/>
                  </a:moveTo>
                  <a:lnTo>
                    <a:pt x="745" y="1200"/>
                  </a:lnTo>
                  <a:lnTo>
                    <a:pt x="1738" y="960"/>
                  </a:lnTo>
                  <a:lnTo>
                    <a:pt x="3476" y="240"/>
                  </a:lnTo>
                  <a:lnTo>
                    <a:pt x="5710" y="0"/>
                  </a:lnTo>
                  <a:lnTo>
                    <a:pt x="8193" y="0"/>
                  </a:lnTo>
                  <a:lnTo>
                    <a:pt x="10924" y="720"/>
                  </a:lnTo>
                  <a:lnTo>
                    <a:pt x="13407" y="1680"/>
                  </a:lnTo>
                  <a:lnTo>
                    <a:pt x="15890" y="3840"/>
                  </a:lnTo>
                  <a:lnTo>
                    <a:pt x="19614" y="8880"/>
                  </a:lnTo>
                  <a:lnTo>
                    <a:pt x="20359" y="11520"/>
                  </a:lnTo>
                  <a:lnTo>
                    <a:pt x="20359" y="14400"/>
                  </a:lnTo>
                  <a:lnTo>
                    <a:pt x="21600" y="21600"/>
                  </a:lnTo>
                  <a:lnTo>
                    <a:pt x="20607" y="19200"/>
                  </a:lnTo>
                  <a:lnTo>
                    <a:pt x="18869" y="16080"/>
                  </a:lnTo>
                  <a:lnTo>
                    <a:pt x="16634" y="12960"/>
                  </a:lnTo>
                  <a:lnTo>
                    <a:pt x="13903" y="10080"/>
                  </a:lnTo>
                  <a:lnTo>
                    <a:pt x="10676" y="7200"/>
                  </a:lnTo>
                  <a:lnTo>
                    <a:pt x="7200" y="4800"/>
                  </a:lnTo>
                  <a:lnTo>
                    <a:pt x="3724" y="2640"/>
                  </a:lnTo>
                  <a:lnTo>
                    <a:pt x="0" y="14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173" name="Shape 3173"/>
            <p:cNvSpPr/>
            <p:nvPr/>
          </p:nvSpPr>
          <p:spPr>
            <a:xfrm>
              <a:off x="187737" y="609600"/>
              <a:ext cx="174434" cy="357735"/>
            </a:xfrm>
            <a:custGeom>
              <a:avLst/>
              <a:gdLst/>
              <a:ahLst/>
              <a:cxnLst>
                <a:cxn ang="0">
                  <a:pos x="wd2" y="hd2"/>
                </a:cxn>
                <a:cxn ang="5400000">
                  <a:pos x="wd2" y="hd2"/>
                </a:cxn>
                <a:cxn ang="10800000">
                  <a:pos x="wd2" y="hd2"/>
                </a:cxn>
                <a:cxn ang="16200000">
                  <a:pos x="wd2" y="hd2"/>
                </a:cxn>
              </a:cxnLst>
              <a:rect l="0" t="0" r="r" b="b"/>
              <a:pathLst>
                <a:path w="21600" h="21600" extrusionOk="0">
                  <a:moveTo>
                    <a:pt x="19586" y="16200"/>
                  </a:moveTo>
                  <a:lnTo>
                    <a:pt x="9061" y="16200"/>
                  </a:lnTo>
                  <a:lnTo>
                    <a:pt x="13363" y="15486"/>
                  </a:lnTo>
                  <a:lnTo>
                    <a:pt x="15285" y="15174"/>
                  </a:lnTo>
                  <a:lnTo>
                    <a:pt x="13820" y="14549"/>
                  </a:lnTo>
                  <a:lnTo>
                    <a:pt x="10800" y="13299"/>
                  </a:lnTo>
                  <a:lnTo>
                    <a:pt x="20044" y="11514"/>
                  </a:lnTo>
                  <a:lnTo>
                    <a:pt x="19769" y="10488"/>
                  </a:lnTo>
                  <a:lnTo>
                    <a:pt x="10159" y="10041"/>
                  </a:lnTo>
                  <a:lnTo>
                    <a:pt x="18671" y="8345"/>
                  </a:lnTo>
                  <a:lnTo>
                    <a:pt x="21600" y="7721"/>
                  </a:lnTo>
                  <a:lnTo>
                    <a:pt x="18397" y="7274"/>
                  </a:lnTo>
                  <a:lnTo>
                    <a:pt x="8695" y="6025"/>
                  </a:lnTo>
                  <a:lnTo>
                    <a:pt x="18397" y="4775"/>
                  </a:lnTo>
                  <a:lnTo>
                    <a:pt x="18305" y="3749"/>
                  </a:lnTo>
                  <a:lnTo>
                    <a:pt x="9061" y="3079"/>
                  </a:lnTo>
                  <a:lnTo>
                    <a:pt x="9061" y="0"/>
                  </a:lnTo>
                  <a:lnTo>
                    <a:pt x="6773" y="0"/>
                  </a:lnTo>
                  <a:lnTo>
                    <a:pt x="6773" y="3526"/>
                  </a:lnTo>
                  <a:lnTo>
                    <a:pt x="6773" y="4017"/>
                  </a:lnTo>
                  <a:lnTo>
                    <a:pt x="7780" y="4061"/>
                  </a:lnTo>
                  <a:lnTo>
                    <a:pt x="12722" y="4374"/>
                  </a:lnTo>
                  <a:lnTo>
                    <a:pt x="3936" y="5489"/>
                  </a:lnTo>
                  <a:lnTo>
                    <a:pt x="0" y="6069"/>
                  </a:lnTo>
                  <a:lnTo>
                    <a:pt x="3936" y="6560"/>
                  </a:lnTo>
                  <a:lnTo>
                    <a:pt x="14827" y="7899"/>
                  </a:lnTo>
                  <a:lnTo>
                    <a:pt x="5308" y="9818"/>
                  </a:lnTo>
                  <a:lnTo>
                    <a:pt x="1190" y="10621"/>
                  </a:lnTo>
                  <a:lnTo>
                    <a:pt x="5583" y="10845"/>
                  </a:lnTo>
                  <a:lnTo>
                    <a:pt x="15193" y="11291"/>
                  </a:lnTo>
                  <a:lnTo>
                    <a:pt x="8146" y="12674"/>
                  </a:lnTo>
                  <a:lnTo>
                    <a:pt x="6498" y="12987"/>
                  </a:lnTo>
                  <a:lnTo>
                    <a:pt x="7963" y="13567"/>
                  </a:lnTo>
                  <a:lnTo>
                    <a:pt x="10800" y="14727"/>
                  </a:lnTo>
                  <a:lnTo>
                    <a:pt x="1647" y="16245"/>
                  </a:lnTo>
                  <a:lnTo>
                    <a:pt x="2105" y="17271"/>
                  </a:lnTo>
                  <a:lnTo>
                    <a:pt x="14736" y="17271"/>
                  </a:lnTo>
                  <a:lnTo>
                    <a:pt x="9702" y="18387"/>
                  </a:lnTo>
                  <a:lnTo>
                    <a:pt x="6041" y="19235"/>
                  </a:lnTo>
                  <a:lnTo>
                    <a:pt x="9519" y="19369"/>
                  </a:lnTo>
                  <a:lnTo>
                    <a:pt x="1831" y="20127"/>
                  </a:lnTo>
                  <a:lnTo>
                    <a:pt x="1922" y="21243"/>
                  </a:lnTo>
                  <a:lnTo>
                    <a:pt x="18031" y="21600"/>
                  </a:lnTo>
                  <a:lnTo>
                    <a:pt x="14644" y="20841"/>
                  </a:lnTo>
                  <a:lnTo>
                    <a:pt x="9061" y="20484"/>
                  </a:lnTo>
                  <a:lnTo>
                    <a:pt x="16932" y="19770"/>
                  </a:lnTo>
                  <a:lnTo>
                    <a:pt x="16841" y="18699"/>
                  </a:lnTo>
                  <a:lnTo>
                    <a:pt x="14186" y="18565"/>
                  </a:lnTo>
                  <a:lnTo>
                    <a:pt x="20136" y="17226"/>
                  </a:lnTo>
                  <a:lnTo>
                    <a:pt x="19586" y="1620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174" name="Shape 3174"/>
            <p:cNvSpPr/>
            <p:nvPr/>
          </p:nvSpPr>
          <p:spPr>
            <a:xfrm>
              <a:off x="665209" y="696217"/>
              <a:ext cx="269041" cy="564690"/>
            </a:xfrm>
            <a:custGeom>
              <a:avLst/>
              <a:gdLst/>
              <a:ahLst/>
              <a:cxnLst>
                <a:cxn ang="0">
                  <a:pos x="wd2" y="hd2"/>
                </a:cxn>
                <a:cxn ang="5400000">
                  <a:pos x="wd2" y="hd2"/>
                </a:cxn>
                <a:cxn ang="10800000">
                  <a:pos x="wd2" y="hd2"/>
                </a:cxn>
                <a:cxn ang="16200000">
                  <a:pos x="wd2" y="hd2"/>
                </a:cxn>
              </a:cxnLst>
              <a:rect l="0" t="0" r="r" b="b"/>
              <a:pathLst>
                <a:path w="21600" h="21600" extrusionOk="0">
                  <a:moveTo>
                    <a:pt x="9673" y="11520"/>
                  </a:moveTo>
                  <a:lnTo>
                    <a:pt x="15488" y="10588"/>
                  </a:lnTo>
                  <a:lnTo>
                    <a:pt x="17268" y="10306"/>
                  </a:lnTo>
                  <a:lnTo>
                    <a:pt x="15547" y="9995"/>
                  </a:lnTo>
                  <a:lnTo>
                    <a:pt x="11749" y="9205"/>
                  </a:lnTo>
                  <a:lnTo>
                    <a:pt x="21600" y="7906"/>
                  </a:lnTo>
                  <a:lnTo>
                    <a:pt x="21600" y="7256"/>
                  </a:lnTo>
                  <a:lnTo>
                    <a:pt x="8545" y="6805"/>
                  </a:lnTo>
                  <a:lnTo>
                    <a:pt x="11631" y="6607"/>
                  </a:lnTo>
                  <a:lnTo>
                    <a:pt x="13945" y="6466"/>
                  </a:lnTo>
                  <a:lnTo>
                    <a:pt x="15607" y="6353"/>
                  </a:lnTo>
                  <a:lnTo>
                    <a:pt x="16734" y="6212"/>
                  </a:lnTo>
                  <a:lnTo>
                    <a:pt x="17446" y="6099"/>
                  </a:lnTo>
                  <a:lnTo>
                    <a:pt x="17802" y="6014"/>
                  </a:lnTo>
                  <a:lnTo>
                    <a:pt x="17921" y="5929"/>
                  </a:lnTo>
                  <a:lnTo>
                    <a:pt x="17921" y="5816"/>
                  </a:lnTo>
                  <a:lnTo>
                    <a:pt x="17921" y="5732"/>
                  </a:lnTo>
                  <a:lnTo>
                    <a:pt x="17862" y="5619"/>
                  </a:lnTo>
                  <a:lnTo>
                    <a:pt x="17624" y="5534"/>
                  </a:lnTo>
                  <a:lnTo>
                    <a:pt x="17387" y="5449"/>
                  </a:lnTo>
                  <a:lnTo>
                    <a:pt x="16912" y="5393"/>
                  </a:lnTo>
                  <a:lnTo>
                    <a:pt x="16259" y="5336"/>
                  </a:lnTo>
                  <a:lnTo>
                    <a:pt x="15488" y="5224"/>
                  </a:lnTo>
                  <a:lnTo>
                    <a:pt x="14598" y="5167"/>
                  </a:lnTo>
                  <a:lnTo>
                    <a:pt x="13530" y="5111"/>
                  </a:lnTo>
                  <a:lnTo>
                    <a:pt x="12521" y="5026"/>
                  </a:lnTo>
                  <a:lnTo>
                    <a:pt x="11453" y="4969"/>
                  </a:lnTo>
                  <a:lnTo>
                    <a:pt x="10385" y="4913"/>
                  </a:lnTo>
                  <a:lnTo>
                    <a:pt x="15963" y="4066"/>
                  </a:lnTo>
                  <a:lnTo>
                    <a:pt x="15785" y="3416"/>
                  </a:lnTo>
                  <a:lnTo>
                    <a:pt x="4510" y="2711"/>
                  </a:lnTo>
                  <a:lnTo>
                    <a:pt x="16378" y="1129"/>
                  </a:lnTo>
                  <a:lnTo>
                    <a:pt x="16200" y="452"/>
                  </a:lnTo>
                  <a:lnTo>
                    <a:pt x="59" y="0"/>
                  </a:lnTo>
                  <a:lnTo>
                    <a:pt x="0" y="678"/>
                  </a:lnTo>
                  <a:lnTo>
                    <a:pt x="12046" y="1016"/>
                  </a:lnTo>
                  <a:lnTo>
                    <a:pt x="831" y="2513"/>
                  </a:lnTo>
                  <a:lnTo>
                    <a:pt x="890" y="3162"/>
                  </a:lnTo>
                  <a:lnTo>
                    <a:pt x="12580" y="3868"/>
                  </a:lnTo>
                  <a:lnTo>
                    <a:pt x="6943" y="4772"/>
                  </a:lnTo>
                  <a:lnTo>
                    <a:pt x="7062" y="5421"/>
                  </a:lnTo>
                  <a:lnTo>
                    <a:pt x="7655" y="5449"/>
                  </a:lnTo>
                  <a:lnTo>
                    <a:pt x="8426" y="5506"/>
                  </a:lnTo>
                  <a:lnTo>
                    <a:pt x="9257" y="5534"/>
                  </a:lnTo>
                  <a:lnTo>
                    <a:pt x="10088" y="5591"/>
                  </a:lnTo>
                  <a:lnTo>
                    <a:pt x="11037" y="5647"/>
                  </a:lnTo>
                  <a:lnTo>
                    <a:pt x="11927" y="5704"/>
                  </a:lnTo>
                  <a:lnTo>
                    <a:pt x="12818" y="5760"/>
                  </a:lnTo>
                  <a:lnTo>
                    <a:pt x="13708" y="5816"/>
                  </a:lnTo>
                  <a:lnTo>
                    <a:pt x="13055" y="5845"/>
                  </a:lnTo>
                  <a:lnTo>
                    <a:pt x="12462" y="5929"/>
                  </a:lnTo>
                  <a:lnTo>
                    <a:pt x="11690" y="5958"/>
                  </a:lnTo>
                  <a:lnTo>
                    <a:pt x="11037" y="5986"/>
                  </a:lnTo>
                  <a:lnTo>
                    <a:pt x="10266" y="6042"/>
                  </a:lnTo>
                  <a:lnTo>
                    <a:pt x="9495" y="6071"/>
                  </a:lnTo>
                  <a:lnTo>
                    <a:pt x="8664" y="6155"/>
                  </a:lnTo>
                  <a:lnTo>
                    <a:pt x="7892" y="6184"/>
                  </a:lnTo>
                  <a:lnTo>
                    <a:pt x="7002" y="6240"/>
                  </a:lnTo>
                  <a:lnTo>
                    <a:pt x="6171" y="6268"/>
                  </a:lnTo>
                  <a:lnTo>
                    <a:pt x="5281" y="6353"/>
                  </a:lnTo>
                  <a:lnTo>
                    <a:pt x="4391" y="6381"/>
                  </a:lnTo>
                  <a:lnTo>
                    <a:pt x="3560" y="6438"/>
                  </a:lnTo>
                  <a:lnTo>
                    <a:pt x="2670" y="6466"/>
                  </a:lnTo>
                  <a:lnTo>
                    <a:pt x="1780" y="6522"/>
                  </a:lnTo>
                  <a:lnTo>
                    <a:pt x="890" y="6579"/>
                  </a:lnTo>
                  <a:lnTo>
                    <a:pt x="949" y="7256"/>
                  </a:lnTo>
                  <a:lnTo>
                    <a:pt x="17387" y="7765"/>
                  </a:lnTo>
                  <a:lnTo>
                    <a:pt x="9376" y="8838"/>
                  </a:lnTo>
                  <a:lnTo>
                    <a:pt x="7418" y="9092"/>
                  </a:lnTo>
                  <a:lnTo>
                    <a:pt x="9257" y="9459"/>
                  </a:lnTo>
                  <a:lnTo>
                    <a:pt x="13233" y="10221"/>
                  </a:lnTo>
                  <a:lnTo>
                    <a:pt x="6409" y="11322"/>
                  </a:lnTo>
                  <a:lnTo>
                    <a:pt x="6587" y="11972"/>
                  </a:lnTo>
                  <a:lnTo>
                    <a:pt x="12521" y="12424"/>
                  </a:lnTo>
                  <a:lnTo>
                    <a:pt x="7418" y="13355"/>
                  </a:lnTo>
                  <a:lnTo>
                    <a:pt x="5875" y="13609"/>
                  </a:lnTo>
                  <a:lnTo>
                    <a:pt x="7299" y="13976"/>
                  </a:lnTo>
                  <a:lnTo>
                    <a:pt x="12105" y="15078"/>
                  </a:lnTo>
                  <a:lnTo>
                    <a:pt x="9495" y="16122"/>
                  </a:lnTo>
                  <a:lnTo>
                    <a:pt x="9079" y="16292"/>
                  </a:lnTo>
                  <a:lnTo>
                    <a:pt x="9376" y="16546"/>
                  </a:lnTo>
                  <a:lnTo>
                    <a:pt x="11156" y="17958"/>
                  </a:lnTo>
                  <a:lnTo>
                    <a:pt x="10266" y="19595"/>
                  </a:lnTo>
                  <a:lnTo>
                    <a:pt x="10266" y="19708"/>
                  </a:lnTo>
                  <a:lnTo>
                    <a:pt x="10266" y="19765"/>
                  </a:lnTo>
                  <a:lnTo>
                    <a:pt x="11215" y="21600"/>
                  </a:lnTo>
                  <a:lnTo>
                    <a:pt x="12580" y="21431"/>
                  </a:lnTo>
                  <a:lnTo>
                    <a:pt x="11690" y="19680"/>
                  </a:lnTo>
                  <a:lnTo>
                    <a:pt x="12580" y="17986"/>
                  </a:lnTo>
                  <a:lnTo>
                    <a:pt x="12640" y="17845"/>
                  </a:lnTo>
                  <a:lnTo>
                    <a:pt x="12521" y="17732"/>
                  </a:lnTo>
                  <a:lnTo>
                    <a:pt x="10978" y="16461"/>
                  </a:lnTo>
                  <a:lnTo>
                    <a:pt x="13826" y="15275"/>
                  </a:lnTo>
                  <a:lnTo>
                    <a:pt x="14657" y="14965"/>
                  </a:lnTo>
                  <a:lnTo>
                    <a:pt x="13708" y="14739"/>
                  </a:lnTo>
                  <a:lnTo>
                    <a:pt x="9435" y="13694"/>
                  </a:lnTo>
                  <a:lnTo>
                    <a:pt x="15488" y="12649"/>
                  </a:lnTo>
                  <a:lnTo>
                    <a:pt x="17980" y="12198"/>
                  </a:lnTo>
                  <a:lnTo>
                    <a:pt x="15310" y="12000"/>
                  </a:lnTo>
                  <a:lnTo>
                    <a:pt x="9673" y="1152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sp>
        <p:nvSpPr>
          <p:cNvPr id="3176" name="Shape 3176"/>
          <p:cNvSpPr/>
          <p:nvPr/>
        </p:nvSpPr>
        <p:spPr>
          <a:xfrm>
            <a:off x="3797300" y="8991600"/>
            <a:ext cx="4303415" cy="4445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24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2400" b="1">
                <a:solidFill>
                  <a:srgbClr val="1D4871"/>
                </a:solidFill>
                <a:uFill>
                  <a:solidFill>
                    <a:srgbClr val="1D4871"/>
                  </a:solidFill>
                </a:uFill>
              </a:rPr>
              <a:t>Materials w/ Targeted Properties</a:t>
            </a:r>
          </a:p>
        </p:txBody>
      </p:sp>
      <p:grpSp>
        <p:nvGrpSpPr>
          <p:cNvPr id="3401" name="Group 3401"/>
          <p:cNvGrpSpPr/>
          <p:nvPr/>
        </p:nvGrpSpPr>
        <p:grpSpPr>
          <a:xfrm>
            <a:off x="647700" y="5750109"/>
            <a:ext cx="11125884" cy="2492191"/>
            <a:chOff x="0" y="0"/>
            <a:chExt cx="11125883" cy="2492190"/>
          </a:xfrm>
        </p:grpSpPr>
        <p:grpSp>
          <p:nvGrpSpPr>
            <p:cNvPr id="3205" name="Group 3205"/>
            <p:cNvGrpSpPr/>
            <p:nvPr/>
          </p:nvGrpSpPr>
          <p:grpSpPr>
            <a:xfrm>
              <a:off x="0" y="0"/>
              <a:ext cx="2022526" cy="482744"/>
              <a:chOff x="0" y="0"/>
              <a:chExt cx="2022525" cy="482743"/>
            </a:xfrm>
          </p:grpSpPr>
          <p:pic>
            <p:nvPicPr>
              <p:cNvPr id="3177" name="image5.png"/>
              <p:cNvPicPr/>
              <p:nvPr/>
            </p:nvPicPr>
            <p:blipFill>
              <a:blip r:embed="rId4">
                <a:extLst/>
              </a:blip>
              <a:stretch>
                <a:fillRect/>
              </a:stretch>
            </p:blipFill>
            <p:spPr>
              <a:xfrm>
                <a:off x="898346" y="87910"/>
                <a:ext cx="165560" cy="161694"/>
              </a:xfrm>
              <a:prstGeom prst="rect">
                <a:avLst/>
              </a:prstGeom>
              <a:ln w="12700" cap="flat">
                <a:noFill/>
                <a:round/>
              </a:ln>
              <a:effectLst/>
            </p:spPr>
          </p:pic>
          <p:sp>
            <p:nvSpPr>
              <p:cNvPr id="3178" name="Shape 3178"/>
              <p:cNvSpPr/>
              <p:nvPr/>
            </p:nvSpPr>
            <p:spPr>
              <a:xfrm rot="10800000">
                <a:off x="896349" y="4727"/>
                <a:ext cx="74439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179" name="image6.png"/>
              <p:cNvPicPr/>
              <p:nvPr/>
            </p:nvPicPr>
            <p:blipFill>
              <a:blip r:embed="rId5">
                <a:extLst/>
              </a:blip>
              <a:stretch>
                <a:fillRect/>
              </a:stretch>
            </p:blipFill>
            <p:spPr>
              <a:xfrm>
                <a:off x="424096" y="113167"/>
                <a:ext cx="158496" cy="118873"/>
              </a:xfrm>
              <a:prstGeom prst="rect">
                <a:avLst/>
              </a:prstGeom>
              <a:ln w="12700" cap="flat">
                <a:noFill/>
                <a:round/>
              </a:ln>
              <a:effectLst/>
            </p:spPr>
          </p:pic>
          <p:pic>
            <p:nvPicPr>
              <p:cNvPr id="3180" name="image7.png"/>
              <p:cNvPicPr/>
              <p:nvPr/>
            </p:nvPicPr>
            <p:blipFill>
              <a:blip r:embed="rId6">
                <a:extLst/>
              </a:blip>
              <a:srcRect l="8278" r="11275"/>
              <a:stretch>
                <a:fillRect/>
              </a:stretch>
            </p:blipFill>
            <p:spPr>
              <a:xfrm>
                <a:off x="660809" y="91521"/>
                <a:ext cx="167279" cy="156008"/>
              </a:xfrm>
              <a:prstGeom prst="rect">
                <a:avLst/>
              </a:prstGeom>
              <a:ln w="12700" cap="flat">
                <a:noFill/>
                <a:round/>
              </a:ln>
              <a:effectLst/>
            </p:spPr>
          </p:pic>
          <p:pic>
            <p:nvPicPr>
              <p:cNvPr id="3181" name="image8.png"/>
              <p:cNvPicPr/>
              <p:nvPr/>
            </p:nvPicPr>
            <p:blipFill>
              <a:blip r:embed="rId7">
                <a:extLst/>
              </a:blip>
              <a:srcRect b="10627"/>
              <a:stretch>
                <a:fillRect/>
              </a:stretch>
            </p:blipFill>
            <p:spPr>
              <a:xfrm>
                <a:off x="1152871" y="109846"/>
                <a:ext cx="170491" cy="122194"/>
              </a:xfrm>
              <a:prstGeom prst="rect">
                <a:avLst/>
              </a:prstGeom>
              <a:ln w="12700" cap="flat">
                <a:noFill/>
                <a:round/>
              </a:ln>
              <a:effectLst/>
            </p:spPr>
          </p:pic>
          <p:pic>
            <p:nvPicPr>
              <p:cNvPr id="3182" name="image9.png"/>
              <p:cNvPicPr/>
              <p:nvPr/>
            </p:nvPicPr>
            <p:blipFill>
              <a:blip r:embed="rId8">
                <a:extLst/>
              </a:blip>
              <a:srcRect l="11562" r="6088"/>
              <a:stretch>
                <a:fillRect/>
              </a:stretch>
            </p:blipFill>
            <p:spPr>
              <a:xfrm>
                <a:off x="1400236" y="110614"/>
                <a:ext cx="183140" cy="138991"/>
              </a:xfrm>
              <a:prstGeom prst="rect">
                <a:avLst/>
              </a:prstGeom>
              <a:ln w="12700" cap="flat">
                <a:noFill/>
                <a:round/>
              </a:ln>
              <a:effectLst/>
            </p:spPr>
          </p:pic>
          <p:pic>
            <p:nvPicPr>
              <p:cNvPr id="3183" name="image10.jpg"/>
              <p:cNvPicPr/>
              <p:nvPr/>
            </p:nvPicPr>
            <p:blipFill>
              <a:blip r:embed="rId9">
                <a:extLst/>
              </a:blip>
              <a:srcRect t="14676"/>
              <a:stretch>
                <a:fillRect/>
              </a:stretch>
            </p:blipFill>
            <p:spPr>
              <a:xfrm>
                <a:off x="1644852" y="126651"/>
                <a:ext cx="223060" cy="115475"/>
              </a:xfrm>
              <a:prstGeom prst="rect">
                <a:avLst/>
              </a:prstGeom>
              <a:ln w="12700" cap="flat">
                <a:noFill/>
                <a:round/>
              </a:ln>
              <a:effectLst/>
            </p:spPr>
          </p:pic>
          <p:sp>
            <p:nvSpPr>
              <p:cNvPr id="3184" name="Shape 3184"/>
              <p:cNvSpPr/>
              <p:nvPr/>
            </p:nvSpPr>
            <p:spPr>
              <a:xfrm rot="10800000">
                <a:off x="371402"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185" name="image11.png"/>
              <p:cNvPicPr/>
              <p:nvPr/>
            </p:nvPicPr>
            <p:blipFill>
              <a:blip r:embed="rId10">
                <a:extLst/>
              </a:blip>
              <a:stretch>
                <a:fillRect/>
              </a:stretch>
            </p:blipFill>
            <p:spPr>
              <a:xfrm>
                <a:off x="228151" y="109085"/>
                <a:ext cx="143251" cy="139927"/>
              </a:xfrm>
              <a:prstGeom prst="rect">
                <a:avLst/>
              </a:prstGeom>
              <a:ln w="12700" cap="flat">
                <a:noFill/>
                <a:round/>
              </a:ln>
              <a:effectLst/>
            </p:spPr>
          </p:pic>
          <p:grpSp>
            <p:nvGrpSpPr>
              <p:cNvPr id="3189" name="Group 3189"/>
              <p:cNvGrpSpPr/>
              <p:nvPr/>
            </p:nvGrpSpPr>
            <p:grpSpPr>
              <a:xfrm>
                <a:off x="0" y="22291"/>
                <a:ext cx="344402" cy="460453"/>
                <a:chOff x="0" y="0"/>
                <a:chExt cx="344401" cy="460451"/>
              </a:xfrm>
            </p:grpSpPr>
            <p:sp>
              <p:nvSpPr>
                <p:cNvPr id="3186" name="Shape 3186"/>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187" name="Shape 3187"/>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188" name="Shape 3188"/>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193" name="Group 3193"/>
              <p:cNvGrpSpPr/>
              <p:nvPr/>
            </p:nvGrpSpPr>
            <p:grpSpPr>
              <a:xfrm rot="10800000">
                <a:off x="1678123" y="0"/>
                <a:ext cx="344403" cy="464788"/>
                <a:chOff x="0" y="0"/>
                <a:chExt cx="344401" cy="464787"/>
              </a:xfrm>
            </p:grpSpPr>
            <p:sp>
              <p:nvSpPr>
                <p:cNvPr id="3190" name="Shape 3190"/>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191" name="Shape 3191"/>
                <p:cNvSpPr/>
                <p:nvPr/>
              </p:nvSpPr>
              <p:spPr>
                <a:xfrm>
                  <a:off x="-1" y="109"/>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192" name="Shape 3192"/>
                <p:cNvSpPr/>
                <p:nvPr/>
              </p:nvSpPr>
              <p:spPr>
                <a:xfrm>
                  <a:off x="29" y="0"/>
                  <a:ext cx="344373"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194" name="Shape 3194"/>
              <p:cNvSpPr/>
              <p:nvPr/>
            </p:nvSpPr>
            <p:spPr>
              <a:xfrm>
                <a:off x="406531"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195" name="Shape 3195"/>
              <p:cNvSpPr/>
              <p:nvPr/>
            </p:nvSpPr>
            <p:spPr>
              <a:xfrm>
                <a:off x="1521693"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198" name="Group 3198"/>
              <p:cNvGrpSpPr/>
              <p:nvPr/>
            </p:nvGrpSpPr>
            <p:grpSpPr>
              <a:xfrm>
                <a:off x="999580" y="260344"/>
                <a:ext cx="167846" cy="105391"/>
                <a:chOff x="0" y="0"/>
                <a:chExt cx="167845" cy="105389"/>
              </a:xfrm>
            </p:grpSpPr>
            <p:sp>
              <p:nvSpPr>
                <p:cNvPr id="3196" name="Shape 3196"/>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197" name="Shape 3197"/>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201" name="Group 3201"/>
              <p:cNvGrpSpPr/>
              <p:nvPr/>
            </p:nvGrpSpPr>
            <p:grpSpPr>
              <a:xfrm>
                <a:off x="1456266" y="262421"/>
                <a:ext cx="167845" cy="105390"/>
                <a:chOff x="0" y="0"/>
                <a:chExt cx="167844" cy="105388"/>
              </a:xfrm>
            </p:grpSpPr>
            <p:sp>
              <p:nvSpPr>
                <p:cNvPr id="3199" name="Shape 3199"/>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00" name="Shape 3200"/>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204" name="Group 3204"/>
              <p:cNvGrpSpPr/>
              <p:nvPr/>
            </p:nvGrpSpPr>
            <p:grpSpPr>
              <a:xfrm>
                <a:off x="552656" y="263450"/>
                <a:ext cx="167847" cy="105390"/>
                <a:chOff x="0" y="0"/>
                <a:chExt cx="167845" cy="105389"/>
              </a:xfrm>
            </p:grpSpPr>
            <p:sp>
              <p:nvSpPr>
                <p:cNvPr id="3202" name="Shape 3202"/>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03" name="Shape 3203"/>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234" name="Group 3234"/>
            <p:cNvGrpSpPr/>
            <p:nvPr/>
          </p:nvGrpSpPr>
          <p:grpSpPr>
            <a:xfrm>
              <a:off x="1625600" y="1083732"/>
              <a:ext cx="2022527" cy="482746"/>
              <a:chOff x="0" y="0"/>
              <a:chExt cx="2022526" cy="482744"/>
            </a:xfrm>
          </p:grpSpPr>
          <p:pic>
            <p:nvPicPr>
              <p:cNvPr id="3206" name="image5.png"/>
              <p:cNvPicPr/>
              <p:nvPr/>
            </p:nvPicPr>
            <p:blipFill>
              <a:blip r:embed="rId4">
                <a:extLst/>
              </a:blip>
              <a:stretch>
                <a:fillRect/>
              </a:stretch>
            </p:blipFill>
            <p:spPr>
              <a:xfrm>
                <a:off x="898346" y="87911"/>
                <a:ext cx="165560" cy="161695"/>
              </a:xfrm>
              <a:prstGeom prst="rect">
                <a:avLst/>
              </a:prstGeom>
              <a:ln w="12700" cap="flat">
                <a:noFill/>
                <a:round/>
              </a:ln>
              <a:effectLst/>
            </p:spPr>
          </p:pic>
          <p:sp>
            <p:nvSpPr>
              <p:cNvPr id="3207" name="Shape 3207"/>
              <p:cNvSpPr/>
              <p:nvPr/>
            </p:nvSpPr>
            <p:spPr>
              <a:xfrm rot="10800000">
                <a:off x="896349" y="4727"/>
                <a:ext cx="744390"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208" name="image6.png"/>
              <p:cNvPicPr/>
              <p:nvPr/>
            </p:nvPicPr>
            <p:blipFill>
              <a:blip r:embed="rId5">
                <a:extLst/>
              </a:blip>
              <a:stretch>
                <a:fillRect/>
              </a:stretch>
            </p:blipFill>
            <p:spPr>
              <a:xfrm>
                <a:off x="424096" y="125757"/>
                <a:ext cx="158496" cy="118872"/>
              </a:xfrm>
              <a:prstGeom prst="rect">
                <a:avLst/>
              </a:prstGeom>
              <a:ln w="12700" cap="flat">
                <a:noFill/>
                <a:round/>
              </a:ln>
              <a:effectLst/>
            </p:spPr>
          </p:pic>
          <p:pic>
            <p:nvPicPr>
              <p:cNvPr id="3209" name="image7.png"/>
              <p:cNvPicPr/>
              <p:nvPr/>
            </p:nvPicPr>
            <p:blipFill>
              <a:blip r:embed="rId6">
                <a:extLst/>
              </a:blip>
              <a:srcRect l="8279" r="11274"/>
              <a:stretch>
                <a:fillRect/>
              </a:stretch>
            </p:blipFill>
            <p:spPr>
              <a:xfrm>
                <a:off x="660810" y="91523"/>
                <a:ext cx="167278" cy="156007"/>
              </a:xfrm>
              <a:prstGeom prst="rect">
                <a:avLst/>
              </a:prstGeom>
              <a:ln w="12700" cap="flat">
                <a:noFill/>
                <a:round/>
              </a:ln>
              <a:effectLst/>
            </p:spPr>
          </p:pic>
          <p:pic>
            <p:nvPicPr>
              <p:cNvPr id="3210" name="image8.png"/>
              <p:cNvPicPr/>
              <p:nvPr/>
            </p:nvPicPr>
            <p:blipFill>
              <a:blip r:embed="rId7">
                <a:extLst/>
              </a:blip>
              <a:srcRect b="10627"/>
              <a:stretch>
                <a:fillRect/>
              </a:stretch>
            </p:blipFill>
            <p:spPr>
              <a:xfrm>
                <a:off x="1152871" y="109847"/>
                <a:ext cx="170490" cy="122194"/>
              </a:xfrm>
              <a:prstGeom prst="rect">
                <a:avLst/>
              </a:prstGeom>
              <a:ln w="12700" cap="flat">
                <a:noFill/>
                <a:round/>
              </a:ln>
              <a:effectLst/>
            </p:spPr>
          </p:pic>
          <p:pic>
            <p:nvPicPr>
              <p:cNvPr id="3211" name="image9.png"/>
              <p:cNvPicPr/>
              <p:nvPr/>
            </p:nvPicPr>
            <p:blipFill>
              <a:blip r:embed="rId8">
                <a:extLst/>
              </a:blip>
              <a:srcRect l="11563" r="6087"/>
              <a:stretch>
                <a:fillRect/>
              </a:stretch>
            </p:blipFill>
            <p:spPr>
              <a:xfrm>
                <a:off x="1400235" y="110615"/>
                <a:ext cx="183141" cy="138991"/>
              </a:xfrm>
              <a:prstGeom prst="rect">
                <a:avLst/>
              </a:prstGeom>
              <a:ln w="12700" cap="flat">
                <a:noFill/>
                <a:round/>
              </a:ln>
              <a:effectLst/>
            </p:spPr>
          </p:pic>
          <p:pic>
            <p:nvPicPr>
              <p:cNvPr id="3212" name="image10.jpg"/>
              <p:cNvPicPr/>
              <p:nvPr/>
            </p:nvPicPr>
            <p:blipFill>
              <a:blip r:embed="rId9">
                <a:extLst/>
              </a:blip>
              <a:srcRect t="14676"/>
              <a:stretch>
                <a:fillRect/>
              </a:stretch>
            </p:blipFill>
            <p:spPr>
              <a:xfrm>
                <a:off x="1644852" y="126651"/>
                <a:ext cx="223060" cy="115475"/>
              </a:xfrm>
              <a:prstGeom prst="rect">
                <a:avLst/>
              </a:prstGeom>
              <a:ln w="12700" cap="flat">
                <a:noFill/>
                <a:round/>
              </a:ln>
              <a:effectLst/>
            </p:spPr>
          </p:pic>
          <p:sp>
            <p:nvSpPr>
              <p:cNvPr id="3213" name="Shape 3213"/>
              <p:cNvSpPr/>
              <p:nvPr/>
            </p:nvSpPr>
            <p:spPr>
              <a:xfrm rot="10800000">
                <a:off x="371401" y="4212"/>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214" name="image11.png"/>
              <p:cNvPicPr/>
              <p:nvPr/>
            </p:nvPicPr>
            <p:blipFill>
              <a:blip r:embed="rId10">
                <a:extLst/>
              </a:blip>
              <a:stretch>
                <a:fillRect/>
              </a:stretch>
            </p:blipFill>
            <p:spPr>
              <a:xfrm>
                <a:off x="228151" y="109087"/>
                <a:ext cx="143251" cy="139927"/>
              </a:xfrm>
              <a:prstGeom prst="rect">
                <a:avLst/>
              </a:prstGeom>
              <a:ln w="12700" cap="flat">
                <a:noFill/>
                <a:round/>
              </a:ln>
              <a:effectLst/>
            </p:spPr>
          </p:pic>
          <p:grpSp>
            <p:nvGrpSpPr>
              <p:cNvPr id="3218" name="Group 3218"/>
              <p:cNvGrpSpPr/>
              <p:nvPr/>
            </p:nvGrpSpPr>
            <p:grpSpPr>
              <a:xfrm>
                <a:off x="0" y="22293"/>
                <a:ext cx="344402" cy="460452"/>
                <a:chOff x="0" y="0"/>
                <a:chExt cx="344401" cy="460451"/>
              </a:xfrm>
            </p:grpSpPr>
            <p:sp>
              <p:nvSpPr>
                <p:cNvPr id="3215" name="Shape 3215"/>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16" name="Shape 3216"/>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17" name="Shape 3217"/>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222" name="Group 3222"/>
              <p:cNvGrpSpPr/>
              <p:nvPr/>
            </p:nvGrpSpPr>
            <p:grpSpPr>
              <a:xfrm rot="10800000">
                <a:off x="1678124" y="0"/>
                <a:ext cx="344403" cy="464789"/>
                <a:chOff x="0" y="0"/>
                <a:chExt cx="344401" cy="464788"/>
              </a:xfrm>
            </p:grpSpPr>
            <p:sp>
              <p:nvSpPr>
                <p:cNvPr id="3219" name="Shape 3219"/>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20" name="Shape 3220"/>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21" name="Shape 3221"/>
                <p:cNvSpPr/>
                <p:nvPr/>
              </p:nvSpPr>
              <p:spPr>
                <a:xfrm>
                  <a:off x="29" y="1"/>
                  <a:ext cx="344373"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223" name="Shape 3223"/>
              <p:cNvSpPr/>
              <p:nvPr/>
            </p:nvSpPr>
            <p:spPr>
              <a:xfrm>
                <a:off x="406531" y="397667"/>
                <a:ext cx="737723"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24" name="Shape 3224"/>
              <p:cNvSpPr/>
              <p:nvPr/>
            </p:nvSpPr>
            <p:spPr>
              <a:xfrm>
                <a:off x="1521693" y="397667"/>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227" name="Group 3227"/>
              <p:cNvGrpSpPr/>
              <p:nvPr/>
            </p:nvGrpSpPr>
            <p:grpSpPr>
              <a:xfrm>
                <a:off x="999580" y="260346"/>
                <a:ext cx="167846" cy="105390"/>
                <a:chOff x="0" y="0"/>
                <a:chExt cx="167844" cy="105389"/>
              </a:xfrm>
            </p:grpSpPr>
            <p:sp>
              <p:nvSpPr>
                <p:cNvPr id="3225" name="Shape 3225"/>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26" name="Shape 3226"/>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230" name="Group 3230"/>
              <p:cNvGrpSpPr/>
              <p:nvPr/>
            </p:nvGrpSpPr>
            <p:grpSpPr>
              <a:xfrm>
                <a:off x="1456266" y="262421"/>
                <a:ext cx="167845" cy="105391"/>
                <a:chOff x="0" y="0"/>
                <a:chExt cx="167844" cy="105389"/>
              </a:xfrm>
            </p:grpSpPr>
            <p:sp>
              <p:nvSpPr>
                <p:cNvPr id="3228" name="Shape 3228"/>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29" name="Shape 3229"/>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233" name="Group 3233"/>
              <p:cNvGrpSpPr/>
              <p:nvPr/>
            </p:nvGrpSpPr>
            <p:grpSpPr>
              <a:xfrm>
                <a:off x="552657" y="263451"/>
                <a:ext cx="167846" cy="105390"/>
                <a:chOff x="0" y="0"/>
                <a:chExt cx="167844" cy="105388"/>
              </a:xfrm>
            </p:grpSpPr>
            <p:sp>
              <p:nvSpPr>
                <p:cNvPr id="3231" name="Shape 3231"/>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32" name="Shape 3232"/>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263" name="Group 3263"/>
            <p:cNvGrpSpPr/>
            <p:nvPr/>
          </p:nvGrpSpPr>
          <p:grpSpPr>
            <a:xfrm>
              <a:off x="3035300" y="-1"/>
              <a:ext cx="2021680" cy="482745"/>
              <a:chOff x="0" y="0"/>
              <a:chExt cx="2021679" cy="482743"/>
            </a:xfrm>
          </p:grpSpPr>
          <p:pic>
            <p:nvPicPr>
              <p:cNvPr id="3235" name="image5.png"/>
              <p:cNvPicPr/>
              <p:nvPr/>
            </p:nvPicPr>
            <p:blipFill>
              <a:blip r:embed="rId4">
                <a:extLst/>
              </a:blip>
              <a:stretch>
                <a:fillRect/>
              </a:stretch>
            </p:blipFill>
            <p:spPr>
              <a:xfrm>
                <a:off x="897500" y="87910"/>
                <a:ext cx="165560" cy="161695"/>
              </a:xfrm>
              <a:prstGeom prst="rect">
                <a:avLst/>
              </a:prstGeom>
              <a:ln w="12700" cap="flat">
                <a:noFill/>
                <a:round/>
              </a:ln>
              <a:effectLst/>
            </p:spPr>
          </p:pic>
          <p:sp>
            <p:nvSpPr>
              <p:cNvPr id="3236" name="Shape 3236"/>
              <p:cNvSpPr/>
              <p:nvPr/>
            </p:nvSpPr>
            <p:spPr>
              <a:xfrm rot="10800000">
                <a:off x="895503" y="4727"/>
                <a:ext cx="74439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237" name="image6.png"/>
              <p:cNvPicPr/>
              <p:nvPr/>
            </p:nvPicPr>
            <p:blipFill>
              <a:blip r:embed="rId5">
                <a:extLst/>
              </a:blip>
              <a:stretch>
                <a:fillRect/>
              </a:stretch>
            </p:blipFill>
            <p:spPr>
              <a:xfrm>
                <a:off x="423249" y="113168"/>
                <a:ext cx="158497" cy="118872"/>
              </a:xfrm>
              <a:prstGeom prst="rect">
                <a:avLst/>
              </a:prstGeom>
              <a:ln w="12700" cap="flat">
                <a:noFill/>
                <a:round/>
              </a:ln>
              <a:effectLst/>
            </p:spPr>
          </p:pic>
          <p:pic>
            <p:nvPicPr>
              <p:cNvPr id="3238" name="image7.png"/>
              <p:cNvPicPr/>
              <p:nvPr/>
            </p:nvPicPr>
            <p:blipFill>
              <a:blip r:embed="rId6">
                <a:extLst/>
              </a:blip>
              <a:srcRect l="8279" r="11274"/>
              <a:stretch>
                <a:fillRect/>
              </a:stretch>
            </p:blipFill>
            <p:spPr>
              <a:xfrm>
                <a:off x="659963" y="91521"/>
                <a:ext cx="167279" cy="156008"/>
              </a:xfrm>
              <a:prstGeom prst="rect">
                <a:avLst/>
              </a:prstGeom>
              <a:ln w="12700" cap="flat">
                <a:noFill/>
                <a:round/>
              </a:ln>
              <a:effectLst/>
            </p:spPr>
          </p:pic>
          <p:pic>
            <p:nvPicPr>
              <p:cNvPr id="3239" name="image8.png"/>
              <p:cNvPicPr/>
              <p:nvPr/>
            </p:nvPicPr>
            <p:blipFill>
              <a:blip r:embed="rId7">
                <a:extLst/>
              </a:blip>
              <a:srcRect b="10627"/>
              <a:stretch>
                <a:fillRect/>
              </a:stretch>
            </p:blipFill>
            <p:spPr>
              <a:xfrm>
                <a:off x="1152025" y="109846"/>
                <a:ext cx="170490" cy="122195"/>
              </a:xfrm>
              <a:prstGeom prst="rect">
                <a:avLst/>
              </a:prstGeom>
              <a:ln w="12700" cap="flat">
                <a:noFill/>
                <a:round/>
              </a:ln>
              <a:effectLst/>
            </p:spPr>
          </p:pic>
          <p:pic>
            <p:nvPicPr>
              <p:cNvPr id="3240" name="image9.png"/>
              <p:cNvPicPr/>
              <p:nvPr/>
            </p:nvPicPr>
            <p:blipFill>
              <a:blip r:embed="rId8">
                <a:extLst/>
              </a:blip>
              <a:srcRect l="11562" r="6088"/>
              <a:stretch>
                <a:fillRect/>
              </a:stretch>
            </p:blipFill>
            <p:spPr>
              <a:xfrm>
                <a:off x="1399390" y="110614"/>
                <a:ext cx="183140" cy="138991"/>
              </a:xfrm>
              <a:prstGeom prst="rect">
                <a:avLst/>
              </a:prstGeom>
              <a:ln w="12700" cap="flat">
                <a:noFill/>
                <a:round/>
              </a:ln>
              <a:effectLst/>
            </p:spPr>
          </p:pic>
          <p:pic>
            <p:nvPicPr>
              <p:cNvPr id="3241" name="image10.jpg"/>
              <p:cNvPicPr/>
              <p:nvPr/>
            </p:nvPicPr>
            <p:blipFill>
              <a:blip r:embed="rId9">
                <a:extLst/>
              </a:blip>
              <a:srcRect t="14677"/>
              <a:stretch>
                <a:fillRect/>
              </a:stretch>
            </p:blipFill>
            <p:spPr>
              <a:xfrm>
                <a:off x="1644006" y="126651"/>
                <a:ext cx="223060" cy="115474"/>
              </a:xfrm>
              <a:prstGeom prst="rect">
                <a:avLst/>
              </a:prstGeom>
              <a:ln w="12700" cap="flat">
                <a:noFill/>
                <a:round/>
              </a:ln>
              <a:effectLst/>
            </p:spPr>
          </p:pic>
          <p:sp>
            <p:nvSpPr>
              <p:cNvPr id="3242" name="Shape 3242"/>
              <p:cNvSpPr/>
              <p:nvPr/>
            </p:nvSpPr>
            <p:spPr>
              <a:xfrm rot="10800000">
                <a:off x="370555" y="4212"/>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243" name="image11.png"/>
              <p:cNvPicPr/>
              <p:nvPr/>
            </p:nvPicPr>
            <p:blipFill>
              <a:blip r:embed="rId10">
                <a:extLst/>
              </a:blip>
              <a:stretch>
                <a:fillRect/>
              </a:stretch>
            </p:blipFill>
            <p:spPr>
              <a:xfrm>
                <a:off x="227305" y="109086"/>
                <a:ext cx="143251" cy="139927"/>
              </a:xfrm>
              <a:prstGeom prst="rect">
                <a:avLst/>
              </a:prstGeom>
              <a:ln w="12700" cap="flat">
                <a:noFill/>
                <a:round/>
              </a:ln>
              <a:effectLst/>
            </p:spPr>
          </p:pic>
          <p:grpSp>
            <p:nvGrpSpPr>
              <p:cNvPr id="3247" name="Group 3247"/>
              <p:cNvGrpSpPr/>
              <p:nvPr/>
            </p:nvGrpSpPr>
            <p:grpSpPr>
              <a:xfrm>
                <a:off x="0" y="22292"/>
                <a:ext cx="344402" cy="460452"/>
                <a:chOff x="0" y="0"/>
                <a:chExt cx="344401" cy="460451"/>
              </a:xfrm>
            </p:grpSpPr>
            <p:sp>
              <p:nvSpPr>
                <p:cNvPr id="3244" name="Shape 3244"/>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45" name="Shape 3245"/>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46" name="Shape 3246"/>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251" name="Group 3251"/>
              <p:cNvGrpSpPr/>
              <p:nvPr/>
            </p:nvGrpSpPr>
            <p:grpSpPr>
              <a:xfrm rot="10800000">
                <a:off x="1677277" y="0"/>
                <a:ext cx="344403" cy="464789"/>
                <a:chOff x="0" y="0"/>
                <a:chExt cx="344401" cy="464788"/>
              </a:xfrm>
            </p:grpSpPr>
            <p:sp>
              <p:nvSpPr>
                <p:cNvPr id="3248" name="Shape 3248"/>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49" name="Shape 3249"/>
                <p:cNvSpPr/>
                <p:nvPr/>
              </p:nvSpPr>
              <p:spPr>
                <a:xfrm>
                  <a:off x="-1" y="11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50" name="Shape 3250"/>
                <p:cNvSpPr/>
                <p:nvPr/>
              </p:nvSpPr>
              <p:spPr>
                <a:xfrm>
                  <a:off x="28" y="1"/>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252" name="Shape 3252"/>
              <p:cNvSpPr/>
              <p:nvPr/>
            </p:nvSpPr>
            <p:spPr>
              <a:xfrm>
                <a:off x="405684" y="397667"/>
                <a:ext cx="737724"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53" name="Shape 3253"/>
              <p:cNvSpPr/>
              <p:nvPr/>
            </p:nvSpPr>
            <p:spPr>
              <a:xfrm>
                <a:off x="1520846"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256" name="Group 3256"/>
              <p:cNvGrpSpPr/>
              <p:nvPr/>
            </p:nvGrpSpPr>
            <p:grpSpPr>
              <a:xfrm>
                <a:off x="998733" y="260345"/>
                <a:ext cx="167846" cy="105390"/>
                <a:chOff x="0" y="0"/>
                <a:chExt cx="167844" cy="105389"/>
              </a:xfrm>
            </p:grpSpPr>
            <p:sp>
              <p:nvSpPr>
                <p:cNvPr id="3254" name="Shape 3254"/>
                <p:cNvSpPr/>
                <p:nvPr/>
              </p:nvSpPr>
              <p:spPr>
                <a:xfrm>
                  <a:off x="74065"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55" name="Shape 3255"/>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259" name="Group 3259"/>
              <p:cNvGrpSpPr/>
              <p:nvPr/>
            </p:nvGrpSpPr>
            <p:grpSpPr>
              <a:xfrm>
                <a:off x="1455419" y="262421"/>
                <a:ext cx="167846" cy="105390"/>
                <a:chOff x="0" y="0"/>
                <a:chExt cx="167844" cy="105388"/>
              </a:xfrm>
            </p:grpSpPr>
            <p:sp>
              <p:nvSpPr>
                <p:cNvPr id="3257" name="Shape 3257"/>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58" name="Shape 3258"/>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262" name="Group 3262"/>
              <p:cNvGrpSpPr/>
              <p:nvPr/>
            </p:nvGrpSpPr>
            <p:grpSpPr>
              <a:xfrm>
                <a:off x="551810" y="263450"/>
                <a:ext cx="167846" cy="105390"/>
                <a:chOff x="0" y="0"/>
                <a:chExt cx="167844" cy="105388"/>
              </a:xfrm>
            </p:grpSpPr>
            <p:sp>
              <p:nvSpPr>
                <p:cNvPr id="3260" name="Shape 3260"/>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61" name="Shape 3261"/>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292" name="Group 3292"/>
            <p:cNvGrpSpPr/>
            <p:nvPr/>
          </p:nvGrpSpPr>
          <p:grpSpPr>
            <a:xfrm>
              <a:off x="4660900" y="1083733"/>
              <a:ext cx="2021679" cy="482745"/>
              <a:chOff x="0" y="0"/>
              <a:chExt cx="2021678" cy="482743"/>
            </a:xfrm>
          </p:grpSpPr>
          <p:pic>
            <p:nvPicPr>
              <p:cNvPr id="3264" name="image5.png"/>
              <p:cNvPicPr/>
              <p:nvPr/>
            </p:nvPicPr>
            <p:blipFill>
              <a:blip r:embed="rId4">
                <a:extLst/>
              </a:blip>
              <a:stretch>
                <a:fillRect/>
              </a:stretch>
            </p:blipFill>
            <p:spPr>
              <a:xfrm>
                <a:off x="897501" y="87910"/>
                <a:ext cx="165560" cy="161695"/>
              </a:xfrm>
              <a:prstGeom prst="rect">
                <a:avLst/>
              </a:prstGeom>
              <a:ln w="12700" cap="flat">
                <a:noFill/>
                <a:round/>
              </a:ln>
              <a:effectLst/>
            </p:spPr>
          </p:pic>
          <p:sp>
            <p:nvSpPr>
              <p:cNvPr id="3265" name="Shape 3265"/>
              <p:cNvSpPr/>
              <p:nvPr/>
            </p:nvSpPr>
            <p:spPr>
              <a:xfrm rot="10800000">
                <a:off x="895503" y="4726"/>
                <a:ext cx="744390"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266" name="image6.png"/>
              <p:cNvPicPr/>
              <p:nvPr/>
            </p:nvPicPr>
            <p:blipFill>
              <a:blip r:embed="rId5">
                <a:extLst/>
              </a:blip>
              <a:stretch>
                <a:fillRect/>
              </a:stretch>
            </p:blipFill>
            <p:spPr>
              <a:xfrm>
                <a:off x="423249" y="125756"/>
                <a:ext cx="158497" cy="118872"/>
              </a:xfrm>
              <a:prstGeom prst="rect">
                <a:avLst/>
              </a:prstGeom>
              <a:ln w="12700" cap="flat">
                <a:noFill/>
                <a:round/>
              </a:ln>
              <a:effectLst/>
            </p:spPr>
          </p:pic>
          <p:pic>
            <p:nvPicPr>
              <p:cNvPr id="3267" name="image7.png"/>
              <p:cNvPicPr/>
              <p:nvPr/>
            </p:nvPicPr>
            <p:blipFill>
              <a:blip r:embed="rId6">
                <a:extLst/>
              </a:blip>
              <a:srcRect l="8278" r="11275"/>
              <a:stretch>
                <a:fillRect/>
              </a:stretch>
            </p:blipFill>
            <p:spPr>
              <a:xfrm>
                <a:off x="659963" y="91522"/>
                <a:ext cx="167279" cy="156008"/>
              </a:xfrm>
              <a:prstGeom prst="rect">
                <a:avLst/>
              </a:prstGeom>
              <a:ln w="12700" cap="flat">
                <a:noFill/>
                <a:round/>
              </a:ln>
              <a:effectLst/>
            </p:spPr>
          </p:pic>
          <p:pic>
            <p:nvPicPr>
              <p:cNvPr id="3268" name="image8.png"/>
              <p:cNvPicPr/>
              <p:nvPr/>
            </p:nvPicPr>
            <p:blipFill>
              <a:blip r:embed="rId7">
                <a:extLst/>
              </a:blip>
              <a:srcRect b="10627"/>
              <a:stretch>
                <a:fillRect/>
              </a:stretch>
            </p:blipFill>
            <p:spPr>
              <a:xfrm>
                <a:off x="1152025" y="109846"/>
                <a:ext cx="170490" cy="122195"/>
              </a:xfrm>
              <a:prstGeom prst="rect">
                <a:avLst/>
              </a:prstGeom>
              <a:ln w="12700" cap="flat">
                <a:noFill/>
                <a:round/>
              </a:ln>
              <a:effectLst/>
            </p:spPr>
          </p:pic>
          <p:pic>
            <p:nvPicPr>
              <p:cNvPr id="3269" name="image9.png"/>
              <p:cNvPicPr/>
              <p:nvPr/>
            </p:nvPicPr>
            <p:blipFill>
              <a:blip r:embed="rId8">
                <a:extLst/>
              </a:blip>
              <a:srcRect l="11562" r="6088"/>
              <a:stretch>
                <a:fillRect/>
              </a:stretch>
            </p:blipFill>
            <p:spPr>
              <a:xfrm>
                <a:off x="1399390" y="110614"/>
                <a:ext cx="183141" cy="138991"/>
              </a:xfrm>
              <a:prstGeom prst="rect">
                <a:avLst/>
              </a:prstGeom>
              <a:ln w="12700" cap="flat">
                <a:noFill/>
                <a:round/>
              </a:ln>
              <a:effectLst/>
            </p:spPr>
          </p:pic>
          <p:pic>
            <p:nvPicPr>
              <p:cNvPr id="3270" name="image10.jpg"/>
              <p:cNvPicPr/>
              <p:nvPr/>
            </p:nvPicPr>
            <p:blipFill>
              <a:blip r:embed="rId9">
                <a:extLst/>
              </a:blip>
              <a:srcRect t="14676"/>
              <a:stretch>
                <a:fillRect/>
              </a:stretch>
            </p:blipFill>
            <p:spPr>
              <a:xfrm>
                <a:off x="1644006" y="126651"/>
                <a:ext cx="223060" cy="115474"/>
              </a:xfrm>
              <a:prstGeom prst="rect">
                <a:avLst/>
              </a:prstGeom>
              <a:ln w="12700" cap="flat">
                <a:noFill/>
                <a:round/>
              </a:ln>
              <a:effectLst/>
            </p:spPr>
          </p:pic>
          <p:sp>
            <p:nvSpPr>
              <p:cNvPr id="3271" name="Shape 3271"/>
              <p:cNvSpPr/>
              <p:nvPr/>
            </p:nvSpPr>
            <p:spPr>
              <a:xfrm rot="10800000">
                <a:off x="370556"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272" name="image11.png"/>
              <p:cNvPicPr/>
              <p:nvPr/>
            </p:nvPicPr>
            <p:blipFill>
              <a:blip r:embed="rId10">
                <a:extLst/>
              </a:blip>
              <a:stretch>
                <a:fillRect/>
              </a:stretch>
            </p:blipFill>
            <p:spPr>
              <a:xfrm>
                <a:off x="227305" y="109086"/>
                <a:ext cx="143251" cy="139927"/>
              </a:xfrm>
              <a:prstGeom prst="rect">
                <a:avLst/>
              </a:prstGeom>
              <a:ln w="12700" cap="flat">
                <a:noFill/>
                <a:round/>
              </a:ln>
              <a:effectLst/>
            </p:spPr>
          </p:pic>
          <p:grpSp>
            <p:nvGrpSpPr>
              <p:cNvPr id="3276" name="Group 3276"/>
              <p:cNvGrpSpPr/>
              <p:nvPr/>
            </p:nvGrpSpPr>
            <p:grpSpPr>
              <a:xfrm>
                <a:off x="0" y="22292"/>
                <a:ext cx="344402" cy="460452"/>
                <a:chOff x="0" y="0"/>
                <a:chExt cx="344401" cy="460451"/>
              </a:xfrm>
            </p:grpSpPr>
            <p:sp>
              <p:nvSpPr>
                <p:cNvPr id="3273" name="Shape 3273"/>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74" name="Shape 3274"/>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75" name="Shape 3275"/>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280" name="Group 3280"/>
              <p:cNvGrpSpPr/>
              <p:nvPr/>
            </p:nvGrpSpPr>
            <p:grpSpPr>
              <a:xfrm rot="10800000">
                <a:off x="1677277" y="0"/>
                <a:ext cx="344402" cy="464788"/>
                <a:chOff x="0" y="0"/>
                <a:chExt cx="344401" cy="464787"/>
              </a:xfrm>
            </p:grpSpPr>
            <p:sp>
              <p:nvSpPr>
                <p:cNvPr id="3277" name="Shape 3277"/>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78" name="Shape 3278"/>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279" name="Shape 3279"/>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281" name="Shape 3281"/>
              <p:cNvSpPr/>
              <p:nvPr/>
            </p:nvSpPr>
            <p:spPr>
              <a:xfrm>
                <a:off x="405685"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82" name="Shape 3282"/>
              <p:cNvSpPr/>
              <p:nvPr/>
            </p:nvSpPr>
            <p:spPr>
              <a:xfrm>
                <a:off x="1520846"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285" name="Group 3285"/>
              <p:cNvGrpSpPr/>
              <p:nvPr/>
            </p:nvGrpSpPr>
            <p:grpSpPr>
              <a:xfrm>
                <a:off x="998733" y="260345"/>
                <a:ext cx="167847" cy="105390"/>
                <a:chOff x="0" y="0"/>
                <a:chExt cx="167845" cy="105389"/>
              </a:xfrm>
            </p:grpSpPr>
            <p:sp>
              <p:nvSpPr>
                <p:cNvPr id="3283" name="Shape 3283"/>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84" name="Shape 3284"/>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288" name="Group 3288"/>
              <p:cNvGrpSpPr/>
              <p:nvPr/>
            </p:nvGrpSpPr>
            <p:grpSpPr>
              <a:xfrm>
                <a:off x="1455418" y="262421"/>
                <a:ext cx="167846" cy="105390"/>
                <a:chOff x="0" y="0"/>
                <a:chExt cx="167845" cy="105389"/>
              </a:xfrm>
            </p:grpSpPr>
            <p:sp>
              <p:nvSpPr>
                <p:cNvPr id="3286" name="Shape 3286"/>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87" name="Shape 3287"/>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291" name="Group 3291"/>
              <p:cNvGrpSpPr/>
              <p:nvPr/>
            </p:nvGrpSpPr>
            <p:grpSpPr>
              <a:xfrm>
                <a:off x="551810" y="263450"/>
                <a:ext cx="167847" cy="105390"/>
                <a:chOff x="0" y="0"/>
                <a:chExt cx="167845" cy="105388"/>
              </a:xfrm>
            </p:grpSpPr>
            <p:sp>
              <p:nvSpPr>
                <p:cNvPr id="3289" name="Shape 3289"/>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290" name="Shape 3290"/>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321" name="Group 3321"/>
            <p:cNvGrpSpPr/>
            <p:nvPr/>
          </p:nvGrpSpPr>
          <p:grpSpPr>
            <a:xfrm>
              <a:off x="6184900" y="0"/>
              <a:ext cx="2014906" cy="482744"/>
              <a:chOff x="0" y="0"/>
              <a:chExt cx="2014905" cy="482743"/>
            </a:xfrm>
          </p:grpSpPr>
          <p:pic>
            <p:nvPicPr>
              <p:cNvPr id="3293" name="image5.png"/>
              <p:cNvPicPr/>
              <p:nvPr/>
            </p:nvPicPr>
            <p:blipFill>
              <a:blip r:embed="rId4">
                <a:extLst/>
              </a:blip>
              <a:stretch>
                <a:fillRect/>
              </a:stretch>
            </p:blipFill>
            <p:spPr>
              <a:xfrm>
                <a:off x="890728" y="87910"/>
                <a:ext cx="165560" cy="161695"/>
              </a:xfrm>
              <a:prstGeom prst="rect">
                <a:avLst/>
              </a:prstGeom>
              <a:ln w="12700" cap="flat">
                <a:noFill/>
                <a:round/>
              </a:ln>
              <a:effectLst/>
            </p:spPr>
          </p:pic>
          <p:sp>
            <p:nvSpPr>
              <p:cNvPr id="3294" name="Shape 3294"/>
              <p:cNvSpPr/>
              <p:nvPr/>
            </p:nvSpPr>
            <p:spPr>
              <a:xfrm rot="10800000">
                <a:off x="888730" y="4726"/>
                <a:ext cx="74439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295" name="image6.png"/>
              <p:cNvPicPr/>
              <p:nvPr/>
            </p:nvPicPr>
            <p:blipFill>
              <a:blip r:embed="rId5">
                <a:extLst/>
              </a:blip>
              <a:stretch>
                <a:fillRect/>
              </a:stretch>
            </p:blipFill>
            <p:spPr>
              <a:xfrm>
                <a:off x="416476" y="113167"/>
                <a:ext cx="158496" cy="118873"/>
              </a:xfrm>
              <a:prstGeom prst="rect">
                <a:avLst/>
              </a:prstGeom>
              <a:ln w="12700" cap="flat">
                <a:noFill/>
                <a:round/>
              </a:ln>
              <a:effectLst/>
            </p:spPr>
          </p:pic>
          <p:pic>
            <p:nvPicPr>
              <p:cNvPr id="3296" name="image7.png"/>
              <p:cNvPicPr/>
              <p:nvPr/>
            </p:nvPicPr>
            <p:blipFill>
              <a:blip r:embed="rId6">
                <a:extLst/>
              </a:blip>
              <a:srcRect l="8278" r="11275"/>
              <a:stretch>
                <a:fillRect/>
              </a:stretch>
            </p:blipFill>
            <p:spPr>
              <a:xfrm>
                <a:off x="653190" y="91521"/>
                <a:ext cx="167278" cy="156008"/>
              </a:xfrm>
              <a:prstGeom prst="rect">
                <a:avLst/>
              </a:prstGeom>
              <a:ln w="12700" cap="flat">
                <a:noFill/>
                <a:round/>
              </a:ln>
              <a:effectLst/>
            </p:spPr>
          </p:pic>
          <p:pic>
            <p:nvPicPr>
              <p:cNvPr id="3297" name="image8.png"/>
              <p:cNvPicPr/>
              <p:nvPr/>
            </p:nvPicPr>
            <p:blipFill>
              <a:blip r:embed="rId7">
                <a:extLst/>
              </a:blip>
              <a:srcRect b="10627"/>
              <a:stretch>
                <a:fillRect/>
              </a:stretch>
            </p:blipFill>
            <p:spPr>
              <a:xfrm>
                <a:off x="1145251" y="109846"/>
                <a:ext cx="170491" cy="122194"/>
              </a:xfrm>
              <a:prstGeom prst="rect">
                <a:avLst/>
              </a:prstGeom>
              <a:ln w="12700" cap="flat">
                <a:noFill/>
                <a:round/>
              </a:ln>
              <a:effectLst/>
            </p:spPr>
          </p:pic>
          <p:pic>
            <p:nvPicPr>
              <p:cNvPr id="3298" name="image9.png"/>
              <p:cNvPicPr/>
              <p:nvPr/>
            </p:nvPicPr>
            <p:blipFill>
              <a:blip r:embed="rId8">
                <a:extLst/>
              </a:blip>
              <a:srcRect l="11563" r="6087"/>
              <a:stretch>
                <a:fillRect/>
              </a:stretch>
            </p:blipFill>
            <p:spPr>
              <a:xfrm>
                <a:off x="1392617" y="110614"/>
                <a:ext cx="183140" cy="138991"/>
              </a:xfrm>
              <a:prstGeom prst="rect">
                <a:avLst/>
              </a:prstGeom>
              <a:ln w="12700" cap="flat">
                <a:noFill/>
                <a:round/>
              </a:ln>
              <a:effectLst/>
            </p:spPr>
          </p:pic>
          <p:pic>
            <p:nvPicPr>
              <p:cNvPr id="3299" name="image10.jpg"/>
              <p:cNvPicPr/>
              <p:nvPr/>
            </p:nvPicPr>
            <p:blipFill>
              <a:blip r:embed="rId9">
                <a:extLst/>
              </a:blip>
              <a:srcRect t="14676"/>
              <a:stretch>
                <a:fillRect/>
              </a:stretch>
            </p:blipFill>
            <p:spPr>
              <a:xfrm>
                <a:off x="1637233" y="126651"/>
                <a:ext cx="223060" cy="115474"/>
              </a:xfrm>
              <a:prstGeom prst="rect">
                <a:avLst/>
              </a:prstGeom>
              <a:ln w="12700" cap="flat">
                <a:noFill/>
                <a:round/>
              </a:ln>
              <a:effectLst/>
            </p:spPr>
          </p:pic>
          <p:sp>
            <p:nvSpPr>
              <p:cNvPr id="3300" name="Shape 3300"/>
              <p:cNvSpPr/>
              <p:nvPr/>
            </p:nvSpPr>
            <p:spPr>
              <a:xfrm rot="10800000">
                <a:off x="363783"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301" name="image11.png"/>
              <p:cNvPicPr/>
              <p:nvPr/>
            </p:nvPicPr>
            <p:blipFill>
              <a:blip r:embed="rId10">
                <a:extLst/>
              </a:blip>
              <a:stretch>
                <a:fillRect/>
              </a:stretch>
            </p:blipFill>
            <p:spPr>
              <a:xfrm>
                <a:off x="220532" y="109085"/>
                <a:ext cx="143251" cy="139928"/>
              </a:xfrm>
              <a:prstGeom prst="rect">
                <a:avLst/>
              </a:prstGeom>
              <a:ln w="12700" cap="flat">
                <a:noFill/>
                <a:round/>
              </a:ln>
              <a:effectLst/>
            </p:spPr>
          </p:pic>
          <p:grpSp>
            <p:nvGrpSpPr>
              <p:cNvPr id="3305" name="Group 3305"/>
              <p:cNvGrpSpPr/>
              <p:nvPr/>
            </p:nvGrpSpPr>
            <p:grpSpPr>
              <a:xfrm>
                <a:off x="0" y="22291"/>
                <a:ext cx="344402" cy="460453"/>
                <a:chOff x="0" y="0"/>
                <a:chExt cx="344401" cy="460451"/>
              </a:xfrm>
            </p:grpSpPr>
            <p:sp>
              <p:nvSpPr>
                <p:cNvPr id="3302" name="Shape 3302"/>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03" name="Shape 3303"/>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04" name="Shape 3304"/>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309" name="Group 3309"/>
              <p:cNvGrpSpPr/>
              <p:nvPr/>
            </p:nvGrpSpPr>
            <p:grpSpPr>
              <a:xfrm rot="10800000">
                <a:off x="1670504" y="0"/>
                <a:ext cx="344402" cy="464788"/>
                <a:chOff x="0" y="0"/>
                <a:chExt cx="344401" cy="464787"/>
              </a:xfrm>
            </p:grpSpPr>
            <p:sp>
              <p:nvSpPr>
                <p:cNvPr id="3306" name="Shape 3306"/>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07" name="Shape 3307"/>
                <p:cNvSpPr/>
                <p:nvPr/>
              </p:nvSpPr>
              <p:spPr>
                <a:xfrm>
                  <a:off x="-1" y="109"/>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08" name="Shape 3308"/>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310" name="Shape 3310"/>
              <p:cNvSpPr/>
              <p:nvPr/>
            </p:nvSpPr>
            <p:spPr>
              <a:xfrm>
                <a:off x="398912"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11" name="Shape 3311"/>
              <p:cNvSpPr/>
              <p:nvPr/>
            </p:nvSpPr>
            <p:spPr>
              <a:xfrm>
                <a:off x="1514074"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314" name="Group 3314"/>
              <p:cNvGrpSpPr/>
              <p:nvPr/>
            </p:nvGrpSpPr>
            <p:grpSpPr>
              <a:xfrm>
                <a:off x="991960" y="260344"/>
                <a:ext cx="167846" cy="105391"/>
                <a:chOff x="0" y="0"/>
                <a:chExt cx="167845" cy="105389"/>
              </a:xfrm>
            </p:grpSpPr>
            <p:sp>
              <p:nvSpPr>
                <p:cNvPr id="3312" name="Shape 3312"/>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13" name="Shape 3313"/>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317" name="Group 3317"/>
              <p:cNvGrpSpPr/>
              <p:nvPr/>
            </p:nvGrpSpPr>
            <p:grpSpPr>
              <a:xfrm>
                <a:off x="1448646" y="262421"/>
                <a:ext cx="167845" cy="105390"/>
                <a:chOff x="0" y="0"/>
                <a:chExt cx="167844" cy="105388"/>
              </a:xfrm>
            </p:grpSpPr>
            <p:sp>
              <p:nvSpPr>
                <p:cNvPr id="3315" name="Shape 3315"/>
                <p:cNvSpPr/>
                <p:nvPr/>
              </p:nvSpPr>
              <p:spPr>
                <a:xfrm>
                  <a:off x="74065"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16" name="Shape 3316"/>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320" name="Group 3320"/>
              <p:cNvGrpSpPr/>
              <p:nvPr/>
            </p:nvGrpSpPr>
            <p:grpSpPr>
              <a:xfrm>
                <a:off x="545037" y="263450"/>
                <a:ext cx="167846" cy="105390"/>
                <a:chOff x="0" y="0"/>
                <a:chExt cx="167845" cy="105388"/>
              </a:xfrm>
            </p:grpSpPr>
            <p:sp>
              <p:nvSpPr>
                <p:cNvPr id="3318" name="Shape 3318"/>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19" name="Shape 3319"/>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350" name="Group 3350"/>
            <p:cNvGrpSpPr/>
            <p:nvPr/>
          </p:nvGrpSpPr>
          <p:grpSpPr>
            <a:xfrm>
              <a:off x="7912100" y="1083733"/>
              <a:ext cx="2021679" cy="482745"/>
              <a:chOff x="0" y="0"/>
              <a:chExt cx="2021678" cy="482744"/>
            </a:xfrm>
          </p:grpSpPr>
          <p:pic>
            <p:nvPicPr>
              <p:cNvPr id="3322" name="image5.png"/>
              <p:cNvPicPr/>
              <p:nvPr/>
            </p:nvPicPr>
            <p:blipFill>
              <a:blip r:embed="rId4">
                <a:extLst/>
              </a:blip>
              <a:stretch>
                <a:fillRect/>
              </a:stretch>
            </p:blipFill>
            <p:spPr>
              <a:xfrm>
                <a:off x="897500" y="87910"/>
                <a:ext cx="165560" cy="161695"/>
              </a:xfrm>
              <a:prstGeom prst="rect">
                <a:avLst/>
              </a:prstGeom>
              <a:ln w="12700" cap="flat">
                <a:noFill/>
                <a:round/>
              </a:ln>
              <a:effectLst/>
            </p:spPr>
          </p:pic>
          <p:sp>
            <p:nvSpPr>
              <p:cNvPr id="3323" name="Shape 3323"/>
              <p:cNvSpPr/>
              <p:nvPr/>
            </p:nvSpPr>
            <p:spPr>
              <a:xfrm rot="10800000">
                <a:off x="895503" y="4726"/>
                <a:ext cx="744390"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324" name="image6.png"/>
              <p:cNvPicPr/>
              <p:nvPr/>
            </p:nvPicPr>
            <p:blipFill>
              <a:blip r:embed="rId5">
                <a:extLst/>
              </a:blip>
              <a:stretch>
                <a:fillRect/>
              </a:stretch>
            </p:blipFill>
            <p:spPr>
              <a:xfrm>
                <a:off x="423250" y="125757"/>
                <a:ext cx="158496" cy="118872"/>
              </a:xfrm>
              <a:prstGeom prst="rect">
                <a:avLst/>
              </a:prstGeom>
              <a:ln w="12700" cap="flat">
                <a:noFill/>
                <a:round/>
              </a:ln>
              <a:effectLst/>
            </p:spPr>
          </p:pic>
          <p:pic>
            <p:nvPicPr>
              <p:cNvPr id="3325" name="image7.png"/>
              <p:cNvPicPr/>
              <p:nvPr/>
            </p:nvPicPr>
            <p:blipFill>
              <a:blip r:embed="rId6">
                <a:extLst/>
              </a:blip>
              <a:srcRect l="8278" r="11275"/>
              <a:stretch>
                <a:fillRect/>
              </a:stretch>
            </p:blipFill>
            <p:spPr>
              <a:xfrm>
                <a:off x="659963" y="91521"/>
                <a:ext cx="167279" cy="156008"/>
              </a:xfrm>
              <a:prstGeom prst="rect">
                <a:avLst/>
              </a:prstGeom>
              <a:ln w="12700" cap="flat">
                <a:noFill/>
                <a:round/>
              </a:ln>
              <a:effectLst/>
            </p:spPr>
          </p:pic>
          <p:pic>
            <p:nvPicPr>
              <p:cNvPr id="3326" name="image8.png"/>
              <p:cNvPicPr/>
              <p:nvPr/>
            </p:nvPicPr>
            <p:blipFill>
              <a:blip r:embed="rId7">
                <a:extLst/>
              </a:blip>
              <a:srcRect b="10627"/>
              <a:stretch>
                <a:fillRect/>
              </a:stretch>
            </p:blipFill>
            <p:spPr>
              <a:xfrm>
                <a:off x="1152025" y="109847"/>
                <a:ext cx="170490" cy="122194"/>
              </a:xfrm>
              <a:prstGeom prst="rect">
                <a:avLst/>
              </a:prstGeom>
              <a:ln w="12700" cap="flat">
                <a:noFill/>
                <a:round/>
              </a:ln>
              <a:effectLst/>
            </p:spPr>
          </p:pic>
          <p:pic>
            <p:nvPicPr>
              <p:cNvPr id="3327" name="image9.png"/>
              <p:cNvPicPr/>
              <p:nvPr/>
            </p:nvPicPr>
            <p:blipFill>
              <a:blip r:embed="rId8">
                <a:extLst/>
              </a:blip>
              <a:srcRect l="11563" r="6087"/>
              <a:stretch>
                <a:fillRect/>
              </a:stretch>
            </p:blipFill>
            <p:spPr>
              <a:xfrm>
                <a:off x="1399388" y="110614"/>
                <a:ext cx="183140" cy="138991"/>
              </a:xfrm>
              <a:prstGeom prst="rect">
                <a:avLst/>
              </a:prstGeom>
              <a:ln w="12700" cap="flat">
                <a:noFill/>
                <a:round/>
              </a:ln>
              <a:effectLst/>
            </p:spPr>
          </p:pic>
          <p:pic>
            <p:nvPicPr>
              <p:cNvPr id="3328" name="image10.jpg"/>
              <p:cNvPicPr/>
              <p:nvPr/>
            </p:nvPicPr>
            <p:blipFill>
              <a:blip r:embed="rId9">
                <a:extLst/>
              </a:blip>
              <a:srcRect t="14676"/>
              <a:stretch>
                <a:fillRect/>
              </a:stretch>
            </p:blipFill>
            <p:spPr>
              <a:xfrm>
                <a:off x="1644006" y="126651"/>
                <a:ext cx="223060" cy="115475"/>
              </a:xfrm>
              <a:prstGeom prst="rect">
                <a:avLst/>
              </a:prstGeom>
              <a:ln w="12700" cap="flat">
                <a:noFill/>
                <a:round/>
              </a:ln>
              <a:effectLst/>
            </p:spPr>
          </p:pic>
          <p:sp>
            <p:nvSpPr>
              <p:cNvPr id="3329" name="Shape 3329"/>
              <p:cNvSpPr/>
              <p:nvPr/>
            </p:nvSpPr>
            <p:spPr>
              <a:xfrm rot="10800000">
                <a:off x="370555" y="4211"/>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330" name="image11.png"/>
              <p:cNvPicPr/>
              <p:nvPr/>
            </p:nvPicPr>
            <p:blipFill>
              <a:blip r:embed="rId10">
                <a:extLst/>
              </a:blip>
              <a:stretch>
                <a:fillRect/>
              </a:stretch>
            </p:blipFill>
            <p:spPr>
              <a:xfrm>
                <a:off x="227304" y="109085"/>
                <a:ext cx="143251" cy="139928"/>
              </a:xfrm>
              <a:prstGeom prst="rect">
                <a:avLst/>
              </a:prstGeom>
              <a:ln w="12700" cap="flat">
                <a:noFill/>
                <a:round/>
              </a:ln>
              <a:effectLst/>
            </p:spPr>
          </p:pic>
          <p:grpSp>
            <p:nvGrpSpPr>
              <p:cNvPr id="3334" name="Group 3334"/>
              <p:cNvGrpSpPr/>
              <p:nvPr/>
            </p:nvGrpSpPr>
            <p:grpSpPr>
              <a:xfrm>
                <a:off x="0" y="22292"/>
                <a:ext cx="344402" cy="460453"/>
                <a:chOff x="0" y="0"/>
                <a:chExt cx="344401" cy="460451"/>
              </a:xfrm>
            </p:grpSpPr>
            <p:sp>
              <p:nvSpPr>
                <p:cNvPr id="3331" name="Shape 3331"/>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32" name="Shape 3332"/>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33" name="Shape 3333"/>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338" name="Group 3338"/>
              <p:cNvGrpSpPr/>
              <p:nvPr/>
            </p:nvGrpSpPr>
            <p:grpSpPr>
              <a:xfrm rot="10800000">
                <a:off x="1677276" y="0"/>
                <a:ext cx="344403" cy="464788"/>
                <a:chOff x="0" y="0"/>
                <a:chExt cx="344401" cy="464787"/>
              </a:xfrm>
            </p:grpSpPr>
            <p:sp>
              <p:nvSpPr>
                <p:cNvPr id="3335" name="Shape 3335"/>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36" name="Shape 3336"/>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37" name="Shape 3337"/>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339" name="Shape 3339"/>
              <p:cNvSpPr/>
              <p:nvPr/>
            </p:nvSpPr>
            <p:spPr>
              <a:xfrm>
                <a:off x="405685"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40" name="Shape 3340"/>
              <p:cNvSpPr/>
              <p:nvPr/>
            </p:nvSpPr>
            <p:spPr>
              <a:xfrm>
                <a:off x="1520845"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343" name="Group 3343"/>
              <p:cNvGrpSpPr/>
              <p:nvPr/>
            </p:nvGrpSpPr>
            <p:grpSpPr>
              <a:xfrm>
                <a:off x="998732" y="260345"/>
                <a:ext cx="167846" cy="105391"/>
                <a:chOff x="0" y="0"/>
                <a:chExt cx="167845" cy="105389"/>
              </a:xfrm>
            </p:grpSpPr>
            <p:sp>
              <p:nvSpPr>
                <p:cNvPr id="3341" name="Shape 3341"/>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42" name="Shape 3342"/>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346" name="Group 3346"/>
              <p:cNvGrpSpPr/>
              <p:nvPr/>
            </p:nvGrpSpPr>
            <p:grpSpPr>
              <a:xfrm>
                <a:off x="1455420" y="262421"/>
                <a:ext cx="167846" cy="105391"/>
                <a:chOff x="0" y="0"/>
                <a:chExt cx="167845" cy="105389"/>
              </a:xfrm>
            </p:grpSpPr>
            <p:sp>
              <p:nvSpPr>
                <p:cNvPr id="3344" name="Shape 3344"/>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45" name="Shape 3345"/>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349" name="Group 3349"/>
              <p:cNvGrpSpPr/>
              <p:nvPr/>
            </p:nvGrpSpPr>
            <p:grpSpPr>
              <a:xfrm>
                <a:off x="551810" y="263450"/>
                <a:ext cx="167845" cy="105390"/>
                <a:chOff x="0" y="0"/>
                <a:chExt cx="167844" cy="105388"/>
              </a:xfrm>
            </p:grpSpPr>
            <p:sp>
              <p:nvSpPr>
                <p:cNvPr id="3347" name="Shape 3347"/>
                <p:cNvSpPr/>
                <p:nvPr/>
              </p:nvSpPr>
              <p:spPr>
                <a:xfrm>
                  <a:off x="74065"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48" name="Shape 3348"/>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379" name="Group 3379"/>
            <p:cNvGrpSpPr/>
            <p:nvPr/>
          </p:nvGrpSpPr>
          <p:grpSpPr>
            <a:xfrm>
              <a:off x="9105900" y="108373"/>
              <a:ext cx="2019984" cy="482745"/>
              <a:chOff x="0" y="0"/>
              <a:chExt cx="2019983" cy="482743"/>
            </a:xfrm>
          </p:grpSpPr>
          <p:pic>
            <p:nvPicPr>
              <p:cNvPr id="3351" name="image5.png"/>
              <p:cNvPicPr/>
              <p:nvPr/>
            </p:nvPicPr>
            <p:blipFill>
              <a:blip r:embed="rId4">
                <a:extLst/>
              </a:blip>
              <a:stretch>
                <a:fillRect/>
              </a:stretch>
            </p:blipFill>
            <p:spPr>
              <a:xfrm>
                <a:off x="895805" y="87911"/>
                <a:ext cx="165560" cy="161695"/>
              </a:xfrm>
              <a:prstGeom prst="rect">
                <a:avLst/>
              </a:prstGeom>
              <a:ln w="12700" cap="flat">
                <a:noFill/>
                <a:round/>
              </a:ln>
              <a:effectLst/>
            </p:spPr>
          </p:pic>
          <p:sp>
            <p:nvSpPr>
              <p:cNvPr id="3352" name="Shape 3352"/>
              <p:cNvSpPr/>
              <p:nvPr/>
            </p:nvSpPr>
            <p:spPr>
              <a:xfrm rot="10800000">
                <a:off x="893808" y="4726"/>
                <a:ext cx="74439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353" name="image6.png"/>
              <p:cNvPicPr/>
              <p:nvPr/>
            </p:nvPicPr>
            <p:blipFill>
              <a:blip r:embed="rId5">
                <a:extLst/>
              </a:blip>
              <a:stretch>
                <a:fillRect/>
              </a:stretch>
            </p:blipFill>
            <p:spPr>
              <a:xfrm>
                <a:off x="421555" y="113167"/>
                <a:ext cx="158497" cy="118873"/>
              </a:xfrm>
              <a:prstGeom prst="rect">
                <a:avLst/>
              </a:prstGeom>
              <a:ln w="12700" cap="flat">
                <a:noFill/>
                <a:round/>
              </a:ln>
              <a:effectLst/>
            </p:spPr>
          </p:pic>
          <p:pic>
            <p:nvPicPr>
              <p:cNvPr id="3354" name="image7.png"/>
              <p:cNvPicPr/>
              <p:nvPr/>
            </p:nvPicPr>
            <p:blipFill>
              <a:blip r:embed="rId6">
                <a:extLst/>
              </a:blip>
              <a:srcRect l="8279" r="11274"/>
              <a:stretch>
                <a:fillRect/>
              </a:stretch>
            </p:blipFill>
            <p:spPr>
              <a:xfrm>
                <a:off x="658268" y="91520"/>
                <a:ext cx="167278" cy="156008"/>
              </a:xfrm>
              <a:prstGeom prst="rect">
                <a:avLst/>
              </a:prstGeom>
              <a:ln w="12700" cap="flat">
                <a:noFill/>
                <a:round/>
              </a:ln>
              <a:effectLst/>
            </p:spPr>
          </p:pic>
          <p:pic>
            <p:nvPicPr>
              <p:cNvPr id="3355" name="image8.png"/>
              <p:cNvPicPr/>
              <p:nvPr/>
            </p:nvPicPr>
            <p:blipFill>
              <a:blip r:embed="rId7">
                <a:extLst/>
              </a:blip>
              <a:srcRect b="10627"/>
              <a:stretch>
                <a:fillRect/>
              </a:stretch>
            </p:blipFill>
            <p:spPr>
              <a:xfrm>
                <a:off x="1150330" y="109846"/>
                <a:ext cx="170491" cy="122194"/>
              </a:xfrm>
              <a:prstGeom prst="rect">
                <a:avLst/>
              </a:prstGeom>
              <a:ln w="12700" cap="flat">
                <a:noFill/>
                <a:round/>
              </a:ln>
              <a:effectLst/>
            </p:spPr>
          </p:pic>
          <p:pic>
            <p:nvPicPr>
              <p:cNvPr id="3356" name="image9.png"/>
              <p:cNvPicPr/>
              <p:nvPr/>
            </p:nvPicPr>
            <p:blipFill>
              <a:blip r:embed="rId8">
                <a:extLst/>
              </a:blip>
              <a:srcRect l="11563" r="6087"/>
              <a:stretch>
                <a:fillRect/>
              </a:stretch>
            </p:blipFill>
            <p:spPr>
              <a:xfrm>
                <a:off x="1397696" y="97816"/>
                <a:ext cx="183140" cy="138991"/>
              </a:xfrm>
              <a:prstGeom prst="rect">
                <a:avLst/>
              </a:prstGeom>
              <a:ln w="12700" cap="flat">
                <a:noFill/>
                <a:round/>
              </a:ln>
              <a:effectLst/>
            </p:spPr>
          </p:pic>
          <p:pic>
            <p:nvPicPr>
              <p:cNvPr id="3357" name="image10.jpg"/>
              <p:cNvPicPr/>
              <p:nvPr/>
            </p:nvPicPr>
            <p:blipFill>
              <a:blip r:embed="rId9">
                <a:extLst/>
              </a:blip>
              <a:srcRect t="14676"/>
              <a:stretch>
                <a:fillRect/>
              </a:stretch>
            </p:blipFill>
            <p:spPr>
              <a:xfrm>
                <a:off x="1642312" y="126650"/>
                <a:ext cx="223060" cy="115475"/>
              </a:xfrm>
              <a:prstGeom prst="rect">
                <a:avLst/>
              </a:prstGeom>
              <a:ln w="12700" cap="flat">
                <a:noFill/>
                <a:round/>
              </a:ln>
              <a:effectLst/>
            </p:spPr>
          </p:pic>
          <p:sp>
            <p:nvSpPr>
              <p:cNvPr id="3358" name="Shape 3358"/>
              <p:cNvSpPr/>
              <p:nvPr/>
            </p:nvSpPr>
            <p:spPr>
              <a:xfrm rot="10800000">
                <a:off x="368860" y="4212"/>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359" name="image11.png"/>
              <p:cNvPicPr/>
              <p:nvPr/>
            </p:nvPicPr>
            <p:blipFill>
              <a:blip r:embed="rId10">
                <a:extLst/>
              </a:blip>
              <a:stretch>
                <a:fillRect/>
              </a:stretch>
            </p:blipFill>
            <p:spPr>
              <a:xfrm>
                <a:off x="225611" y="109085"/>
                <a:ext cx="143251" cy="139927"/>
              </a:xfrm>
              <a:prstGeom prst="rect">
                <a:avLst/>
              </a:prstGeom>
              <a:ln w="12700" cap="flat">
                <a:noFill/>
                <a:round/>
              </a:ln>
              <a:effectLst/>
            </p:spPr>
          </p:pic>
          <p:grpSp>
            <p:nvGrpSpPr>
              <p:cNvPr id="3363" name="Group 3363"/>
              <p:cNvGrpSpPr/>
              <p:nvPr/>
            </p:nvGrpSpPr>
            <p:grpSpPr>
              <a:xfrm>
                <a:off x="0" y="22292"/>
                <a:ext cx="344402" cy="460452"/>
                <a:chOff x="0" y="0"/>
                <a:chExt cx="344401" cy="460451"/>
              </a:xfrm>
            </p:grpSpPr>
            <p:sp>
              <p:nvSpPr>
                <p:cNvPr id="3360" name="Shape 3360"/>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61" name="Shape 3361"/>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62" name="Shape 3362"/>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367" name="Group 3367"/>
              <p:cNvGrpSpPr/>
              <p:nvPr/>
            </p:nvGrpSpPr>
            <p:grpSpPr>
              <a:xfrm rot="10800000">
                <a:off x="1675582" y="0"/>
                <a:ext cx="344402" cy="464788"/>
                <a:chOff x="0" y="0"/>
                <a:chExt cx="344401" cy="464787"/>
              </a:xfrm>
            </p:grpSpPr>
            <p:sp>
              <p:nvSpPr>
                <p:cNvPr id="3364" name="Shape 3364"/>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65" name="Shape 3365"/>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366" name="Shape 3366"/>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368" name="Shape 3368"/>
              <p:cNvSpPr/>
              <p:nvPr/>
            </p:nvSpPr>
            <p:spPr>
              <a:xfrm>
                <a:off x="403991" y="397666"/>
                <a:ext cx="737723"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69" name="Shape 3369"/>
              <p:cNvSpPr/>
              <p:nvPr/>
            </p:nvSpPr>
            <p:spPr>
              <a:xfrm>
                <a:off x="1519153" y="397666"/>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372" name="Group 3372"/>
              <p:cNvGrpSpPr/>
              <p:nvPr/>
            </p:nvGrpSpPr>
            <p:grpSpPr>
              <a:xfrm>
                <a:off x="997039" y="260344"/>
                <a:ext cx="167847" cy="105391"/>
                <a:chOff x="0" y="0"/>
                <a:chExt cx="167845" cy="105390"/>
              </a:xfrm>
            </p:grpSpPr>
            <p:sp>
              <p:nvSpPr>
                <p:cNvPr id="3370" name="Shape 3370"/>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71" name="Shape 3371"/>
                <p:cNvSpPr/>
                <p:nvPr/>
              </p:nvSpPr>
              <p:spPr>
                <a:xfrm rot="10800000">
                  <a:off x="0" y="1"/>
                  <a:ext cx="93779" cy="10539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375" name="Group 3375"/>
              <p:cNvGrpSpPr/>
              <p:nvPr/>
            </p:nvGrpSpPr>
            <p:grpSpPr>
              <a:xfrm>
                <a:off x="1453726" y="262420"/>
                <a:ext cx="167846" cy="105391"/>
                <a:chOff x="0" y="0"/>
                <a:chExt cx="167844" cy="105390"/>
              </a:xfrm>
            </p:grpSpPr>
            <p:sp>
              <p:nvSpPr>
                <p:cNvPr id="3373" name="Shape 3373"/>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74" name="Shape 3374"/>
                <p:cNvSpPr/>
                <p:nvPr/>
              </p:nvSpPr>
              <p:spPr>
                <a:xfrm rot="10800000">
                  <a:off x="0" y="1"/>
                  <a:ext cx="93779" cy="10539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378" name="Group 3378"/>
              <p:cNvGrpSpPr/>
              <p:nvPr/>
            </p:nvGrpSpPr>
            <p:grpSpPr>
              <a:xfrm>
                <a:off x="550117" y="263451"/>
                <a:ext cx="167846" cy="105389"/>
                <a:chOff x="0" y="0"/>
                <a:chExt cx="167845" cy="105388"/>
              </a:xfrm>
            </p:grpSpPr>
            <p:sp>
              <p:nvSpPr>
                <p:cNvPr id="3376" name="Shape 3376"/>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377" name="Shape 3377"/>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382" name="Group 3382"/>
            <p:cNvGrpSpPr/>
            <p:nvPr/>
          </p:nvGrpSpPr>
          <p:grpSpPr>
            <a:xfrm>
              <a:off x="863600" y="536390"/>
              <a:ext cx="222061" cy="876301"/>
              <a:chOff x="0" y="0"/>
              <a:chExt cx="222060" cy="876300"/>
            </a:xfrm>
          </p:grpSpPr>
          <p:sp>
            <p:nvSpPr>
              <p:cNvPr id="3380" name="Shape 3380"/>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381" name="Shape 3381"/>
              <p:cNvSpPr/>
              <p:nvPr/>
            </p:nvSpPr>
            <p:spPr>
              <a:xfrm>
                <a:off x="0" y="546100"/>
                <a:ext cx="222061" cy="330200"/>
              </a:xfrm>
              <a:prstGeom prst="roundRect">
                <a:avLst>
                  <a:gd name="adj" fmla="val 11719"/>
                </a:avLst>
              </a:prstGeom>
              <a:gradFill flip="none" rotWithShape="1">
                <a:gsLst>
                  <a:gs pos="0">
                    <a:srgbClr val="3B73A8"/>
                  </a:gs>
                  <a:gs pos="80000">
                    <a:srgbClr val="4B90D1"/>
                  </a:gs>
                  <a:gs pos="100000">
                    <a:srgbClr val="4890D4"/>
                  </a:gs>
                </a:gsLst>
                <a:lin ang="16200000" scaled="0"/>
              </a:gra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385" name="Group 3385"/>
            <p:cNvGrpSpPr/>
            <p:nvPr/>
          </p:nvGrpSpPr>
          <p:grpSpPr>
            <a:xfrm>
              <a:off x="2603500" y="1514290"/>
              <a:ext cx="222061" cy="863601"/>
              <a:chOff x="0" y="0"/>
              <a:chExt cx="222060" cy="863600"/>
            </a:xfrm>
          </p:grpSpPr>
          <p:sp>
            <p:nvSpPr>
              <p:cNvPr id="3383" name="Shape 3383"/>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384" name="Shape 3384"/>
              <p:cNvSpPr/>
              <p:nvPr/>
            </p:nvSpPr>
            <p:spPr>
              <a:xfrm>
                <a:off x="0" y="533400"/>
                <a:ext cx="222061" cy="330200"/>
              </a:xfrm>
              <a:prstGeom prst="roundRect">
                <a:avLst>
                  <a:gd name="adj" fmla="val 11719"/>
                </a:avLst>
              </a:prstGeom>
              <a:solidFill>
                <a:srgbClr val="FFFB00"/>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388" name="Group 3388"/>
            <p:cNvGrpSpPr/>
            <p:nvPr/>
          </p:nvGrpSpPr>
          <p:grpSpPr>
            <a:xfrm>
              <a:off x="10083800" y="536390"/>
              <a:ext cx="222061" cy="876301"/>
              <a:chOff x="0" y="0"/>
              <a:chExt cx="222060" cy="876300"/>
            </a:xfrm>
          </p:grpSpPr>
          <p:sp>
            <p:nvSpPr>
              <p:cNvPr id="3386" name="Shape 3386"/>
              <p:cNvSpPr/>
              <p:nvPr/>
            </p:nvSpPr>
            <p:spPr>
              <a:xfrm flipH="1">
                <a:off x="1015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387" name="Shape 3387"/>
              <p:cNvSpPr/>
              <p:nvPr/>
            </p:nvSpPr>
            <p:spPr>
              <a:xfrm>
                <a:off x="0" y="546100"/>
                <a:ext cx="222061" cy="330200"/>
              </a:xfrm>
              <a:prstGeom prst="roundRect">
                <a:avLst>
                  <a:gd name="adj" fmla="val 11719"/>
                </a:avLst>
              </a:prstGeom>
              <a:solidFill>
                <a:srgbClr val="A74B44"/>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391" name="Group 3391"/>
            <p:cNvGrpSpPr/>
            <p:nvPr/>
          </p:nvGrpSpPr>
          <p:grpSpPr>
            <a:xfrm>
              <a:off x="4013200" y="536390"/>
              <a:ext cx="222061" cy="876301"/>
              <a:chOff x="0" y="0"/>
              <a:chExt cx="222060" cy="876300"/>
            </a:xfrm>
          </p:grpSpPr>
          <p:sp>
            <p:nvSpPr>
              <p:cNvPr id="3389" name="Shape 3389"/>
              <p:cNvSpPr/>
              <p:nvPr/>
            </p:nvSpPr>
            <p:spPr>
              <a:xfrm flipH="1">
                <a:off x="1015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390" name="Shape 3390"/>
              <p:cNvSpPr/>
              <p:nvPr/>
            </p:nvSpPr>
            <p:spPr>
              <a:xfrm>
                <a:off x="0" y="546100"/>
                <a:ext cx="222061" cy="330200"/>
              </a:xfrm>
              <a:prstGeom prst="roundRect">
                <a:avLst>
                  <a:gd name="adj" fmla="val 11719"/>
                </a:avLst>
              </a:prstGeom>
              <a:solidFill>
                <a:srgbClr val="CD665F"/>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394" name="Group 3394"/>
            <p:cNvGrpSpPr/>
            <p:nvPr/>
          </p:nvGrpSpPr>
          <p:grpSpPr>
            <a:xfrm>
              <a:off x="7150100" y="536390"/>
              <a:ext cx="222061" cy="876301"/>
              <a:chOff x="0" y="0"/>
              <a:chExt cx="222060" cy="876300"/>
            </a:xfrm>
          </p:grpSpPr>
          <p:sp>
            <p:nvSpPr>
              <p:cNvPr id="3392" name="Shape 3392"/>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393" name="Shape 3393"/>
              <p:cNvSpPr/>
              <p:nvPr/>
            </p:nvSpPr>
            <p:spPr>
              <a:xfrm>
                <a:off x="0" y="546100"/>
                <a:ext cx="222061" cy="330200"/>
              </a:xfrm>
              <a:prstGeom prst="roundRect">
                <a:avLst>
                  <a:gd name="adj" fmla="val 11719"/>
                </a:avLst>
              </a:prstGeom>
              <a:solidFill>
                <a:srgbClr val="FCCBA1"/>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397" name="Group 3397"/>
            <p:cNvGrpSpPr/>
            <p:nvPr/>
          </p:nvGrpSpPr>
          <p:grpSpPr>
            <a:xfrm>
              <a:off x="5638800" y="1615890"/>
              <a:ext cx="222061" cy="876301"/>
              <a:chOff x="0" y="0"/>
              <a:chExt cx="222060" cy="876300"/>
            </a:xfrm>
          </p:grpSpPr>
          <p:sp>
            <p:nvSpPr>
              <p:cNvPr id="3395" name="Shape 3395"/>
              <p:cNvSpPr/>
              <p:nvPr/>
            </p:nvSpPr>
            <p:spPr>
              <a:xfrm flipH="1">
                <a:off x="1015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396" name="Shape 3396"/>
              <p:cNvSpPr/>
              <p:nvPr/>
            </p:nvSpPr>
            <p:spPr>
              <a:xfrm>
                <a:off x="0" y="546100"/>
                <a:ext cx="222061" cy="330200"/>
              </a:xfrm>
              <a:prstGeom prst="roundRect">
                <a:avLst>
                  <a:gd name="adj" fmla="val 11719"/>
                </a:avLst>
              </a:prstGeom>
              <a:solidFill>
                <a:srgbClr val="FF2600"/>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400" name="Group 3400"/>
            <p:cNvGrpSpPr/>
            <p:nvPr/>
          </p:nvGrpSpPr>
          <p:grpSpPr>
            <a:xfrm>
              <a:off x="8991600" y="1615890"/>
              <a:ext cx="222061" cy="876301"/>
              <a:chOff x="0" y="0"/>
              <a:chExt cx="222060" cy="876300"/>
            </a:xfrm>
          </p:grpSpPr>
          <p:sp>
            <p:nvSpPr>
              <p:cNvPr id="3398" name="Shape 3398"/>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399" name="Shape 3399"/>
              <p:cNvSpPr/>
              <p:nvPr/>
            </p:nvSpPr>
            <p:spPr>
              <a:xfrm>
                <a:off x="0" y="546100"/>
                <a:ext cx="222061" cy="330200"/>
              </a:xfrm>
              <a:prstGeom prst="roundRect">
                <a:avLst>
                  <a:gd name="adj" fmla="val 11719"/>
                </a:avLst>
              </a:prstGeom>
              <a:solidFill>
                <a:srgbClr val="7B1979"/>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spTree>
  </p:cSld>
  <p:clrMapOvr>
    <a:masterClrMapping/>
  </p:clrMapOvr>
  <p:transition xmlns:p14="http://schemas.microsoft.com/office/powerpoint/2010/mai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7" name="Group 3407"/>
          <p:cNvGrpSpPr/>
          <p:nvPr/>
        </p:nvGrpSpPr>
        <p:grpSpPr>
          <a:xfrm>
            <a:off x="8341437" y="274328"/>
            <a:ext cx="3928498" cy="2605596"/>
            <a:chOff x="0" y="0"/>
            <a:chExt cx="3928496" cy="2605595"/>
          </a:xfrm>
        </p:grpSpPr>
        <p:sp>
          <p:nvSpPr>
            <p:cNvPr id="3405" name="Shape 3405"/>
            <p:cNvSpPr/>
            <p:nvPr/>
          </p:nvSpPr>
          <p:spPr>
            <a:xfrm>
              <a:off x="0" y="-1"/>
              <a:ext cx="3928497" cy="2605597"/>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3"/>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06" name="Shape 3406"/>
            <p:cNvSpPr/>
            <p:nvPr/>
          </p:nvSpPr>
          <p:spPr>
            <a:xfrm>
              <a:off x="199465" y="132685"/>
              <a:ext cx="3599831" cy="2215470"/>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410" name="Group 3410"/>
          <p:cNvGrpSpPr/>
          <p:nvPr/>
        </p:nvGrpSpPr>
        <p:grpSpPr>
          <a:xfrm rot="10800000">
            <a:off x="323201" y="382909"/>
            <a:ext cx="4015115" cy="2672465"/>
            <a:chOff x="0" y="0"/>
            <a:chExt cx="4015113" cy="2672463"/>
          </a:xfrm>
        </p:grpSpPr>
        <p:sp>
          <p:nvSpPr>
            <p:cNvPr id="3408" name="Shape 3408"/>
            <p:cNvSpPr/>
            <p:nvPr/>
          </p:nvSpPr>
          <p:spPr>
            <a:xfrm>
              <a:off x="-1" y="-1"/>
              <a:ext cx="4015115" cy="2672465"/>
            </a:xfrm>
            <a:custGeom>
              <a:avLst/>
              <a:gdLst/>
              <a:ahLst/>
              <a:cxnLst>
                <a:cxn ang="0">
                  <a:pos x="wd2" y="hd2"/>
                </a:cxn>
                <a:cxn ang="5400000">
                  <a:pos x="wd2" y="hd2"/>
                </a:cxn>
                <a:cxn ang="10800000">
                  <a:pos x="wd2" y="hd2"/>
                </a:cxn>
                <a:cxn ang="16200000">
                  <a:pos x="wd2" y="hd2"/>
                </a:cxn>
              </a:cxnLst>
              <a:rect l="0" t="0" r="r" b="b"/>
              <a:pathLst>
                <a:path w="20879" h="20683" extrusionOk="0">
                  <a:moveTo>
                    <a:pt x="1901" y="6809"/>
                  </a:moveTo>
                  <a:cubicBezTo>
                    <a:pt x="1658" y="4403"/>
                    <a:pt x="2907" y="2186"/>
                    <a:pt x="4691" y="1859"/>
                  </a:cubicBezTo>
                  <a:cubicBezTo>
                    <a:pt x="5414" y="1726"/>
                    <a:pt x="6149" y="1925"/>
                    <a:pt x="6778" y="2422"/>
                  </a:cubicBezTo>
                  <a:cubicBezTo>
                    <a:pt x="7445" y="726"/>
                    <a:pt x="9003" y="81"/>
                    <a:pt x="10259" y="982"/>
                  </a:cubicBezTo>
                  <a:cubicBezTo>
                    <a:pt x="10478" y="1140"/>
                    <a:pt x="10680" y="1340"/>
                    <a:pt x="10857" y="1575"/>
                  </a:cubicBezTo>
                  <a:cubicBezTo>
                    <a:pt x="11377" y="169"/>
                    <a:pt x="12642" y="-402"/>
                    <a:pt x="13683" y="299"/>
                  </a:cubicBezTo>
                  <a:cubicBezTo>
                    <a:pt x="13971" y="493"/>
                    <a:pt x="14222" y="774"/>
                    <a:pt x="14418" y="1120"/>
                  </a:cubicBezTo>
                  <a:cubicBezTo>
                    <a:pt x="15255" y="-210"/>
                    <a:pt x="16734" y="-374"/>
                    <a:pt x="17722" y="753"/>
                  </a:cubicBezTo>
                  <a:cubicBezTo>
                    <a:pt x="18137" y="1227"/>
                    <a:pt x="18417" y="1880"/>
                    <a:pt x="18513" y="2601"/>
                  </a:cubicBezTo>
                  <a:cubicBezTo>
                    <a:pt x="19885" y="3106"/>
                    <a:pt x="20694" y="5019"/>
                    <a:pt x="20321" y="6874"/>
                  </a:cubicBezTo>
                  <a:cubicBezTo>
                    <a:pt x="20289" y="7030"/>
                    <a:pt x="20250" y="7182"/>
                    <a:pt x="20203" y="7331"/>
                  </a:cubicBezTo>
                  <a:cubicBezTo>
                    <a:pt x="21303" y="9264"/>
                    <a:pt x="21034" y="12033"/>
                    <a:pt x="19601" y="13518"/>
                  </a:cubicBezTo>
                  <a:cubicBezTo>
                    <a:pt x="19155" y="13980"/>
                    <a:pt x="18629" y="14279"/>
                    <a:pt x="18072" y="14386"/>
                  </a:cubicBezTo>
                  <a:cubicBezTo>
                    <a:pt x="18060" y="16465"/>
                    <a:pt x="16800" y="18137"/>
                    <a:pt x="15258" y="18121"/>
                  </a:cubicBezTo>
                  <a:cubicBezTo>
                    <a:pt x="14743" y="18115"/>
                    <a:pt x="14238" y="17917"/>
                    <a:pt x="13801" y="17550"/>
                  </a:cubicBezTo>
                  <a:cubicBezTo>
                    <a:pt x="13280" y="19881"/>
                    <a:pt x="11460" y="21198"/>
                    <a:pt x="9738" y="20492"/>
                  </a:cubicBezTo>
                  <a:cubicBezTo>
                    <a:pt x="9016" y="20196"/>
                    <a:pt x="8392" y="19571"/>
                    <a:pt x="7973" y="18722"/>
                  </a:cubicBezTo>
                  <a:cubicBezTo>
                    <a:pt x="6209" y="20158"/>
                    <a:pt x="3920" y="19386"/>
                    <a:pt x="2859" y="16998"/>
                  </a:cubicBezTo>
                  <a:cubicBezTo>
                    <a:pt x="2846" y="16968"/>
                    <a:pt x="2833" y="16937"/>
                    <a:pt x="2820" y="16907"/>
                  </a:cubicBezTo>
                  <a:cubicBezTo>
                    <a:pt x="1666" y="17089"/>
                    <a:pt x="620" y="15978"/>
                    <a:pt x="485" y="14424"/>
                  </a:cubicBezTo>
                  <a:cubicBezTo>
                    <a:pt x="412" y="13596"/>
                    <a:pt x="615" y="12767"/>
                    <a:pt x="1038" y="12159"/>
                  </a:cubicBezTo>
                  <a:cubicBezTo>
                    <a:pt x="39" y="11365"/>
                    <a:pt x="-297" y="9622"/>
                    <a:pt x="288" y="8266"/>
                  </a:cubicBezTo>
                  <a:cubicBezTo>
                    <a:pt x="626" y="7484"/>
                    <a:pt x="1218" y="6967"/>
                    <a:pt x="1883" y="6874"/>
                  </a:cubicBezTo>
                  <a:close/>
                </a:path>
              </a:pathLst>
            </a:custGeom>
            <a:solidFill>
              <a:srgbClr val="FFFFFF"/>
            </a:solid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09" name="Shape 3409"/>
            <p:cNvSpPr/>
            <p:nvPr/>
          </p:nvSpPr>
          <p:spPr>
            <a:xfrm>
              <a:off x="203862" y="136090"/>
              <a:ext cx="3679201" cy="2272326"/>
            </a:xfrm>
            <a:custGeom>
              <a:avLst/>
              <a:gdLst/>
              <a:ahLst/>
              <a:cxnLst>
                <a:cxn ang="0">
                  <a:pos x="wd2" y="hd2"/>
                </a:cxn>
                <a:cxn ang="5400000">
                  <a:pos x="wd2" y="hd2"/>
                </a:cxn>
                <a:cxn ang="10800000">
                  <a:pos x="wd2" y="hd2"/>
                </a:cxn>
                <a:cxn ang="16200000">
                  <a:pos x="wd2" y="hd2"/>
                </a:cxn>
              </a:cxnLst>
              <a:rect l="0" t="0" r="r" b="b"/>
              <a:pathLst>
                <a:path w="21600" h="21600" extrusionOk="0">
                  <a:moveTo>
                    <a:pt x="1380" y="14010"/>
                  </a:moveTo>
                  <a:cubicBezTo>
                    <a:pt x="899" y="14066"/>
                    <a:pt x="417" y="13902"/>
                    <a:pt x="0" y="13542"/>
                  </a:cubicBezTo>
                  <a:moveTo>
                    <a:pt x="2598" y="19137"/>
                  </a:moveTo>
                  <a:cubicBezTo>
                    <a:pt x="2405" y="19250"/>
                    <a:pt x="2202" y="19325"/>
                    <a:pt x="1994" y="19361"/>
                  </a:cubicBezTo>
                  <a:moveTo>
                    <a:pt x="7802" y="21600"/>
                  </a:moveTo>
                  <a:cubicBezTo>
                    <a:pt x="7657" y="21279"/>
                    <a:pt x="7535" y="20936"/>
                    <a:pt x="7438" y="20577"/>
                  </a:cubicBezTo>
                  <a:moveTo>
                    <a:pt x="14532" y="19050"/>
                  </a:moveTo>
                  <a:cubicBezTo>
                    <a:pt x="14510" y="19430"/>
                    <a:pt x="14462" y="19806"/>
                    <a:pt x="14386" y="20172"/>
                  </a:cubicBezTo>
                  <a:moveTo>
                    <a:pt x="17421" y="12116"/>
                  </a:moveTo>
                  <a:cubicBezTo>
                    <a:pt x="18513" y="12896"/>
                    <a:pt x="19202" y="14528"/>
                    <a:pt x="19193" y="16310"/>
                  </a:cubicBezTo>
                  <a:moveTo>
                    <a:pt x="21600" y="7649"/>
                  </a:moveTo>
                  <a:cubicBezTo>
                    <a:pt x="21423" y="8256"/>
                    <a:pt x="21153" y="8794"/>
                    <a:pt x="20811" y="9222"/>
                  </a:cubicBezTo>
                  <a:moveTo>
                    <a:pt x="19707" y="1814"/>
                  </a:moveTo>
                  <a:cubicBezTo>
                    <a:pt x="19737" y="2059"/>
                    <a:pt x="19751" y="2307"/>
                    <a:pt x="19749" y="2556"/>
                  </a:cubicBezTo>
                  <a:moveTo>
                    <a:pt x="14668" y="947"/>
                  </a:moveTo>
                  <a:cubicBezTo>
                    <a:pt x="14771" y="605"/>
                    <a:pt x="14907" y="286"/>
                    <a:pt x="15073" y="0"/>
                  </a:cubicBezTo>
                  <a:moveTo>
                    <a:pt x="10888" y="1399"/>
                  </a:moveTo>
                  <a:cubicBezTo>
                    <a:pt x="10930" y="1115"/>
                    <a:pt x="10996" y="841"/>
                    <a:pt x="11084" y="582"/>
                  </a:cubicBezTo>
                  <a:moveTo>
                    <a:pt x="6452" y="1676"/>
                  </a:moveTo>
                  <a:cubicBezTo>
                    <a:pt x="6709" y="1897"/>
                    <a:pt x="6947" y="2163"/>
                    <a:pt x="7160" y="2469"/>
                  </a:cubicBezTo>
                  <a:moveTo>
                    <a:pt x="1072" y="7905"/>
                  </a:moveTo>
                  <a:cubicBezTo>
                    <a:pt x="1016" y="7632"/>
                    <a:pt x="974" y="7353"/>
                    <a:pt x="948" y="7071"/>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411" name="Shape 3411"/>
          <p:cNvSpPr/>
          <p:nvPr/>
        </p:nvSpPr>
        <p:spPr>
          <a:xfrm>
            <a:off x="2460299" y="752263"/>
            <a:ext cx="837321"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Data</a:t>
            </a:r>
          </a:p>
        </p:txBody>
      </p:sp>
      <p:sp>
        <p:nvSpPr>
          <p:cNvPr id="3412" name="Shape 3412"/>
          <p:cNvSpPr/>
          <p:nvPr/>
        </p:nvSpPr>
        <p:spPr>
          <a:xfrm>
            <a:off x="5176392" y="1625600"/>
            <a:ext cx="2059757" cy="5461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Repositories</a:t>
            </a:r>
          </a:p>
        </p:txBody>
      </p:sp>
      <p:sp>
        <p:nvSpPr>
          <p:cNvPr id="3413" name="Shape 3413"/>
          <p:cNvSpPr/>
          <p:nvPr/>
        </p:nvSpPr>
        <p:spPr>
          <a:xfrm>
            <a:off x="8991600" y="752263"/>
            <a:ext cx="1268549" cy="5461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30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3000" b="1">
                <a:solidFill>
                  <a:srgbClr val="1D4871"/>
                </a:solidFill>
                <a:uFill>
                  <a:solidFill>
                    <a:srgbClr val="1D4871"/>
                  </a:solidFill>
                </a:uFill>
              </a:rPr>
              <a:t>Models</a:t>
            </a:r>
          </a:p>
        </p:txBody>
      </p:sp>
      <p:grpSp>
        <p:nvGrpSpPr>
          <p:cNvPr id="3418" name="Group 3418"/>
          <p:cNvGrpSpPr/>
          <p:nvPr/>
        </p:nvGrpSpPr>
        <p:grpSpPr>
          <a:xfrm>
            <a:off x="1514968" y="1447800"/>
            <a:ext cx="1295965" cy="1268872"/>
            <a:chOff x="0" y="0"/>
            <a:chExt cx="1295963" cy="1268871"/>
          </a:xfrm>
        </p:grpSpPr>
        <p:sp>
          <p:nvSpPr>
            <p:cNvPr id="3414" name="Shape 3414"/>
            <p:cNvSpPr/>
            <p:nvPr/>
          </p:nvSpPr>
          <p:spPr>
            <a:xfrm>
              <a:off x="0" y="0"/>
              <a:ext cx="1295964" cy="1268872"/>
            </a:xfrm>
            <a:custGeom>
              <a:avLst/>
              <a:gdLst/>
              <a:ahLst/>
              <a:cxnLst>
                <a:cxn ang="0">
                  <a:pos x="wd2" y="hd2"/>
                </a:cxn>
                <a:cxn ang="5400000">
                  <a:pos x="wd2" y="hd2"/>
                </a:cxn>
                <a:cxn ang="10800000">
                  <a:pos x="wd2" y="hd2"/>
                </a:cxn>
                <a:cxn ang="16200000">
                  <a:pos x="wd2" y="hd2"/>
                </a:cxn>
              </a:cxnLst>
              <a:rect l="0" t="0" r="r" b="b"/>
              <a:pathLst>
                <a:path w="21600" h="21600" extrusionOk="0">
                  <a:moveTo>
                    <a:pt x="21487" y="14528"/>
                  </a:moveTo>
                  <a:lnTo>
                    <a:pt x="21468" y="14528"/>
                  </a:lnTo>
                  <a:lnTo>
                    <a:pt x="21468" y="14509"/>
                  </a:lnTo>
                  <a:lnTo>
                    <a:pt x="21393" y="14355"/>
                  </a:lnTo>
                  <a:lnTo>
                    <a:pt x="21186" y="14048"/>
                  </a:lnTo>
                  <a:lnTo>
                    <a:pt x="20922" y="13606"/>
                  </a:lnTo>
                  <a:lnTo>
                    <a:pt x="20602" y="13029"/>
                  </a:lnTo>
                  <a:lnTo>
                    <a:pt x="20206" y="12376"/>
                  </a:lnTo>
                  <a:lnTo>
                    <a:pt x="19773" y="11646"/>
                  </a:lnTo>
                  <a:lnTo>
                    <a:pt x="19321" y="10877"/>
                  </a:lnTo>
                  <a:lnTo>
                    <a:pt x="18869" y="10070"/>
                  </a:lnTo>
                  <a:lnTo>
                    <a:pt x="18380" y="9282"/>
                  </a:lnTo>
                  <a:lnTo>
                    <a:pt x="17928" y="8513"/>
                  </a:lnTo>
                  <a:lnTo>
                    <a:pt x="17495" y="7783"/>
                  </a:lnTo>
                  <a:lnTo>
                    <a:pt x="17080" y="7091"/>
                  </a:lnTo>
                  <a:lnTo>
                    <a:pt x="16741" y="6515"/>
                  </a:lnTo>
                  <a:lnTo>
                    <a:pt x="16459" y="6015"/>
                  </a:lnTo>
                  <a:lnTo>
                    <a:pt x="16233" y="5688"/>
                  </a:lnTo>
                  <a:lnTo>
                    <a:pt x="16139" y="5496"/>
                  </a:lnTo>
                  <a:lnTo>
                    <a:pt x="15969" y="5285"/>
                  </a:lnTo>
                  <a:lnTo>
                    <a:pt x="15800" y="5169"/>
                  </a:lnTo>
                  <a:lnTo>
                    <a:pt x="15630" y="5073"/>
                  </a:lnTo>
                  <a:lnTo>
                    <a:pt x="15461" y="4996"/>
                  </a:lnTo>
                  <a:lnTo>
                    <a:pt x="15291" y="4977"/>
                  </a:lnTo>
                  <a:lnTo>
                    <a:pt x="15141" y="4996"/>
                  </a:lnTo>
                  <a:lnTo>
                    <a:pt x="14971" y="5035"/>
                  </a:lnTo>
                  <a:lnTo>
                    <a:pt x="14877" y="5073"/>
                  </a:lnTo>
                  <a:lnTo>
                    <a:pt x="14858" y="5073"/>
                  </a:lnTo>
                  <a:lnTo>
                    <a:pt x="14858" y="5073"/>
                  </a:lnTo>
                  <a:lnTo>
                    <a:pt x="14331" y="5419"/>
                  </a:lnTo>
                  <a:lnTo>
                    <a:pt x="14331" y="3594"/>
                  </a:lnTo>
                  <a:lnTo>
                    <a:pt x="14331" y="3401"/>
                  </a:lnTo>
                  <a:lnTo>
                    <a:pt x="14180" y="3344"/>
                  </a:lnTo>
                  <a:lnTo>
                    <a:pt x="9811" y="1326"/>
                  </a:lnTo>
                  <a:lnTo>
                    <a:pt x="9811" y="1883"/>
                  </a:lnTo>
                  <a:lnTo>
                    <a:pt x="11525" y="2671"/>
                  </a:lnTo>
                  <a:lnTo>
                    <a:pt x="9887" y="3728"/>
                  </a:lnTo>
                  <a:lnTo>
                    <a:pt x="6648" y="2018"/>
                  </a:lnTo>
                  <a:lnTo>
                    <a:pt x="8079" y="1076"/>
                  </a:lnTo>
                  <a:lnTo>
                    <a:pt x="9811" y="1883"/>
                  </a:lnTo>
                  <a:lnTo>
                    <a:pt x="9811" y="1326"/>
                  </a:lnTo>
                  <a:lnTo>
                    <a:pt x="6987" y="38"/>
                  </a:lnTo>
                  <a:lnTo>
                    <a:pt x="6874" y="0"/>
                  </a:lnTo>
                  <a:lnTo>
                    <a:pt x="6779" y="38"/>
                  </a:lnTo>
                  <a:lnTo>
                    <a:pt x="4312" y="1249"/>
                  </a:lnTo>
                  <a:lnTo>
                    <a:pt x="4802" y="1557"/>
                  </a:lnTo>
                  <a:lnTo>
                    <a:pt x="6874" y="557"/>
                  </a:lnTo>
                  <a:lnTo>
                    <a:pt x="7815" y="980"/>
                  </a:lnTo>
                  <a:lnTo>
                    <a:pt x="6346" y="1922"/>
                  </a:lnTo>
                  <a:lnTo>
                    <a:pt x="6139" y="2037"/>
                  </a:lnTo>
                  <a:lnTo>
                    <a:pt x="6346" y="2152"/>
                  </a:lnTo>
                  <a:lnTo>
                    <a:pt x="9830" y="3978"/>
                  </a:lnTo>
                  <a:lnTo>
                    <a:pt x="9905" y="4016"/>
                  </a:lnTo>
                  <a:lnTo>
                    <a:pt x="9943" y="3978"/>
                  </a:lnTo>
                  <a:lnTo>
                    <a:pt x="11807" y="2806"/>
                  </a:lnTo>
                  <a:lnTo>
                    <a:pt x="13540" y="3613"/>
                  </a:lnTo>
                  <a:lnTo>
                    <a:pt x="7778" y="7302"/>
                  </a:lnTo>
                  <a:lnTo>
                    <a:pt x="6855" y="6822"/>
                  </a:lnTo>
                  <a:lnTo>
                    <a:pt x="7702" y="6361"/>
                  </a:lnTo>
                  <a:lnTo>
                    <a:pt x="7702" y="6073"/>
                  </a:lnTo>
                  <a:lnTo>
                    <a:pt x="6591" y="6668"/>
                  </a:lnTo>
                  <a:lnTo>
                    <a:pt x="1525" y="3959"/>
                  </a:lnTo>
                  <a:lnTo>
                    <a:pt x="4708" y="2460"/>
                  </a:lnTo>
                  <a:lnTo>
                    <a:pt x="5706" y="3017"/>
                  </a:lnTo>
                  <a:lnTo>
                    <a:pt x="5988" y="2863"/>
                  </a:lnTo>
                  <a:lnTo>
                    <a:pt x="4783" y="2210"/>
                  </a:lnTo>
                  <a:lnTo>
                    <a:pt x="4708" y="2172"/>
                  </a:lnTo>
                  <a:lnTo>
                    <a:pt x="4670" y="2210"/>
                  </a:lnTo>
                  <a:lnTo>
                    <a:pt x="1243" y="3824"/>
                  </a:lnTo>
                  <a:lnTo>
                    <a:pt x="716" y="3536"/>
                  </a:lnTo>
                  <a:lnTo>
                    <a:pt x="4802" y="1557"/>
                  </a:lnTo>
                  <a:lnTo>
                    <a:pt x="4312" y="1249"/>
                  </a:lnTo>
                  <a:lnTo>
                    <a:pt x="132" y="3248"/>
                  </a:lnTo>
                  <a:lnTo>
                    <a:pt x="0" y="3344"/>
                  </a:lnTo>
                  <a:lnTo>
                    <a:pt x="0" y="3498"/>
                  </a:lnTo>
                  <a:lnTo>
                    <a:pt x="0" y="12395"/>
                  </a:lnTo>
                  <a:lnTo>
                    <a:pt x="0" y="12549"/>
                  </a:lnTo>
                  <a:lnTo>
                    <a:pt x="132" y="12645"/>
                  </a:lnTo>
                  <a:lnTo>
                    <a:pt x="2674" y="13932"/>
                  </a:lnTo>
                  <a:lnTo>
                    <a:pt x="2674" y="13356"/>
                  </a:lnTo>
                  <a:lnTo>
                    <a:pt x="471" y="12241"/>
                  </a:lnTo>
                  <a:lnTo>
                    <a:pt x="471" y="11703"/>
                  </a:lnTo>
                  <a:lnTo>
                    <a:pt x="2674" y="12895"/>
                  </a:lnTo>
                  <a:lnTo>
                    <a:pt x="2674" y="12606"/>
                  </a:lnTo>
                  <a:lnTo>
                    <a:pt x="471" y="11415"/>
                  </a:lnTo>
                  <a:lnTo>
                    <a:pt x="471" y="11165"/>
                  </a:lnTo>
                  <a:lnTo>
                    <a:pt x="2674" y="12337"/>
                  </a:lnTo>
                  <a:lnTo>
                    <a:pt x="2674" y="12068"/>
                  </a:lnTo>
                  <a:lnTo>
                    <a:pt x="471" y="10877"/>
                  </a:lnTo>
                  <a:lnTo>
                    <a:pt x="471" y="10608"/>
                  </a:lnTo>
                  <a:lnTo>
                    <a:pt x="2674" y="11799"/>
                  </a:lnTo>
                  <a:lnTo>
                    <a:pt x="2674" y="11511"/>
                  </a:lnTo>
                  <a:lnTo>
                    <a:pt x="471" y="10320"/>
                  </a:lnTo>
                  <a:lnTo>
                    <a:pt x="471" y="10070"/>
                  </a:lnTo>
                  <a:lnTo>
                    <a:pt x="2674" y="11242"/>
                  </a:lnTo>
                  <a:lnTo>
                    <a:pt x="2674" y="10954"/>
                  </a:lnTo>
                  <a:lnTo>
                    <a:pt x="471" y="9781"/>
                  </a:lnTo>
                  <a:lnTo>
                    <a:pt x="471" y="9532"/>
                  </a:lnTo>
                  <a:lnTo>
                    <a:pt x="2674" y="10723"/>
                  </a:lnTo>
                  <a:lnTo>
                    <a:pt x="2674" y="10435"/>
                  </a:lnTo>
                  <a:lnTo>
                    <a:pt x="471" y="9243"/>
                  </a:lnTo>
                  <a:lnTo>
                    <a:pt x="471" y="8974"/>
                  </a:lnTo>
                  <a:lnTo>
                    <a:pt x="2674" y="10166"/>
                  </a:lnTo>
                  <a:lnTo>
                    <a:pt x="2674" y="9878"/>
                  </a:lnTo>
                  <a:lnTo>
                    <a:pt x="471" y="8705"/>
                  </a:lnTo>
                  <a:lnTo>
                    <a:pt x="471" y="8436"/>
                  </a:lnTo>
                  <a:lnTo>
                    <a:pt x="2674" y="9628"/>
                  </a:lnTo>
                  <a:lnTo>
                    <a:pt x="2674" y="9340"/>
                  </a:lnTo>
                  <a:lnTo>
                    <a:pt x="471" y="8148"/>
                  </a:lnTo>
                  <a:lnTo>
                    <a:pt x="471" y="7879"/>
                  </a:lnTo>
                  <a:lnTo>
                    <a:pt x="2674" y="9090"/>
                  </a:lnTo>
                  <a:lnTo>
                    <a:pt x="2674" y="8801"/>
                  </a:lnTo>
                  <a:lnTo>
                    <a:pt x="471" y="7591"/>
                  </a:lnTo>
                  <a:lnTo>
                    <a:pt x="471" y="7360"/>
                  </a:lnTo>
                  <a:lnTo>
                    <a:pt x="2674" y="8532"/>
                  </a:lnTo>
                  <a:lnTo>
                    <a:pt x="2674" y="8263"/>
                  </a:lnTo>
                  <a:lnTo>
                    <a:pt x="471" y="7072"/>
                  </a:lnTo>
                  <a:lnTo>
                    <a:pt x="471" y="6803"/>
                  </a:lnTo>
                  <a:lnTo>
                    <a:pt x="2674" y="7994"/>
                  </a:lnTo>
                  <a:lnTo>
                    <a:pt x="2674" y="7706"/>
                  </a:lnTo>
                  <a:lnTo>
                    <a:pt x="471" y="6515"/>
                  </a:lnTo>
                  <a:lnTo>
                    <a:pt x="471" y="6265"/>
                  </a:lnTo>
                  <a:lnTo>
                    <a:pt x="2674" y="7437"/>
                  </a:lnTo>
                  <a:lnTo>
                    <a:pt x="2674" y="7149"/>
                  </a:lnTo>
                  <a:lnTo>
                    <a:pt x="471" y="5977"/>
                  </a:lnTo>
                  <a:lnTo>
                    <a:pt x="471" y="5707"/>
                  </a:lnTo>
                  <a:lnTo>
                    <a:pt x="2674" y="6918"/>
                  </a:lnTo>
                  <a:lnTo>
                    <a:pt x="2674" y="6630"/>
                  </a:lnTo>
                  <a:lnTo>
                    <a:pt x="471" y="5419"/>
                  </a:lnTo>
                  <a:lnTo>
                    <a:pt x="471" y="5169"/>
                  </a:lnTo>
                  <a:lnTo>
                    <a:pt x="2674" y="6361"/>
                  </a:lnTo>
                  <a:lnTo>
                    <a:pt x="2674" y="6073"/>
                  </a:lnTo>
                  <a:lnTo>
                    <a:pt x="471" y="4900"/>
                  </a:lnTo>
                  <a:lnTo>
                    <a:pt x="471" y="4631"/>
                  </a:lnTo>
                  <a:lnTo>
                    <a:pt x="2674" y="5823"/>
                  </a:lnTo>
                  <a:lnTo>
                    <a:pt x="2674" y="5535"/>
                  </a:lnTo>
                  <a:lnTo>
                    <a:pt x="471" y="4343"/>
                  </a:lnTo>
                  <a:lnTo>
                    <a:pt x="471" y="3978"/>
                  </a:lnTo>
                  <a:lnTo>
                    <a:pt x="7552" y="7744"/>
                  </a:lnTo>
                  <a:lnTo>
                    <a:pt x="7552" y="8186"/>
                  </a:lnTo>
                  <a:lnTo>
                    <a:pt x="2674" y="5535"/>
                  </a:lnTo>
                  <a:lnTo>
                    <a:pt x="2674" y="5823"/>
                  </a:lnTo>
                  <a:lnTo>
                    <a:pt x="7552" y="8475"/>
                  </a:lnTo>
                  <a:lnTo>
                    <a:pt x="7552" y="8744"/>
                  </a:lnTo>
                  <a:lnTo>
                    <a:pt x="2674" y="6073"/>
                  </a:lnTo>
                  <a:lnTo>
                    <a:pt x="2674" y="6361"/>
                  </a:lnTo>
                  <a:lnTo>
                    <a:pt x="7552" y="9032"/>
                  </a:lnTo>
                  <a:lnTo>
                    <a:pt x="7552" y="9282"/>
                  </a:lnTo>
                  <a:lnTo>
                    <a:pt x="2674" y="6630"/>
                  </a:lnTo>
                  <a:lnTo>
                    <a:pt x="2674" y="6918"/>
                  </a:lnTo>
                  <a:lnTo>
                    <a:pt x="7495" y="9551"/>
                  </a:lnTo>
                  <a:lnTo>
                    <a:pt x="7439" y="9570"/>
                  </a:lnTo>
                  <a:lnTo>
                    <a:pt x="7382" y="9609"/>
                  </a:lnTo>
                  <a:lnTo>
                    <a:pt x="7326" y="9628"/>
                  </a:lnTo>
                  <a:lnTo>
                    <a:pt x="7269" y="9685"/>
                  </a:lnTo>
                  <a:lnTo>
                    <a:pt x="2674" y="7149"/>
                  </a:lnTo>
                  <a:lnTo>
                    <a:pt x="2674" y="7437"/>
                  </a:lnTo>
                  <a:lnTo>
                    <a:pt x="7043" y="9839"/>
                  </a:lnTo>
                  <a:lnTo>
                    <a:pt x="6968" y="9858"/>
                  </a:lnTo>
                  <a:lnTo>
                    <a:pt x="6930" y="9897"/>
                  </a:lnTo>
                  <a:lnTo>
                    <a:pt x="6855" y="9916"/>
                  </a:lnTo>
                  <a:lnTo>
                    <a:pt x="6798" y="9974"/>
                  </a:lnTo>
                  <a:lnTo>
                    <a:pt x="2674" y="7706"/>
                  </a:lnTo>
                  <a:lnTo>
                    <a:pt x="2674" y="7994"/>
                  </a:lnTo>
                  <a:lnTo>
                    <a:pt x="6553" y="10127"/>
                  </a:lnTo>
                  <a:lnTo>
                    <a:pt x="6497" y="10147"/>
                  </a:lnTo>
                  <a:lnTo>
                    <a:pt x="6440" y="10185"/>
                  </a:lnTo>
                  <a:lnTo>
                    <a:pt x="6384" y="10204"/>
                  </a:lnTo>
                  <a:lnTo>
                    <a:pt x="6346" y="10262"/>
                  </a:lnTo>
                  <a:lnTo>
                    <a:pt x="2674" y="8263"/>
                  </a:lnTo>
                  <a:lnTo>
                    <a:pt x="2674" y="8532"/>
                  </a:lnTo>
                  <a:lnTo>
                    <a:pt x="6083" y="10416"/>
                  </a:lnTo>
                  <a:lnTo>
                    <a:pt x="6026" y="10435"/>
                  </a:lnTo>
                  <a:lnTo>
                    <a:pt x="5988" y="10473"/>
                  </a:lnTo>
                  <a:lnTo>
                    <a:pt x="5951" y="10493"/>
                  </a:lnTo>
                  <a:lnTo>
                    <a:pt x="5913" y="10512"/>
                  </a:lnTo>
                  <a:lnTo>
                    <a:pt x="5876" y="10512"/>
                  </a:lnTo>
                  <a:lnTo>
                    <a:pt x="5876" y="10512"/>
                  </a:lnTo>
                  <a:lnTo>
                    <a:pt x="5876" y="10550"/>
                  </a:lnTo>
                  <a:lnTo>
                    <a:pt x="5857" y="10550"/>
                  </a:lnTo>
                  <a:lnTo>
                    <a:pt x="2674" y="8801"/>
                  </a:lnTo>
                  <a:lnTo>
                    <a:pt x="2674" y="9090"/>
                  </a:lnTo>
                  <a:lnTo>
                    <a:pt x="5650" y="10723"/>
                  </a:lnTo>
                  <a:lnTo>
                    <a:pt x="5593" y="10762"/>
                  </a:lnTo>
                  <a:lnTo>
                    <a:pt x="5555" y="10781"/>
                  </a:lnTo>
                  <a:lnTo>
                    <a:pt x="5518" y="10838"/>
                  </a:lnTo>
                  <a:lnTo>
                    <a:pt x="5480" y="10877"/>
                  </a:lnTo>
                  <a:lnTo>
                    <a:pt x="2674" y="9340"/>
                  </a:lnTo>
                  <a:lnTo>
                    <a:pt x="2674" y="9628"/>
                  </a:lnTo>
                  <a:lnTo>
                    <a:pt x="5311" y="11069"/>
                  </a:lnTo>
                  <a:lnTo>
                    <a:pt x="5292" y="11127"/>
                  </a:lnTo>
                  <a:lnTo>
                    <a:pt x="5254" y="11165"/>
                  </a:lnTo>
                  <a:lnTo>
                    <a:pt x="5235" y="11223"/>
                  </a:lnTo>
                  <a:lnTo>
                    <a:pt x="5216" y="11280"/>
                  </a:lnTo>
                  <a:lnTo>
                    <a:pt x="2674" y="9878"/>
                  </a:lnTo>
                  <a:lnTo>
                    <a:pt x="2674" y="10166"/>
                  </a:lnTo>
                  <a:lnTo>
                    <a:pt x="5141" y="11530"/>
                  </a:lnTo>
                  <a:lnTo>
                    <a:pt x="5141" y="11607"/>
                  </a:lnTo>
                  <a:lnTo>
                    <a:pt x="5160" y="11665"/>
                  </a:lnTo>
                  <a:lnTo>
                    <a:pt x="5160" y="11742"/>
                  </a:lnTo>
                  <a:lnTo>
                    <a:pt x="5198" y="11799"/>
                  </a:lnTo>
                  <a:lnTo>
                    <a:pt x="2674" y="10435"/>
                  </a:lnTo>
                  <a:lnTo>
                    <a:pt x="2674" y="10723"/>
                  </a:lnTo>
                  <a:lnTo>
                    <a:pt x="5367" y="12184"/>
                  </a:lnTo>
                  <a:lnTo>
                    <a:pt x="5386" y="12222"/>
                  </a:lnTo>
                  <a:lnTo>
                    <a:pt x="5424" y="12260"/>
                  </a:lnTo>
                  <a:lnTo>
                    <a:pt x="5442" y="12299"/>
                  </a:lnTo>
                  <a:lnTo>
                    <a:pt x="5480" y="12318"/>
                  </a:lnTo>
                  <a:lnTo>
                    <a:pt x="5631" y="12606"/>
                  </a:lnTo>
                  <a:lnTo>
                    <a:pt x="2674" y="10954"/>
                  </a:lnTo>
                  <a:lnTo>
                    <a:pt x="2674" y="11242"/>
                  </a:lnTo>
                  <a:lnTo>
                    <a:pt x="5876" y="13029"/>
                  </a:lnTo>
                  <a:lnTo>
                    <a:pt x="6120" y="13394"/>
                  </a:lnTo>
                  <a:lnTo>
                    <a:pt x="2674" y="11511"/>
                  </a:lnTo>
                  <a:lnTo>
                    <a:pt x="2674" y="11799"/>
                  </a:lnTo>
                  <a:lnTo>
                    <a:pt x="6365" y="13836"/>
                  </a:lnTo>
                  <a:lnTo>
                    <a:pt x="6591" y="14221"/>
                  </a:lnTo>
                  <a:lnTo>
                    <a:pt x="2674" y="12068"/>
                  </a:lnTo>
                  <a:lnTo>
                    <a:pt x="2674" y="12337"/>
                  </a:lnTo>
                  <a:lnTo>
                    <a:pt x="6855" y="14643"/>
                  </a:lnTo>
                  <a:lnTo>
                    <a:pt x="7081" y="15047"/>
                  </a:lnTo>
                  <a:lnTo>
                    <a:pt x="2674" y="12606"/>
                  </a:lnTo>
                  <a:lnTo>
                    <a:pt x="2674" y="12895"/>
                  </a:lnTo>
                  <a:lnTo>
                    <a:pt x="7344" y="15451"/>
                  </a:lnTo>
                  <a:lnTo>
                    <a:pt x="7570" y="15854"/>
                  </a:lnTo>
                  <a:lnTo>
                    <a:pt x="2674" y="13356"/>
                  </a:lnTo>
                  <a:lnTo>
                    <a:pt x="2674" y="13932"/>
                  </a:lnTo>
                  <a:lnTo>
                    <a:pt x="8079" y="16680"/>
                  </a:lnTo>
                  <a:lnTo>
                    <a:pt x="8267" y="16988"/>
                  </a:lnTo>
                  <a:lnTo>
                    <a:pt x="8568" y="17468"/>
                  </a:lnTo>
                  <a:lnTo>
                    <a:pt x="8945" y="18122"/>
                  </a:lnTo>
                  <a:lnTo>
                    <a:pt x="9397" y="18833"/>
                  </a:lnTo>
                  <a:lnTo>
                    <a:pt x="9830" y="19563"/>
                  </a:lnTo>
                  <a:lnTo>
                    <a:pt x="10263" y="20216"/>
                  </a:lnTo>
                  <a:lnTo>
                    <a:pt x="10640" y="20774"/>
                  </a:lnTo>
                  <a:lnTo>
                    <a:pt x="10922" y="21158"/>
                  </a:lnTo>
                  <a:lnTo>
                    <a:pt x="10998" y="21235"/>
                  </a:lnTo>
                  <a:lnTo>
                    <a:pt x="11092" y="21331"/>
                  </a:lnTo>
                  <a:lnTo>
                    <a:pt x="11186" y="21389"/>
                  </a:lnTo>
                  <a:lnTo>
                    <a:pt x="11280" y="21465"/>
                  </a:lnTo>
                  <a:lnTo>
                    <a:pt x="11374" y="21504"/>
                  </a:lnTo>
                  <a:lnTo>
                    <a:pt x="11487" y="21542"/>
                  </a:lnTo>
                  <a:lnTo>
                    <a:pt x="11600" y="21581"/>
                  </a:lnTo>
                  <a:lnTo>
                    <a:pt x="11695" y="21600"/>
                  </a:lnTo>
                  <a:lnTo>
                    <a:pt x="11883" y="21600"/>
                  </a:lnTo>
                  <a:lnTo>
                    <a:pt x="12052" y="21581"/>
                  </a:lnTo>
                  <a:lnTo>
                    <a:pt x="12203" y="21523"/>
                  </a:lnTo>
                  <a:lnTo>
                    <a:pt x="12354" y="21465"/>
                  </a:lnTo>
                  <a:lnTo>
                    <a:pt x="12467" y="21389"/>
                  </a:lnTo>
                  <a:lnTo>
                    <a:pt x="12561" y="21331"/>
                  </a:lnTo>
                  <a:lnTo>
                    <a:pt x="12655" y="21293"/>
                  </a:lnTo>
                  <a:lnTo>
                    <a:pt x="12693" y="21235"/>
                  </a:lnTo>
                  <a:lnTo>
                    <a:pt x="12749" y="21216"/>
                  </a:lnTo>
                  <a:lnTo>
                    <a:pt x="12843" y="21158"/>
                  </a:lnTo>
                  <a:lnTo>
                    <a:pt x="12975" y="21081"/>
                  </a:lnTo>
                  <a:lnTo>
                    <a:pt x="13126" y="20966"/>
                  </a:lnTo>
                  <a:lnTo>
                    <a:pt x="13126" y="20370"/>
                  </a:lnTo>
                  <a:lnTo>
                    <a:pt x="12975" y="20466"/>
                  </a:lnTo>
                  <a:lnTo>
                    <a:pt x="12843" y="20562"/>
                  </a:lnTo>
                  <a:lnTo>
                    <a:pt x="12749" y="20620"/>
                  </a:lnTo>
                  <a:lnTo>
                    <a:pt x="12636" y="20678"/>
                  </a:lnTo>
                  <a:lnTo>
                    <a:pt x="12354" y="20197"/>
                  </a:lnTo>
                  <a:lnTo>
                    <a:pt x="14293" y="19025"/>
                  </a:lnTo>
                  <a:lnTo>
                    <a:pt x="14293" y="18717"/>
                  </a:lnTo>
                  <a:lnTo>
                    <a:pt x="12222" y="20005"/>
                  </a:lnTo>
                  <a:lnTo>
                    <a:pt x="9341" y="15278"/>
                  </a:lnTo>
                  <a:lnTo>
                    <a:pt x="9284" y="15201"/>
                  </a:lnTo>
                  <a:lnTo>
                    <a:pt x="9265" y="14989"/>
                  </a:lnTo>
                  <a:lnTo>
                    <a:pt x="9322" y="14778"/>
                  </a:lnTo>
                  <a:lnTo>
                    <a:pt x="9529" y="14567"/>
                  </a:lnTo>
                  <a:lnTo>
                    <a:pt x="9623" y="14528"/>
                  </a:lnTo>
                  <a:lnTo>
                    <a:pt x="9755" y="14432"/>
                  </a:lnTo>
                  <a:lnTo>
                    <a:pt x="9943" y="14336"/>
                  </a:lnTo>
                  <a:lnTo>
                    <a:pt x="10169" y="14201"/>
                  </a:lnTo>
                  <a:lnTo>
                    <a:pt x="10414" y="14048"/>
                  </a:lnTo>
                  <a:lnTo>
                    <a:pt x="10696" y="13894"/>
                  </a:lnTo>
                  <a:lnTo>
                    <a:pt x="10998" y="13683"/>
                  </a:lnTo>
                  <a:lnTo>
                    <a:pt x="11356" y="13490"/>
                  </a:lnTo>
                  <a:lnTo>
                    <a:pt x="11356" y="13202"/>
                  </a:lnTo>
                  <a:lnTo>
                    <a:pt x="10998" y="13414"/>
                  </a:lnTo>
                  <a:lnTo>
                    <a:pt x="10659" y="13625"/>
                  </a:lnTo>
                  <a:lnTo>
                    <a:pt x="10357" y="13798"/>
                  </a:lnTo>
                  <a:lnTo>
                    <a:pt x="10075" y="13971"/>
                  </a:lnTo>
                  <a:lnTo>
                    <a:pt x="9830" y="14105"/>
                  </a:lnTo>
                  <a:lnTo>
                    <a:pt x="9661" y="14221"/>
                  </a:lnTo>
                  <a:lnTo>
                    <a:pt x="9510" y="14317"/>
                  </a:lnTo>
                  <a:lnTo>
                    <a:pt x="9416" y="14355"/>
                  </a:lnTo>
                  <a:lnTo>
                    <a:pt x="9133" y="14605"/>
                  </a:lnTo>
                  <a:lnTo>
                    <a:pt x="9039" y="14874"/>
                  </a:lnTo>
                  <a:lnTo>
                    <a:pt x="9058" y="15162"/>
                  </a:lnTo>
                  <a:lnTo>
                    <a:pt x="9115" y="15393"/>
                  </a:lnTo>
                  <a:lnTo>
                    <a:pt x="9246" y="15585"/>
                  </a:lnTo>
                  <a:lnTo>
                    <a:pt x="9548" y="16123"/>
                  </a:lnTo>
                  <a:lnTo>
                    <a:pt x="10037" y="16873"/>
                  </a:lnTo>
                  <a:lnTo>
                    <a:pt x="10565" y="17757"/>
                  </a:lnTo>
                  <a:lnTo>
                    <a:pt x="11130" y="18717"/>
                  </a:lnTo>
                  <a:lnTo>
                    <a:pt x="11676" y="19601"/>
                  </a:lnTo>
                  <a:lnTo>
                    <a:pt x="12128" y="20332"/>
                  </a:lnTo>
                  <a:lnTo>
                    <a:pt x="12448" y="20812"/>
                  </a:lnTo>
                  <a:lnTo>
                    <a:pt x="12448" y="20812"/>
                  </a:lnTo>
                  <a:lnTo>
                    <a:pt x="12448" y="20812"/>
                  </a:lnTo>
                  <a:lnTo>
                    <a:pt x="12410" y="20812"/>
                  </a:lnTo>
                  <a:lnTo>
                    <a:pt x="12410" y="20812"/>
                  </a:lnTo>
                  <a:lnTo>
                    <a:pt x="12410" y="20851"/>
                  </a:lnTo>
                  <a:lnTo>
                    <a:pt x="12391" y="20851"/>
                  </a:lnTo>
                  <a:lnTo>
                    <a:pt x="12372" y="20870"/>
                  </a:lnTo>
                  <a:lnTo>
                    <a:pt x="12335" y="20889"/>
                  </a:lnTo>
                  <a:lnTo>
                    <a:pt x="12259" y="20927"/>
                  </a:lnTo>
                  <a:lnTo>
                    <a:pt x="12203" y="20966"/>
                  </a:lnTo>
                  <a:lnTo>
                    <a:pt x="12090" y="21023"/>
                  </a:lnTo>
                  <a:lnTo>
                    <a:pt x="11977" y="21062"/>
                  </a:lnTo>
                  <a:lnTo>
                    <a:pt x="11845" y="21081"/>
                  </a:lnTo>
                  <a:lnTo>
                    <a:pt x="11732" y="21081"/>
                  </a:lnTo>
                  <a:lnTo>
                    <a:pt x="11619" y="21062"/>
                  </a:lnTo>
                  <a:lnTo>
                    <a:pt x="11506" y="21023"/>
                  </a:lnTo>
                  <a:lnTo>
                    <a:pt x="11412" y="20947"/>
                  </a:lnTo>
                  <a:lnTo>
                    <a:pt x="11318" y="20851"/>
                  </a:lnTo>
                  <a:lnTo>
                    <a:pt x="11167" y="20620"/>
                  </a:lnTo>
                  <a:lnTo>
                    <a:pt x="10904" y="20236"/>
                  </a:lnTo>
                  <a:lnTo>
                    <a:pt x="10565" y="19755"/>
                  </a:lnTo>
                  <a:lnTo>
                    <a:pt x="10188" y="19140"/>
                  </a:lnTo>
                  <a:lnTo>
                    <a:pt x="9755" y="18448"/>
                  </a:lnTo>
                  <a:lnTo>
                    <a:pt x="9284" y="17699"/>
                  </a:lnTo>
                  <a:lnTo>
                    <a:pt x="8794" y="16892"/>
                  </a:lnTo>
                  <a:lnTo>
                    <a:pt x="8324" y="16104"/>
                  </a:lnTo>
                  <a:lnTo>
                    <a:pt x="7815" y="15297"/>
                  </a:lnTo>
                  <a:lnTo>
                    <a:pt x="7363" y="14528"/>
                  </a:lnTo>
                  <a:lnTo>
                    <a:pt x="6930" y="13817"/>
                  </a:lnTo>
                  <a:lnTo>
                    <a:pt x="6535" y="13183"/>
                  </a:lnTo>
                  <a:lnTo>
                    <a:pt x="6214" y="12645"/>
                  </a:lnTo>
                  <a:lnTo>
                    <a:pt x="5951" y="12222"/>
                  </a:lnTo>
                  <a:lnTo>
                    <a:pt x="5800" y="11953"/>
                  </a:lnTo>
                  <a:lnTo>
                    <a:pt x="5725" y="11857"/>
                  </a:lnTo>
                  <a:lnTo>
                    <a:pt x="5650" y="11511"/>
                  </a:lnTo>
                  <a:lnTo>
                    <a:pt x="5668" y="11473"/>
                  </a:lnTo>
                  <a:lnTo>
                    <a:pt x="5687" y="11415"/>
                  </a:lnTo>
                  <a:lnTo>
                    <a:pt x="5706" y="11357"/>
                  </a:lnTo>
                  <a:lnTo>
                    <a:pt x="5763" y="11319"/>
                  </a:lnTo>
                  <a:lnTo>
                    <a:pt x="5932" y="11127"/>
                  </a:lnTo>
                  <a:lnTo>
                    <a:pt x="6007" y="11050"/>
                  </a:lnTo>
                  <a:lnTo>
                    <a:pt x="6233" y="10915"/>
                  </a:lnTo>
                  <a:lnTo>
                    <a:pt x="6516" y="10742"/>
                  </a:lnTo>
                  <a:lnTo>
                    <a:pt x="6855" y="10550"/>
                  </a:lnTo>
                  <a:lnTo>
                    <a:pt x="7194" y="10339"/>
                  </a:lnTo>
                  <a:lnTo>
                    <a:pt x="7476" y="10166"/>
                  </a:lnTo>
                  <a:lnTo>
                    <a:pt x="7665" y="10031"/>
                  </a:lnTo>
                  <a:lnTo>
                    <a:pt x="7759" y="9993"/>
                  </a:lnTo>
                  <a:lnTo>
                    <a:pt x="7872" y="10223"/>
                  </a:lnTo>
                  <a:lnTo>
                    <a:pt x="8060" y="10569"/>
                  </a:lnTo>
                  <a:lnTo>
                    <a:pt x="8267" y="10935"/>
                  </a:lnTo>
                  <a:lnTo>
                    <a:pt x="8531" y="11377"/>
                  </a:lnTo>
                  <a:lnTo>
                    <a:pt x="8776" y="11799"/>
                  </a:lnTo>
                  <a:lnTo>
                    <a:pt x="9002" y="12203"/>
                  </a:lnTo>
                  <a:lnTo>
                    <a:pt x="9228" y="12530"/>
                  </a:lnTo>
                  <a:lnTo>
                    <a:pt x="9416" y="12779"/>
                  </a:lnTo>
                  <a:lnTo>
                    <a:pt x="9491" y="12875"/>
                  </a:lnTo>
                  <a:lnTo>
                    <a:pt x="9548" y="12933"/>
                  </a:lnTo>
                  <a:lnTo>
                    <a:pt x="9623" y="13010"/>
                  </a:lnTo>
                  <a:lnTo>
                    <a:pt x="9680" y="13048"/>
                  </a:lnTo>
                  <a:lnTo>
                    <a:pt x="9680" y="12722"/>
                  </a:lnTo>
                  <a:lnTo>
                    <a:pt x="9661" y="12683"/>
                  </a:lnTo>
                  <a:lnTo>
                    <a:pt x="9661" y="12664"/>
                  </a:lnTo>
                  <a:lnTo>
                    <a:pt x="9642" y="12645"/>
                  </a:lnTo>
                  <a:lnTo>
                    <a:pt x="9623" y="12626"/>
                  </a:lnTo>
                  <a:lnTo>
                    <a:pt x="9416" y="12376"/>
                  </a:lnTo>
                  <a:lnTo>
                    <a:pt x="9209" y="12049"/>
                  </a:lnTo>
                  <a:lnTo>
                    <a:pt x="8964" y="11646"/>
                  </a:lnTo>
                  <a:lnTo>
                    <a:pt x="8719" y="11204"/>
                  </a:lnTo>
                  <a:lnTo>
                    <a:pt x="8474" y="10781"/>
                  </a:lnTo>
                  <a:lnTo>
                    <a:pt x="8248" y="10416"/>
                  </a:lnTo>
                  <a:lnTo>
                    <a:pt x="8079" y="10070"/>
                  </a:lnTo>
                  <a:lnTo>
                    <a:pt x="7947" y="9858"/>
                  </a:lnTo>
                  <a:lnTo>
                    <a:pt x="8342" y="9609"/>
                  </a:lnTo>
                  <a:lnTo>
                    <a:pt x="8776" y="9378"/>
                  </a:lnTo>
                  <a:lnTo>
                    <a:pt x="9209" y="9109"/>
                  </a:lnTo>
                  <a:lnTo>
                    <a:pt x="9642" y="8840"/>
                  </a:lnTo>
                  <a:lnTo>
                    <a:pt x="10075" y="8571"/>
                  </a:lnTo>
                  <a:lnTo>
                    <a:pt x="10527" y="8302"/>
                  </a:lnTo>
                  <a:lnTo>
                    <a:pt x="10960" y="8033"/>
                  </a:lnTo>
                  <a:lnTo>
                    <a:pt x="11393" y="7783"/>
                  </a:lnTo>
                  <a:lnTo>
                    <a:pt x="11393" y="7206"/>
                  </a:lnTo>
                  <a:lnTo>
                    <a:pt x="10979" y="7437"/>
                  </a:lnTo>
                  <a:lnTo>
                    <a:pt x="10565" y="7706"/>
                  </a:lnTo>
                  <a:lnTo>
                    <a:pt x="10131" y="7956"/>
                  </a:lnTo>
                  <a:lnTo>
                    <a:pt x="9717" y="8225"/>
                  </a:lnTo>
                  <a:lnTo>
                    <a:pt x="9284" y="8475"/>
                  </a:lnTo>
                  <a:lnTo>
                    <a:pt x="8851" y="8725"/>
                  </a:lnTo>
                  <a:lnTo>
                    <a:pt x="8437" y="8974"/>
                  </a:lnTo>
                  <a:lnTo>
                    <a:pt x="8041" y="9205"/>
                  </a:lnTo>
                  <a:lnTo>
                    <a:pt x="8041" y="8917"/>
                  </a:lnTo>
                  <a:lnTo>
                    <a:pt x="11393" y="6860"/>
                  </a:lnTo>
                  <a:lnTo>
                    <a:pt x="11393" y="6572"/>
                  </a:lnTo>
                  <a:lnTo>
                    <a:pt x="8041" y="8628"/>
                  </a:lnTo>
                  <a:lnTo>
                    <a:pt x="8041" y="8379"/>
                  </a:lnTo>
                  <a:lnTo>
                    <a:pt x="11393" y="6188"/>
                  </a:lnTo>
                  <a:lnTo>
                    <a:pt x="11393" y="5861"/>
                  </a:lnTo>
                  <a:lnTo>
                    <a:pt x="8041" y="8071"/>
                  </a:lnTo>
                  <a:lnTo>
                    <a:pt x="8041" y="7725"/>
                  </a:lnTo>
                  <a:lnTo>
                    <a:pt x="13822" y="4036"/>
                  </a:lnTo>
                  <a:lnTo>
                    <a:pt x="13822" y="4305"/>
                  </a:lnTo>
                  <a:lnTo>
                    <a:pt x="11393" y="5861"/>
                  </a:lnTo>
                  <a:lnTo>
                    <a:pt x="11393" y="6188"/>
                  </a:lnTo>
                  <a:lnTo>
                    <a:pt x="13822" y="4612"/>
                  </a:lnTo>
                  <a:lnTo>
                    <a:pt x="13822" y="5112"/>
                  </a:lnTo>
                  <a:lnTo>
                    <a:pt x="11393" y="6572"/>
                  </a:lnTo>
                  <a:lnTo>
                    <a:pt x="11393" y="6860"/>
                  </a:lnTo>
                  <a:lnTo>
                    <a:pt x="13822" y="5400"/>
                  </a:lnTo>
                  <a:lnTo>
                    <a:pt x="13822" y="5727"/>
                  </a:lnTo>
                  <a:lnTo>
                    <a:pt x="13672" y="5823"/>
                  </a:lnTo>
                  <a:lnTo>
                    <a:pt x="13484" y="5957"/>
                  </a:lnTo>
                  <a:lnTo>
                    <a:pt x="13220" y="6111"/>
                  </a:lnTo>
                  <a:lnTo>
                    <a:pt x="12919" y="6284"/>
                  </a:lnTo>
                  <a:lnTo>
                    <a:pt x="12598" y="6495"/>
                  </a:lnTo>
                  <a:lnTo>
                    <a:pt x="12222" y="6707"/>
                  </a:lnTo>
                  <a:lnTo>
                    <a:pt x="11807" y="6957"/>
                  </a:lnTo>
                  <a:lnTo>
                    <a:pt x="11393" y="7206"/>
                  </a:lnTo>
                  <a:lnTo>
                    <a:pt x="11393" y="7783"/>
                  </a:lnTo>
                  <a:lnTo>
                    <a:pt x="11657" y="7610"/>
                  </a:lnTo>
                  <a:lnTo>
                    <a:pt x="11920" y="7456"/>
                  </a:lnTo>
                  <a:lnTo>
                    <a:pt x="12165" y="7322"/>
                  </a:lnTo>
                  <a:lnTo>
                    <a:pt x="12391" y="7168"/>
                  </a:lnTo>
                  <a:lnTo>
                    <a:pt x="12617" y="7033"/>
                  </a:lnTo>
                  <a:lnTo>
                    <a:pt x="12824" y="6918"/>
                  </a:lnTo>
                  <a:lnTo>
                    <a:pt x="13032" y="6803"/>
                  </a:lnTo>
                  <a:lnTo>
                    <a:pt x="13220" y="6688"/>
                  </a:lnTo>
                  <a:lnTo>
                    <a:pt x="15103" y="9685"/>
                  </a:lnTo>
                  <a:lnTo>
                    <a:pt x="15141" y="9705"/>
                  </a:lnTo>
                  <a:lnTo>
                    <a:pt x="15160" y="9762"/>
                  </a:lnTo>
                  <a:lnTo>
                    <a:pt x="15160" y="9897"/>
                  </a:lnTo>
                  <a:lnTo>
                    <a:pt x="15141" y="10031"/>
                  </a:lnTo>
                  <a:lnTo>
                    <a:pt x="15084" y="10127"/>
                  </a:lnTo>
                  <a:lnTo>
                    <a:pt x="15028" y="10204"/>
                  </a:lnTo>
                  <a:lnTo>
                    <a:pt x="14915" y="10300"/>
                  </a:lnTo>
                  <a:lnTo>
                    <a:pt x="14802" y="10358"/>
                  </a:lnTo>
                  <a:lnTo>
                    <a:pt x="14651" y="10454"/>
                  </a:lnTo>
                  <a:lnTo>
                    <a:pt x="14444" y="10569"/>
                  </a:lnTo>
                  <a:lnTo>
                    <a:pt x="14161" y="10723"/>
                  </a:lnTo>
                  <a:lnTo>
                    <a:pt x="13860" y="10896"/>
                  </a:lnTo>
                  <a:lnTo>
                    <a:pt x="13484" y="11088"/>
                  </a:lnTo>
                  <a:lnTo>
                    <a:pt x="13107" y="11319"/>
                  </a:lnTo>
                  <a:lnTo>
                    <a:pt x="12730" y="11530"/>
                  </a:lnTo>
                  <a:lnTo>
                    <a:pt x="12335" y="11761"/>
                  </a:lnTo>
                  <a:lnTo>
                    <a:pt x="11939" y="11991"/>
                  </a:lnTo>
                  <a:lnTo>
                    <a:pt x="11563" y="12203"/>
                  </a:lnTo>
                  <a:lnTo>
                    <a:pt x="11224" y="12395"/>
                  </a:lnTo>
                  <a:lnTo>
                    <a:pt x="10922" y="12587"/>
                  </a:lnTo>
                  <a:lnTo>
                    <a:pt x="10659" y="12741"/>
                  </a:lnTo>
                  <a:lnTo>
                    <a:pt x="10452" y="12837"/>
                  </a:lnTo>
                  <a:lnTo>
                    <a:pt x="10282" y="12933"/>
                  </a:lnTo>
                  <a:lnTo>
                    <a:pt x="10226" y="12972"/>
                  </a:lnTo>
                  <a:lnTo>
                    <a:pt x="10226" y="12972"/>
                  </a:lnTo>
                  <a:lnTo>
                    <a:pt x="10226" y="12972"/>
                  </a:lnTo>
                  <a:lnTo>
                    <a:pt x="10188" y="13010"/>
                  </a:lnTo>
                  <a:lnTo>
                    <a:pt x="10094" y="12972"/>
                  </a:lnTo>
                  <a:lnTo>
                    <a:pt x="9924" y="12914"/>
                  </a:lnTo>
                  <a:lnTo>
                    <a:pt x="9680" y="12722"/>
                  </a:lnTo>
                  <a:lnTo>
                    <a:pt x="9680" y="13048"/>
                  </a:lnTo>
                  <a:lnTo>
                    <a:pt x="9811" y="13125"/>
                  </a:lnTo>
                  <a:lnTo>
                    <a:pt x="9943" y="13202"/>
                  </a:lnTo>
                  <a:lnTo>
                    <a:pt x="10056" y="13241"/>
                  </a:lnTo>
                  <a:lnTo>
                    <a:pt x="10131" y="13241"/>
                  </a:lnTo>
                  <a:lnTo>
                    <a:pt x="10226" y="13241"/>
                  </a:lnTo>
                  <a:lnTo>
                    <a:pt x="10282" y="13221"/>
                  </a:lnTo>
                  <a:lnTo>
                    <a:pt x="10339" y="13221"/>
                  </a:lnTo>
                  <a:lnTo>
                    <a:pt x="10357" y="13202"/>
                  </a:lnTo>
                  <a:lnTo>
                    <a:pt x="10414" y="13164"/>
                  </a:lnTo>
                  <a:lnTo>
                    <a:pt x="10546" y="13087"/>
                  </a:lnTo>
                  <a:lnTo>
                    <a:pt x="10753" y="12952"/>
                  </a:lnTo>
                  <a:lnTo>
                    <a:pt x="10998" y="12799"/>
                  </a:lnTo>
                  <a:lnTo>
                    <a:pt x="11318" y="12626"/>
                  </a:lnTo>
                  <a:lnTo>
                    <a:pt x="11657" y="12433"/>
                  </a:lnTo>
                  <a:lnTo>
                    <a:pt x="12033" y="12222"/>
                  </a:lnTo>
                  <a:lnTo>
                    <a:pt x="12410" y="12011"/>
                  </a:lnTo>
                  <a:lnTo>
                    <a:pt x="12806" y="11761"/>
                  </a:lnTo>
                  <a:lnTo>
                    <a:pt x="13201" y="11530"/>
                  </a:lnTo>
                  <a:lnTo>
                    <a:pt x="13597" y="11338"/>
                  </a:lnTo>
                  <a:lnTo>
                    <a:pt x="13935" y="11146"/>
                  </a:lnTo>
                  <a:lnTo>
                    <a:pt x="14256" y="10954"/>
                  </a:lnTo>
                  <a:lnTo>
                    <a:pt x="14538" y="10800"/>
                  </a:lnTo>
                  <a:lnTo>
                    <a:pt x="14764" y="10704"/>
                  </a:lnTo>
                  <a:lnTo>
                    <a:pt x="14915" y="10608"/>
                  </a:lnTo>
                  <a:lnTo>
                    <a:pt x="15084" y="10493"/>
                  </a:lnTo>
                  <a:lnTo>
                    <a:pt x="15216" y="10396"/>
                  </a:lnTo>
                  <a:lnTo>
                    <a:pt x="15310" y="10262"/>
                  </a:lnTo>
                  <a:lnTo>
                    <a:pt x="15367" y="10108"/>
                  </a:lnTo>
                  <a:lnTo>
                    <a:pt x="15386" y="9897"/>
                  </a:lnTo>
                  <a:lnTo>
                    <a:pt x="15386" y="9724"/>
                  </a:lnTo>
                  <a:lnTo>
                    <a:pt x="15348" y="9589"/>
                  </a:lnTo>
                  <a:lnTo>
                    <a:pt x="15329" y="9551"/>
                  </a:lnTo>
                  <a:lnTo>
                    <a:pt x="15254" y="9436"/>
                  </a:lnTo>
                  <a:lnTo>
                    <a:pt x="15065" y="9147"/>
                  </a:lnTo>
                  <a:lnTo>
                    <a:pt x="14802" y="8725"/>
                  </a:lnTo>
                  <a:lnTo>
                    <a:pt x="14482" y="8225"/>
                  </a:lnTo>
                  <a:lnTo>
                    <a:pt x="14161" y="7706"/>
                  </a:lnTo>
                  <a:lnTo>
                    <a:pt x="13860" y="7226"/>
                  </a:lnTo>
                  <a:lnTo>
                    <a:pt x="13597" y="6822"/>
                  </a:lnTo>
                  <a:lnTo>
                    <a:pt x="13446" y="6553"/>
                  </a:lnTo>
                  <a:lnTo>
                    <a:pt x="13540" y="6495"/>
                  </a:lnTo>
                  <a:lnTo>
                    <a:pt x="13653" y="6419"/>
                  </a:lnTo>
                  <a:lnTo>
                    <a:pt x="13747" y="6361"/>
                  </a:lnTo>
                  <a:lnTo>
                    <a:pt x="13822" y="6303"/>
                  </a:lnTo>
                  <a:lnTo>
                    <a:pt x="13822" y="6342"/>
                  </a:lnTo>
                  <a:lnTo>
                    <a:pt x="14199" y="6092"/>
                  </a:lnTo>
                  <a:lnTo>
                    <a:pt x="15084" y="5515"/>
                  </a:lnTo>
                  <a:lnTo>
                    <a:pt x="15197" y="5496"/>
                  </a:lnTo>
                  <a:lnTo>
                    <a:pt x="15348" y="5496"/>
                  </a:lnTo>
                  <a:lnTo>
                    <a:pt x="15517" y="5554"/>
                  </a:lnTo>
                  <a:lnTo>
                    <a:pt x="15725" y="5765"/>
                  </a:lnTo>
                  <a:lnTo>
                    <a:pt x="15819" y="5957"/>
                  </a:lnTo>
                  <a:lnTo>
                    <a:pt x="16045" y="6284"/>
                  </a:lnTo>
                  <a:lnTo>
                    <a:pt x="16327" y="6764"/>
                  </a:lnTo>
                  <a:lnTo>
                    <a:pt x="16647" y="7360"/>
                  </a:lnTo>
                  <a:lnTo>
                    <a:pt x="17043" y="8014"/>
                  </a:lnTo>
                  <a:lnTo>
                    <a:pt x="17476" y="8744"/>
                  </a:lnTo>
                  <a:lnTo>
                    <a:pt x="17928" y="9493"/>
                  </a:lnTo>
                  <a:lnTo>
                    <a:pt x="18417" y="10300"/>
                  </a:lnTo>
                  <a:lnTo>
                    <a:pt x="18888" y="11088"/>
                  </a:lnTo>
                  <a:lnTo>
                    <a:pt x="19321" y="11876"/>
                  </a:lnTo>
                  <a:lnTo>
                    <a:pt x="19754" y="12587"/>
                  </a:lnTo>
                  <a:lnTo>
                    <a:pt x="20150" y="13241"/>
                  </a:lnTo>
                  <a:lnTo>
                    <a:pt x="20470" y="13798"/>
                  </a:lnTo>
                  <a:lnTo>
                    <a:pt x="20753" y="14259"/>
                  </a:lnTo>
                  <a:lnTo>
                    <a:pt x="20922" y="14567"/>
                  </a:lnTo>
                  <a:lnTo>
                    <a:pt x="21035" y="14759"/>
                  </a:lnTo>
                  <a:lnTo>
                    <a:pt x="21073" y="14932"/>
                  </a:lnTo>
                  <a:lnTo>
                    <a:pt x="21110" y="15220"/>
                  </a:lnTo>
                  <a:lnTo>
                    <a:pt x="21016" y="15527"/>
                  </a:lnTo>
                  <a:lnTo>
                    <a:pt x="20715" y="15816"/>
                  </a:lnTo>
                  <a:lnTo>
                    <a:pt x="20432" y="15354"/>
                  </a:lnTo>
                  <a:lnTo>
                    <a:pt x="20037" y="14663"/>
                  </a:lnTo>
                  <a:lnTo>
                    <a:pt x="19566" y="13856"/>
                  </a:lnTo>
                  <a:lnTo>
                    <a:pt x="19058" y="13010"/>
                  </a:lnTo>
                  <a:lnTo>
                    <a:pt x="18587" y="12164"/>
                  </a:lnTo>
                  <a:lnTo>
                    <a:pt x="18154" y="11415"/>
                  </a:lnTo>
                  <a:lnTo>
                    <a:pt x="17815" y="10838"/>
                  </a:lnTo>
                  <a:lnTo>
                    <a:pt x="17627" y="10493"/>
                  </a:lnTo>
                  <a:lnTo>
                    <a:pt x="17495" y="10320"/>
                  </a:lnTo>
                  <a:lnTo>
                    <a:pt x="17363" y="10185"/>
                  </a:lnTo>
                  <a:lnTo>
                    <a:pt x="17212" y="10108"/>
                  </a:lnTo>
                  <a:lnTo>
                    <a:pt x="17080" y="10031"/>
                  </a:lnTo>
                  <a:lnTo>
                    <a:pt x="16930" y="10012"/>
                  </a:lnTo>
                  <a:lnTo>
                    <a:pt x="16798" y="10012"/>
                  </a:lnTo>
                  <a:lnTo>
                    <a:pt x="16666" y="10012"/>
                  </a:lnTo>
                  <a:lnTo>
                    <a:pt x="16591" y="10031"/>
                  </a:lnTo>
                  <a:lnTo>
                    <a:pt x="16572" y="10031"/>
                  </a:lnTo>
                  <a:lnTo>
                    <a:pt x="16572" y="10031"/>
                  </a:lnTo>
                  <a:lnTo>
                    <a:pt x="16515" y="10051"/>
                  </a:lnTo>
                  <a:lnTo>
                    <a:pt x="16421" y="10127"/>
                  </a:lnTo>
                  <a:lnTo>
                    <a:pt x="16233" y="10223"/>
                  </a:lnTo>
                  <a:lnTo>
                    <a:pt x="16026" y="10358"/>
                  </a:lnTo>
                  <a:lnTo>
                    <a:pt x="15762" y="10512"/>
                  </a:lnTo>
                  <a:lnTo>
                    <a:pt x="15442" y="10723"/>
                  </a:lnTo>
                  <a:lnTo>
                    <a:pt x="15084" y="10915"/>
                  </a:lnTo>
                  <a:lnTo>
                    <a:pt x="14726" y="11146"/>
                  </a:lnTo>
                  <a:lnTo>
                    <a:pt x="14331" y="11377"/>
                  </a:lnTo>
                  <a:lnTo>
                    <a:pt x="13917" y="11646"/>
                  </a:lnTo>
                  <a:lnTo>
                    <a:pt x="13484" y="11915"/>
                  </a:lnTo>
                  <a:lnTo>
                    <a:pt x="13050" y="12164"/>
                  </a:lnTo>
                  <a:lnTo>
                    <a:pt x="12617" y="12433"/>
                  </a:lnTo>
                  <a:lnTo>
                    <a:pt x="12184" y="12683"/>
                  </a:lnTo>
                  <a:lnTo>
                    <a:pt x="11770" y="12952"/>
                  </a:lnTo>
                  <a:lnTo>
                    <a:pt x="11356" y="13202"/>
                  </a:lnTo>
                  <a:lnTo>
                    <a:pt x="11356" y="13490"/>
                  </a:lnTo>
                  <a:lnTo>
                    <a:pt x="11751" y="13241"/>
                  </a:lnTo>
                  <a:lnTo>
                    <a:pt x="12165" y="13010"/>
                  </a:lnTo>
                  <a:lnTo>
                    <a:pt x="12561" y="12741"/>
                  </a:lnTo>
                  <a:lnTo>
                    <a:pt x="13013" y="12491"/>
                  </a:lnTo>
                  <a:lnTo>
                    <a:pt x="13446" y="12222"/>
                  </a:lnTo>
                  <a:lnTo>
                    <a:pt x="13860" y="11953"/>
                  </a:lnTo>
                  <a:lnTo>
                    <a:pt x="14256" y="11722"/>
                  </a:lnTo>
                  <a:lnTo>
                    <a:pt x="14670" y="11473"/>
                  </a:lnTo>
                  <a:lnTo>
                    <a:pt x="15047" y="11242"/>
                  </a:lnTo>
                  <a:lnTo>
                    <a:pt x="15423" y="11031"/>
                  </a:lnTo>
                  <a:lnTo>
                    <a:pt x="15725" y="10838"/>
                  </a:lnTo>
                  <a:lnTo>
                    <a:pt x="16007" y="10685"/>
                  </a:lnTo>
                  <a:lnTo>
                    <a:pt x="16252" y="10512"/>
                  </a:lnTo>
                  <a:lnTo>
                    <a:pt x="16459" y="10416"/>
                  </a:lnTo>
                  <a:lnTo>
                    <a:pt x="16591" y="10320"/>
                  </a:lnTo>
                  <a:lnTo>
                    <a:pt x="16666" y="10281"/>
                  </a:lnTo>
                  <a:lnTo>
                    <a:pt x="16723" y="10281"/>
                  </a:lnTo>
                  <a:lnTo>
                    <a:pt x="16779" y="10262"/>
                  </a:lnTo>
                  <a:lnTo>
                    <a:pt x="16873" y="10262"/>
                  </a:lnTo>
                  <a:lnTo>
                    <a:pt x="16986" y="10281"/>
                  </a:lnTo>
                  <a:lnTo>
                    <a:pt x="17080" y="10320"/>
                  </a:lnTo>
                  <a:lnTo>
                    <a:pt x="17193" y="10396"/>
                  </a:lnTo>
                  <a:lnTo>
                    <a:pt x="17306" y="10493"/>
                  </a:lnTo>
                  <a:lnTo>
                    <a:pt x="17419" y="10627"/>
                  </a:lnTo>
                  <a:lnTo>
                    <a:pt x="17570" y="10896"/>
                  </a:lnTo>
                  <a:lnTo>
                    <a:pt x="17796" y="11319"/>
                  </a:lnTo>
                  <a:lnTo>
                    <a:pt x="18135" y="11876"/>
                  </a:lnTo>
                  <a:lnTo>
                    <a:pt x="18493" y="12510"/>
                  </a:lnTo>
                  <a:lnTo>
                    <a:pt x="18888" y="13202"/>
                  </a:lnTo>
                  <a:lnTo>
                    <a:pt x="19303" y="13913"/>
                  </a:lnTo>
                  <a:lnTo>
                    <a:pt x="19698" y="14567"/>
                  </a:lnTo>
                  <a:lnTo>
                    <a:pt x="20037" y="15162"/>
                  </a:lnTo>
                  <a:lnTo>
                    <a:pt x="14293" y="18717"/>
                  </a:lnTo>
                  <a:lnTo>
                    <a:pt x="14293" y="19025"/>
                  </a:lnTo>
                  <a:lnTo>
                    <a:pt x="20169" y="15393"/>
                  </a:lnTo>
                  <a:lnTo>
                    <a:pt x="20263" y="15547"/>
                  </a:lnTo>
                  <a:lnTo>
                    <a:pt x="20338" y="15681"/>
                  </a:lnTo>
                  <a:lnTo>
                    <a:pt x="20432" y="15816"/>
                  </a:lnTo>
                  <a:lnTo>
                    <a:pt x="20489" y="15931"/>
                  </a:lnTo>
                  <a:lnTo>
                    <a:pt x="20263" y="16065"/>
                  </a:lnTo>
                  <a:lnTo>
                    <a:pt x="19924" y="16238"/>
                  </a:lnTo>
                  <a:lnTo>
                    <a:pt x="19566" y="16450"/>
                  </a:lnTo>
                  <a:lnTo>
                    <a:pt x="19133" y="16700"/>
                  </a:lnTo>
                  <a:lnTo>
                    <a:pt x="18643" y="16988"/>
                  </a:lnTo>
                  <a:lnTo>
                    <a:pt x="18154" y="17295"/>
                  </a:lnTo>
                  <a:lnTo>
                    <a:pt x="17608" y="17622"/>
                  </a:lnTo>
                  <a:lnTo>
                    <a:pt x="17062" y="17968"/>
                  </a:lnTo>
                  <a:lnTo>
                    <a:pt x="16497" y="18295"/>
                  </a:lnTo>
                  <a:lnTo>
                    <a:pt x="15932" y="18641"/>
                  </a:lnTo>
                  <a:lnTo>
                    <a:pt x="15386" y="18986"/>
                  </a:lnTo>
                  <a:lnTo>
                    <a:pt x="14877" y="19313"/>
                  </a:lnTo>
                  <a:lnTo>
                    <a:pt x="14369" y="19601"/>
                  </a:lnTo>
                  <a:lnTo>
                    <a:pt x="13917" y="19890"/>
                  </a:lnTo>
                  <a:lnTo>
                    <a:pt x="13502" y="20159"/>
                  </a:lnTo>
                  <a:lnTo>
                    <a:pt x="13126" y="20370"/>
                  </a:lnTo>
                  <a:lnTo>
                    <a:pt x="13126" y="20966"/>
                  </a:lnTo>
                  <a:lnTo>
                    <a:pt x="13484" y="20754"/>
                  </a:lnTo>
                  <a:lnTo>
                    <a:pt x="13898" y="20505"/>
                  </a:lnTo>
                  <a:lnTo>
                    <a:pt x="14369" y="20197"/>
                  </a:lnTo>
                  <a:lnTo>
                    <a:pt x="14896" y="19870"/>
                  </a:lnTo>
                  <a:lnTo>
                    <a:pt x="15461" y="19544"/>
                  </a:lnTo>
                  <a:lnTo>
                    <a:pt x="16063" y="19159"/>
                  </a:lnTo>
                  <a:lnTo>
                    <a:pt x="16666" y="18775"/>
                  </a:lnTo>
                  <a:lnTo>
                    <a:pt x="17288" y="18410"/>
                  </a:lnTo>
                  <a:lnTo>
                    <a:pt x="17890" y="18045"/>
                  </a:lnTo>
                  <a:lnTo>
                    <a:pt x="18455" y="17699"/>
                  </a:lnTo>
                  <a:lnTo>
                    <a:pt x="19020" y="17372"/>
                  </a:lnTo>
                  <a:lnTo>
                    <a:pt x="19510" y="17046"/>
                  </a:lnTo>
                  <a:lnTo>
                    <a:pt x="19943" y="16796"/>
                  </a:lnTo>
                  <a:lnTo>
                    <a:pt x="20319" y="16584"/>
                  </a:lnTo>
                  <a:lnTo>
                    <a:pt x="20621" y="16431"/>
                  </a:lnTo>
                  <a:lnTo>
                    <a:pt x="20828" y="16315"/>
                  </a:lnTo>
                  <a:lnTo>
                    <a:pt x="21129" y="16142"/>
                  </a:lnTo>
                  <a:lnTo>
                    <a:pt x="21336" y="15950"/>
                  </a:lnTo>
                  <a:lnTo>
                    <a:pt x="21468" y="15700"/>
                  </a:lnTo>
                  <a:lnTo>
                    <a:pt x="21562" y="15431"/>
                  </a:lnTo>
                  <a:lnTo>
                    <a:pt x="21600" y="15201"/>
                  </a:lnTo>
                  <a:lnTo>
                    <a:pt x="21581" y="14951"/>
                  </a:lnTo>
                  <a:lnTo>
                    <a:pt x="21562" y="14701"/>
                  </a:lnTo>
                  <a:lnTo>
                    <a:pt x="21487" y="14528"/>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415" name="Shape 3415"/>
            <p:cNvSpPr/>
            <p:nvPr/>
          </p:nvSpPr>
          <p:spPr>
            <a:xfrm>
              <a:off x="343181" y="164347"/>
              <a:ext cx="259646" cy="205459"/>
            </a:xfrm>
            <a:custGeom>
              <a:avLst/>
              <a:gdLst/>
              <a:ahLst/>
              <a:cxnLst>
                <a:cxn ang="0">
                  <a:pos x="wd2" y="hd2"/>
                </a:cxn>
                <a:cxn ang="5400000">
                  <a:pos x="wd2" y="hd2"/>
                </a:cxn>
                <a:cxn ang="10800000">
                  <a:pos x="wd2" y="hd2"/>
                </a:cxn>
                <a:cxn ang="16200000">
                  <a:pos x="wd2" y="hd2"/>
                </a:cxn>
              </a:cxnLst>
              <a:rect l="0" t="0" r="r" b="b"/>
              <a:pathLst>
                <a:path w="21600" h="21600" extrusionOk="0">
                  <a:moveTo>
                    <a:pt x="21600" y="13530"/>
                  </a:moveTo>
                  <a:lnTo>
                    <a:pt x="20483" y="12818"/>
                  </a:lnTo>
                  <a:lnTo>
                    <a:pt x="1397" y="0"/>
                  </a:lnTo>
                  <a:lnTo>
                    <a:pt x="0" y="949"/>
                  </a:lnTo>
                  <a:lnTo>
                    <a:pt x="18993" y="13530"/>
                  </a:lnTo>
                  <a:lnTo>
                    <a:pt x="9869" y="19820"/>
                  </a:lnTo>
                  <a:lnTo>
                    <a:pt x="9869" y="21600"/>
                  </a:lnTo>
                  <a:lnTo>
                    <a:pt x="20483" y="14242"/>
                  </a:lnTo>
                  <a:lnTo>
                    <a:pt x="21600" y="1353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416" name="Shape 3416"/>
            <p:cNvSpPr/>
            <p:nvPr/>
          </p:nvSpPr>
          <p:spPr>
            <a:xfrm>
              <a:off x="636692" y="180151"/>
              <a:ext cx="130952" cy="92570"/>
            </a:xfrm>
            <a:custGeom>
              <a:avLst/>
              <a:gdLst/>
              <a:ahLst/>
              <a:cxnLst>
                <a:cxn ang="0">
                  <a:pos x="wd2" y="hd2"/>
                </a:cxn>
                <a:cxn ang="5400000">
                  <a:pos x="wd2" y="hd2"/>
                </a:cxn>
                <a:cxn ang="10800000">
                  <a:pos x="wd2" y="hd2"/>
                </a:cxn>
                <a:cxn ang="16200000">
                  <a:pos x="wd2" y="hd2"/>
                </a:cxn>
              </a:cxnLst>
              <a:rect l="0" t="0" r="r" b="b"/>
              <a:pathLst>
                <a:path w="21600" h="21600" extrusionOk="0">
                  <a:moveTo>
                    <a:pt x="6145" y="21067"/>
                  </a:moveTo>
                  <a:lnTo>
                    <a:pt x="6890" y="21600"/>
                  </a:lnTo>
                  <a:lnTo>
                    <a:pt x="7262" y="21333"/>
                  </a:lnTo>
                  <a:lnTo>
                    <a:pt x="7262" y="17067"/>
                  </a:lnTo>
                  <a:lnTo>
                    <a:pt x="7076" y="17333"/>
                  </a:lnTo>
                  <a:lnTo>
                    <a:pt x="4097" y="14400"/>
                  </a:lnTo>
                  <a:lnTo>
                    <a:pt x="7448" y="10933"/>
                  </a:lnTo>
                  <a:lnTo>
                    <a:pt x="10986" y="13333"/>
                  </a:lnTo>
                  <a:lnTo>
                    <a:pt x="7262" y="17067"/>
                  </a:lnTo>
                  <a:lnTo>
                    <a:pt x="7262" y="21333"/>
                  </a:lnTo>
                  <a:lnTo>
                    <a:pt x="7634" y="21067"/>
                  </a:lnTo>
                  <a:lnTo>
                    <a:pt x="12662" y="15733"/>
                  </a:lnTo>
                  <a:lnTo>
                    <a:pt x="12662" y="10933"/>
                  </a:lnTo>
                  <a:lnTo>
                    <a:pt x="9869" y="8800"/>
                  </a:lnTo>
                  <a:lnTo>
                    <a:pt x="14338" y="4267"/>
                  </a:lnTo>
                  <a:lnTo>
                    <a:pt x="17317" y="6933"/>
                  </a:lnTo>
                  <a:lnTo>
                    <a:pt x="13034" y="11200"/>
                  </a:lnTo>
                  <a:lnTo>
                    <a:pt x="12662" y="10933"/>
                  </a:lnTo>
                  <a:lnTo>
                    <a:pt x="12662" y="15733"/>
                  </a:lnTo>
                  <a:lnTo>
                    <a:pt x="20110" y="8267"/>
                  </a:lnTo>
                  <a:lnTo>
                    <a:pt x="21600" y="6667"/>
                  </a:lnTo>
                  <a:lnTo>
                    <a:pt x="20110" y="5333"/>
                  </a:lnTo>
                  <a:lnTo>
                    <a:pt x="14897" y="533"/>
                  </a:lnTo>
                  <a:lnTo>
                    <a:pt x="14152" y="0"/>
                  </a:lnTo>
                  <a:lnTo>
                    <a:pt x="13407" y="800"/>
                  </a:lnTo>
                  <a:lnTo>
                    <a:pt x="1490" y="12800"/>
                  </a:lnTo>
                  <a:lnTo>
                    <a:pt x="0" y="14400"/>
                  </a:lnTo>
                  <a:lnTo>
                    <a:pt x="1303" y="15733"/>
                  </a:lnTo>
                  <a:lnTo>
                    <a:pt x="6145" y="21067"/>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417" name="Shape 3417"/>
            <p:cNvSpPr/>
            <p:nvPr/>
          </p:nvSpPr>
          <p:spPr>
            <a:xfrm>
              <a:off x="848923" y="351743"/>
              <a:ext cx="149015" cy="177801"/>
            </a:xfrm>
            <a:custGeom>
              <a:avLst/>
              <a:gdLst/>
              <a:ahLst/>
              <a:cxnLst>
                <a:cxn ang="0">
                  <a:pos x="wd2" y="hd2"/>
                </a:cxn>
                <a:cxn ang="5400000">
                  <a:pos x="wd2" y="hd2"/>
                </a:cxn>
                <a:cxn ang="10800000">
                  <a:pos x="wd2" y="hd2"/>
                </a:cxn>
                <a:cxn ang="16200000">
                  <a:pos x="wd2" y="hd2"/>
                </a:cxn>
              </a:cxnLst>
              <a:rect l="0" t="0" r="r" b="b"/>
              <a:pathLst>
                <a:path w="21600" h="21600" extrusionOk="0">
                  <a:moveTo>
                    <a:pt x="21600" y="15623"/>
                  </a:moveTo>
                  <a:lnTo>
                    <a:pt x="21436" y="15487"/>
                  </a:lnTo>
                  <a:lnTo>
                    <a:pt x="9818" y="543"/>
                  </a:lnTo>
                  <a:lnTo>
                    <a:pt x="9491" y="408"/>
                  </a:lnTo>
                  <a:lnTo>
                    <a:pt x="9164" y="272"/>
                  </a:lnTo>
                  <a:lnTo>
                    <a:pt x="9000" y="272"/>
                  </a:lnTo>
                  <a:lnTo>
                    <a:pt x="8509" y="136"/>
                  </a:lnTo>
                  <a:lnTo>
                    <a:pt x="7691" y="136"/>
                  </a:lnTo>
                  <a:lnTo>
                    <a:pt x="6709" y="0"/>
                  </a:lnTo>
                  <a:lnTo>
                    <a:pt x="5564" y="0"/>
                  </a:lnTo>
                  <a:lnTo>
                    <a:pt x="4418" y="136"/>
                  </a:lnTo>
                  <a:lnTo>
                    <a:pt x="3273" y="272"/>
                  </a:lnTo>
                  <a:lnTo>
                    <a:pt x="2127" y="679"/>
                  </a:lnTo>
                  <a:lnTo>
                    <a:pt x="491" y="2174"/>
                  </a:lnTo>
                  <a:lnTo>
                    <a:pt x="0" y="3804"/>
                  </a:lnTo>
                  <a:lnTo>
                    <a:pt x="0" y="5434"/>
                  </a:lnTo>
                  <a:lnTo>
                    <a:pt x="0" y="6113"/>
                  </a:lnTo>
                  <a:lnTo>
                    <a:pt x="0" y="6249"/>
                  </a:lnTo>
                  <a:lnTo>
                    <a:pt x="164" y="6385"/>
                  </a:lnTo>
                  <a:lnTo>
                    <a:pt x="4582" y="11955"/>
                  </a:lnTo>
                  <a:lnTo>
                    <a:pt x="4582" y="8694"/>
                  </a:lnTo>
                  <a:lnTo>
                    <a:pt x="1964" y="5570"/>
                  </a:lnTo>
                  <a:lnTo>
                    <a:pt x="1964" y="5026"/>
                  </a:lnTo>
                  <a:lnTo>
                    <a:pt x="2127" y="3804"/>
                  </a:lnTo>
                  <a:lnTo>
                    <a:pt x="2618" y="2989"/>
                  </a:lnTo>
                  <a:lnTo>
                    <a:pt x="3273" y="2174"/>
                  </a:lnTo>
                  <a:lnTo>
                    <a:pt x="4582" y="1766"/>
                  </a:lnTo>
                  <a:lnTo>
                    <a:pt x="6218" y="1630"/>
                  </a:lnTo>
                  <a:lnTo>
                    <a:pt x="7364" y="1766"/>
                  </a:lnTo>
                  <a:lnTo>
                    <a:pt x="8182" y="2038"/>
                  </a:lnTo>
                  <a:lnTo>
                    <a:pt x="12273" y="6928"/>
                  </a:lnTo>
                  <a:lnTo>
                    <a:pt x="5727" y="10460"/>
                  </a:lnTo>
                  <a:lnTo>
                    <a:pt x="4582" y="8694"/>
                  </a:lnTo>
                  <a:lnTo>
                    <a:pt x="4582" y="11955"/>
                  </a:lnTo>
                  <a:lnTo>
                    <a:pt x="11455" y="20921"/>
                  </a:lnTo>
                  <a:lnTo>
                    <a:pt x="11618" y="21057"/>
                  </a:lnTo>
                  <a:lnTo>
                    <a:pt x="11945" y="21192"/>
                  </a:lnTo>
                  <a:lnTo>
                    <a:pt x="12273" y="21192"/>
                  </a:lnTo>
                  <a:lnTo>
                    <a:pt x="12927" y="21464"/>
                  </a:lnTo>
                  <a:lnTo>
                    <a:pt x="13909" y="21600"/>
                  </a:lnTo>
                  <a:lnTo>
                    <a:pt x="15218" y="21600"/>
                  </a:lnTo>
                  <a:lnTo>
                    <a:pt x="15218" y="19834"/>
                  </a:lnTo>
                  <a:lnTo>
                    <a:pt x="14400" y="19834"/>
                  </a:lnTo>
                  <a:lnTo>
                    <a:pt x="13909" y="19698"/>
                  </a:lnTo>
                  <a:lnTo>
                    <a:pt x="13582" y="19698"/>
                  </a:lnTo>
                  <a:lnTo>
                    <a:pt x="13091" y="19698"/>
                  </a:lnTo>
                  <a:lnTo>
                    <a:pt x="6873" y="11819"/>
                  </a:lnTo>
                  <a:lnTo>
                    <a:pt x="13418" y="8423"/>
                  </a:lnTo>
                  <a:lnTo>
                    <a:pt x="19636" y="16166"/>
                  </a:lnTo>
                  <a:lnTo>
                    <a:pt x="19309" y="16845"/>
                  </a:lnTo>
                  <a:lnTo>
                    <a:pt x="18982" y="17796"/>
                  </a:lnTo>
                  <a:lnTo>
                    <a:pt x="18491" y="18611"/>
                  </a:lnTo>
                  <a:lnTo>
                    <a:pt x="17345" y="19426"/>
                  </a:lnTo>
                  <a:lnTo>
                    <a:pt x="16691" y="19562"/>
                  </a:lnTo>
                  <a:lnTo>
                    <a:pt x="16200" y="19562"/>
                  </a:lnTo>
                  <a:lnTo>
                    <a:pt x="15545" y="19698"/>
                  </a:lnTo>
                  <a:lnTo>
                    <a:pt x="15218" y="19834"/>
                  </a:lnTo>
                  <a:lnTo>
                    <a:pt x="15218" y="21600"/>
                  </a:lnTo>
                  <a:lnTo>
                    <a:pt x="16036" y="21600"/>
                  </a:lnTo>
                  <a:lnTo>
                    <a:pt x="16691" y="21464"/>
                  </a:lnTo>
                  <a:lnTo>
                    <a:pt x="17509" y="21192"/>
                  </a:lnTo>
                  <a:lnTo>
                    <a:pt x="18164" y="20921"/>
                  </a:lnTo>
                  <a:lnTo>
                    <a:pt x="20127" y="19562"/>
                  </a:lnTo>
                  <a:lnTo>
                    <a:pt x="21273" y="17932"/>
                  </a:lnTo>
                  <a:lnTo>
                    <a:pt x="21600" y="16574"/>
                  </a:lnTo>
                  <a:lnTo>
                    <a:pt x="21600" y="15894"/>
                  </a:lnTo>
                  <a:lnTo>
                    <a:pt x="21600" y="15623"/>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3484" name="Group 3484"/>
          <p:cNvGrpSpPr/>
          <p:nvPr/>
        </p:nvGrpSpPr>
        <p:grpSpPr>
          <a:xfrm>
            <a:off x="515258" y="127000"/>
            <a:ext cx="1513723" cy="1482643"/>
            <a:chOff x="0" y="0"/>
            <a:chExt cx="1513722" cy="1482642"/>
          </a:xfrm>
        </p:grpSpPr>
        <p:sp>
          <p:nvSpPr>
            <p:cNvPr id="3419" name="Shape 3419"/>
            <p:cNvSpPr/>
            <p:nvPr/>
          </p:nvSpPr>
          <p:spPr>
            <a:xfrm>
              <a:off x="665209" y="183267"/>
              <a:ext cx="464168" cy="662255"/>
            </a:xfrm>
            <a:custGeom>
              <a:avLst/>
              <a:gdLst/>
              <a:ahLst/>
              <a:cxnLst>
                <a:cxn ang="0">
                  <a:pos x="wd2" y="hd2"/>
                </a:cxn>
                <a:cxn ang="5400000">
                  <a:pos x="wd2" y="hd2"/>
                </a:cxn>
                <a:cxn ang="10800000">
                  <a:pos x="wd2" y="hd2"/>
                </a:cxn>
                <a:cxn ang="16200000">
                  <a:pos x="wd2" y="hd2"/>
                </a:cxn>
              </a:cxnLst>
              <a:rect l="0" t="0" r="r" b="b"/>
              <a:pathLst>
                <a:path w="21600" h="21600" extrusionOk="0">
                  <a:moveTo>
                    <a:pt x="6432" y="1278"/>
                  </a:moveTo>
                  <a:lnTo>
                    <a:pt x="10078" y="0"/>
                  </a:lnTo>
                  <a:lnTo>
                    <a:pt x="14343" y="1374"/>
                  </a:lnTo>
                  <a:lnTo>
                    <a:pt x="20327" y="6822"/>
                  </a:lnTo>
                  <a:lnTo>
                    <a:pt x="20431" y="6943"/>
                  </a:lnTo>
                  <a:lnTo>
                    <a:pt x="20706" y="7208"/>
                  </a:lnTo>
                  <a:lnTo>
                    <a:pt x="20981" y="7690"/>
                  </a:lnTo>
                  <a:lnTo>
                    <a:pt x="21290" y="8317"/>
                  </a:lnTo>
                  <a:lnTo>
                    <a:pt x="21531" y="9088"/>
                  </a:lnTo>
                  <a:lnTo>
                    <a:pt x="21600" y="10029"/>
                  </a:lnTo>
                  <a:lnTo>
                    <a:pt x="21462" y="11113"/>
                  </a:lnTo>
                  <a:lnTo>
                    <a:pt x="20981" y="12343"/>
                  </a:lnTo>
                  <a:lnTo>
                    <a:pt x="20431" y="13428"/>
                  </a:lnTo>
                  <a:lnTo>
                    <a:pt x="19674" y="14754"/>
                  </a:lnTo>
                  <a:lnTo>
                    <a:pt x="18848" y="16224"/>
                  </a:lnTo>
                  <a:lnTo>
                    <a:pt x="17989" y="17719"/>
                  </a:lnTo>
                  <a:lnTo>
                    <a:pt x="17232" y="19117"/>
                  </a:lnTo>
                  <a:lnTo>
                    <a:pt x="16613" y="20322"/>
                  </a:lnTo>
                  <a:lnTo>
                    <a:pt x="16200" y="21142"/>
                  </a:lnTo>
                  <a:lnTo>
                    <a:pt x="16097" y="21552"/>
                  </a:lnTo>
                  <a:lnTo>
                    <a:pt x="16062" y="21600"/>
                  </a:lnTo>
                  <a:lnTo>
                    <a:pt x="15856" y="21528"/>
                  </a:lnTo>
                  <a:lnTo>
                    <a:pt x="15546" y="21383"/>
                  </a:lnTo>
                  <a:lnTo>
                    <a:pt x="15134" y="21190"/>
                  </a:lnTo>
                  <a:lnTo>
                    <a:pt x="14618" y="20973"/>
                  </a:lnTo>
                  <a:lnTo>
                    <a:pt x="14068" y="20708"/>
                  </a:lnTo>
                  <a:lnTo>
                    <a:pt x="13483" y="20395"/>
                  </a:lnTo>
                  <a:lnTo>
                    <a:pt x="12864" y="20057"/>
                  </a:lnTo>
                  <a:lnTo>
                    <a:pt x="12210" y="19768"/>
                  </a:lnTo>
                  <a:lnTo>
                    <a:pt x="11591" y="19430"/>
                  </a:lnTo>
                  <a:lnTo>
                    <a:pt x="11041" y="19117"/>
                  </a:lnTo>
                  <a:lnTo>
                    <a:pt x="10525" y="18852"/>
                  </a:lnTo>
                  <a:lnTo>
                    <a:pt x="10078" y="18611"/>
                  </a:lnTo>
                  <a:lnTo>
                    <a:pt x="9699" y="18442"/>
                  </a:lnTo>
                  <a:lnTo>
                    <a:pt x="9527" y="18321"/>
                  </a:lnTo>
                  <a:lnTo>
                    <a:pt x="9424" y="18273"/>
                  </a:lnTo>
                  <a:lnTo>
                    <a:pt x="3405" y="20371"/>
                  </a:lnTo>
                  <a:lnTo>
                    <a:pt x="172" y="12512"/>
                  </a:lnTo>
                  <a:lnTo>
                    <a:pt x="0" y="8413"/>
                  </a:lnTo>
                  <a:lnTo>
                    <a:pt x="34" y="8317"/>
                  </a:lnTo>
                  <a:lnTo>
                    <a:pt x="206" y="8100"/>
                  </a:lnTo>
                  <a:lnTo>
                    <a:pt x="447" y="7762"/>
                  </a:lnTo>
                  <a:lnTo>
                    <a:pt x="757" y="7329"/>
                  </a:lnTo>
                  <a:lnTo>
                    <a:pt x="1169" y="6822"/>
                  </a:lnTo>
                  <a:lnTo>
                    <a:pt x="1548" y="6244"/>
                  </a:lnTo>
                  <a:lnTo>
                    <a:pt x="2029" y="5593"/>
                  </a:lnTo>
                  <a:lnTo>
                    <a:pt x="2545" y="4966"/>
                  </a:lnTo>
                  <a:lnTo>
                    <a:pt x="3061" y="4291"/>
                  </a:lnTo>
                  <a:lnTo>
                    <a:pt x="3611" y="3664"/>
                  </a:lnTo>
                  <a:lnTo>
                    <a:pt x="4127" y="3038"/>
                  </a:lnTo>
                  <a:lnTo>
                    <a:pt x="4678" y="2507"/>
                  </a:lnTo>
                  <a:lnTo>
                    <a:pt x="5159" y="2049"/>
                  </a:lnTo>
                  <a:lnTo>
                    <a:pt x="5641" y="1663"/>
                  </a:lnTo>
                  <a:lnTo>
                    <a:pt x="6054" y="1398"/>
                  </a:lnTo>
                  <a:lnTo>
                    <a:pt x="6432" y="1278"/>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20" name="Shape 3420"/>
            <p:cNvSpPr/>
            <p:nvPr/>
          </p:nvSpPr>
          <p:spPr>
            <a:xfrm>
              <a:off x="447907" y="113789"/>
              <a:ext cx="347389" cy="337040"/>
            </a:xfrm>
            <a:custGeom>
              <a:avLst/>
              <a:gdLst/>
              <a:ahLst/>
              <a:cxnLst>
                <a:cxn ang="0">
                  <a:pos x="wd2" y="hd2"/>
                </a:cxn>
                <a:cxn ang="5400000">
                  <a:pos x="wd2" y="hd2"/>
                </a:cxn>
                <a:cxn ang="10800000">
                  <a:pos x="wd2" y="hd2"/>
                </a:cxn>
                <a:cxn ang="16200000">
                  <a:pos x="wd2" y="hd2"/>
                </a:cxn>
              </a:cxnLst>
              <a:rect l="0" t="0" r="r" b="b"/>
              <a:pathLst>
                <a:path w="21600" h="21600" extrusionOk="0">
                  <a:moveTo>
                    <a:pt x="21600" y="7073"/>
                  </a:moveTo>
                  <a:lnTo>
                    <a:pt x="19854" y="7406"/>
                  </a:lnTo>
                  <a:lnTo>
                    <a:pt x="18383" y="6836"/>
                  </a:lnTo>
                  <a:lnTo>
                    <a:pt x="17923" y="6171"/>
                  </a:lnTo>
                  <a:lnTo>
                    <a:pt x="17786" y="6076"/>
                  </a:lnTo>
                  <a:lnTo>
                    <a:pt x="17510" y="5744"/>
                  </a:lnTo>
                  <a:lnTo>
                    <a:pt x="17234" y="5317"/>
                  </a:lnTo>
                  <a:lnTo>
                    <a:pt x="17188" y="4842"/>
                  </a:lnTo>
                  <a:lnTo>
                    <a:pt x="17096" y="4557"/>
                  </a:lnTo>
                  <a:lnTo>
                    <a:pt x="16958" y="4178"/>
                  </a:lnTo>
                  <a:lnTo>
                    <a:pt x="16637" y="3798"/>
                  </a:lnTo>
                  <a:lnTo>
                    <a:pt x="16315" y="3418"/>
                  </a:lnTo>
                  <a:lnTo>
                    <a:pt x="15947" y="3038"/>
                  </a:lnTo>
                  <a:lnTo>
                    <a:pt x="15534" y="2658"/>
                  </a:lnTo>
                  <a:lnTo>
                    <a:pt x="15212" y="2326"/>
                  </a:lnTo>
                  <a:lnTo>
                    <a:pt x="14890" y="2089"/>
                  </a:lnTo>
                  <a:lnTo>
                    <a:pt x="14614" y="1899"/>
                  </a:lnTo>
                  <a:lnTo>
                    <a:pt x="14247" y="1709"/>
                  </a:lnTo>
                  <a:lnTo>
                    <a:pt x="13879" y="1567"/>
                  </a:lnTo>
                  <a:lnTo>
                    <a:pt x="13511" y="1377"/>
                  </a:lnTo>
                  <a:lnTo>
                    <a:pt x="12684" y="1187"/>
                  </a:lnTo>
                  <a:lnTo>
                    <a:pt x="11857" y="949"/>
                  </a:lnTo>
                  <a:lnTo>
                    <a:pt x="11168" y="712"/>
                  </a:lnTo>
                  <a:lnTo>
                    <a:pt x="10570" y="570"/>
                  </a:lnTo>
                  <a:lnTo>
                    <a:pt x="10019" y="380"/>
                  </a:lnTo>
                  <a:lnTo>
                    <a:pt x="9651" y="332"/>
                  </a:lnTo>
                  <a:lnTo>
                    <a:pt x="9421" y="237"/>
                  </a:lnTo>
                  <a:lnTo>
                    <a:pt x="9329" y="237"/>
                  </a:lnTo>
                  <a:lnTo>
                    <a:pt x="9237" y="190"/>
                  </a:lnTo>
                  <a:lnTo>
                    <a:pt x="8962" y="142"/>
                  </a:lnTo>
                  <a:lnTo>
                    <a:pt x="8548" y="95"/>
                  </a:lnTo>
                  <a:lnTo>
                    <a:pt x="7997" y="0"/>
                  </a:lnTo>
                  <a:lnTo>
                    <a:pt x="7307" y="95"/>
                  </a:lnTo>
                  <a:lnTo>
                    <a:pt x="6618" y="237"/>
                  </a:lnTo>
                  <a:lnTo>
                    <a:pt x="5883" y="522"/>
                  </a:lnTo>
                  <a:lnTo>
                    <a:pt x="5101" y="1044"/>
                  </a:lnTo>
                  <a:lnTo>
                    <a:pt x="4182" y="1804"/>
                  </a:lnTo>
                  <a:lnTo>
                    <a:pt x="3401" y="2564"/>
                  </a:lnTo>
                  <a:lnTo>
                    <a:pt x="2620" y="3371"/>
                  </a:lnTo>
                  <a:lnTo>
                    <a:pt x="1930" y="4130"/>
                  </a:lnTo>
                  <a:lnTo>
                    <a:pt x="1333" y="4842"/>
                  </a:lnTo>
                  <a:lnTo>
                    <a:pt x="873" y="5554"/>
                  </a:lnTo>
                  <a:lnTo>
                    <a:pt x="506" y="6266"/>
                  </a:lnTo>
                  <a:lnTo>
                    <a:pt x="276" y="6836"/>
                  </a:lnTo>
                  <a:lnTo>
                    <a:pt x="138" y="7785"/>
                  </a:lnTo>
                  <a:lnTo>
                    <a:pt x="46" y="8450"/>
                  </a:lnTo>
                  <a:lnTo>
                    <a:pt x="0" y="8925"/>
                  </a:lnTo>
                  <a:lnTo>
                    <a:pt x="0" y="9115"/>
                  </a:lnTo>
                  <a:lnTo>
                    <a:pt x="138" y="9589"/>
                  </a:lnTo>
                  <a:lnTo>
                    <a:pt x="368" y="10681"/>
                  </a:lnTo>
                  <a:lnTo>
                    <a:pt x="827" y="11916"/>
                  </a:lnTo>
                  <a:lnTo>
                    <a:pt x="1333" y="12818"/>
                  </a:lnTo>
                  <a:lnTo>
                    <a:pt x="1654" y="13102"/>
                  </a:lnTo>
                  <a:lnTo>
                    <a:pt x="1976" y="13340"/>
                  </a:lnTo>
                  <a:lnTo>
                    <a:pt x="2252" y="13577"/>
                  </a:lnTo>
                  <a:lnTo>
                    <a:pt x="2574" y="13815"/>
                  </a:lnTo>
                  <a:lnTo>
                    <a:pt x="2757" y="13957"/>
                  </a:lnTo>
                  <a:lnTo>
                    <a:pt x="2987" y="14099"/>
                  </a:lnTo>
                  <a:lnTo>
                    <a:pt x="3079" y="14194"/>
                  </a:lnTo>
                  <a:lnTo>
                    <a:pt x="3125" y="14242"/>
                  </a:lnTo>
                  <a:lnTo>
                    <a:pt x="4688" y="15808"/>
                  </a:lnTo>
                  <a:lnTo>
                    <a:pt x="4734" y="15808"/>
                  </a:lnTo>
                  <a:lnTo>
                    <a:pt x="4826" y="15808"/>
                  </a:lnTo>
                  <a:lnTo>
                    <a:pt x="5055" y="15808"/>
                  </a:lnTo>
                  <a:lnTo>
                    <a:pt x="5285" y="15856"/>
                  </a:lnTo>
                  <a:lnTo>
                    <a:pt x="5561" y="15903"/>
                  </a:lnTo>
                  <a:lnTo>
                    <a:pt x="5837" y="16046"/>
                  </a:lnTo>
                  <a:lnTo>
                    <a:pt x="6112" y="16188"/>
                  </a:lnTo>
                  <a:lnTo>
                    <a:pt x="6296" y="16425"/>
                  </a:lnTo>
                  <a:lnTo>
                    <a:pt x="6526" y="16758"/>
                  </a:lnTo>
                  <a:lnTo>
                    <a:pt x="6664" y="17233"/>
                  </a:lnTo>
                  <a:lnTo>
                    <a:pt x="6848" y="17802"/>
                  </a:lnTo>
                  <a:lnTo>
                    <a:pt x="7077" y="18324"/>
                  </a:lnTo>
                  <a:lnTo>
                    <a:pt x="7307" y="18894"/>
                  </a:lnTo>
                  <a:lnTo>
                    <a:pt x="7629" y="19274"/>
                  </a:lnTo>
                  <a:lnTo>
                    <a:pt x="7997" y="19606"/>
                  </a:lnTo>
                  <a:lnTo>
                    <a:pt x="8410" y="19654"/>
                  </a:lnTo>
                  <a:lnTo>
                    <a:pt x="8548" y="19654"/>
                  </a:lnTo>
                  <a:lnTo>
                    <a:pt x="8824" y="19654"/>
                  </a:lnTo>
                  <a:lnTo>
                    <a:pt x="9283" y="19416"/>
                  </a:lnTo>
                  <a:lnTo>
                    <a:pt x="9789" y="18894"/>
                  </a:lnTo>
                  <a:lnTo>
                    <a:pt x="10019" y="18894"/>
                  </a:lnTo>
                  <a:lnTo>
                    <a:pt x="10386" y="19036"/>
                  </a:lnTo>
                  <a:lnTo>
                    <a:pt x="10846" y="19416"/>
                  </a:lnTo>
                  <a:lnTo>
                    <a:pt x="11443" y="19796"/>
                  </a:lnTo>
                  <a:lnTo>
                    <a:pt x="12041" y="20223"/>
                  </a:lnTo>
                  <a:lnTo>
                    <a:pt x="12638" y="20698"/>
                  </a:lnTo>
                  <a:lnTo>
                    <a:pt x="13098" y="20935"/>
                  </a:lnTo>
                  <a:lnTo>
                    <a:pt x="13466" y="21078"/>
                  </a:lnTo>
                  <a:lnTo>
                    <a:pt x="13695" y="21078"/>
                  </a:lnTo>
                  <a:lnTo>
                    <a:pt x="13971" y="21030"/>
                  </a:lnTo>
                  <a:lnTo>
                    <a:pt x="14293" y="20888"/>
                  </a:lnTo>
                  <a:lnTo>
                    <a:pt x="14614" y="20793"/>
                  </a:lnTo>
                  <a:lnTo>
                    <a:pt x="14936" y="20745"/>
                  </a:lnTo>
                  <a:lnTo>
                    <a:pt x="15212" y="20603"/>
                  </a:lnTo>
                  <a:lnTo>
                    <a:pt x="15350" y="20556"/>
                  </a:lnTo>
                  <a:lnTo>
                    <a:pt x="15442" y="20556"/>
                  </a:lnTo>
                  <a:lnTo>
                    <a:pt x="17004" y="18514"/>
                  </a:lnTo>
                  <a:lnTo>
                    <a:pt x="17786" y="18942"/>
                  </a:lnTo>
                  <a:lnTo>
                    <a:pt x="18245" y="21600"/>
                  </a:lnTo>
                  <a:lnTo>
                    <a:pt x="21600" y="7073"/>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21" name="Shape 3421"/>
            <p:cNvSpPr/>
            <p:nvPr/>
          </p:nvSpPr>
          <p:spPr>
            <a:xfrm>
              <a:off x="577993" y="138920"/>
              <a:ext cx="150783" cy="153738"/>
            </a:xfrm>
            <a:custGeom>
              <a:avLst/>
              <a:gdLst/>
              <a:ahLst/>
              <a:cxnLst>
                <a:cxn ang="0">
                  <a:pos x="wd2" y="hd2"/>
                </a:cxn>
                <a:cxn ang="5400000">
                  <a:pos x="wd2" y="hd2"/>
                </a:cxn>
                <a:cxn ang="10800000">
                  <a:pos x="wd2" y="hd2"/>
                </a:cxn>
                <a:cxn ang="16200000">
                  <a:pos x="wd2" y="hd2"/>
                </a:cxn>
              </a:cxnLst>
              <a:rect l="0" t="0" r="r" b="b"/>
              <a:pathLst>
                <a:path w="21600" h="21600" extrusionOk="0">
                  <a:moveTo>
                    <a:pt x="847" y="9856"/>
                  </a:moveTo>
                  <a:lnTo>
                    <a:pt x="318" y="11429"/>
                  </a:lnTo>
                  <a:lnTo>
                    <a:pt x="0" y="13107"/>
                  </a:lnTo>
                  <a:lnTo>
                    <a:pt x="212" y="14680"/>
                  </a:lnTo>
                  <a:lnTo>
                    <a:pt x="424" y="15518"/>
                  </a:lnTo>
                  <a:lnTo>
                    <a:pt x="4447" y="17825"/>
                  </a:lnTo>
                  <a:lnTo>
                    <a:pt x="8259" y="21600"/>
                  </a:lnTo>
                  <a:lnTo>
                    <a:pt x="9635" y="19293"/>
                  </a:lnTo>
                  <a:lnTo>
                    <a:pt x="9212" y="18874"/>
                  </a:lnTo>
                  <a:lnTo>
                    <a:pt x="8259" y="17720"/>
                  </a:lnTo>
                  <a:lnTo>
                    <a:pt x="7412" y="16252"/>
                  </a:lnTo>
                  <a:lnTo>
                    <a:pt x="7094" y="15099"/>
                  </a:lnTo>
                  <a:lnTo>
                    <a:pt x="7412" y="13946"/>
                  </a:lnTo>
                  <a:lnTo>
                    <a:pt x="7624" y="13002"/>
                  </a:lnTo>
                  <a:lnTo>
                    <a:pt x="8259" y="12268"/>
                  </a:lnTo>
                  <a:lnTo>
                    <a:pt x="9424" y="11744"/>
                  </a:lnTo>
                  <a:lnTo>
                    <a:pt x="10165" y="11429"/>
                  </a:lnTo>
                  <a:lnTo>
                    <a:pt x="11012" y="11219"/>
                  </a:lnTo>
                  <a:lnTo>
                    <a:pt x="11965" y="11010"/>
                  </a:lnTo>
                  <a:lnTo>
                    <a:pt x="12812" y="10905"/>
                  </a:lnTo>
                  <a:lnTo>
                    <a:pt x="13553" y="11010"/>
                  </a:lnTo>
                  <a:lnTo>
                    <a:pt x="14294" y="11115"/>
                  </a:lnTo>
                  <a:lnTo>
                    <a:pt x="14929" y="11744"/>
                  </a:lnTo>
                  <a:lnTo>
                    <a:pt x="15247" y="12478"/>
                  </a:lnTo>
                  <a:lnTo>
                    <a:pt x="15671" y="13946"/>
                  </a:lnTo>
                  <a:lnTo>
                    <a:pt x="16200" y="15099"/>
                  </a:lnTo>
                  <a:lnTo>
                    <a:pt x="16624" y="15518"/>
                  </a:lnTo>
                  <a:lnTo>
                    <a:pt x="17259" y="15414"/>
                  </a:lnTo>
                  <a:lnTo>
                    <a:pt x="17788" y="15099"/>
                  </a:lnTo>
                  <a:lnTo>
                    <a:pt x="18318" y="14365"/>
                  </a:lnTo>
                  <a:lnTo>
                    <a:pt x="19059" y="13631"/>
                  </a:lnTo>
                  <a:lnTo>
                    <a:pt x="19800" y="12792"/>
                  </a:lnTo>
                  <a:lnTo>
                    <a:pt x="20541" y="11953"/>
                  </a:lnTo>
                  <a:lnTo>
                    <a:pt x="21176" y="11219"/>
                  </a:lnTo>
                  <a:lnTo>
                    <a:pt x="21494" y="10695"/>
                  </a:lnTo>
                  <a:lnTo>
                    <a:pt x="21600" y="10590"/>
                  </a:lnTo>
                  <a:lnTo>
                    <a:pt x="21388" y="10381"/>
                  </a:lnTo>
                  <a:lnTo>
                    <a:pt x="20647" y="9647"/>
                  </a:lnTo>
                  <a:lnTo>
                    <a:pt x="20012" y="8808"/>
                  </a:lnTo>
                  <a:lnTo>
                    <a:pt x="19694" y="7759"/>
                  </a:lnTo>
                  <a:lnTo>
                    <a:pt x="19482" y="7025"/>
                  </a:lnTo>
                  <a:lnTo>
                    <a:pt x="18953" y="6291"/>
                  </a:lnTo>
                  <a:lnTo>
                    <a:pt x="18212" y="5348"/>
                  </a:lnTo>
                  <a:lnTo>
                    <a:pt x="17365" y="4299"/>
                  </a:lnTo>
                  <a:lnTo>
                    <a:pt x="16412" y="3460"/>
                  </a:lnTo>
                  <a:lnTo>
                    <a:pt x="15247" y="2621"/>
                  </a:lnTo>
                  <a:lnTo>
                    <a:pt x="14294" y="1887"/>
                  </a:lnTo>
                  <a:lnTo>
                    <a:pt x="13341" y="1468"/>
                  </a:lnTo>
                  <a:lnTo>
                    <a:pt x="12282" y="944"/>
                  </a:lnTo>
                  <a:lnTo>
                    <a:pt x="11118" y="524"/>
                  </a:lnTo>
                  <a:lnTo>
                    <a:pt x="10165" y="210"/>
                  </a:lnTo>
                  <a:lnTo>
                    <a:pt x="9212" y="0"/>
                  </a:lnTo>
                  <a:lnTo>
                    <a:pt x="8365" y="0"/>
                  </a:lnTo>
                  <a:lnTo>
                    <a:pt x="7624" y="0"/>
                  </a:lnTo>
                  <a:lnTo>
                    <a:pt x="6988" y="210"/>
                  </a:lnTo>
                  <a:lnTo>
                    <a:pt x="6353" y="524"/>
                  </a:lnTo>
                  <a:lnTo>
                    <a:pt x="5400" y="1363"/>
                  </a:lnTo>
                  <a:lnTo>
                    <a:pt x="4659" y="2307"/>
                  </a:lnTo>
                  <a:lnTo>
                    <a:pt x="3918" y="3460"/>
                  </a:lnTo>
                  <a:lnTo>
                    <a:pt x="3388" y="4823"/>
                  </a:lnTo>
                  <a:lnTo>
                    <a:pt x="2859" y="6291"/>
                  </a:lnTo>
                  <a:lnTo>
                    <a:pt x="2224" y="7550"/>
                  </a:lnTo>
                  <a:lnTo>
                    <a:pt x="1588" y="8808"/>
                  </a:lnTo>
                  <a:lnTo>
                    <a:pt x="847" y="9856"/>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22" name="Shape 3422"/>
            <p:cNvSpPr/>
            <p:nvPr/>
          </p:nvSpPr>
          <p:spPr>
            <a:xfrm>
              <a:off x="727296" y="239441"/>
              <a:ext cx="57653" cy="146346"/>
            </a:xfrm>
            <a:custGeom>
              <a:avLst/>
              <a:gdLst/>
              <a:ahLst/>
              <a:cxnLst>
                <a:cxn ang="0">
                  <a:pos x="wd2" y="hd2"/>
                </a:cxn>
                <a:cxn ang="5400000">
                  <a:pos x="wd2" y="hd2"/>
                </a:cxn>
                <a:cxn ang="10800000">
                  <a:pos x="wd2" y="hd2"/>
                </a:cxn>
                <a:cxn ang="16200000">
                  <a:pos x="wd2" y="hd2"/>
                </a:cxn>
              </a:cxnLst>
              <a:rect l="0" t="0" r="r" b="b"/>
              <a:pathLst>
                <a:path w="21600" h="21600" extrusionOk="0">
                  <a:moveTo>
                    <a:pt x="12462" y="21600"/>
                  </a:moveTo>
                  <a:lnTo>
                    <a:pt x="0" y="12873"/>
                  </a:lnTo>
                  <a:lnTo>
                    <a:pt x="6092" y="327"/>
                  </a:lnTo>
                  <a:lnTo>
                    <a:pt x="21600" y="0"/>
                  </a:lnTo>
                  <a:lnTo>
                    <a:pt x="12462"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23" name="Shape 3423"/>
            <p:cNvSpPr/>
            <p:nvPr/>
          </p:nvSpPr>
          <p:spPr>
            <a:xfrm>
              <a:off x="690339" y="242396"/>
              <a:ext cx="31045" cy="84261"/>
            </a:xfrm>
            <a:custGeom>
              <a:avLst/>
              <a:gdLst/>
              <a:ahLst/>
              <a:cxnLst>
                <a:cxn ang="0">
                  <a:pos x="wd2" y="hd2"/>
                </a:cxn>
                <a:cxn ang="5400000">
                  <a:pos x="wd2" y="hd2"/>
                </a:cxn>
                <a:cxn ang="10800000">
                  <a:pos x="wd2" y="hd2"/>
                </a:cxn>
                <a:cxn ang="16200000">
                  <a:pos x="wd2" y="hd2"/>
                </a:cxn>
              </a:cxnLst>
              <a:rect l="0" t="0" r="r" b="b"/>
              <a:pathLst>
                <a:path w="21600" h="21600" extrusionOk="0">
                  <a:moveTo>
                    <a:pt x="0" y="6881"/>
                  </a:moveTo>
                  <a:lnTo>
                    <a:pt x="6322" y="14336"/>
                  </a:lnTo>
                  <a:lnTo>
                    <a:pt x="6322" y="21600"/>
                  </a:lnTo>
                  <a:lnTo>
                    <a:pt x="8429" y="20071"/>
                  </a:lnTo>
                  <a:lnTo>
                    <a:pt x="12644" y="16057"/>
                  </a:lnTo>
                  <a:lnTo>
                    <a:pt x="16859" y="11087"/>
                  </a:lnTo>
                  <a:lnTo>
                    <a:pt x="20020" y="6117"/>
                  </a:lnTo>
                  <a:lnTo>
                    <a:pt x="21073" y="2867"/>
                  </a:lnTo>
                  <a:lnTo>
                    <a:pt x="21600" y="956"/>
                  </a:lnTo>
                  <a:lnTo>
                    <a:pt x="21600" y="191"/>
                  </a:lnTo>
                  <a:lnTo>
                    <a:pt x="21600" y="0"/>
                  </a:lnTo>
                  <a:lnTo>
                    <a:pt x="21073" y="573"/>
                  </a:lnTo>
                  <a:lnTo>
                    <a:pt x="20020" y="1338"/>
                  </a:lnTo>
                  <a:lnTo>
                    <a:pt x="17912" y="2485"/>
                  </a:lnTo>
                  <a:lnTo>
                    <a:pt x="15805" y="3823"/>
                  </a:lnTo>
                  <a:lnTo>
                    <a:pt x="12644" y="5161"/>
                  </a:lnTo>
                  <a:lnTo>
                    <a:pt x="8956" y="6117"/>
                  </a:lnTo>
                  <a:lnTo>
                    <a:pt x="4741" y="6881"/>
                  </a:lnTo>
                  <a:lnTo>
                    <a:pt x="0" y="6881"/>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424" name="Shape 3424"/>
            <p:cNvSpPr/>
            <p:nvPr/>
          </p:nvSpPr>
          <p:spPr>
            <a:xfrm>
              <a:off x="560254" y="313352"/>
              <a:ext cx="19218" cy="2808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0000" y="1662"/>
                  </a:lnTo>
                  <a:lnTo>
                    <a:pt x="16000" y="6092"/>
                  </a:lnTo>
                  <a:lnTo>
                    <a:pt x="11200" y="11631"/>
                  </a:lnTo>
                  <a:lnTo>
                    <a:pt x="8800" y="13292"/>
                  </a:lnTo>
                  <a:lnTo>
                    <a:pt x="6400" y="13292"/>
                  </a:lnTo>
                  <a:lnTo>
                    <a:pt x="5600" y="12185"/>
                  </a:lnTo>
                  <a:lnTo>
                    <a:pt x="4800" y="10523"/>
                  </a:lnTo>
                  <a:lnTo>
                    <a:pt x="2400" y="9415"/>
                  </a:lnTo>
                  <a:lnTo>
                    <a:pt x="0" y="10523"/>
                  </a:lnTo>
                  <a:lnTo>
                    <a:pt x="1600" y="13846"/>
                  </a:lnTo>
                  <a:lnTo>
                    <a:pt x="2400" y="17723"/>
                  </a:lnTo>
                  <a:lnTo>
                    <a:pt x="2400" y="21046"/>
                  </a:lnTo>
                  <a:lnTo>
                    <a:pt x="3200" y="21600"/>
                  </a:lnTo>
                  <a:lnTo>
                    <a:pt x="9600" y="17723"/>
                  </a:lnTo>
                  <a:lnTo>
                    <a:pt x="16000" y="10523"/>
                  </a:lnTo>
                  <a:lnTo>
                    <a:pt x="21600"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425" name="Shape 3425"/>
            <p:cNvSpPr/>
            <p:nvPr/>
          </p:nvSpPr>
          <p:spPr>
            <a:xfrm>
              <a:off x="668165" y="298570"/>
              <a:ext cx="34001" cy="122694"/>
            </a:xfrm>
            <a:custGeom>
              <a:avLst/>
              <a:gdLst/>
              <a:ahLst/>
              <a:cxnLst>
                <a:cxn ang="0">
                  <a:pos x="wd2" y="hd2"/>
                </a:cxn>
                <a:cxn ang="5400000">
                  <a:pos x="wd2" y="hd2"/>
                </a:cxn>
                <a:cxn ang="10800000">
                  <a:pos x="wd2" y="hd2"/>
                </a:cxn>
                <a:cxn ang="16200000">
                  <a:pos x="wd2" y="hd2"/>
                </a:cxn>
              </a:cxnLst>
              <a:rect l="0" t="0" r="r" b="b"/>
              <a:pathLst>
                <a:path w="21600" h="21600" extrusionOk="0">
                  <a:moveTo>
                    <a:pt x="480" y="20949"/>
                  </a:moveTo>
                  <a:lnTo>
                    <a:pt x="960" y="21210"/>
                  </a:lnTo>
                  <a:lnTo>
                    <a:pt x="2400" y="21470"/>
                  </a:lnTo>
                  <a:lnTo>
                    <a:pt x="5280" y="21600"/>
                  </a:lnTo>
                  <a:lnTo>
                    <a:pt x="9120" y="21210"/>
                  </a:lnTo>
                  <a:lnTo>
                    <a:pt x="13920" y="20169"/>
                  </a:lnTo>
                  <a:lnTo>
                    <a:pt x="17760" y="18867"/>
                  </a:lnTo>
                  <a:lnTo>
                    <a:pt x="20160" y="17696"/>
                  </a:lnTo>
                  <a:lnTo>
                    <a:pt x="21600" y="16655"/>
                  </a:lnTo>
                  <a:lnTo>
                    <a:pt x="21120" y="15614"/>
                  </a:lnTo>
                  <a:lnTo>
                    <a:pt x="21120" y="14573"/>
                  </a:lnTo>
                  <a:lnTo>
                    <a:pt x="19200" y="13402"/>
                  </a:lnTo>
                  <a:lnTo>
                    <a:pt x="16800" y="12361"/>
                  </a:lnTo>
                  <a:lnTo>
                    <a:pt x="14880" y="11320"/>
                  </a:lnTo>
                  <a:lnTo>
                    <a:pt x="14400" y="10280"/>
                  </a:lnTo>
                  <a:lnTo>
                    <a:pt x="14400" y="9108"/>
                  </a:lnTo>
                  <a:lnTo>
                    <a:pt x="12960" y="8067"/>
                  </a:lnTo>
                  <a:lnTo>
                    <a:pt x="12480" y="6636"/>
                  </a:lnTo>
                  <a:lnTo>
                    <a:pt x="12000" y="4684"/>
                  </a:lnTo>
                  <a:lnTo>
                    <a:pt x="11040" y="2863"/>
                  </a:lnTo>
                  <a:lnTo>
                    <a:pt x="8640" y="2082"/>
                  </a:lnTo>
                  <a:lnTo>
                    <a:pt x="5280" y="1822"/>
                  </a:lnTo>
                  <a:lnTo>
                    <a:pt x="2400" y="1041"/>
                  </a:lnTo>
                  <a:lnTo>
                    <a:pt x="480" y="390"/>
                  </a:lnTo>
                  <a:lnTo>
                    <a:pt x="0" y="0"/>
                  </a:lnTo>
                  <a:lnTo>
                    <a:pt x="1920" y="781"/>
                  </a:lnTo>
                  <a:lnTo>
                    <a:pt x="5760" y="2472"/>
                  </a:lnTo>
                  <a:lnTo>
                    <a:pt x="8640" y="4684"/>
                  </a:lnTo>
                  <a:lnTo>
                    <a:pt x="7200" y="6766"/>
                  </a:lnTo>
                  <a:lnTo>
                    <a:pt x="5280" y="7937"/>
                  </a:lnTo>
                  <a:lnTo>
                    <a:pt x="6720" y="8718"/>
                  </a:lnTo>
                  <a:lnTo>
                    <a:pt x="8640" y="8978"/>
                  </a:lnTo>
                  <a:lnTo>
                    <a:pt x="8160" y="8978"/>
                  </a:lnTo>
                  <a:lnTo>
                    <a:pt x="7680" y="9108"/>
                  </a:lnTo>
                  <a:lnTo>
                    <a:pt x="9120" y="9889"/>
                  </a:lnTo>
                  <a:lnTo>
                    <a:pt x="11520" y="10930"/>
                  </a:lnTo>
                  <a:lnTo>
                    <a:pt x="12960" y="12361"/>
                  </a:lnTo>
                  <a:lnTo>
                    <a:pt x="12960" y="13272"/>
                  </a:lnTo>
                  <a:lnTo>
                    <a:pt x="11040" y="13663"/>
                  </a:lnTo>
                  <a:lnTo>
                    <a:pt x="8160" y="13663"/>
                  </a:lnTo>
                  <a:lnTo>
                    <a:pt x="7200" y="13663"/>
                  </a:lnTo>
                  <a:lnTo>
                    <a:pt x="8640" y="13923"/>
                  </a:lnTo>
                  <a:lnTo>
                    <a:pt x="12000" y="14704"/>
                  </a:lnTo>
                  <a:lnTo>
                    <a:pt x="15360" y="15745"/>
                  </a:lnTo>
                  <a:lnTo>
                    <a:pt x="16320" y="16786"/>
                  </a:lnTo>
                  <a:lnTo>
                    <a:pt x="14880" y="17957"/>
                  </a:lnTo>
                  <a:lnTo>
                    <a:pt x="12000" y="19258"/>
                  </a:lnTo>
                  <a:lnTo>
                    <a:pt x="7680" y="20429"/>
                  </a:lnTo>
                  <a:lnTo>
                    <a:pt x="480" y="20949"/>
                  </a:lnTo>
                  <a:close/>
                </a:path>
              </a:pathLst>
            </a:custGeom>
            <a:solidFill>
              <a:srgbClr val="CBCBCB"/>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26" name="Shape 3426"/>
            <p:cNvSpPr/>
            <p:nvPr/>
          </p:nvSpPr>
          <p:spPr>
            <a:xfrm>
              <a:off x="557297" y="671087"/>
              <a:ext cx="202521" cy="156694"/>
            </a:xfrm>
            <a:custGeom>
              <a:avLst/>
              <a:gdLst/>
              <a:ahLst/>
              <a:cxnLst>
                <a:cxn ang="0">
                  <a:pos x="wd2" y="hd2"/>
                </a:cxn>
                <a:cxn ang="5400000">
                  <a:pos x="wd2" y="hd2"/>
                </a:cxn>
                <a:cxn ang="10800000">
                  <a:pos x="wd2" y="hd2"/>
                </a:cxn>
                <a:cxn ang="16200000">
                  <a:pos x="wd2" y="hd2"/>
                </a:cxn>
              </a:cxnLst>
              <a:rect l="0" t="0" r="r" b="b"/>
              <a:pathLst>
                <a:path w="21600" h="21600" extrusionOk="0">
                  <a:moveTo>
                    <a:pt x="0" y="8023"/>
                  </a:moveTo>
                  <a:lnTo>
                    <a:pt x="2374" y="2674"/>
                  </a:lnTo>
                  <a:lnTo>
                    <a:pt x="9495" y="4731"/>
                  </a:lnTo>
                  <a:lnTo>
                    <a:pt x="16615" y="0"/>
                  </a:lnTo>
                  <a:lnTo>
                    <a:pt x="21600" y="15737"/>
                  </a:lnTo>
                  <a:lnTo>
                    <a:pt x="18435" y="19851"/>
                  </a:lnTo>
                  <a:lnTo>
                    <a:pt x="11868" y="21600"/>
                  </a:lnTo>
                  <a:lnTo>
                    <a:pt x="11631" y="21291"/>
                  </a:lnTo>
                  <a:lnTo>
                    <a:pt x="11314" y="20571"/>
                  </a:lnTo>
                  <a:lnTo>
                    <a:pt x="10681" y="19337"/>
                  </a:lnTo>
                  <a:lnTo>
                    <a:pt x="9969" y="18103"/>
                  </a:lnTo>
                  <a:lnTo>
                    <a:pt x="9099" y="16663"/>
                  </a:lnTo>
                  <a:lnTo>
                    <a:pt x="8308" y="15429"/>
                  </a:lnTo>
                  <a:lnTo>
                    <a:pt x="7596" y="14606"/>
                  </a:lnTo>
                  <a:lnTo>
                    <a:pt x="7042" y="14194"/>
                  </a:lnTo>
                  <a:lnTo>
                    <a:pt x="6488" y="14091"/>
                  </a:lnTo>
                  <a:lnTo>
                    <a:pt x="5855" y="13680"/>
                  </a:lnTo>
                  <a:lnTo>
                    <a:pt x="5222" y="13474"/>
                  </a:lnTo>
                  <a:lnTo>
                    <a:pt x="4668" y="13063"/>
                  </a:lnTo>
                  <a:lnTo>
                    <a:pt x="4114" y="12754"/>
                  </a:lnTo>
                  <a:lnTo>
                    <a:pt x="3640" y="12446"/>
                  </a:lnTo>
                  <a:lnTo>
                    <a:pt x="3402" y="12240"/>
                  </a:lnTo>
                  <a:lnTo>
                    <a:pt x="3244" y="12137"/>
                  </a:lnTo>
                  <a:lnTo>
                    <a:pt x="3165" y="12034"/>
                  </a:lnTo>
                  <a:lnTo>
                    <a:pt x="2927" y="11520"/>
                  </a:lnTo>
                  <a:lnTo>
                    <a:pt x="2611" y="10903"/>
                  </a:lnTo>
                  <a:lnTo>
                    <a:pt x="2215" y="10183"/>
                  </a:lnTo>
                  <a:lnTo>
                    <a:pt x="1662" y="9463"/>
                  </a:lnTo>
                  <a:lnTo>
                    <a:pt x="1108" y="8743"/>
                  </a:lnTo>
                  <a:lnTo>
                    <a:pt x="554" y="8229"/>
                  </a:lnTo>
                  <a:lnTo>
                    <a:pt x="0" y="8023"/>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427" name="Shape 3427"/>
            <p:cNvSpPr/>
            <p:nvPr/>
          </p:nvSpPr>
          <p:spPr>
            <a:xfrm>
              <a:off x="801207" y="205440"/>
              <a:ext cx="245390" cy="405040"/>
            </a:xfrm>
            <a:custGeom>
              <a:avLst/>
              <a:gdLst/>
              <a:ahLst/>
              <a:cxnLst>
                <a:cxn ang="0">
                  <a:pos x="wd2" y="hd2"/>
                </a:cxn>
                <a:cxn ang="5400000">
                  <a:pos x="wd2" y="hd2"/>
                </a:cxn>
                <a:cxn ang="10800000">
                  <a:pos x="wd2" y="hd2"/>
                </a:cxn>
                <a:cxn ang="16200000">
                  <a:pos x="wd2" y="hd2"/>
                </a:cxn>
              </a:cxnLst>
              <a:rect l="0" t="0" r="r" b="b"/>
              <a:pathLst>
                <a:path w="21600" h="21600" extrusionOk="0">
                  <a:moveTo>
                    <a:pt x="196" y="10662"/>
                  </a:moveTo>
                  <a:lnTo>
                    <a:pt x="131" y="9403"/>
                  </a:lnTo>
                  <a:lnTo>
                    <a:pt x="0" y="6570"/>
                  </a:lnTo>
                  <a:lnTo>
                    <a:pt x="0" y="3659"/>
                  </a:lnTo>
                  <a:lnTo>
                    <a:pt x="326" y="2164"/>
                  </a:lnTo>
                  <a:lnTo>
                    <a:pt x="783" y="1967"/>
                  </a:lnTo>
                  <a:lnTo>
                    <a:pt x="1631" y="1652"/>
                  </a:lnTo>
                  <a:lnTo>
                    <a:pt x="2676" y="1298"/>
                  </a:lnTo>
                  <a:lnTo>
                    <a:pt x="3785" y="944"/>
                  </a:lnTo>
                  <a:lnTo>
                    <a:pt x="4829" y="590"/>
                  </a:lnTo>
                  <a:lnTo>
                    <a:pt x="5743" y="236"/>
                  </a:lnTo>
                  <a:lnTo>
                    <a:pt x="6460" y="79"/>
                  </a:lnTo>
                  <a:lnTo>
                    <a:pt x="6656" y="0"/>
                  </a:lnTo>
                  <a:lnTo>
                    <a:pt x="5482" y="3738"/>
                  </a:lnTo>
                  <a:lnTo>
                    <a:pt x="11159" y="1338"/>
                  </a:lnTo>
                  <a:lnTo>
                    <a:pt x="13704" y="2164"/>
                  </a:lnTo>
                  <a:lnTo>
                    <a:pt x="13573" y="2243"/>
                  </a:lnTo>
                  <a:lnTo>
                    <a:pt x="13117" y="2439"/>
                  </a:lnTo>
                  <a:lnTo>
                    <a:pt x="12464" y="2793"/>
                  </a:lnTo>
                  <a:lnTo>
                    <a:pt x="11681" y="3344"/>
                  </a:lnTo>
                  <a:lnTo>
                    <a:pt x="10898" y="3974"/>
                  </a:lnTo>
                  <a:lnTo>
                    <a:pt x="10115" y="4800"/>
                  </a:lnTo>
                  <a:lnTo>
                    <a:pt x="9527" y="5744"/>
                  </a:lnTo>
                  <a:lnTo>
                    <a:pt x="9071" y="6807"/>
                  </a:lnTo>
                  <a:lnTo>
                    <a:pt x="8614" y="8774"/>
                  </a:lnTo>
                  <a:lnTo>
                    <a:pt x="8614" y="9561"/>
                  </a:lnTo>
                  <a:lnTo>
                    <a:pt x="9005" y="9482"/>
                  </a:lnTo>
                  <a:lnTo>
                    <a:pt x="9527" y="9128"/>
                  </a:lnTo>
                  <a:lnTo>
                    <a:pt x="9789" y="8774"/>
                  </a:lnTo>
                  <a:lnTo>
                    <a:pt x="10245" y="8184"/>
                  </a:lnTo>
                  <a:lnTo>
                    <a:pt x="10702" y="7357"/>
                  </a:lnTo>
                  <a:lnTo>
                    <a:pt x="11355" y="6452"/>
                  </a:lnTo>
                  <a:lnTo>
                    <a:pt x="12007" y="5508"/>
                  </a:lnTo>
                  <a:lnTo>
                    <a:pt x="12725" y="4682"/>
                  </a:lnTo>
                  <a:lnTo>
                    <a:pt x="13573" y="4013"/>
                  </a:lnTo>
                  <a:lnTo>
                    <a:pt x="14487" y="3580"/>
                  </a:lnTo>
                  <a:lnTo>
                    <a:pt x="15205" y="3462"/>
                  </a:lnTo>
                  <a:lnTo>
                    <a:pt x="15792" y="3698"/>
                  </a:lnTo>
                  <a:lnTo>
                    <a:pt x="16053" y="4210"/>
                  </a:lnTo>
                  <a:lnTo>
                    <a:pt x="16314" y="4800"/>
                  </a:lnTo>
                  <a:lnTo>
                    <a:pt x="16379" y="5469"/>
                  </a:lnTo>
                  <a:lnTo>
                    <a:pt x="16379" y="6059"/>
                  </a:lnTo>
                  <a:lnTo>
                    <a:pt x="16379" y="6452"/>
                  </a:lnTo>
                  <a:lnTo>
                    <a:pt x="16379" y="6649"/>
                  </a:lnTo>
                  <a:lnTo>
                    <a:pt x="16184" y="6767"/>
                  </a:lnTo>
                  <a:lnTo>
                    <a:pt x="15662" y="7239"/>
                  </a:lnTo>
                  <a:lnTo>
                    <a:pt x="15009" y="7869"/>
                  </a:lnTo>
                  <a:lnTo>
                    <a:pt x="14226" y="8577"/>
                  </a:lnTo>
                  <a:lnTo>
                    <a:pt x="13378" y="9403"/>
                  </a:lnTo>
                  <a:lnTo>
                    <a:pt x="12529" y="10190"/>
                  </a:lnTo>
                  <a:lnTo>
                    <a:pt x="11877" y="10859"/>
                  </a:lnTo>
                  <a:lnTo>
                    <a:pt x="11420" y="11410"/>
                  </a:lnTo>
                  <a:lnTo>
                    <a:pt x="11616" y="11449"/>
                  </a:lnTo>
                  <a:lnTo>
                    <a:pt x="12595" y="11134"/>
                  </a:lnTo>
                  <a:lnTo>
                    <a:pt x="14030" y="10505"/>
                  </a:lnTo>
                  <a:lnTo>
                    <a:pt x="15662" y="9757"/>
                  </a:lnTo>
                  <a:lnTo>
                    <a:pt x="17424" y="9010"/>
                  </a:lnTo>
                  <a:lnTo>
                    <a:pt x="18859" y="8262"/>
                  </a:lnTo>
                  <a:lnTo>
                    <a:pt x="19969" y="7790"/>
                  </a:lnTo>
                  <a:lnTo>
                    <a:pt x="20360" y="7593"/>
                  </a:lnTo>
                  <a:lnTo>
                    <a:pt x="20425" y="7830"/>
                  </a:lnTo>
                  <a:lnTo>
                    <a:pt x="20752" y="8459"/>
                  </a:lnTo>
                  <a:lnTo>
                    <a:pt x="21078" y="9403"/>
                  </a:lnTo>
                  <a:lnTo>
                    <a:pt x="21404" y="10505"/>
                  </a:lnTo>
                  <a:lnTo>
                    <a:pt x="21600" y="11685"/>
                  </a:lnTo>
                  <a:lnTo>
                    <a:pt x="21600" y="12787"/>
                  </a:lnTo>
                  <a:lnTo>
                    <a:pt x="21339" y="13770"/>
                  </a:lnTo>
                  <a:lnTo>
                    <a:pt x="20621" y="14479"/>
                  </a:lnTo>
                  <a:lnTo>
                    <a:pt x="20817" y="14439"/>
                  </a:lnTo>
                  <a:lnTo>
                    <a:pt x="20882" y="14518"/>
                  </a:lnTo>
                  <a:lnTo>
                    <a:pt x="20752" y="14793"/>
                  </a:lnTo>
                  <a:lnTo>
                    <a:pt x="20491" y="15148"/>
                  </a:lnTo>
                  <a:lnTo>
                    <a:pt x="20099" y="15620"/>
                  </a:lnTo>
                  <a:lnTo>
                    <a:pt x="19642" y="16170"/>
                  </a:lnTo>
                  <a:lnTo>
                    <a:pt x="19055" y="16761"/>
                  </a:lnTo>
                  <a:lnTo>
                    <a:pt x="18337" y="17430"/>
                  </a:lnTo>
                  <a:lnTo>
                    <a:pt x="17489" y="18059"/>
                  </a:lnTo>
                  <a:lnTo>
                    <a:pt x="16510" y="18728"/>
                  </a:lnTo>
                  <a:lnTo>
                    <a:pt x="15401" y="19357"/>
                  </a:lnTo>
                  <a:lnTo>
                    <a:pt x="14161" y="19948"/>
                  </a:lnTo>
                  <a:lnTo>
                    <a:pt x="12856" y="20498"/>
                  </a:lnTo>
                  <a:lnTo>
                    <a:pt x="11355" y="21010"/>
                  </a:lnTo>
                  <a:lnTo>
                    <a:pt x="9723" y="21364"/>
                  </a:lnTo>
                  <a:lnTo>
                    <a:pt x="8092" y="21600"/>
                  </a:lnTo>
                  <a:lnTo>
                    <a:pt x="7309" y="21443"/>
                  </a:lnTo>
                  <a:lnTo>
                    <a:pt x="6917" y="20970"/>
                  </a:lnTo>
                  <a:lnTo>
                    <a:pt x="6526" y="20262"/>
                  </a:lnTo>
                  <a:lnTo>
                    <a:pt x="6330" y="19436"/>
                  </a:lnTo>
                  <a:lnTo>
                    <a:pt x="6265" y="18570"/>
                  </a:lnTo>
                  <a:lnTo>
                    <a:pt x="6265" y="17784"/>
                  </a:lnTo>
                  <a:lnTo>
                    <a:pt x="6265" y="17272"/>
                  </a:lnTo>
                  <a:lnTo>
                    <a:pt x="6265" y="17075"/>
                  </a:lnTo>
                  <a:lnTo>
                    <a:pt x="6917" y="13967"/>
                  </a:lnTo>
                  <a:lnTo>
                    <a:pt x="3850" y="13652"/>
                  </a:lnTo>
                  <a:lnTo>
                    <a:pt x="5351" y="9718"/>
                  </a:lnTo>
                  <a:lnTo>
                    <a:pt x="3132" y="7790"/>
                  </a:lnTo>
                  <a:lnTo>
                    <a:pt x="196" y="1066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28" name="Shape 3428"/>
            <p:cNvSpPr/>
            <p:nvPr/>
          </p:nvSpPr>
          <p:spPr>
            <a:xfrm>
              <a:off x="753904" y="396134"/>
              <a:ext cx="127131" cy="3473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621" y="8981"/>
                  </a:lnTo>
                  <a:lnTo>
                    <a:pt x="11986" y="21600"/>
                  </a:lnTo>
                  <a:lnTo>
                    <a:pt x="12236" y="21554"/>
                  </a:lnTo>
                  <a:lnTo>
                    <a:pt x="13235" y="21416"/>
                  </a:lnTo>
                  <a:lnTo>
                    <a:pt x="14483" y="21186"/>
                  </a:lnTo>
                  <a:lnTo>
                    <a:pt x="16106" y="20863"/>
                  </a:lnTo>
                  <a:lnTo>
                    <a:pt x="17729" y="20495"/>
                  </a:lnTo>
                  <a:lnTo>
                    <a:pt x="19103" y="20080"/>
                  </a:lnTo>
                  <a:lnTo>
                    <a:pt x="20476" y="19620"/>
                  </a:lnTo>
                  <a:lnTo>
                    <a:pt x="21101" y="19113"/>
                  </a:lnTo>
                  <a:lnTo>
                    <a:pt x="21600" y="18054"/>
                  </a:lnTo>
                  <a:lnTo>
                    <a:pt x="21350" y="16948"/>
                  </a:lnTo>
                  <a:lnTo>
                    <a:pt x="20851" y="16119"/>
                  </a:lnTo>
                  <a:lnTo>
                    <a:pt x="20601" y="15797"/>
                  </a:lnTo>
                  <a:lnTo>
                    <a:pt x="19977" y="14738"/>
                  </a:lnTo>
                  <a:lnTo>
                    <a:pt x="18603" y="12343"/>
                  </a:lnTo>
                  <a:lnTo>
                    <a:pt x="17355" y="9580"/>
                  </a:lnTo>
                  <a:lnTo>
                    <a:pt x="17230" y="7507"/>
                  </a:lnTo>
                  <a:lnTo>
                    <a:pt x="17230" y="6862"/>
                  </a:lnTo>
                  <a:lnTo>
                    <a:pt x="16980" y="6264"/>
                  </a:lnTo>
                  <a:lnTo>
                    <a:pt x="16231" y="5711"/>
                  </a:lnTo>
                  <a:lnTo>
                    <a:pt x="15482" y="5250"/>
                  </a:lnTo>
                  <a:lnTo>
                    <a:pt x="14733" y="4790"/>
                  </a:lnTo>
                  <a:lnTo>
                    <a:pt x="13859" y="4559"/>
                  </a:lnTo>
                  <a:lnTo>
                    <a:pt x="13235" y="4329"/>
                  </a:lnTo>
                  <a:lnTo>
                    <a:pt x="13110" y="4283"/>
                  </a:lnTo>
                  <a:lnTo>
                    <a:pt x="13609" y="507"/>
                  </a:lnTo>
                  <a:lnTo>
                    <a:pt x="7866" y="5342"/>
                  </a:lnTo>
                  <a:lnTo>
                    <a:pt x="4745" y="92"/>
                  </a:lnTo>
                  <a:lnTo>
                    <a:pt x="4370" y="3684"/>
                  </a:lnTo>
                  <a:lnTo>
                    <a:pt x="0" y="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29" name="Shape 3429"/>
            <p:cNvSpPr/>
            <p:nvPr/>
          </p:nvSpPr>
          <p:spPr>
            <a:xfrm>
              <a:off x="663731" y="663695"/>
              <a:ext cx="125651" cy="152260"/>
            </a:xfrm>
            <a:custGeom>
              <a:avLst/>
              <a:gdLst/>
              <a:ahLst/>
              <a:cxnLst>
                <a:cxn ang="0">
                  <a:pos x="wd2" y="hd2"/>
                </a:cxn>
                <a:cxn ang="5400000">
                  <a:pos x="wd2" y="hd2"/>
                </a:cxn>
                <a:cxn ang="10800000">
                  <a:pos x="wd2" y="hd2"/>
                </a:cxn>
                <a:cxn ang="16200000">
                  <a:pos x="wd2" y="hd2"/>
                </a:cxn>
              </a:cxnLst>
              <a:rect l="0" t="0" r="r" b="b"/>
              <a:pathLst>
                <a:path w="21600" h="21600" extrusionOk="0">
                  <a:moveTo>
                    <a:pt x="17743" y="419"/>
                  </a:moveTo>
                  <a:lnTo>
                    <a:pt x="8229" y="210"/>
                  </a:lnTo>
                  <a:lnTo>
                    <a:pt x="13371" y="4718"/>
                  </a:lnTo>
                  <a:lnTo>
                    <a:pt x="0" y="7445"/>
                  </a:lnTo>
                  <a:lnTo>
                    <a:pt x="2571" y="12897"/>
                  </a:lnTo>
                  <a:lnTo>
                    <a:pt x="8100" y="21600"/>
                  </a:lnTo>
                  <a:lnTo>
                    <a:pt x="20314" y="14994"/>
                  </a:lnTo>
                  <a:lnTo>
                    <a:pt x="20443" y="14470"/>
                  </a:lnTo>
                  <a:lnTo>
                    <a:pt x="20829" y="13002"/>
                  </a:lnTo>
                  <a:lnTo>
                    <a:pt x="21343" y="11010"/>
                  </a:lnTo>
                  <a:lnTo>
                    <a:pt x="21600" y="8598"/>
                  </a:lnTo>
                  <a:lnTo>
                    <a:pt x="21600" y="6082"/>
                  </a:lnTo>
                  <a:lnTo>
                    <a:pt x="21343" y="3460"/>
                  </a:lnTo>
                  <a:lnTo>
                    <a:pt x="20314" y="1468"/>
                  </a:lnTo>
                  <a:lnTo>
                    <a:pt x="18643" y="0"/>
                  </a:lnTo>
                  <a:lnTo>
                    <a:pt x="17743" y="419"/>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30" name="Shape 3430"/>
            <p:cNvSpPr/>
            <p:nvPr/>
          </p:nvSpPr>
          <p:spPr>
            <a:xfrm>
              <a:off x="682948" y="453785"/>
              <a:ext cx="109391" cy="271998"/>
            </a:xfrm>
            <a:custGeom>
              <a:avLst/>
              <a:gdLst/>
              <a:ahLst/>
              <a:cxnLst>
                <a:cxn ang="0">
                  <a:pos x="wd2" y="hd2"/>
                </a:cxn>
                <a:cxn ang="5400000">
                  <a:pos x="wd2" y="hd2"/>
                </a:cxn>
                <a:cxn ang="10800000">
                  <a:pos x="wd2" y="hd2"/>
                </a:cxn>
                <a:cxn ang="16200000">
                  <a:pos x="wd2" y="hd2"/>
                </a:cxn>
              </a:cxnLst>
              <a:rect l="0" t="0" r="r" b="b"/>
              <a:pathLst>
                <a:path w="21600" h="21600" extrusionOk="0">
                  <a:moveTo>
                    <a:pt x="12096" y="3119"/>
                  </a:moveTo>
                  <a:lnTo>
                    <a:pt x="6768" y="0"/>
                  </a:lnTo>
                  <a:lnTo>
                    <a:pt x="3456" y="2001"/>
                  </a:lnTo>
                  <a:lnTo>
                    <a:pt x="10512" y="8593"/>
                  </a:lnTo>
                  <a:lnTo>
                    <a:pt x="0" y="4650"/>
                  </a:lnTo>
                  <a:lnTo>
                    <a:pt x="288" y="7592"/>
                  </a:lnTo>
                  <a:lnTo>
                    <a:pt x="7776" y="10417"/>
                  </a:lnTo>
                  <a:lnTo>
                    <a:pt x="1728" y="10888"/>
                  </a:lnTo>
                  <a:lnTo>
                    <a:pt x="5184" y="13949"/>
                  </a:lnTo>
                  <a:lnTo>
                    <a:pt x="21600" y="21600"/>
                  </a:lnTo>
                  <a:lnTo>
                    <a:pt x="12096" y="3119"/>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31" name="Shape 3431"/>
            <p:cNvSpPr/>
            <p:nvPr/>
          </p:nvSpPr>
          <p:spPr>
            <a:xfrm>
              <a:off x="533646" y="322221"/>
              <a:ext cx="47304" cy="50261"/>
            </a:xfrm>
            <a:custGeom>
              <a:avLst/>
              <a:gdLst/>
              <a:ahLst/>
              <a:cxnLst>
                <a:cxn ang="0">
                  <a:pos x="wd2" y="hd2"/>
                </a:cxn>
                <a:cxn ang="5400000">
                  <a:pos x="wd2" y="hd2"/>
                </a:cxn>
                <a:cxn ang="10800000">
                  <a:pos x="wd2" y="hd2"/>
                </a:cxn>
                <a:cxn ang="16200000">
                  <a:pos x="wd2" y="hd2"/>
                </a:cxn>
              </a:cxnLst>
              <a:rect l="0" t="0" r="r" b="b"/>
              <a:pathLst>
                <a:path w="21600" h="21600" extrusionOk="0">
                  <a:moveTo>
                    <a:pt x="8571" y="18054"/>
                  </a:moveTo>
                  <a:lnTo>
                    <a:pt x="10971" y="18699"/>
                  </a:lnTo>
                  <a:lnTo>
                    <a:pt x="13371" y="19343"/>
                  </a:lnTo>
                  <a:lnTo>
                    <a:pt x="15429" y="20310"/>
                  </a:lnTo>
                  <a:lnTo>
                    <a:pt x="16800" y="20955"/>
                  </a:lnTo>
                  <a:lnTo>
                    <a:pt x="18514" y="21278"/>
                  </a:lnTo>
                  <a:lnTo>
                    <a:pt x="19543" y="21600"/>
                  </a:lnTo>
                  <a:lnTo>
                    <a:pt x="20571" y="21600"/>
                  </a:lnTo>
                  <a:lnTo>
                    <a:pt x="21257" y="20955"/>
                  </a:lnTo>
                  <a:lnTo>
                    <a:pt x="21600" y="18376"/>
                  </a:lnTo>
                  <a:lnTo>
                    <a:pt x="21257" y="14507"/>
                  </a:lnTo>
                  <a:lnTo>
                    <a:pt x="18857" y="10316"/>
                  </a:lnTo>
                  <a:lnTo>
                    <a:pt x="14743" y="6770"/>
                  </a:lnTo>
                  <a:lnTo>
                    <a:pt x="11314" y="3869"/>
                  </a:lnTo>
                  <a:lnTo>
                    <a:pt x="8914" y="1612"/>
                  </a:lnTo>
                  <a:lnTo>
                    <a:pt x="7886" y="0"/>
                  </a:lnTo>
                  <a:lnTo>
                    <a:pt x="6514" y="645"/>
                  </a:lnTo>
                  <a:lnTo>
                    <a:pt x="5486" y="1612"/>
                  </a:lnTo>
                  <a:lnTo>
                    <a:pt x="3771" y="3546"/>
                  </a:lnTo>
                  <a:lnTo>
                    <a:pt x="1714" y="5803"/>
                  </a:lnTo>
                  <a:lnTo>
                    <a:pt x="343" y="8382"/>
                  </a:lnTo>
                  <a:lnTo>
                    <a:pt x="0" y="11284"/>
                  </a:lnTo>
                  <a:lnTo>
                    <a:pt x="686" y="13863"/>
                  </a:lnTo>
                  <a:lnTo>
                    <a:pt x="3429" y="16119"/>
                  </a:lnTo>
                  <a:lnTo>
                    <a:pt x="8571" y="1805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32" name="Shape 3432"/>
            <p:cNvSpPr/>
            <p:nvPr/>
          </p:nvSpPr>
          <p:spPr>
            <a:xfrm>
              <a:off x="545471" y="239441"/>
              <a:ext cx="88696" cy="109391"/>
            </a:xfrm>
            <a:custGeom>
              <a:avLst/>
              <a:gdLst/>
              <a:ahLst/>
              <a:cxnLst>
                <a:cxn ang="0">
                  <a:pos x="wd2" y="hd2"/>
                </a:cxn>
                <a:cxn ang="5400000">
                  <a:pos x="wd2" y="hd2"/>
                </a:cxn>
                <a:cxn ang="10800000">
                  <a:pos x="wd2" y="hd2"/>
                </a:cxn>
                <a:cxn ang="16200000">
                  <a:pos x="wd2" y="hd2"/>
                </a:cxn>
              </a:cxnLst>
              <a:rect l="0" t="0" r="r" b="b"/>
              <a:pathLst>
                <a:path w="21600" h="21600" extrusionOk="0">
                  <a:moveTo>
                    <a:pt x="0" y="20860"/>
                  </a:moveTo>
                  <a:lnTo>
                    <a:pt x="183" y="20712"/>
                  </a:lnTo>
                  <a:lnTo>
                    <a:pt x="549" y="20121"/>
                  </a:lnTo>
                  <a:lnTo>
                    <a:pt x="732" y="19233"/>
                  </a:lnTo>
                  <a:lnTo>
                    <a:pt x="1098" y="18197"/>
                  </a:lnTo>
                  <a:lnTo>
                    <a:pt x="1831" y="17162"/>
                  </a:lnTo>
                  <a:lnTo>
                    <a:pt x="4027" y="14942"/>
                  </a:lnTo>
                  <a:lnTo>
                    <a:pt x="7139" y="12132"/>
                  </a:lnTo>
                  <a:lnTo>
                    <a:pt x="10800" y="9025"/>
                  </a:lnTo>
                  <a:lnTo>
                    <a:pt x="14278" y="5770"/>
                  </a:lnTo>
                  <a:lnTo>
                    <a:pt x="17756" y="3107"/>
                  </a:lnTo>
                  <a:lnTo>
                    <a:pt x="19953" y="1036"/>
                  </a:lnTo>
                  <a:lnTo>
                    <a:pt x="21234" y="0"/>
                  </a:lnTo>
                  <a:lnTo>
                    <a:pt x="21600" y="148"/>
                  </a:lnTo>
                  <a:lnTo>
                    <a:pt x="21600" y="1036"/>
                  </a:lnTo>
                  <a:lnTo>
                    <a:pt x="21600" y="2219"/>
                  </a:lnTo>
                  <a:lnTo>
                    <a:pt x="21417" y="2663"/>
                  </a:lnTo>
                  <a:lnTo>
                    <a:pt x="2197" y="21600"/>
                  </a:lnTo>
                  <a:lnTo>
                    <a:pt x="366" y="21600"/>
                  </a:lnTo>
                  <a:lnTo>
                    <a:pt x="0" y="2086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33" name="Shape 3433"/>
            <p:cNvSpPr/>
            <p:nvPr/>
          </p:nvSpPr>
          <p:spPr>
            <a:xfrm>
              <a:off x="541037" y="342900"/>
              <a:ext cx="29566" cy="23652"/>
            </a:xfrm>
            <a:custGeom>
              <a:avLst/>
              <a:gdLst/>
              <a:ahLst/>
              <a:cxnLst>
                <a:cxn ang="0">
                  <a:pos x="wd2" y="hd2"/>
                </a:cxn>
                <a:cxn ang="5400000">
                  <a:pos x="wd2" y="hd2"/>
                </a:cxn>
                <a:cxn ang="10800000">
                  <a:pos x="wd2" y="hd2"/>
                </a:cxn>
                <a:cxn ang="16200000">
                  <a:pos x="wd2" y="hd2"/>
                </a:cxn>
              </a:cxnLst>
              <a:rect l="0" t="0" r="r" b="b"/>
              <a:pathLst>
                <a:path w="21600" h="21600" extrusionOk="0">
                  <a:moveTo>
                    <a:pt x="13846" y="5574"/>
                  </a:moveTo>
                  <a:lnTo>
                    <a:pt x="17169" y="10452"/>
                  </a:lnTo>
                  <a:lnTo>
                    <a:pt x="19938" y="14632"/>
                  </a:lnTo>
                  <a:lnTo>
                    <a:pt x="21600" y="18813"/>
                  </a:lnTo>
                  <a:lnTo>
                    <a:pt x="21600" y="20903"/>
                  </a:lnTo>
                  <a:lnTo>
                    <a:pt x="20492" y="21600"/>
                  </a:lnTo>
                  <a:lnTo>
                    <a:pt x="17723" y="20903"/>
                  </a:lnTo>
                  <a:lnTo>
                    <a:pt x="13846" y="19510"/>
                  </a:lnTo>
                  <a:lnTo>
                    <a:pt x="9415" y="16723"/>
                  </a:lnTo>
                  <a:lnTo>
                    <a:pt x="4985" y="13935"/>
                  </a:lnTo>
                  <a:lnTo>
                    <a:pt x="1662" y="10452"/>
                  </a:lnTo>
                  <a:lnTo>
                    <a:pt x="554" y="6968"/>
                  </a:lnTo>
                  <a:lnTo>
                    <a:pt x="0" y="5574"/>
                  </a:lnTo>
                  <a:lnTo>
                    <a:pt x="1108" y="2787"/>
                  </a:lnTo>
                  <a:lnTo>
                    <a:pt x="3877" y="0"/>
                  </a:lnTo>
                  <a:lnTo>
                    <a:pt x="7754" y="0"/>
                  </a:lnTo>
                  <a:lnTo>
                    <a:pt x="13846" y="55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34" name="Shape 3434"/>
            <p:cNvSpPr/>
            <p:nvPr/>
          </p:nvSpPr>
          <p:spPr>
            <a:xfrm>
              <a:off x="0" y="422742"/>
              <a:ext cx="662254" cy="342901"/>
            </a:xfrm>
            <a:custGeom>
              <a:avLst/>
              <a:gdLst/>
              <a:ahLst/>
              <a:cxnLst>
                <a:cxn ang="0">
                  <a:pos x="wd2" y="hd2"/>
                </a:cxn>
                <a:cxn ang="5400000">
                  <a:pos x="wd2" y="hd2"/>
                </a:cxn>
                <a:cxn ang="10800000">
                  <a:pos x="wd2" y="hd2"/>
                </a:cxn>
                <a:cxn ang="16200000">
                  <a:pos x="wd2" y="hd2"/>
                </a:cxn>
              </a:cxnLst>
              <a:rect l="0" t="0" r="r" b="b"/>
              <a:pathLst>
                <a:path w="21600" h="21600" extrusionOk="0">
                  <a:moveTo>
                    <a:pt x="193" y="2426"/>
                  </a:moveTo>
                  <a:lnTo>
                    <a:pt x="17039" y="0"/>
                  </a:lnTo>
                  <a:lnTo>
                    <a:pt x="19187" y="3639"/>
                  </a:lnTo>
                  <a:lnTo>
                    <a:pt x="19162" y="6765"/>
                  </a:lnTo>
                  <a:lnTo>
                    <a:pt x="21600" y="11103"/>
                  </a:lnTo>
                  <a:lnTo>
                    <a:pt x="21455" y="16562"/>
                  </a:lnTo>
                  <a:lnTo>
                    <a:pt x="748" y="21600"/>
                  </a:lnTo>
                  <a:lnTo>
                    <a:pt x="0" y="10543"/>
                  </a:lnTo>
                  <a:lnTo>
                    <a:pt x="193" y="2426"/>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35" name="Shape 3435"/>
            <p:cNvSpPr/>
            <p:nvPr/>
          </p:nvSpPr>
          <p:spPr>
            <a:xfrm>
              <a:off x="25130" y="440482"/>
              <a:ext cx="538082" cy="88901"/>
            </a:xfrm>
            <a:custGeom>
              <a:avLst/>
              <a:gdLst/>
              <a:ahLst/>
              <a:cxnLst>
                <a:cxn ang="0">
                  <a:pos x="wd2" y="hd2"/>
                </a:cxn>
                <a:cxn ang="5400000">
                  <a:pos x="wd2" y="hd2"/>
                </a:cxn>
                <a:cxn ang="10800000">
                  <a:pos x="wd2" y="hd2"/>
                </a:cxn>
                <a:cxn ang="16200000">
                  <a:pos x="wd2" y="hd2"/>
                </a:cxn>
              </a:cxnLst>
              <a:rect l="0" t="0" r="r" b="b"/>
              <a:pathLst>
                <a:path w="21600" h="21600" extrusionOk="0">
                  <a:moveTo>
                    <a:pt x="356" y="21600"/>
                  </a:moveTo>
                  <a:lnTo>
                    <a:pt x="0" y="9180"/>
                  </a:lnTo>
                  <a:lnTo>
                    <a:pt x="19375" y="0"/>
                  </a:lnTo>
                  <a:lnTo>
                    <a:pt x="21600" y="10980"/>
                  </a:lnTo>
                  <a:lnTo>
                    <a:pt x="13530" y="14760"/>
                  </a:lnTo>
                  <a:lnTo>
                    <a:pt x="12373" y="7380"/>
                  </a:lnTo>
                  <a:lnTo>
                    <a:pt x="2255" y="12060"/>
                  </a:lnTo>
                  <a:lnTo>
                    <a:pt x="2581" y="20160"/>
                  </a:lnTo>
                  <a:lnTo>
                    <a:pt x="356"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36" name="Shape 3436"/>
            <p:cNvSpPr/>
            <p:nvPr/>
          </p:nvSpPr>
          <p:spPr>
            <a:xfrm>
              <a:off x="362170" y="498133"/>
              <a:ext cx="205478" cy="56175"/>
            </a:xfrm>
            <a:custGeom>
              <a:avLst/>
              <a:gdLst/>
              <a:ahLst/>
              <a:cxnLst>
                <a:cxn ang="0">
                  <a:pos x="wd2" y="hd2"/>
                </a:cxn>
                <a:cxn ang="5400000">
                  <a:pos x="wd2" y="hd2"/>
                </a:cxn>
                <a:cxn ang="10800000">
                  <a:pos x="wd2" y="hd2"/>
                </a:cxn>
                <a:cxn ang="16200000">
                  <a:pos x="wd2" y="hd2"/>
                </a:cxn>
              </a:cxnLst>
              <a:rect l="0" t="0" r="r" b="b"/>
              <a:pathLst>
                <a:path w="21600" h="21600" extrusionOk="0">
                  <a:moveTo>
                    <a:pt x="0" y="6171"/>
                  </a:moveTo>
                  <a:lnTo>
                    <a:pt x="390" y="21600"/>
                  </a:lnTo>
                  <a:lnTo>
                    <a:pt x="21600" y="13465"/>
                  </a:lnTo>
                  <a:lnTo>
                    <a:pt x="21210" y="0"/>
                  </a:lnTo>
                  <a:lnTo>
                    <a:pt x="0"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37" name="Shape 3437"/>
            <p:cNvSpPr/>
            <p:nvPr/>
          </p:nvSpPr>
          <p:spPr>
            <a:xfrm>
              <a:off x="38434" y="538045"/>
              <a:ext cx="57653" cy="50261"/>
            </a:xfrm>
            <a:custGeom>
              <a:avLst/>
              <a:gdLst/>
              <a:ahLst/>
              <a:cxnLst>
                <a:cxn ang="0">
                  <a:pos x="wd2" y="hd2"/>
                </a:cxn>
                <a:cxn ang="5400000">
                  <a:pos x="wd2" y="hd2"/>
                </a:cxn>
                <a:cxn ang="10800000">
                  <a:pos x="wd2" y="hd2"/>
                </a:cxn>
                <a:cxn ang="16200000">
                  <a:pos x="wd2" y="hd2"/>
                </a:cxn>
              </a:cxnLst>
              <a:rect l="0" t="0" r="r" b="b"/>
              <a:pathLst>
                <a:path w="21600" h="21600" extrusionOk="0">
                  <a:moveTo>
                    <a:pt x="0" y="1271"/>
                  </a:moveTo>
                  <a:lnTo>
                    <a:pt x="19385" y="0"/>
                  </a:lnTo>
                  <a:lnTo>
                    <a:pt x="21600" y="20329"/>
                  </a:lnTo>
                  <a:lnTo>
                    <a:pt x="1108" y="21600"/>
                  </a:lnTo>
                  <a:lnTo>
                    <a:pt x="0" y="12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38" name="Shape 3438"/>
            <p:cNvSpPr/>
            <p:nvPr/>
          </p:nvSpPr>
          <p:spPr>
            <a:xfrm>
              <a:off x="131564" y="532133"/>
              <a:ext cx="223215" cy="53217"/>
            </a:xfrm>
            <a:custGeom>
              <a:avLst/>
              <a:gdLst/>
              <a:ahLst/>
              <a:cxnLst>
                <a:cxn ang="0">
                  <a:pos x="wd2" y="hd2"/>
                </a:cxn>
                <a:cxn ang="5400000">
                  <a:pos x="wd2" y="hd2"/>
                </a:cxn>
                <a:cxn ang="10800000">
                  <a:pos x="wd2" y="hd2"/>
                </a:cxn>
                <a:cxn ang="16200000">
                  <a:pos x="wd2" y="hd2"/>
                </a:cxn>
              </a:cxnLst>
              <a:rect l="0" t="0" r="r" b="b"/>
              <a:pathLst>
                <a:path w="21600" h="21600" extrusionOk="0">
                  <a:moveTo>
                    <a:pt x="0" y="5780"/>
                  </a:moveTo>
                  <a:lnTo>
                    <a:pt x="1645" y="21600"/>
                  </a:lnTo>
                  <a:lnTo>
                    <a:pt x="21600" y="13994"/>
                  </a:lnTo>
                  <a:lnTo>
                    <a:pt x="18954" y="0"/>
                  </a:lnTo>
                  <a:lnTo>
                    <a:pt x="0" y="57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39" name="Shape 3439"/>
            <p:cNvSpPr/>
            <p:nvPr/>
          </p:nvSpPr>
          <p:spPr>
            <a:xfrm>
              <a:off x="41390" y="597175"/>
              <a:ext cx="72435" cy="59132"/>
            </a:xfrm>
            <a:custGeom>
              <a:avLst/>
              <a:gdLst/>
              <a:ahLst/>
              <a:cxnLst>
                <a:cxn ang="0">
                  <a:pos x="wd2" y="hd2"/>
                </a:cxn>
                <a:cxn ang="5400000">
                  <a:pos x="wd2" y="hd2"/>
                </a:cxn>
                <a:cxn ang="10800000">
                  <a:pos x="wd2" y="hd2"/>
                </a:cxn>
                <a:cxn ang="16200000">
                  <a:pos x="wd2" y="hd2"/>
                </a:cxn>
              </a:cxnLst>
              <a:rect l="0" t="0" r="r" b="b"/>
              <a:pathLst>
                <a:path w="21600" h="21600" extrusionOk="0">
                  <a:moveTo>
                    <a:pt x="0" y="1080"/>
                  </a:moveTo>
                  <a:lnTo>
                    <a:pt x="2865" y="21600"/>
                  </a:lnTo>
                  <a:lnTo>
                    <a:pt x="21600" y="19980"/>
                  </a:lnTo>
                  <a:lnTo>
                    <a:pt x="16310" y="0"/>
                  </a:lnTo>
                  <a:lnTo>
                    <a:pt x="0" y="108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40" name="Shape 3440"/>
            <p:cNvSpPr/>
            <p:nvPr/>
          </p:nvSpPr>
          <p:spPr>
            <a:xfrm>
              <a:off x="54695" y="657783"/>
              <a:ext cx="65044" cy="76869"/>
            </a:xfrm>
            <a:custGeom>
              <a:avLst/>
              <a:gdLst/>
              <a:ahLst/>
              <a:cxnLst>
                <a:cxn ang="0">
                  <a:pos x="wd2" y="hd2"/>
                </a:cxn>
                <a:cxn ang="5400000">
                  <a:pos x="wd2" y="hd2"/>
                </a:cxn>
                <a:cxn ang="10800000">
                  <a:pos x="wd2" y="hd2"/>
                </a:cxn>
                <a:cxn ang="16200000">
                  <a:pos x="wd2" y="hd2"/>
                </a:cxn>
              </a:cxnLst>
              <a:rect l="0" t="0" r="r" b="b"/>
              <a:pathLst>
                <a:path w="21600" h="21600" extrusionOk="0">
                  <a:moveTo>
                    <a:pt x="0" y="1646"/>
                  </a:moveTo>
                  <a:lnTo>
                    <a:pt x="993" y="21600"/>
                  </a:lnTo>
                  <a:lnTo>
                    <a:pt x="21600" y="19749"/>
                  </a:lnTo>
                  <a:lnTo>
                    <a:pt x="20607" y="0"/>
                  </a:lnTo>
                  <a:lnTo>
                    <a:pt x="0" y="1646"/>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41" name="Shape 3441"/>
            <p:cNvSpPr/>
            <p:nvPr/>
          </p:nvSpPr>
          <p:spPr>
            <a:xfrm>
              <a:off x="419821" y="604566"/>
              <a:ext cx="212868" cy="82783"/>
            </a:xfrm>
            <a:custGeom>
              <a:avLst/>
              <a:gdLst/>
              <a:ahLst/>
              <a:cxnLst>
                <a:cxn ang="0">
                  <a:pos x="wd2" y="hd2"/>
                </a:cxn>
                <a:cxn ang="5400000">
                  <a:pos x="wd2" y="hd2"/>
                </a:cxn>
                <a:cxn ang="10800000">
                  <a:pos x="wd2" y="hd2"/>
                </a:cxn>
                <a:cxn ang="16200000">
                  <a:pos x="wd2" y="hd2"/>
                </a:cxn>
              </a:cxnLst>
              <a:rect l="0" t="0" r="r" b="b"/>
              <a:pathLst>
                <a:path w="21600" h="21600" extrusionOk="0">
                  <a:moveTo>
                    <a:pt x="0" y="5838"/>
                  </a:moveTo>
                  <a:lnTo>
                    <a:pt x="151" y="21600"/>
                  </a:lnTo>
                  <a:lnTo>
                    <a:pt x="21449" y="16151"/>
                  </a:lnTo>
                  <a:lnTo>
                    <a:pt x="21600" y="0"/>
                  </a:lnTo>
                  <a:lnTo>
                    <a:pt x="0" y="583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42" name="Shape 3442"/>
            <p:cNvSpPr/>
            <p:nvPr/>
          </p:nvSpPr>
          <p:spPr>
            <a:xfrm>
              <a:off x="19217" y="490742"/>
              <a:ext cx="26609" cy="235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173" y="4008"/>
                  </a:lnTo>
                  <a:lnTo>
                    <a:pt x="8757" y="9034"/>
                  </a:lnTo>
                  <a:lnTo>
                    <a:pt x="19849" y="15487"/>
                  </a:lnTo>
                  <a:lnTo>
                    <a:pt x="21600" y="21600"/>
                  </a:lnTo>
                  <a:lnTo>
                    <a:pt x="4086" y="917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43" name="Shape 3443"/>
            <p:cNvSpPr/>
            <p:nvPr/>
          </p:nvSpPr>
          <p:spPr>
            <a:xfrm>
              <a:off x="97564" y="481873"/>
              <a:ext cx="230607" cy="54695"/>
            </a:xfrm>
            <a:custGeom>
              <a:avLst/>
              <a:gdLst/>
              <a:ahLst/>
              <a:cxnLst>
                <a:cxn ang="0">
                  <a:pos x="wd2" y="hd2"/>
                </a:cxn>
                <a:cxn ang="5400000">
                  <a:pos x="wd2" y="hd2"/>
                </a:cxn>
                <a:cxn ang="10800000">
                  <a:pos x="wd2" y="hd2"/>
                </a:cxn>
                <a:cxn ang="16200000">
                  <a:pos x="wd2" y="hd2"/>
                </a:cxn>
              </a:cxnLst>
              <a:rect l="0" t="0" r="r" b="b"/>
              <a:pathLst>
                <a:path w="21600" h="21600" extrusionOk="0">
                  <a:moveTo>
                    <a:pt x="0" y="7297"/>
                  </a:moveTo>
                  <a:lnTo>
                    <a:pt x="2838" y="21600"/>
                  </a:lnTo>
                  <a:lnTo>
                    <a:pt x="21600" y="15470"/>
                  </a:lnTo>
                  <a:lnTo>
                    <a:pt x="21462" y="0"/>
                  </a:lnTo>
                  <a:lnTo>
                    <a:pt x="0" y="729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44" name="Shape 3444"/>
            <p:cNvSpPr/>
            <p:nvPr/>
          </p:nvSpPr>
          <p:spPr>
            <a:xfrm>
              <a:off x="384342" y="577958"/>
              <a:ext cx="237999" cy="428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759" y="21600"/>
                  </a:lnTo>
                  <a:lnTo>
                    <a:pt x="21600" y="7821"/>
                  </a:lnTo>
                  <a:lnTo>
                    <a:pt x="3230" y="17131"/>
                  </a:lnTo>
                  <a:lnTo>
                    <a:pt x="0" y="0"/>
                  </a:lnTo>
                  <a:close/>
                </a:path>
              </a:pathLst>
            </a:custGeom>
            <a:solidFill>
              <a:srgbClr val="E4DBBF"/>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45" name="Shape 3445"/>
            <p:cNvSpPr/>
            <p:nvPr/>
          </p:nvSpPr>
          <p:spPr>
            <a:xfrm>
              <a:off x="419821" y="575001"/>
              <a:ext cx="12701" cy="903"/>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7743" y="0"/>
                  </a:lnTo>
                  <a:lnTo>
                    <a:pt x="0" y="9257"/>
                  </a:lnTo>
                  <a:lnTo>
                    <a:pt x="3857"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3446" name="Shape 3446"/>
            <p:cNvSpPr/>
            <p:nvPr/>
          </p:nvSpPr>
          <p:spPr>
            <a:xfrm>
              <a:off x="443473" y="573524"/>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4400"/>
                  </a:moveTo>
                  <a:lnTo>
                    <a:pt x="19200" y="0"/>
                  </a:lnTo>
                  <a:lnTo>
                    <a:pt x="0" y="3600"/>
                  </a:lnTo>
                  <a:lnTo>
                    <a:pt x="3200" y="21600"/>
                  </a:lnTo>
                  <a:lnTo>
                    <a:pt x="21600" y="1440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3447" name="Shape 3447"/>
            <p:cNvSpPr/>
            <p:nvPr/>
          </p:nvSpPr>
          <p:spPr>
            <a:xfrm>
              <a:off x="511472" y="577958"/>
              <a:ext cx="12701" cy="381"/>
            </a:xfrm>
            <a:custGeom>
              <a:avLst/>
              <a:gdLst/>
              <a:ahLst/>
              <a:cxnLst>
                <a:cxn ang="0">
                  <a:pos x="wd2" y="hd2"/>
                </a:cxn>
                <a:cxn ang="5400000">
                  <a:pos x="wd2" y="hd2"/>
                </a:cxn>
                <a:cxn ang="10800000">
                  <a:pos x="wd2" y="hd2"/>
                </a:cxn>
                <a:cxn ang="16200000">
                  <a:pos x="wd2" y="hd2"/>
                </a:cxn>
              </a:cxnLst>
              <a:rect l="0" t="0" r="r" b="b"/>
              <a:pathLst>
                <a:path w="21600" h="21600" extrusionOk="0">
                  <a:moveTo>
                    <a:pt x="21600" y="15429"/>
                  </a:moveTo>
                  <a:lnTo>
                    <a:pt x="18400" y="0"/>
                  </a:lnTo>
                  <a:lnTo>
                    <a:pt x="0" y="6171"/>
                  </a:lnTo>
                  <a:lnTo>
                    <a:pt x="3200" y="21600"/>
                  </a:lnTo>
                  <a:lnTo>
                    <a:pt x="21600" y="15429"/>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3448" name="Shape 3448"/>
            <p:cNvSpPr/>
            <p:nvPr/>
          </p:nvSpPr>
          <p:spPr>
            <a:xfrm>
              <a:off x="536603" y="576480"/>
              <a:ext cx="12701" cy="382"/>
            </a:xfrm>
            <a:custGeom>
              <a:avLst/>
              <a:gdLst/>
              <a:ahLst/>
              <a:cxnLst>
                <a:cxn ang="0">
                  <a:pos x="wd2" y="hd2"/>
                </a:cxn>
                <a:cxn ang="5400000">
                  <a:pos x="wd2" y="hd2"/>
                </a:cxn>
                <a:cxn ang="10800000">
                  <a:pos x="wd2" y="hd2"/>
                </a:cxn>
                <a:cxn ang="16200000">
                  <a:pos x="wd2" y="hd2"/>
                </a:cxn>
              </a:cxnLst>
              <a:rect l="0" t="0" r="r" b="b"/>
              <a:pathLst>
                <a:path w="21600" h="21600" extrusionOk="0">
                  <a:moveTo>
                    <a:pt x="21600" y="17280"/>
                  </a:moveTo>
                  <a:lnTo>
                    <a:pt x="17743" y="0"/>
                  </a:lnTo>
                  <a:lnTo>
                    <a:pt x="0" y="4320"/>
                  </a:lnTo>
                  <a:lnTo>
                    <a:pt x="3857" y="21600"/>
                  </a:lnTo>
                  <a:lnTo>
                    <a:pt x="21600" y="17280"/>
                  </a:lnTo>
                  <a:close/>
                </a:path>
              </a:pathLst>
            </a:custGeom>
            <a:solidFill>
              <a:srgbClr val="A4A388"/>
            </a:solidFill>
            <a:ln w="9525" cap="flat">
              <a:noFill/>
              <a:round/>
            </a:ln>
            <a:effectLst/>
          </p:spPr>
          <p:txBody>
            <a:bodyPr wrap="square" lIns="0" tIns="0" rIns="0" bIns="0" numCol="1" anchor="t">
              <a:noAutofit/>
            </a:bodyPr>
            <a:lstStyle/>
            <a:p>
              <a:pPr lvl="0" defTabSz="647700">
                <a:defRPr sz="1400"/>
              </a:pPr>
              <a:endParaRPr/>
            </a:p>
          </p:txBody>
        </p:sp>
        <p:sp>
          <p:nvSpPr>
            <p:cNvPr id="3449" name="Shape 3449"/>
            <p:cNvSpPr/>
            <p:nvPr/>
          </p:nvSpPr>
          <p:spPr>
            <a:xfrm>
              <a:off x="88694" y="467090"/>
              <a:ext cx="470082" cy="34001"/>
            </a:xfrm>
            <a:custGeom>
              <a:avLst/>
              <a:gdLst/>
              <a:ahLst/>
              <a:cxnLst>
                <a:cxn ang="0">
                  <a:pos x="wd2" y="hd2"/>
                </a:cxn>
                <a:cxn ang="5400000">
                  <a:pos x="wd2" y="hd2"/>
                </a:cxn>
                <a:cxn ang="10800000">
                  <a:pos x="wd2" y="hd2"/>
                </a:cxn>
                <a:cxn ang="16200000">
                  <a:pos x="wd2" y="hd2"/>
                </a:cxn>
              </a:cxnLst>
              <a:rect l="0" t="0" r="r" b="b"/>
              <a:pathLst>
                <a:path w="21600" h="21600" extrusionOk="0">
                  <a:moveTo>
                    <a:pt x="0" y="14880"/>
                  </a:moveTo>
                  <a:lnTo>
                    <a:pt x="11174" y="2880"/>
                  </a:lnTo>
                  <a:lnTo>
                    <a:pt x="12566" y="21600"/>
                  </a:lnTo>
                  <a:lnTo>
                    <a:pt x="21600" y="12480"/>
                  </a:lnTo>
                  <a:lnTo>
                    <a:pt x="21532" y="12480"/>
                  </a:lnTo>
                  <a:lnTo>
                    <a:pt x="21260" y="12960"/>
                  </a:lnTo>
                  <a:lnTo>
                    <a:pt x="20853" y="12960"/>
                  </a:lnTo>
                  <a:lnTo>
                    <a:pt x="20309" y="13440"/>
                  </a:lnTo>
                  <a:lnTo>
                    <a:pt x="19698" y="13920"/>
                  </a:lnTo>
                  <a:lnTo>
                    <a:pt x="18985" y="14400"/>
                  </a:lnTo>
                  <a:lnTo>
                    <a:pt x="18238" y="14880"/>
                  </a:lnTo>
                  <a:lnTo>
                    <a:pt x="17457" y="15360"/>
                  </a:lnTo>
                  <a:lnTo>
                    <a:pt x="16675" y="16320"/>
                  </a:lnTo>
                  <a:lnTo>
                    <a:pt x="15894" y="16800"/>
                  </a:lnTo>
                  <a:lnTo>
                    <a:pt x="15147" y="17280"/>
                  </a:lnTo>
                  <a:lnTo>
                    <a:pt x="14468" y="17760"/>
                  </a:lnTo>
                  <a:lnTo>
                    <a:pt x="13891" y="17760"/>
                  </a:lnTo>
                  <a:lnTo>
                    <a:pt x="13415" y="17760"/>
                  </a:lnTo>
                  <a:lnTo>
                    <a:pt x="13109" y="17760"/>
                  </a:lnTo>
                  <a:lnTo>
                    <a:pt x="12906" y="17280"/>
                  </a:lnTo>
                  <a:lnTo>
                    <a:pt x="12702" y="16320"/>
                  </a:lnTo>
                  <a:lnTo>
                    <a:pt x="12498" y="13440"/>
                  </a:lnTo>
                  <a:lnTo>
                    <a:pt x="12294" y="10560"/>
                  </a:lnTo>
                  <a:lnTo>
                    <a:pt x="12057" y="7680"/>
                  </a:lnTo>
                  <a:lnTo>
                    <a:pt x="11853" y="5280"/>
                  </a:lnTo>
                  <a:lnTo>
                    <a:pt x="11683" y="2400"/>
                  </a:lnTo>
                  <a:lnTo>
                    <a:pt x="11615" y="480"/>
                  </a:lnTo>
                  <a:lnTo>
                    <a:pt x="11581" y="0"/>
                  </a:lnTo>
                  <a:lnTo>
                    <a:pt x="0" y="148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50" name="Shape 3450"/>
            <p:cNvSpPr/>
            <p:nvPr/>
          </p:nvSpPr>
          <p:spPr>
            <a:xfrm>
              <a:off x="29565" y="483350"/>
              <a:ext cx="59131" cy="45827"/>
            </a:xfrm>
            <a:custGeom>
              <a:avLst/>
              <a:gdLst/>
              <a:ahLst/>
              <a:cxnLst>
                <a:cxn ang="0">
                  <a:pos x="wd2" y="hd2"/>
                </a:cxn>
                <a:cxn ang="5400000">
                  <a:pos x="wd2" y="hd2"/>
                </a:cxn>
                <a:cxn ang="10800000">
                  <a:pos x="wd2" y="hd2"/>
                </a:cxn>
                <a:cxn ang="16200000">
                  <a:pos x="wd2" y="hd2"/>
                </a:cxn>
              </a:cxnLst>
              <a:rect l="0" t="0" r="r" b="b"/>
              <a:pathLst>
                <a:path w="21600" h="21600" extrusionOk="0">
                  <a:moveTo>
                    <a:pt x="21600" y="20892"/>
                  </a:moveTo>
                  <a:lnTo>
                    <a:pt x="3467" y="21600"/>
                  </a:lnTo>
                  <a:lnTo>
                    <a:pt x="0" y="0"/>
                  </a:lnTo>
                  <a:lnTo>
                    <a:pt x="533" y="2833"/>
                  </a:lnTo>
                  <a:lnTo>
                    <a:pt x="1867" y="8498"/>
                  </a:lnTo>
                  <a:lnTo>
                    <a:pt x="3733" y="14872"/>
                  </a:lnTo>
                  <a:lnTo>
                    <a:pt x="5333" y="18059"/>
                  </a:lnTo>
                  <a:lnTo>
                    <a:pt x="6400" y="18413"/>
                  </a:lnTo>
                  <a:lnTo>
                    <a:pt x="8267" y="18767"/>
                  </a:lnTo>
                  <a:lnTo>
                    <a:pt x="11200" y="19121"/>
                  </a:lnTo>
                  <a:lnTo>
                    <a:pt x="13867" y="19475"/>
                  </a:lnTo>
                  <a:lnTo>
                    <a:pt x="17067" y="20184"/>
                  </a:lnTo>
                  <a:lnTo>
                    <a:pt x="19200" y="20538"/>
                  </a:lnTo>
                  <a:lnTo>
                    <a:pt x="21067" y="20892"/>
                  </a:lnTo>
                  <a:lnTo>
                    <a:pt x="21600" y="20892"/>
                  </a:lnTo>
                  <a:close/>
                </a:path>
              </a:pathLst>
            </a:custGeom>
            <a:solidFill>
              <a:srgbClr val="F0F4DB"/>
            </a:solidFill>
            <a:ln w="9525" cap="flat">
              <a:noFill/>
              <a:round/>
            </a:ln>
            <a:effectLst/>
          </p:spPr>
          <p:txBody>
            <a:bodyPr wrap="square" lIns="0" tIns="0" rIns="0" bIns="0" numCol="1" anchor="t">
              <a:noAutofit/>
            </a:bodyPr>
            <a:lstStyle/>
            <a:p>
              <a:pPr lvl="0" defTabSz="647700">
                <a:defRPr sz="1400"/>
              </a:pPr>
              <a:endParaRPr/>
            </a:p>
          </p:txBody>
        </p:sp>
        <p:sp>
          <p:nvSpPr>
            <p:cNvPr id="3451" name="Shape 3451"/>
            <p:cNvSpPr/>
            <p:nvPr/>
          </p:nvSpPr>
          <p:spPr>
            <a:xfrm>
              <a:off x="586862" y="359178"/>
              <a:ext cx="611994" cy="419101"/>
            </a:xfrm>
            <a:custGeom>
              <a:avLst/>
              <a:gdLst/>
              <a:ahLst/>
              <a:cxnLst>
                <a:cxn ang="0">
                  <a:pos x="wd2" y="hd2"/>
                </a:cxn>
                <a:cxn ang="5400000">
                  <a:pos x="wd2" y="hd2"/>
                </a:cxn>
                <a:cxn ang="10800000">
                  <a:pos x="wd2" y="hd2"/>
                </a:cxn>
                <a:cxn ang="16200000">
                  <a:pos x="wd2" y="hd2"/>
                </a:cxn>
              </a:cxnLst>
              <a:rect l="0" t="0" r="r" b="b"/>
              <a:pathLst>
                <a:path w="21600" h="21600" extrusionOk="0">
                  <a:moveTo>
                    <a:pt x="18991" y="0"/>
                  </a:moveTo>
                  <a:lnTo>
                    <a:pt x="16800" y="10938"/>
                  </a:lnTo>
                  <a:lnTo>
                    <a:pt x="14948" y="12315"/>
                  </a:lnTo>
                  <a:lnTo>
                    <a:pt x="9835" y="11921"/>
                  </a:lnTo>
                  <a:lnTo>
                    <a:pt x="8087" y="12826"/>
                  </a:lnTo>
                  <a:lnTo>
                    <a:pt x="4748" y="12039"/>
                  </a:lnTo>
                  <a:lnTo>
                    <a:pt x="2791" y="12472"/>
                  </a:lnTo>
                  <a:lnTo>
                    <a:pt x="1748" y="13928"/>
                  </a:lnTo>
                  <a:lnTo>
                    <a:pt x="652" y="16131"/>
                  </a:lnTo>
                  <a:lnTo>
                    <a:pt x="0" y="19515"/>
                  </a:lnTo>
                  <a:lnTo>
                    <a:pt x="0" y="19554"/>
                  </a:lnTo>
                  <a:lnTo>
                    <a:pt x="26" y="19633"/>
                  </a:lnTo>
                  <a:lnTo>
                    <a:pt x="130" y="19711"/>
                  </a:lnTo>
                  <a:lnTo>
                    <a:pt x="209" y="19790"/>
                  </a:lnTo>
                  <a:lnTo>
                    <a:pt x="365" y="19830"/>
                  </a:lnTo>
                  <a:lnTo>
                    <a:pt x="548" y="19908"/>
                  </a:lnTo>
                  <a:lnTo>
                    <a:pt x="809" y="19790"/>
                  </a:lnTo>
                  <a:lnTo>
                    <a:pt x="1122" y="19672"/>
                  </a:lnTo>
                  <a:lnTo>
                    <a:pt x="1435" y="19357"/>
                  </a:lnTo>
                  <a:lnTo>
                    <a:pt x="1722" y="18964"/>
                  </a:lnTo>
                  <a:lnTo>
                    <a:pt x="1878" y="18728"/>
                  </a:lnTo>
                  <a:lnTo>
                    <a:pt x="1930" y="18570"/>
                  </a:lnTo>
                  <a:lnTo>
                    <a:pt x="2009" y="18767"/>
                  </a:lnTo>
                  <a:lnTo>
                    <a:pt x="2217" y="19082"/>
                  </a:lnTo>
                  <a:lnTo>
                    <a:pt x="2504" y="19357"/>
                  </a:lnTo>
                  <a:lnTo>
                    <a:pt x="2791" y="19357"/>
                  </a:lnTo>
                  <a:lnTo>
                    <a:pt x="2922" y="19672"/>
                  </a:lnTo>
                  <a:lnTo>
                    <a:pt x="3104" y="19790"/>
                  </a:lnTo>
                  <a:lnTo>
                    <a:pt x="3261" y="19790"/>
                  </a:lnTo>
                  <a:lnTo>
                    <a:pt x="3313" y="19751"/>
                  </a:lnTo>
                  <a:lnTo>
                    <a:pt x="3365" y="19751"/>
                  </a:lnTo>
                  <a:lnTo>
                    <a:pt x="3496" y="19711"/>
                  </a:lnTo>
                  <a:lnTo>
                    <a:pt x="3704" y="19633"/>
                  </a:lnTo>
                  <a:lnTo>
                    <a:pt x="3965" y="19515"/>
                  </a:lnTo>
                  <a:lnTo>
                    <a:pt x="4278" y="19357"/>
                  </a:lnTo>
                  <a:lnTo>
                    <a:pt x="4591" y="19161"/>
                  </a:lnTo>
                  <a:lnTo>
                    <a:pt x="4930" y="18925"/>
                  </a:lnTo>
                  <a:lnTo>
                    <a:pt x="5243" y="18610"/>
                  </a:lnTo>
                  <a:lnTo>
                    <a:pt x="5348" y="18452"/>
                  </a:lnTo>
                  <a:lnTo>
                    <a:pt x="5452" y="18216"/>
                  </a:lnTo>
                  <a:lnTo>
                    <a:pt x="5530" y="18020"/>
                  </a:lnTo>
                  <a:lnTo>
                    <a:pt x="5661" y="17862"/>
                  </a:lnTo>
                  <a:lnTo>
                    <a:pt x="5870" y="17705"/>
                  </a:lnTo>
                  <a:lnTo>
                    <a:pt x="6130" y="17626"/>
                  </a:lnTo>
                  <a:lnTo>
                    <a:pt x="6443" y="17626"/>
                  </a:lnTo>
                  <a:lnTo>
                    <a:pt x="6730" y="17626"/>
                  </a:lnTo>
                  <a:lnTo>
                    <a:pt x="7017" y="17705"/>
                  </a:lnTo>
                  <a:lnTo>
                    <a:pt x="7226" y="17744"/>
                  </a:lnTo>
                  <a:lnTo>
                    <a:pt x="7357" y="17862"/>
                  </a:lnTo>
                  <a:lnTo>
                    <a:pt x="7435" y="17862"/>
                  </a:lnTo>
                  <a:lnTo>
                    <a:pt x="8974" y="21600"/>
                  </a:lnTo>
                  <a:lnTo>
                    <a:pt x="21600" y="16643"/>
                  </a:lnTo>
                  <a:lnTo>
                    <a:pt x="18991"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52" name="Shape 3452"/>
            <p:cNvSpPr/>
            <p:nvPr/>
          </p:nvSpPr>
          <p:spPr>
            <a:xfrm>
              <a:off x="841120" y="0"/>
              <a:ext cx="672603" cy="876599"/>
            </a:xfrm>
            <a:custGeom>
              <a:avLst/>
              <a:gdLst/>
              <a:ahLst/>
              <a:cxnLst>
                <a:cxn ang="0">
                  <a:pos x="wd2" y="hd2"/>
                </a:cxn>
                <a:cxn ang="5400000">
                  <a:pos x="wd2" y="hd2"/>
                </a:cxn>
                <a:cxn ang="10800000">
                  <a:pos x="wd2" y="hd2"/>
                </a:cxn>
                <a:cxn ang="16200000">
                  <a:pos x="wd2" y="hd2"/>
                </a:cxn>
              </a:cxnLst>
              <a:rect l="0" t="0" r="r" b="b"/>
              <a:pathLst>
                <a:path w="21600" h="21600" extrusionOk="0">
                  <a:moveTo>
                    <a:pt x="20032" y="20052"/>
                  </a:moveTo>
                  <a:lnTo>
                    <a:pt x="20626" y="18923"/>
                  </a:lnTo>
                  <a:lnTo>
                    <a:pt x="21600" y="18522"/>
                  </a:lnTo>
                  <a:lnTo>
                    <a:pt x="21030" y="12749"/>
                  </a:lnTo>
                  <a:lnTo>
                    <a:pt x="20341" y="11037"/>
                  </a:lnTo>
                  <a:lnTo>
                    <a:pt x="19628" y="9379"/>
                  </a:lnTo>
                  <a:lnTo>
                    <a:pt x="19604" y="9379"/>
                  </a:lnTo>
                  <a:lnTo>
                    <a:pt x="19556" y="9379"/>
                  </a:lnTo>
                  <a:lnTo>
                    <a:pt x="19438" y="9379"/>
                  </a:lnTo>
                  <a:lnTo>
                    <a:pt x="19295" y="9361"/>
                  </a:lnTo>
                  <a:lnTo>
                    <a:pt x="19105" y="9288"/>
                  </a:lnTo>
                  <a:lnTo>
                    <a:pt x="18891" y="9179"/>
                  </a:lnTo>
                  <a:lnTo>
                    <a:pt x="18653" y="9015"/>
                  </a:lnTo>
                  <a:lnTo>
                    <a:pt x="18345" y="8797"/>
                  </a:lnTo>
                  <a:lnTo>
                    <a:pt x="18178" y="8633"/>
                  </a:lnTo>
                  <a:lnTo>
                    <a:pt x="18012" y="8469"/>
                  </a:lnTo>
                  <a:lnTo>
                    <a:pt x="17822" y="8305"/>
                  </a:lnTo>
                  <a:lnTo>
                    <a:pt x="17655" y="8105"/>
                  </a:lnTo>
                  <a:lnTo>
                    <a:pt x="17465" y="7886"/>
                  </a:lnTo>
                  <a:lnTo>
                    <a:pt x="17299" y="7686"/>
                  </a:lnTo>
                  <a:lnTo>
                    <a:pt x="17133" y="7467"/>
                  </a:lnTo>
                  <a:lnTo>
                    <a:pt x="16966" y="7249"/>
                  </a:lnTo>
                  <a:lnTo>
                    <a:pt x="16562" y="6739"/>
                  </a:lnTo>
                  <a:lnTo>
                    <a:pt x="16087" y="6356"/>
                  </a:lnTo>
                  <a:lnTo>
                    <a:pt x="15659" y="6065"/>
                  </a:lnTo>
                  <a:lnTo>
                    <a:pt x="15208" y="5864"/>
                  </a:lnTo>
                  <a:lnTo>
                    <a:pt x="14851" y="5773"/>
                  </a:lnTo>
                  <a:lnTo>
                    <a:pt x="14566" y="5682"/>
                  </a:lnTo>
                  <a:lnTo>
                    <a:pt x="14376" y="5664"/>
                  </a:lnTo>
                  <a:lnTo>
                    <a:pt x="14281" y="5664"/>
                  </a:lnTo>
                  <a:lnTo>
                    <a:pt x="15113" y="4590"/>
                  </a:lnTo>
                  <a:lnTo>
                    <a:pt x="15018" y="4535"/>
                  </a:lnTo>
                  <a:lnTo>
                    <a:pt x="14851" y="4335"/>
                  </a:lnTo>
                  <a:lnTo>
                    <a:pt x="14638" y="4116"/>
                  </a:lnTo>
                  <a:lnTo>
                    <a:pt x="14424" y="3843"/>
                  </a:lnTo>
                  <a:lnTo>
                    <a:pt x="14091" y="3479"/>
                  </a:lnTo>
                  <a:lnTo>
                    <a:pt x="13758" y="3224"/>
                  </a:lnTo>
                  <a:lnTo>
                    <a:pt x="13450" y="3078"/>
                  </a:lnTo>
                  <a:lnTo>
                    <a:pt x="13164" y="3023"/>
                  </a:lnTo>
                  <a:lnTo>
                    <a:pt x="12903" y="3005"/>
                  </a:lnTo>
                  <a:lnTo>
                    <a:pt x="12689" y="3023"/>
                  </a:lnTo>
                  <a:lnTo>
                    <a:pt x="12594" y="3041"/>
                  </a:lnTo>
                  <a:lnTo>
                    <a:pt x="12547" y="3060"/>
                  </a:lnTo>
                  <a:lnTo>
                    <a:pt x="12499" y="3041"/>
                  </a:lnTo>
                  <a:lnTo>
                    <a:pt x="12380" y="3005"/>
                  </a:lnTo>
                  <a:lnTo>
                    <a:pt x="12214" y="2896"/>
                  </a:lnTo>
                  <a:lnTo>
                    <a:pt x="11976" y="2750"/>
                  </a:lnTo>
                  <a:lnTo>
                    <a:pt x="11715" y="2568"/>
                  </a:lnTo>
                  <a:lnTo>
                    <a:pt x="11406" y="2331"/>
                  </a:lnTo>
                  <a:lnTo>
                    <a:pt x="11073" y="2022"/>
                  </a:lnTo>
                  <a:lnTo>
                    <a:pt x="10764" y="1639"/>
                  </a:lnTo>
                  <a:lnTo>
                    <a:pt x="10313" y="1220"/>
                  </a:lnTo>
                  <a:lnTo>
                    <a:pt x="9719" y="856"/>
                  </a:lnTo>
                  <a:lnTo>
                    <a:pt x="9077" y="583"/>
                  </a:lnTo>
                  <a:lnTo>
                    <a:pt x="8436" y="364"/>
                  </a:lnTo>
                  <a:lnTo>
                    <a:pt x="7818" y="219"/>
                  </a:lnTo>
                  <a:lnTo>
                    <a:pt x="7295" y="109"/>
                  </a:lnTo>
                  <a:lnTo>
                    <a:pt x="6986" y="36"/>
                  </a:lnTo>
                  <a:lnTo>
                    <a:pt x="6844" y="18"/>
                  </a:lnTo>
                  <a:lnTo>
                    <a:pt x="6772" y="18"/>
                  </a:lnTo>
                  <a:lnTo>
                    <a:pt x="6630" y="0"/>
                  </a:lnTo>
                  <a:lnTo>
                    <a:pt x="6368" y="0"/>
                  </a:lnTo>
                  <a:lnTo>
                    <a:pt x="6036" y="18"/>
                  </a:lnTo>
                  <a:lnTo>
                    <a:pt x="5632" y="91"/>
                  </a:lnTo>
                  <a:lnTo>
                    <a:pt x="5133" y="182"/>
                  </a:lnTo>
                  <a:lnTo>
                    <a:pt x="4586" y="364"/>
                  </a:lnTo>
                  <a:lnTo>
                    <a:pt x="4016" y="601"/>
                  </a:lnTo>
                  <a:lnTo>
                    <a:pt x="3517" y="820"/>
                  </a:lnTo>
                  <a:lnTo>
                    <a:pt x="3089" y="1056"/>
                  </a:lnTo>
                  <a:lnTo>
                    <a:pt x="2638" y="1257"/>
                  </a:lnTo>
                  <a:lnTo>
                    <a:pt x="2257" y="1493"/>
                  </a:lnTo>
                  <a:lnTo>
                    <a:pt x="1877" y="1748"/>
                  </a:lnTo>
                  <a:lnTo>
                    <a:pt x="1521" y="2022"/>
                  </a:lnTo>
                  <a:lnTo>
                    <a:pt x="1164" y="2349"/>
                  </a:lnTo>
                  <a:lnTo>
                    <a:pt x="808" y="2750"/>
                  </a:lnTo>
                  <a:lnTo>
                    <a:pt x="665" y="2896"/>
                  </a:lnTo>
                  <a:lnTo>
                    <a:pt x="523" y="3041"/>
                  </a:lnTo>
                  <a:lnTo>
                    <a:pt x="356" y="3187"/>
                  </a:lnTo>
                  <a:lnTo>
                    <a:pt x="214" y="3333"/>
                  </a:lnTo>
                  <a:lnTo>
                    <a:pt x="95" y="3460"/>
                  </a:lnTo>
                  <a:lnTo>
                    <a:pt x="24" y="3588"/>
                  </a:lnTo>
                  <a:lnTo>
                    <a:pt x="0" y="3734"/>
                  </a:lnTo>
                  <a:lnTo>
                    <a:pt x="0" y="3861"/>
                  </a:lnTo>
                  <a:lnTo>
                    <a:pt x="48" y="4025"/>
                  </a:lnTo>
                  <a:lnTo>
                    <a:pt x="119" y="4262"/>
                  </a:lnTo>
                  <a:lnTo>
                    <a:pt x="261" y="4517"/>
                  </a:lnTo>
                  <a:lnTo>
                    <a:pt x="404" y="4790"/>
                  </a:lnTo>
                  <a:lnTo>
                    <a:pt x="570" y="5063"/>
                  </a:lnTo>
                  <a:lnTo>
                    <a:pt x="760" y="5336"/>
                  </a:lnTo>
                  <a:lnTo>
                    <a:pt x="974" y="5537"/>
                  </a:lnTo>
                  <a:lnTo>
                    <a:pt x="1188" y="5719"/>
                  </a:lnTo>
                  <a:lnTo>
                    <a:pt x="1331" y="5792"/>
                  </a:lnTo>
                  <a:lnTo>
                    <a:pt x="1473" y="5828"/>
                  </a:lnTo>
                  <a:lnTo>
                    <a:pt x="1663" y="5864"/>
                  </a:lnTo>
                  <a:lnTo>
                    <a:pt x="1830" y="5864"/>
                  </a:lnTo>
                  <a:lnTo>
                    <a:pt x="1972" y="5864"/>
                  </a:lnTo>
                  <a:lnTo>
                    <a:pt x="2091" y="5864"/>
                  </a:lnTo>
                  <a:lnTo>
                    <a:pt x="2186" y="5864"/>
                  </a:lnTo>
                  <a:lnTo>
                    <a:pt x="2210" y="5864"/>
                  </a:lnTo>
                  <a:lnTo>
                    <a:pt x="2614" y="6229"/>
                  </a:lnTo>
                  <a:lnTo>
                    <a:pt x="2709" y="6247"/>
                  </a:lnTo>
                  <a:lnTo>
                    <a:pt x="2875" y="6320"/>
                  </a:lnTo>
                  <a:lnTo>
                    <a:pt x="3113" y="6411"/>
                  </a:lnTo>
                  <a:lnTo>
                    <a:pt x="3398" y="6556"/>
                  </a:lnTo>
                  <a:lnTo>
                    <a:pt x="3683" y="6939"/>
                  </a:lnTo>
                  <a:lnTo>
                    <a:pt x="3754" y="7412"/>
                  </a:lnTo>
                  <a:lnTo>
                    <a:pt x="3754" y="7795"/>
                  </a:lnTo>
                  <a:lnTo>
                    <a:pt x="3826" y="7995"/>
                  </a:lnTo>
                  <a:lnTo>
                    <a:pt x="3850" y="7995"/>
                  </a:lnTo>
                  <a:lnTo>
                    <a:pt x="3897" y="8032"/>
                  </a:lnTo>
                  <a:lnTo>
                    <a:pt x="3992" y="8050"/>
                  </a:lnTo>
                  <a:lnTo>
                    <a:pt x="4111" y="8068"/>
                  </a:lnTo>
                  <a:lnTo>
                    <a:pt x="4206" y="8105"/>
                  </a:lnTo>
                  <a:lnTo>
                    <a:pt x="4372" y="8105"/>
                  </a:lnTo>
                  <a:lnTo>
                    <a:pt x="4539" y="8050"/>
                  </a:lnTo>
                  <a:lnTo>
                    <a:pt x="4705" y="7995"/>
                  </a:lnTo>
                  <a:lnTo>
                    <a:pt x="4752" y="7977"/>
                  </a:lnTo>
                  <a:lnTo>
                    <a:pt x="4776" y="7995"/>
                  </a:lnTo>
                  <a:lnTo>
                    <a:pt x="4824" y="8032"/>
                  </a:lnTo>
                  <a:lnTo>
                    <a:pt x="4871" y="8105"/>
                  </a:lnTo>
                  <a:lnTo>
                    <a:pt x="4943" y="8177"/>
                  </a:lnTo>
                  <a:lnTo>
                    <a:pt x="5061" y="8268"/>
                  </a:lnTo>
                  <a:lnTo>
                    <a:pt x="5251" y="8341"/>
                  </a:lnTo>
                  <a:lnTo>
                    <a:pt x="5513" y="8432"/>
                  </a:lnTo>
                  <a:lnTo>
                    <a:pt x="5584" y="8469"/>
                  </a:lnTo>
                  <a:lnTo>
                    <a:pt x="5655" y="8560"/>
                  </a:lnTo>
                  <a:lnTo>
                    <a:pt x="5774" y="8687"/>
                  </a:lnTo>
                  <a:lnTo>
                    <a:pt x="5941" y="8815"/>
                  </a:lnTo>
                  <a:lnTo>
                    <a:pt x="6083" y="8961"/>
                  </a:lnTo>
                  <a:lnTo>
                    <a:pt x="6226" y="9088"/>
                  </a:lnTo>
                  <a:lnTo>
                    <a:pt x="6392" y="9161"/>
                  </a:lnTo>
                  <a:lnTo>
                    <a:pt x="6558" y="9216"/>
                  </a:lnTo>
                  <a:lnTo>
                    <a:pt x="6772" y="9161"/>
                  </a:lnTo>
                  <a:lnTo>
                    <a:pt x="7057" y="9015"/>
                  </a:lnTo>
                  <a:lnTo>
                    <a:pt x="7390" y="8815"/>
                  </a:lnTo>
                  <a:lnTo>
                    <a:pt x="7723" y="8560"/>
                  </a:lnTo>
                  <a:lnTo>
                    <a:pt x="8008" y="8305"/>
                  </a:lnTo>
                  <a:lnTo>
                    <a:pt x="8269" y="8105"/>
                  </a:lnTo>
                  <a:lnTo>
                    <a:pt x="8459" y="7941"/>
                  </a:lnTo>
                  <a:lnTo>
                    <a:pt x="8507" y="7886"/>
                  </a:lnTo>
                  <a:lnTo>
                    <a:pt x="8626" y="7795"/>
                  </a:lnTo>
                  <a:lnTo>
                    <a:pt x="8863" y="7759"/>
                  </a:lnTo>
                  <a:lnTo>
                    <a:pt x="9053" y="8013"/>
                  </a:lnTo>
                  <a:lnTo>
                    <a:pt x="9101" y="8851"/>
                  </a:lnTo>
                  <a:lnTo>
                    <a:pt x="9077" y="9270"/>
                  </a:lnTo>
                  <a:lnTo>
                    <a:pt x="9077" y="9762"/>
                  </a:lnTo>
                  <a:lnTo>
                    <a:pt x="9077" y="10126"/>
                  </a:lnTo>
                  <a:lnTo>
                    <a:pt x="9077" y="10272"/>
                  </a:lnTo>
                  <a:lnTo>
                    <a:pt x="9552" y="14260"/>
                  </a:lnTo>
                  <a:lnTo>
                    <a:pt x="9790" y="15444"/>
                  </a:lnTo>
                  <a:lnTo>
                    <a:pt x="10004" y="15918"/>
                  </a:lnTo>
                  <a:lnTo>
                    <a:pt x="7794" y="16573"/>
                  </a:lnTo>
                  <a:lnTo>
                    <a:pt x="5394" y="17265"/>
                  </a:lnTo>
                  <a:lnTo>
                    <a:pt x="5275" y="17284"/>
                  </a:lnTo>
                  <a:lnTo>
                    <a:pt x="5014" y="17320"/>
                  </a:lnTo>
                  <a:lnTo>
                    <a:pt x="4586" y="17429"/>
                  </a:lnTo>
                  <a:lnTo>
                    <a:pt x="4135" y="17557"/>
                  </a:lnTo>
                  <a:lnTo>
                    <a:pt x="3612" y="17721"/>
                  </a:lnTo>
                  <a:lnTo>
                    <a:pt x="3137" y="17939"/>
                  </a:lnTo>
                  <a:lnTo>
                    <a:pt x="2733" y="18176"/>
                  </a:lnTo>
                  <a:lnTo>
                    <a:pt x="2448" y="18486"/>
                  </a:lnTo>
                  <a:lnTo>
                    <a:pt x="2495" y="18595"/>
                  </a:lnTo>
                  <a:lnTo>
                    <a:pt x="2566" y="18850"/>
                  </a:lnTo>
                  <a:lnTo>
                    <a:pt x="2733" y="19214"/>
                  </a:lnTo>
                  <a:lnTo>
                    <a:pt x="2899" y="19615"/>
                  </a:lnTo>
                  <a:lnTo>
                    <a:pt x="3065" y="20034"/>
                  </a:lnTo>
                  <a:lnTo>
                    <a:pt x="3232" y="20362"/>
                  </a:lnTo>
                  <a:lnTo>
                    <a:pt x="3327" y="20617"/>
                  </a:lnTo>
                  <a:lnTo>
                    <a:pt x="3350" y="20708"/>
                  </a:lnTo>
                  <a:lnTo>
                    <a:pt x="3398" y="20726"/>
                  </a:lnTo>
                  <a:lnTo>
                    <a:pt x="3517" y="20799"/>
                  </a:lnTo>
                  <a:lnTo>
                    <a:pt x="3683" y="20926"/>
                  </a:lnTo>
                  <a:lnTo>
                    <a:pt x="3873" y="21072"/>
                  </a:lnTo>
                  <a:lnTo>
                    <a:pt x="4135" y="21218"/>
                  </a:lnTo>
                  <a:lnTo>
                    <a:pt x="4372" y="21363"/>
                  </a:lnTo>
                  <a:lnTo>
                    <a:pt x="4610" y="21491"/>
                  </a:lnTo>
                  <a:lnTo>
                    <a:pt x="4871" y="21600"/>
                  </a:lnTo>
                  <a:lnTo>
                    <a:pt x="5038" y="21582"/>
                  </a:lnTo>
                  <a:lnTo>
                    <a:pt x="5299" y="21473"/>
                  </a:lnTo>
                  <a:lnTo>
                    <a:pt x="5655" y="21309"/>
                  </a:lnTo>
                  <a:lnTo>
                    <a:pt x="6083" y="21126"/>
                  </a:lnTo>
                  <a:lnTo>
                    <a:pt x="6558" y="20926"/>
                  </a:lnTo>
                  <a:lnTo>
                    <a:pt x="7129" y="20744"/>
                  </a:lnTo>
                  <a:lnTo>
                    <a:pt x="7770" y="20617"/>
                  </a:lnTo>
                  <a:lnTo>
                    <a:pt x="8459" y="20562"/>
                  </a:lnTo>
                  <a:lnTo>
                    <a:pt x="8602" y="20580"/>
                  </a:lnTo>
                  <a:lnTo>
                    <a:pt x="8792" y="20617"/>
                  </a:lnTo>
                  <a:lnTo>
                    <a:pt x="8982" y="20708"/>
                  </a:lnTo>
                  <a:lnTo>
                    <a:pt x="9196" y="20780"/>
                  </a:lnTo>
                  <a:lnTo>
                    <a:pt x="9386" y="20871"/>
                  </a:lnTo>
                  <a:lnTo>
                    <a:pt x="9576" y="20944"/>
                  </a:lnTo>
                  <a:lnTo>
                    <a:pt x="9766" y="21017"/>
                  </a:lnTo>
                  <a:lnTo>
                    <a:pt x="9909" y="21035"/>
                  </a:lnTo>
                  <a:lnTo>
                    <a:pt x="10147" y="21017"/>
                  </a:lnTo>
                  <a:lnTo>
                    <a:pt x="10408" y="20926"/>
                  </a:lnTo>
                  <a:lnTo>
                    <a:pt x="10622" y="20853"/>
                  </a:lnTo>
                  <a:lnTo>
                    <a:pt x="10859" y="20726"/>
                  </a:lnTo>
                  <a:lnTo>
                    <a:pt x="11050" y="20617"/>
                  </a:lnTo>
                  <a:lnTo>
                    <a:pt x="11287" y="20525"/>
                  </a:lnTo>
                  <a:lnTo>
                    <a:pt x="11501" y="20453"/>
                  </a:lnTo>
                  <a:lnTo>
                    <a:pt x="11715" y="20434"/>
                  </a:lnTo>
                  <a:lnTo>
                    <a:pt x="12119" y="20434"/>
                  </a:lnTo>
                  <a:lnTo>
                    <a:pt x="12547" y="20471"/>
                  </a:lnTo>
                  <a:lnTo>
                    <a:pt x="12903" y="20507"/>
                  </a:lnTo>
                  <a:lnTo>
                    <a:pt x="13212" y="20580"/>
                  </a:lnTo>
                  <a:lnTo>
                    <a:pt x="13497" y="20617"/>
                  </a:lnTo>
                  <a:lnTo>
                    <a:pt x="13687" y="20671"/>
                  </a:lnTo>
                  <a:lnTo>
                    <a:pt x="13830" y="20708"/>
                  </a:lnTo>
                  <a:lnTo>
                    <a:pt x="13877" y="20726"/>
                  </a:lnTo>
                  <a:lnTo>
                    <a:pt x="15160" y="20580"/>
                  </a:lnTo>
                  <a:lnTo>
                    <a:pt x="20032" y="20052"/>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53" name="Shape 3453"/>
            <p:cNvSpPr/>
            <p:nvPr/>
          </p:nvSpPr>
          <p:spPr>
            <a:xfrm>
              <a:off x="949032" y="187702"/>
              <a:ext cx="211390" cy="168520"/>
            </a:xfrm>
            <a:custGeom>
              <a:avLst/>
              <a:gdLst/>
              <a:ahLst/>
              <a:cxnLst>
                <a:cxn ang="0">
                  <a:pos x="wd2" y="hd2"/>
                </a:cxn>
                <a:cxn ang="5400000">
                  <a:pos x="wd2" y="hd2"/>
                </a:cxn>
                <a:cxn ang="10800000">
                  <a:pos x="wd2" y="hd2"/>
                </a:cxn>
                <a:cxn ang="16200000">
                  <a:pos x="wd2" y="hd2"/>
                </a:cxn>
              </a:cxnLst>
              <a:rect l="0" t="0" r="r" b="b"/>
              <a:pathLst>
                <a:path w="21600" h="21600" extrusionOk="0">
                  <a:moveTo>
                    <a:pt x="4817" y="7768"/>
                  </a:moveTo>
                  <a:lnTo>
                    <a:pt x="5118" y="7484"/>
                  </a:lnTo>
                  <a:lnTo>
                    <a:pt x="5268" y="6821"/>
                  </a:lnTo>
                  <a:lnTo>
                    <a:pt x="5569" y="5968"/>
                  </a:lnTo>
                  <a:lnTo>
                    <a:pt x="5795" y="4926"/>
                  </a:lnTo>
                  <a:lnTo>
                    <a:pt x="6171" y="4074"/>
                  </a:lnTo>
                  <a:lnTo>
                    <a:pt x="6698" y="3316"/>
                  </a:lnTo>
                  <a:lnTo>
                    <a:pt x="7451" y="2653"/>
                  </a:lnTo>
                  <a:lnTo>
                    <a:pt x="8580" y="2463"/>
                  </a:lnTo>
                  <a:lnTo>
                    <a:pt x="9031" y="2368"/>
                  </a:lnTo>
                  <a:lnTo>
                    <a:pt x="9182" y="1989"/>
                  </a:lnTo>
                  <a:lnTo>
                    <a:pt x="9257" y="1800"/>
                  </a:lnTo>
                  <a:lnTo>
                    <a:pt x="9257" y="1705"/>
                  </a:lnTo>
                  <a:lnTo>
                    <a:pt x="9709" y="0"/>
                  </a:lnTo>
                  <a:lnTo>
                    <a:pt x="9784" y="0"/>
                  </a:lnTo>
                  <a:lnTo>
                    <a:pt x="10085" y="189"/>
                  </a:lnTo>
                  <a:lnTo>
                    <a:pt x="10461" y="379"/>
                  </a:lnTo>
                  <a:lnTo>
                    <a:pt x="11063" y="568"/>
                  </a:lnTo>
                  <a:lnTo>
                    <a:pt x="11666" y="758"/>
                  </a:lnTo>
                  <a:lnTo>
                    <a:pt x="12418" y="1232"/>
                  </a:lnTo>
                  <a:lnTo>
                    <a:pt x="13171" y="1611"/>
                  </a:lnTo>
                  <a:lnTo>
                    <a:pt x="13848" y="2084"/>
                  </a:lnTo>
                  <a:lnTo>
                    <a:pt x="14450" y="2558"/>
                  </a:lnTo>
                  <a:lnTo>
                    <a:pt x="14977" y="2937"/>
                  </a:lnTo>
                  <a:lnTo>
                    <a:pt x="15429" y="3316"/>
                  </a:lnTo>
                  <a:lnTo>
                    <a:pt x="15805" y="3600"/>
                  </a:lnTo>
                  <a:lnTo>
                    <a:pt x="15579" y="3884"/>
                  </a:lnTo>
                  <a:lnTo>
                    <a:pt x="15278" y="4263"/>
                  </a:lnTo>
                  <a:lnTo>
                    <a:pt x="14902" y="4737"/>
                  </a:lnTo>
                  <a:lnTo>
                    <a:pt x="14826" y="4926"/>
                  </a:lnTo>
                  <a:lnTo>
                    <a:pt x="14977" y="5021"/>
                  </a:lnTo>
                  <a:lnTo>
                    <a:pt x="15278" y="4926"/>
                  </a:lnTo>
                  <a:lnTo>
                    <a:pt x="15504" y="4832"/>
                  </a:lnTo>
                  <a:lnTo>
                    <a:pt x="15880" y="4642"/>
                  </a:lnTo>
                  <a:lnTo>
                    <a:pt x="16181" y="4547"/>
                  </a:lnTo>
                  <a:lnTo>
                    <a:pt x="16633" y="4358"/>
                  </a:lnTo>
                  <a:lnTo>
                    <a:pt x="17084" y="4263"/>
                  </a:lnTo>
                  <a:lnTo>
                    <a:pt x="17536" y="4358"/>
                  </a:lnTo>
                  <a:lnTo>
                    <a:pt x="17912" y="4547"/>
                  </a:lnTo>
                  <a:lnTo>
                    <a:pt x="18439" y="4642"/>
                  </a:lnTo>
                  <a:lnTo>
                    <a:pt x="19192" y="4737"/>
                  </a:lnTo>
                  <a:lnTo>
                    <a:pt x="19869" y="4737"/>
                  </a:lnTo>
                  <a:lnTo>
                    <a:pt x="20546" y="4832"/>
                  </a:lnTo>
                  <a:lnTo>
                    <a:pt x="21073" y="4832"/>
                  </a:lnTo>
                  <a:lnTo>
                    <a:pt x="21449" y="4737"/>
                  </a:lnTo>
                  <a:lnTo>
                    <a:pt x="21600" y="4547"/>
                  </a:lnTo>
                  <a:lnTo>
                    <a:pt x="21299" y="5495"/>
                  </a:lnTo>
                  <a:lnTo>
                    <a:pt x="20772" y="7105"/>
                  </a:lnTo>
                  <a:lnTo>
                    <a:pt x="20170" y="9379"/>
                  </a:lnTo>
                  <a:lnTo>
                    <a:pt x="19718" y="12221"/>
                  </a:lnTo>
                  <a:lnTo>
                    <a:pt x="19869" y="10989"/>
                  </a:lnTo>
                  <a:lnTo>
                    <a:pt x="19794" y="11937"/>
                  </a:lnTo>
                  <a:lnTo>
                    <a:pt x="19417" y="14021"/>
                  </a:lnTo>
                  <a:lnTo>
                    <a:pt x="19041" y="16200"/>
                  </a:lnTo>
                  <a:lnTo>
                    <a:pt x="19041" y="15537"/>
                  </a:lnTo>
                  <a:lnTo>
                    <a:pt x="18891" y="14968"/>
                  </a:lnTo>
                  <a:lnTo>
                    <a:pt x="18590" y="14589"/>
                  </a:lnTo>
                  <a:lnTo>
                    <a:pt x="18138" y="14211"/>
                  </a:lnTo>
                  <a:lnTo>
                    <a:pt x="17611" y="14021"/>
                  </a:lnTo>
                  <a:lnTo>
                    <a:pt x="17009" y="14021"/>
                  </a:lnTo>
                  <a:lnTo>
                    <a:pt x="16332" y="14211"/>
                  </a:lnTo>
                  <a:lnTo>
                    <a:pt x="15654" y="14779"/>
                  </a:lnTo>
                  <a:lnTo>
                    <a:pt x="15203" y="15442"/>
                  </a:lnTo>
                  <a:lnTo>
                    <a:pt x="14826" y="16011"/>
                  </a:lnTo>
                  <a:lnTo>
                    <a:pt x="14601" y="16484"/>
                  </a:lnTo>
                  <a:lnTo>
                    <a:pt x="14375" y="16958"/>
                  </a:lnTo>
                  <a:lnTo>
                    <a:pt x="14149" y="17526"/>
                  </a:lnTo>
                  <a:lnTo>
                    <a:pt x="13848" y="17905"/>
                  </a:lnTo>
                  <a:lnTo>
                    <a:pt x="13547" y="18379"/>
                  </a:lnTo>
                  <a:lnTo>
                    <a:pt x="13095" y="18758"/>
                  </a:lnTo>
                  <a:lnTo>
                    <a:pt x="12493" y="19421"/>
                  </a:lnTo>
                  <a:lnTo>
                    <a:pt x="11891" y="20084"/>
                  </a:lnTo>
                  <a:lnTo>
                    <a:pt x="11289" y="20747"/>
                  </a:lnTo>
                  <a:lnTo>
                    <a:pt x="10762" y="21221"/>
                  </a:lnTo>
                  <a:lnTo>
                    <a:pt x="10236" y="21505"/>
                  </a:lnTo>
                  <a:lnTo>
                    <a:pt x="9709" y="21600"/>
                  </a:lnTo>
                  <a:lnTo>
                    <a:pt x="9257" y="21316"/>
                  </a:lnTo>
                  <a:lnTo>
                    <a:pt x="8730" y="20558"/>
                  </a:lnTo>
                  <a:lnTo>
                    <a:pt x="8203" y="19705"/>
                  </a:lnTo>
                  <a:lnTo>
                    <a:pt x="7827" y="19137"/>
                  </a:lnTo>
                  <a:lnTo>
                    <a:pt x="7300" y="18663"/>
                  </a:lnTo>
                  <a:lnTo>
                    <a:pt x="6924" y="18474"/>
                  </a:lnTo>
                  <a:lnTo>
                    <a:pt x="6472" y="18284"/>
                  </a:lnTo>
                  <a:lnTo>
                    <a:pt x="6171" y="18000"/>
                  </a:lnTo>
                  <a:lnTo>
                    <a:pt x="5946" y="17716"/>
                  </a:lnTo>
                  <a:lnTo>
                    <a:pt x="5795" y="17147"/>
                  </a:lnTo>
                  <a:lnTo>
                    <a:pt x="5569" y="16579"/>
                  </a:lnTo>
                  <a:lnTo>
                    <a:pt x="5193" y="16105"/>
                  </a:lnTo>
                  <a:lnTo>
                    <a:pt x="4666" y="15632"/>
                  </a:lnTo>
                  <a:lnTo>
                    <a:pt x="4064" y="15537"/>
                  </a:lnTo>
                  <a:lnTo>
                    <a:pt x="3613" y="15726"/>
                  </a:lnTo>
                  <a:lnTo>
                    <a:pt x="3387" y="16011"/>
                  </a:lnTo>
                  <a:lnTo>
                    <a:pt x="3010" y="16011"/>
                  </a:lnTo>
                  <a:lnTo>
                    <a:pt x="2484" y="15726"/>
                  </a:lnTo>
                  <a:lnTo>
                    <a:pt x="2333" y="15158"/>
                  </a:lnTo>
                  <a:lnTo>
                    <a:pt x="2258" y="14116"/>
                  </a:lnTo>
                  <a:lnTo>
                    <a:pt x="2258" y="12789"/>
                  </a:lnTo>
                  <a:lnTo>
                    <a:pt x="1957" y="11747"/>
                  </a:lnTo>
                  <a:lnTo>
                    <a:pt x="1656" y="10516"/>
                  </a:lnTo>
                  <a:lnTo>
                    <a:pt x="1355" y="9568"/>
                  </a:lnTo>
                  <a:lnTo>
                    <a:pt x="828" y="8621"/>
                  </a:lnTo>
                  <a:lnTo>
                    <a:pt x="0" y="7958"/>
                  </a:lnTo>
                  <a:lnTo>
                    <a:pt x="301" y="8147"/>
                  </a:lnTo>
                  <a:lnTo>
                    <a:pt x="677" y="8242"/>
                  </a:lnTo>
                  <a:lnTo>
                    <a:pt x="1204" y="8337"/>
                  </a:lnTo>
                  <a:lnTo>
                    <a:pt x="1806" y="8432"/>
                  </a:lnTo>
                  <a:lnTo>
                    <a:pt x="2408" y="8432"/>
                  </a:lnTo>
                  <a:lnTo>
                    <a:pt x="3236" y="8337"/>
                  </a:lnTo>
                  <a:lnTo>
                    <a:pt x="3989" y="8147"/>
                  </a:lnTo>
                  <a:lnTo>
                    <a:pt x="4817" y="7768"/>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54" name="Shape 3454"/>
            <p:cNvSpPr/>
            <p:nvPr/>
          </p:nvSpPr>
          <p:spPr>
            <a:xfrm>
              <a:off x="985988" y="240919"/>
              <a:ext cx="508516" cy="617906"/>
            </a:xfrm>
            <a:custGeom>
              <a:avLst/>
              <a:gdLst/>
              <a:ahLst/>
              <a:cxnLst>
                <a:cxn ang="0">
                  <a:pos x="wd2" y="hd2"/>
                </a:cxn>
                <a:cxn ang="5400000">
                  <a:pos x="wd2" y="hd2"/>
                </a:cxn>
                <a:cxn ang="10800000">
                  <a:pos x="wd2" y="hd2"/>
                </a:cxn>
                <a:cxn ang="16200000">
                  <a:pos x="wd2" y="hd2"/>
                </a:cxn>
              </a:cxnLst>
              <a:rect l="0" t="0" r="r" b="b"/>
              <a:pathLst>
                <a:path w="21600" h="21600" extrusionOk="0">
                  <a:moveTo>
                    <a:pt x="21474" y="14081"/>
                  </a:moveTo>
                  <a:lnTo>
                    <a:pt x="21317" y="13926"/>
                  </a:lnTo>
                  <a:lnTo>
                    <a:pt x="21192" y="13513"/>
                  </a:lnTo>
                  <a:lnTo>
                    <a:pt x="21003" y="12944"/>
                  </a:lnTo>
                  <a:lnTo>
                    <a:pt x="20815" y="12247"/>
                  </a:lnTo>
                  <a:lnTo>
                    <a:pt x="20721" y="11575"/>
                  </a:lnTo>
                  <a:lnTo>
                    <a:pt x="20595" y="10981"/>
                  </a:lnTo>
                  <a:lnTo>
                    <a:pt x="20564" y="10490"/>
                  </a:lnTo>
                  <a:lnTo>
                    <a:pt x="20595" y="10232"/>
                  </a:lnTo>
                  <a:lnTo>
                    <a:pt x="20564" y="10257"/>
                  </a:lnTo>
                  <a:lnTo>
                    <a:pt x="20344" y="10542"/>
                  </a:lnTo>
                  <a:lnTo>
                    <a:pt x="19999" y="10981"/>
                  </a:lnTo>
                  <a:lnTo>
                    <a:pt x="19591" y="11523"/>
                  </a:lnTo>
                  <a:lnTo>
                    <a:pt x="19151" y="12066"/>
                  </a:lnTo>
                  <a:lnTo>
                    <a:pt x="18743" y="12583"/>
                  </a:lnTo>
                  <a:lnTo>
                    <a:pt x="18492" y="12944"/>
                  </a:lnTo>
                  <a:lnTo>
                    <a:pt x="18398" y="13100"/>
                  </a:lnTo>
                  <a:lnTo>
                    <a:pt x="20156" y="6821"/>
                  </a:lnTo>
                  <a:lnTo>
                    <a:pt x="19779" y="6718"/>
                  </a:lnTo>
                  <a:lnTo>
                    <a:pt x="19371" y="7028"/>
                  </a:lnTo>
                  <a:lnTo>
                    <a:pt x="18931" y="7544"/>
                  </a:lnTo>
                  <a:lnTo>
                    <a:pt x="18555" y="8139"/>
                  </a:lnTo>
                  <a:lnTo>
                    <a:pt x="18178" y="8733"/>
                  </a:lnTo>
                  <a:lnTo>
                    <a:pt x="17927" y="9198"/>
                  </a:lnTo>
                  <a:lnTo>
                    <a:pt x="17738" y="9301"/>
                  </a:lnTo>
                  <a:lnTo>
                    <a:pt x="17676" y="8991"/>
                  </a:lnTo>
                  <a:lnTo>
                    <a:pt x="17738" y="7880"/>
                  </a:lnTo>
                  <a:lnTo>
                    <a:pt x="17895" y="6511"/>
                  </a:lnTo>
                  <a:lnTo>
                    <a:pt x="17864" y="5193"/>
                  </a:lnTo>
                  <a:lnTo>
                    <a:pt x="17550" y="4289"/>
                  </a:lnTo>
                  <a:lnTo>
                    <a:pt x="17267" y="4056"/>
                  </a:lnTo>
                  <a:lnTo>
                    <a:pt x="16985" y="3953"/>
                  </a:lnTo>
                  <a:lnTo>
                    <a:pt x="16671" y="3953"/>
                  </a:lnTo>
                  <a:lnTo>
                    <a:pt x="16357" y="4005"/>
                  </a:lnTo>
                  <a:lnTo>
                    <a:pt x="16074" y="4056"/>
                  </a:lnTo>
                  <a:lnTo>
                    <a:pt x="15823" y="4056"/>
                  </a:lnTo>
                  <a:lnTo>
                    <a:pt x="15635" y="3927"/>
                  </a:lnTo>
                  <a:lnTo>
                    <a:pt x="15509" y="3695"/>
                  </a:lnTo>
                  <a:lnTo>
                    <a:pt x="15415" y="3411"/>
                  </a:lnTo>
                  <a:lnTo>
                    <a:pt x="15352" y="3126"/>
                  </a:lnTo>
                  <a:lnTo>
                    <a:pt x="15290" y="2790"/>
                  </a:lnTo>
                  <a:lnTo>
                    <a:pt x="15101" y="2429"/>
                  </a:lnTo>
                  <a:lnTo>
                    <a:pt x="14819" y="2015"/>
                  </a:lnTo>
                  <a:lnTo>
                    <a:pt x="14348" y="1576"/>
                  </a:lnTo>
                  <a:lnTo>
                    <a:pt x="13688" y="1111"/>
                  </a:lnTo>
                  <a:lnTo>
                    <a:pt x="12778" y="594"/>
                  </a:lnTo>
                  <a:lnTo>
                    <a:pt x="12181" y="284"/>
                  </a:lnTo>
                  <a:lnTo>
                    <a:pt x="11616" y="129"/>
                  </a:lnTo>
                  <a:lnTo>
                    <a:pt x="11145" y="26"/>
                  </a:lnTo>
                  <a:lnTo>
                    <a:pt x="10769" y="0"/>
                  </a:lnTo>
                  <a:lnTo>
                    <a:pt x="10392" y="52"/>
                  </a:lnTo>
                  <a:lnTo>
                    <a:pt x="10109" y="129"/>
                  </a:lnTo>
                  <a:lnTo>
                    <a:pt x="9858" y="233"/>
                  </a:lnTo>
                  <a:lnTo>
                    <a:pt x="9670" y="362"/>
                  </a:lnTo>
                  <a:lnTo>
                    <a:pt x="9419" y="620"/>
                  </a:lnTo>
                  <a:lnTo>
                    <a:pt x="9073" y="1059"/>
                  </a:lnTo>
                  <a:lnTo>
                    <a:pt x="8665" y="1654"/>
                  </a:lnTo>
                  <a:lnTo>
                    <a:pt x="8226" y="2351"/>
                  </a:lnTo>
                  <a:lnTo>
                    <a:pt x="7755" y="3075"/>
                  </a:lnTo>
                  <a:lnTo>
                    <a:pt x="7315" y="3746"/>
                  </a:lnTo>
                  <a:lnTo>
                    <a:pt x="6938" y="4367"/>
                  </a:lnTo>
                  <a:lnTo>
                    <a:pt x="6562" y="4857"/>
                  </a:lnTo>
                  <a:lnTo>
                    <a:pt x="6373" y="5452"/>
                  </a:lnTo>
                  <a:lnTo>
                    <a:pt x="6373" y="6408"/>
                  </a:lnTo>
                  <a:lnTo>
                    <a:pt x="6562" y="7519"/>
                  </a:lnTo>
                  <a:lnTo>
                    <a:pt x="6781" y="8707"/>
                  </a:lnTo>
                  <a:lnTo>
                    <a:pt x="7064" y="9870"/>
                  </a:lnTo>
                  <a:lnTo>
                    <a:pt x="7315" y="10852"/>
                  </a:lnTo>
                  <a:lnTo>
                    <a:pt x="7535" y="11523"/>
                  </a:lnTo>
                  <a:lnTo>
                    <a:pt x="7598" y="11782"/>
                  </a:lnTo>
                  <a:lnTo>
                    <a:pt x="7566" y="11859"/>
                  </a:lnTo>
                  <a:lnTo>
                    <a:pt x="7503" y="12066"/>
                  </a:lnTo>
                  <a:lnTo>
                    <a:pt x="7472" y="12402"/>
                  </a:lnTo>
                  <a:lnTo>
                    <a:pt x="7535" y="12712"/>
                  </a:lnTo>
                  <a:lnTo>
                    <a:pt x="7755" y="12996"/>
                  </a:lnTo>
                  <a:lnTo>
                    <a:pt x="8288" y="13151"/>
                  </a:lnTo>
                  <a:lnTo>
                    <a:pt x="9136" y="13177"/>
                  </a:lnTo>
                  <a:lnTo>
                    <a:pt x="10360" y="12970"/>
                  </a:lnTo>
                  <a:lnTo>
                    <a:pt x="11051" y="12841"/>
                  </a:lnTo>
                  <a:lnTo>
                    <a:pt x="11145" y="12944"/>
                  </a:lnTo>
                  <a:lnTo>
                    <a:pt x="10831" y="13177"/>
                  </a:lnTo>
                  <a:lnTo>
                    <a:pt x="10298" y="13487"/>
                  </a:lnTo>
                  <a:lnTo>
                    <a:pt x="9638" y="13797"/>
                  </a:lnTo>
                  <a:lnTo>
                    <a:pt x="9105" y="14107"/>
                  </a:lnTo>
                  <a:lnTo>
                    <a:pt x="8728" y="14314"/>
                  </a:lnTo>
                  <a:lnTo>
                    <a:pt x="8822" y="14366"/>
                  </a:lnTo>
                  <a:lnTo>
                    <a:pt x="9638" y="14288"/>
                  </a:lnTo>
                  <a:lnTo>
                    <a:pt x="10047" y="14211"/>
                  </a:lnTo>
                  <a:lnTo>
                    <a:pt x="10078" y="14262"/>
                  </a:lnTo>
                  <a:lnTo>
                    <a:pt x="9795" y="14340"/>
                  </a:lnTo>
                  <a:lnTo>
                    <a:pt x="9262" y="14469"/>
                  </a:lnTo>
                  <a:lnTo>
                    <a:pt x="8508" y="14598"/>
                  </a:lnTo>
                  <a:lnTo>
                    <a:pt x="7598" y="14779"/>
                  </a:lnTo>
                  <a:lnTo>
                    <a:pt x="6562" y="14986"/>
                  </a:lnTo>
                  <a:lnTo>
                    <a:pt x="5463" y="15192"/>
                  </a:lnTo>
                  <a:lnTo>
                    <a:pt x="4395" y="15399"/>
                  </a:lnTo>
                  <a:lnTo>
                    <a:pt x="3297" y="15606"/>
                  </a:lnTo>
                  <a:lnTo>
                    <a:pt x="2323" y="15787"/>
                  </a:lnTo>
                  <a:lnTo>
                    <a:pt x="1476" y="15942"/>
                  </a:lnTo>
                  <a:lnTo>
                    <a:pt x="816" y="16071"/>
                  </a:lnTo>
                  <a:lnTo>
                    <a:pt x="345" y="16148"/>
                  </a:lnTo>
                  <a:lnTo>
                    <a:pt x="188" y="16174"/>
                  </a:lnTo>
                  <a:lnTo>
                    <a:pt x="220" y="16174"/>
                  </a:lnTo>
                  <a:lnTo>
                    <a:pt x="408" y="16226"/>
                  </a:lnTo>
                  <a:lnTo>
                    <a:pt x="628" y="16278"/>
                  </a:lnTo>
                  <a:lnTo>
                    <a:pt x="910" y="16329"/>
                  </a:lnTo>
                  <a:lnTo>
                    <a:pt x="1256" y="16458"/>
                  </a:lnTo>
                  <a:lnTo>
                    <a:pt x="1570" y="16639"/>
                  </a:lnTo>
                  <a:lnTo>
                    <a:pt x="1947" y="16846"/>
                  </a:lnTo>
                  <a:lnTo>
                    <a:pt x="2292" y="17104"/>
                  </a:lnTo>
                  <a:lnTo>
                    <a:pt x="2606" y="17724"/>
                  </a:lnTo>
                  <a:lnTo>
                    <a:pt x="2700" y="18629"/>
                  </a:lnTo>
                  <a:lnTo>
                    <a:pt x="2606" y="19611"/>
                  </a:lnTo>
                  <a:lnTo>
                    <a:pt x="2355" y="20515"/>
                  </a:lnTo>
                  <a:lnTo>
                    <a:pt x="1947" y="21238"/>
                  </a:lnTo>
                  <a:lnTo>
                    <a:pt x="1381" y="21600"/>
                  </a:lnTo>
                  <a:lnTo>
                    <a:pt x="722" y="21445"/>
                  </a:lnTo>
                  <a:lnTo>
                    <a:pt x="0" y="20618"/>
                  </a:lnTo>
                  <a:lnTo>
                    <a:pt x="188" y="20747"/>
                  </a:lnTo>
                  <a:lnTo>
                    <a:pt x="471" y="20696"/>
                  </a:lnTo>
                  <a:lnTo>
                    <a:pt x="879" y="20567"/>
                  </a:lnTo>
                  <a:lnTo>
                    <a:pt x="1287" y="20360"/>
                  </a:lnTo>
                  <a:lnTo>
                    <a:pt x="1664" y="20101"/>
                  </a:lnTo>
                  <a:lnTo>
                    <a:pt x="2009" y="19895"/>
                  </a:lnTo>
                  <a:lnTo>
                    <a:pt x="2260" y="19714"/>
                  </a:lnTo>
                  <a:lnTo>
                    <a:pt x="2323" y="19662"/>
                  </a:lnTo>
                  <a:lnTo>
                    <a:pt x="11240" y="19481"/>
                  </a:lnTo>
                  <a:lnTo>
                    <a:pt x="4678" y="17156"/>
                  </a:lnTo>
                  <a:lnTo>
                    <a:pt x="4741" y="17156"/>
                  </a:lnTo>
                  <a:lnTo>
                    <a:pt x="4960" y="17208"/>
                  </a:lnTo>
                  <a:lnTo>
                    <a:pt x="5337" y="17233"/>
                  </a:lnTo>
                  <a:lnTo>
                    <a:pt x="5808" y="17285"/>
                  </a:lnTo>
                  <a:lnTo>
                    <a:pt x="6342" y="17311"/>
                  </a:lnTo>
                  <a:lnTo>
                    <a:pt x="6970" y="17363"/>
                  </a:lnTo>
                  <a:lnTo>
                    <a:pt x="7660" y="17440"/>
                  </a:lnTo>
                  <a:lnTo>
                    <a:pt x="8383" y="17466"/>
                  </a:lnTo>
                  <a:lnTo>
                    <a:pt x="9105" y="17492"/>
                  </a:lnTo>
                  <a:lnTo>
                    <a:pt x="9827" y="17518"/>
                  </a:lnTo>
                  <a:lnTo>
                    <a:pt x="10549" y="17518"/>
                  </a:lnTo>
                  <a:lnTo>
                    <a:pt x="11240" y="17518"/>
                  </a:lnTo>
                  <a:lnTo>
                    <a:pt x="11836" y="17492"/>
                  </a:lnTo>
                  <a:lnTo>
                    <a:pt x="12433" y="17440"/>
                  </a:lnTo>
                  <a:lnTo>
                    <a:pt x="12903" y="17337"/>
                  </a:lnTo>
                  <a:lnTo>
                    <a:pt x="13249" y="17233"/>
                  </a:lnTo>
                  <a:lnTo>
                    <a:pt x="13469" y="17053"/>
                  </a:lnTo>
                  <a:lnTo>
                    <a:pt x="13343" y="16846"/>
                  </a:lnTo>
                  <a:lnTo>
                    <a:pt x="12872" y="16665"/>
                  </a:lnTo>
                  <a:lnTo>
                    <a:pt x="12181" y="16484"/>
                  </a:lnTo>
                  <a:lnTo>
                    <a:pt x="11397" y="16329"/>
                  </a:lnTo>
                  <a:lnTo>
                    <a:pt x="10643" y="16226"/>
                  </a:lnTo>
                  <a:lnTo>
                    <a:pt x="10015" y="16148"/>
                  </a:lnTo>
                  <a:lnTo>
                    <a:pt x="9544" y="16097"/>
                  </a:lnTo>
                  <a:lnTo>
                    <a:pt x="9136" y="15993"/>
                  </a:lnTo>
                  <a:lnTo>
                    <a:pt x="8885" y="15890"/>
                  </a:lnTo>
                  <a:lnTo>
                    <a:pt x="8822" y="15735"/>
                  </a:lnTo>
                  <a:lnTo>
                    <a:pt x="8822" y="15554"/>
                  </a:lnTo>
                  <a:lnTo>
                    <a:pt x="8885" y="15399"/>
                  </a:lnTo>
                  <a:lnTo>
                    <a:pt x="8979" y="15270"/>
                  </a:lnTo>
                  <a:lnTo>
                    <a:pt x="9105" y="15167"/>
                  </a:lnTo>
                  <a:lnTo>
                    <a:pt x="9136" y="15141"/>
                  </a:lnTo>
                  <a:lnTo>
                    <a:pt x="9199" y="15167"/>
                  </a:lnTo>
                  <a:lnTo>
                    <a:pt x="9419" y="15244"/>
                  </a:lnTo>
                  <a:lnTo>
                    <a:pt x="9795" y="15296"/>
                  </a:lnTo>
                  <a:lnTo>
                    <a:pt x="10266" y="15347"/>
                  </a:lnTo>
                  <a:lnTo>
                    <a:pt x="10831" y="15373"/>
                  </a:lnTo>
                  <a:lnTo>
                    <a:pt x="11491" y="15373"/>
                  </a:lnTo>
                  <a:lnTo>
                    <a:pt x="12244" y="15296"/>
                  </a:lnTo>
                  <a:lnTo>
                    <a:pt x="13029" y="15141"/>
                  </a:lnTo>
                  <a:lnTo>
                    <a:pt x="13155" y="15089"/>
                  </a:lnTo>
                  <a:lnTo>
                    <a:pt x="12998" y="14960"/>
                  </a:lnTo>
                  <a:lnTo>
                    <a:pt x="12652" y="14882"/>
                  </a:lnTo>
                  <a:lnTo>
                    <a:pt x="12181" y="14753"/>
                  </a:lnTo>
                  <a:lnTo>
                    <a:pt x="11710" y="14624"/>
                  </a:lnTo>
                  <a:lnTo>
                    <a:pt x="11271" y="14546"/>
                  </a:lnTo>
                  <a:lnTo>
                    <a:pt x="10988" y="14469"/>
                  </a:lnTo>
                  <a:lnTo>
                    <a:pt x="10957" y="14417"/>
                  </a:lnTo>
                  <a:lnTo>
                    <a:pt x="12056" y="13900"/>
                  </a:lnTo>
                  <a:lnTo>
                    <a:pt x="12903" y="13022"/>
                  </a:lnTo>
                  <a:lnTo>
                    <a:pt x="13469" y="11989"/>
                  </a:lnTo>
                  <a:lnTo>
                    <a:pt x="13751" y="10929"/>
                  </a:lnTo>
                  <a:lnTo>
                    <a:pt x="13845" y="9870"/>
                  </a:lnTo>
                  <a:lnTo>
                    <a:pt x="13751" y="9069"/>
                  </a:lnTo>
                  <a:lnTo>
                    <a:pt x="13500" y="8604"/>
                  </a:lnTo>
                  <a:lnTo>
                    <a:pt x="13123" y="8578"/>
                  </a:lnTo>
                  <a:lnTo>
                    <a:pt x="12464" y="8862"/>
                  </a:lnTo>
                  <a:lnTo>
                    <a:pt x="12181" y="8836"/>
                  </a:lnTo>
                  <a:lnTo>
                    <a:pt x="12181" y="8526"/>
                  </a:lnTo>
                  <a:lnTo>
                    <a:pt x="12338" y="8035"/>
                  </a:lnTo>
                  <a:lnTo>
                    <a:pt x="12684" y="7389"/>
                  </a:lnTo>
                  <a:lnTo>
                    <a:pt x="13092" y="6692"/>
                  </a:lnTo>
                  <a:lnTo>
                    <a:pt x="13437" y="6046"/>
                  </a:lnTo>
                  <a:lnTo>
                    <a:pt x="13688" y="5452"/>
                  </a:lnTo>
                  <a:lnTo>
                    <a:pt x="13877" y="4987"/>
                  </a:lnTo>
                  <a:lnTo>
                    <a:pt x="14097" y="4702"/>
                  </a:lnTo>
                  <a:lnTo>
                    <a:pt x="14348" y="4547"/>
                  </a:lnTo>
                  <a:lnTo>
                    <a:pt x="14567" y="4547"/>
                  </a:lnTo>
                  <a:lnTo>
                    <a:pt x="14787" y="4651"/>
                  </a:lnTo>
                  <a:lnTo>
                    <a:pt x="15007" y="4806"/>
                  </a:lnTo>
                  <a:lnTo>
                    <a:pt x="15164" y="5116"/>
                  </a:lnTo>
                  <a:lnTo>
                    <a:pt x="15290" y="5452"/>
                  </a:lnTo>
                  <a:lnTo>
                    <a:pt x="15415" y="6330"/>
                  </a:lnTo>
                  <a:lnTo>
                    <a:pt x="15541" y="7415"/>
                  </a:lnTo>
                  <a:lnTo>
                    <a:pt x="15509" y="8371"/>
                  </a:lnTo>
                  <a:lnTo>
                    <a:pt x="15321" y="9017"/>
                  </a:lnTo>
                  <a:lnTo>
                    <a:pt x="15164" y="9560"/>
                  </a:lnTo>
                  <a:lnTo>
                    <a:pt x="15258" y="10232"/>
                  </a:lnTo>
                  <a:lnTo>
                    <a:pt x="15384" y="10929"/>
                  </a:lnTo>
                  <a:lnTo>
                    <a:pt x="15509" y="11368"/>
                  </a:lnTo>
                  <a:lnTo>
                    <a:pt x="15478" y="11523"/>
                  </a:lnTo>
                  <a:lnTo>
                    <a:pt x="15415" y="12919"/>
                  </a:lnTo>
                  <a:lnTo>
                    <a:pt x="15478" y="14495"/>
                  </a:lnTo>
                  <a:lnTo>
                    <a:pt x="15478" y="15244"/>
                  </a:lnTo>
                  <a:lnTo>
                    <a:pt x="15603" y="15993"/>
                  </a:lnTo>
                  <a:lnTo>
                    <a:pt x="15572" y="16743"/>
                  </a:lnTo>
                  <a:lnTo>
                    <a:pt x="15478" y="17440"/>
                  </a:lnTo>
                  <a:lnTo>
                    <a:pt x="15290" y="18060"/>
                  </a:lnTo>
                  <a:lnTo>
                    <a:pt x="15038" y="18603"/>
                  </a:lnTo>
                  <a:lnTo>
                    <a:pt x="14850" y="18990"/>
                  </a:lnTo>
                  <a:lnTo>
                    <a:pt x="14693" y="19249"/>
                  </a:lnTo>
                  <a:lnTo>
                    <a:pt x="14630" y="19326"/>
                  </a:lnTo>
                  <a:lnTo>
                    <a:pt x="21600" y="17569"/>
                  </a:lnTo>
                  <a:lnTo>
                    <a:pt x="21474" y="1408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55" name="Shape 3455"/>
            <p:cNvSpPr/>
            <p:nvPr/>
          </p:nvSpPr>
          <p:spPr>
            <a:xfrm>
              <a:off x="960857" y="208396"/>
              <a:ext cx="32523" cy="2956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636" y="0"/>
                  </a:lnTo>
                  <a:lnTo>
                    <a:pt x="15218" y="1080"/>
                  </a:lnTo>
                  <a:lnTo>
                    <a:pt x="10309" y="3240"/>
                  </a:lnTo>
                  <a:lnTo>
                    <a:pt x="4909" y="6480"/>
                  </a:lnTo>
                  <a:lnTo>
                    <a:pt x="982" y="12420"/>
                  </a:lnTo>
                  <a:lnTo>
                    <a:pt x="0" y="17280"/>
                  </a:lnTo>
                  <a:lnTo>
                    <a:pt x="0" y="20520"/>
                  </a:lnTo>
                  <a:lnTo>
                    <a:pt x="491" y="21600"/>
                  </a:lnTo>
                  <a:lnTo>
                    <a:pt x="982" y="20520"/>
                  </a:lnTo>
                  <a:lnTo>
                    <a:pt x="2945" y="17280"/>
                  </a:lnTo>
                  <a:lnTo>
                    <a:pt x="4418" y="14580"/>
                  </a:lnTo>
                  <a:lnTo>
                    <a:pt x="6382" y="11880"/>
                  </a:lnTo>
                  <a:lnTo>
                    <a:pt x="10800" y="7560"/>
                  </a:lnTo>
                  <a:lnTo>
                    <a:pt x="15709" y="3780"/>
                  </a:lnTo>
                  <a:lnTo>
                    <a:pt x="19636" y="1080"/>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56" name="Shape 3456"/>
            <p:cNvSpPr/>
            <p:nvPr/>
          </p:nvSpPr>
          <p:spPr>
            <a:xfrm>
              <a:off x="966771" y="233527"/>
              <a:ext cx="31045" cy="266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079" y="3703"/>
                  </a:lnTo>
                  <a:lnTo>
                    <a:pt x="13563" y="6789"/>
                  </a:lnTo>
                  <a:lnTo>
                    <a:pt x="10047" y="9874"/>
                  </a:lnTo>
                  <a:lnTo>
                    <a:pt x="7033" y="11726"/>
                  </a:lnTo>
                  <a:lnTo>
                    <a:pt x="5023" y="12343"/>
                  </a:lnTo>
                  <a:lnTo>
                    <a:pt x="3516" y="11726"/>
                  </a:lnTo>
                  <a:lnTo>
                    <a:pt x="2009" y="10491"/>
                  </a:lnTo>
                  <a:lnTo>
                    <a:pt x="1005" y="6789"/>
                  </a:lnTo>
                  <a:lnTo>
                    <a:pt x="1005" y="6171"/>
                  </a:lnTo>
                  <a:lnTo>
                    <a:pt x="1005" y="9874"/>
                  </a:lnTo>
                  <a:lnTo>
                    <a:pt x="1005" y="16046"/>
                  </a:lnTo>
                  <a:lnTo>
                    <a:pt x="0" y="20983"/>
                  </a:lnTo>
                  <a:lnTo>
                    <a:pt x="0" y="21600"/>
                  </a:lnTo>
                  <a:lnTo>
                    <a:pt x="1005" y="20983"/>
                  </a:lnTo>
                  <a:lnTo>
                    <a:pt x="3516" y="19749"/>
                  </a:lnTo>
                  <a:lnTo>
                    <a:pt x="6530" y="16663"/>
                  </a:lnTo>
                  <a:lnTo>
                    <a:pt x="10047" y="12960"/>
                  </a:lnTo>
                  <a:lnTo>
                    <a:pt x="14065" y="9257"/>
                  </a:lnTo>
                  <a:lnTo>
                    <a:pt x="18084" y="4937"/>
                  </a:lnTo>
                  <a:lnTo>
                    <a:pt x="21600" y="0"/>
                  </a:lnTo>
                  <a:close/>
                </a:path>
              </a:pathLst>
            </a:custGeom>
            <a:solidFill>
              <a:srgbClr val="000000"/>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57" name="Shape 3457"/>
            <p:cNvSpPr/>
            <p:nvPr/>
          </p:nvSpPr>
          <p:spPr>
            <a:xfrm>
              <a:off x="1145639" y="214310"/>
              <a:ext cx="65044" cy="13747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891" y="6894"/>
                  </a:lnTo>
                  <a:lnTo>
                    <a:pt x="10555" y="0"/>
                  </a:lnTo>
                  <a:lnTo>
                    <a:pt x="11045" y="0"/>
                  </a:lnTo>
                  <a:lnTo>
                    <a:pt x="12764" y="115"/>
                  </a:lnTo>
                  <a:lnTo>
                    <a:pt x="15218" y="460"/>
                  </a:lnTo>
                  <a:lnTo>
                    <a:pt x="17673" y="689"/>
                  </a:lnTo>
                  <a:lnTo>
                    <a:pt x="19882" y="919"/>
                  </a:lnTo>
                  <a:lnTo>
                    <a:pt x="21355" y="1379"/>
                  </a:lnTo>
                  <a:lnTo>
                    <a:pt x="21600" y="1723"/>
                  </a:lnTo>
                  <a:lnTo>
                    <a:pt x="20127" y="2183"/>
                  </a:lnTo>
                  <a:lnTo>
                    <a:pt x="17918" y="3102"/>
                  </a:lnTo>
                  <a:lnTo>
                    <a:pt x="15218" y="5170"/>
                  </a:lnTo>
                  <a:lnTo>
                    <a:pt x="12273" y="7928"/>
                  </a:lnTo>
                  <a:lnTo>
                    <a:pt x="9082" y="11030"/>
                  </a:lnTo>
                  <a:lnTo>
                    <a:pt x="5891" y="14247"/>
                  </a:lnTo>
                  <a:lnTo>
                    <a:pt x="3436" y="17349"/>
                  </a:lnTo>
                  <a:lnTo>
                    <a:pt x="1227" y="19877"/>
                  </a:lnTo>
                  <a:lnTo>
                    <a:pt x="0" y="2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58" name="Shape 3458"/>
            <p:cNvSpPr/>
            <p:nvPr/>
          </p:nvSpPr>
          <p:spPr>
            <a:xfrm>
              <a:off x="733208" y="767172"/>
              <a:ext cx="235041" cy="167042"/>
            </a:xfrm>
            <a:custGeom>
              <a:avLst/>
              <a:gdLst/>
              <a:ahLst/>
              <a:cxnLst>
                <a:cxn ang="0">
                  <a:pos x="wd2" y="hd2"/>
                </a:cxn>
                <a:cxn ang="5400000">
                  <a:pos x="wd2" y="hd2"/>
                </a:cxn>
                <a:cxn ang="10800000">
                  <a:pos x="wd2" y="hd2"/>
                </a:cxn>
                <a:cxn ang="16200000">
                  <a:pos x="wd2" y="hd2"/>
                </a:cxn>
              </a:cxnLst>
              <a:rect l="0" t="0" r="r" b="b"/>
              <a:pathLst>
                <a:path w="21600" h="21600" extrusionOk="0">
                  <a:moveTo>
                    <a:pt x="543" y="15292"/>
                  </a:moveTo>
                  <a:lnTo>
                    <a:pt x="136" y="14145"/>
                  </a:lnTo>
                  <a:lnTo>
                    <a:pt x="0" y="13381"/>
                  </a:lnTo>
                  <a:lnTo>
                    <a:pt x="0" y="12712"/>
                  </a:lnTo>
                  <a:lnTo>
                    <a:pt x="272" y="12329"/>
                  </a:lnTo>
                  <a:lnTo>
                    <a:pt x="611" y="11947"/>
                  </a:lnTo>
                  <a:lnTo>
                    <a:pt x="1155" y="11469"/>
                  </a:lnTo>
                  <a:lnTo>
                    <a:pt x="1834" y="11182"/>
                  </a:lnTo>
                  <a:lnTo>
                    <a:pt x="2445" y="10704"/>
                  </a:lnTo>
                  <a:lnTo>
                    <a:pt x="2581" y="10609"/>
                  </a:lnTo>
                  <a:lnTo>
                    <a:pt x="2717" y="10418"/>
                  </a:lnTo>
                  <a:lnTo>
                    <a:pt x="2989" y="10227"/>
                  </a:lnTo>
                  <a:lnTo>
                    <a:pt x="3057" y="10131"/>
                  </a:lnTo>
                  <a:lnTo>
                    <a:pt x="2717" y="9940"/>
                  </a:lnTo>
                  <a:lnTo>
                    <a:pt x="2649" y="9653"/>
                  </a:lnTo>
                  <a:lnTo>
                    <a:pt x="2649" y="9080"/>
                  </a:lnTo>
                  <a:lnTo>
                    <a:pt x="2513" y="8411"/>
                  </a:lnTo>
                  <a:lnTo>
                    <a:pt x="2513" y="8124"/>
                  </a:lnTo>
                  <a:lnTo>
                    <a:pt x="2717" y="7742"/>
                  </a:lnTo>
                  <a:lnTo>
                    <a:pt x="3125" y="7359"/>
                  </a:lnTo>
                  <a:lnTo>
                    <a:pt x="3736" y="6881"/>
                  </a:lnTo>
                  <a:lnTo>
                    <a:pt x="4415" y="6308"/>
                  </a:lnTo>
                  <a:lnTo>
                    <a:pt x="5162" y="5639"/>
                  </a:lnTo>
                  <a:lnTo>
                    <a:pt x="5909" y="4874"/>
                  </a:lnTo>
                  <a:lnTo>
                    <a:pt x="6657" y="4014"/>
                  </a:lnTo>
                  <a:lnTo>
                    <a:pt x="6996" y="3727"/>
                  </a:lnTo>
                  <a:lnTo>
                    <a:pt x="7268" y="3250"/>
                  </a:lnTo>
                  <a:lnTo>
                    <a:pt x="7608" y="2963"/>
                  </a:lnTo>
                  <a:lnTo>
                    <a:pt x="7947" y="2581"/>
                  </a:lnTo>
                  <a:lnTo>
                    <a:pt x="8287" y="2294"/>
                  </a:lnTo>
                  <a:lnTo>
                    <a:pt x="8626" y="1912"/>
                  </a:lnTo>
                  <a:lnTo>
                    <a:pt x="8830" y="1720"/>
                  </a:lnTo>
                  <a:lnTo>
                    <a:pt x="9170" y="1625"/>
                  </a:lnTo>
                  <a:lnTo>
                    <a:pt x="9374" y="1434"/>
                  </a:lnTo>
                  <a:lnTo>
                    <a:pt x="9849" y="956"/>
                  </a:lnTo>
                  <a:lnTo>
                    <a:pt x="10257" y="478"/>
                  </a:lnTo>
                  <a:lnTo>
                    <a:pt x="10596" y="287"/>
                  </a:lnTo>
                  <a:lnTo>
                    <a:pt x="11411" y="96"/>
                  </a:lnTo>
                  <a:lnTo>
                    <a:pt x="12770" y="0"/>
                  </a:lnTo>
                  <a:lnTo>
                    <a:pt x="14332" y="0"/>
                  </a:lnTo>
                  <a:lnTo>
                    <a:pt x="15894" y="96"/>
                  </a:lnTo>
                  <a:lnTo>
                    <a:pt x="17457" y="191"/>
                  </a:lnTo>
                  <a:lnTo>
                    <a:pt x="18747" y="382"/>
                  </a:lnTo>
                  <a:lnTo>
                    <a:pt x="19630" y="478"/>
                  </a:lnTo>
                  <a:lnTo>
                    <a:pt x="19970" y="478"/>
                  </a:lnTo>
                  <a:lnTo>
                    <a:pt x="20989" y="4683"/>
                  </a:lnTo>
                  <a:lnTo>
                    <a:pt x="21464" y="7646"/>
                  </a:lnTo>
                  <a:lnTo>
                    <a:pt x="21600" y="9462"/>
                  </a:lnTo>
                  <a:lnTo>
                    <a:pt x="21600" y="10131"/>
                  </a:lnTo>
                  <a:lnTo>
                    <a:pt x="19358" y="14145"/>
                  </a:lnTo>
                  <a:lnTo>
                    <a:pt x="14468" y="19306"/>
                  </a:lnTo>
                  <a:lnTo>
                    <a:pt x="12158" y="20740"/>
                  </a:lnTo>
                  <a:lnTo>
                    <a:pt x="12091" y="20835"/>
                  </a:lnTo>
                  <a:lnTo>
                    <a:pt x="11819" y="21027"/>
                  </a:lnTo>
                  <a:lnTo>
                    <a:pt x="11411" y="21218"/>
                  </a:lnTo>
                  <a:lnTo>
                    <a:pt x="11004" y="21313"/>
                  </a:lnTo>
                  <a:lnTo>
                    <a:pt x="10325" y="21504"/>
                  </a:lnTo>
                  <a:lnTo>
                    <a:pt x="9645" y="21600"/>
                  </a:lnTo>
                  <a:lnTo>
                    <a:pt x="9034" y="21600"/>
                  </a:lnTo>
                  <a:lnTo>
                    <a:pt x="8287" y="21504"/>
                  </a:lnTo>
                  <a:lnTo>
                    <a:pt x="7675" y="21409"/>
                  </a:lnTo>
                  <a:lnTo>
                    <a:pt x="7200" y="21218"/>
                  </a:lnTo>
                  <a:lnTo>
                    <a:pt x="6792" y="21027"/>
                  </a:lnTo>
                  <a:lnTo>
                    <a:pt x="6589" y="20644"/>
                  </a:lnTo>
                  <a:lnTo>
                    <a:pt x="6521" y="20453"/>
                  </a:lnTo>
                  <a:lnTo>
                    <a:pt x="6385" y="20071"/>
                  </a:lnTo>
                  <a:lnTo>
                    <a:pt x="6385" y="19784"/>
                  </a:lnTo>
                  <a:lnTo>
                    <a:pt x="6385" y="19402"/>
                  </a:lnTo>
                  <a:lnTo>
                    <a:pt x="5909" y="19402"/>
                  </a:lnTo>
                  <a:lnTo>
                    <a:pt x="5502" y="19306"/>
                  </a:lnTo>
                  <a:lnTo>
                    <a:pt x="5162" y="19115"/>
                  </a:lnTo>
                  <a:lnTo>
                    <a:pt x="5026" y="18733"/>
                  </a:lnTo>
                  <a:lnTo>
                    <a:pt x="4891" y="18446"/>
                  </a:lnTo>
                  <a:lnTo>
                    <a:pt x="4755" y="17968"/>
                  </a:lnTo>
                  <a:lnTo>
                    <a:pt x="4687" y="17681"/>
                  </a:lnTo>
                  <a:lnTo>
                    <a:pt x="4687" y="17204"/>
                  </a:lnTo>
                  <a:lnTo>
                    <a:pt x="4347" y="17490"/>
                  </a:lnTo>
                  <a:lnTo>
                    <a:pt x="3940" y="17586"/>
                  </a:lnTo>
                  <a:lnTo>
                    <a:pt x="3532" y="17586"/>
                  </a:lnTo>
                  <a:lnTo>
                    <a:pt x="3125" y="17586"/>
                  </a:lnTo>
                  <a:lnTo>
                    <a:pt x="2853" y="17490"/>
                  </a:lnTo>
                  <a:lnTo>
                    <a:pt x="2581" y="17395"/>
                  </a:lnTo>
                  <a:lnTo>
                    <a:pt x="2445" y="17108"/>
                  </a:lnTo>
                  <a:lnTo>
                    <a:pt x="2309" y="16917"/>
                  </a:lnTo>
                  <a:lnTo>
                    <a:pt x="2174" y="16726"/>
                  </a:lnTo>
                  <a:lnTo>
                    <a:pt x="2174" y="16343"/>
                  </a:lnTo>
                  <a:lnTo>
                    <a:pt x="2309" y="16057"/>
                  </a:lnTo>
                  <a:lnTo>
                    <a:pt x="2377" y="15674"/>
                  </a:lnTo>
                  <a:lnTo>
                    <a:pt x="1766" y="15674"/>
                  </a:lnTo>
                  <a:lnTo>
                    <a:pt x="1291" y="15674"/>
                  </a:lnTo>
                  <a:lnTo>
                    <a:pt x="815" y="15483"/>
                  </a:lnTo>
                  <a:lnTo>
                    <a:pt x="543" y="1529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459" name="Shape 3459"/>
            <p:cNvSpPr/>
            <p:nvPr/>
          </p:nvSpPr>
          <p:spPr>
            <a:xfrm>
              <a:off x="749469" y="778999"/>
              <a:ext cx="214347" cy="138957"/>
            </a:xfrm>
            <a:custGeom>
              <a:avLst/>
              <a:gdLst/>
              <a:ahLst/>
              <a:cxnLst>
                <a:cxn ang="0">
                  <a:pos x="wd2" y="hd2"/>
                </a:cxn>
                <a:cxn ang="5400000">
                  <a:pos x="wd2" y="hd2"/>
                </a:cxn>
                <a:cxn ang="10800000">
                  <a:pos x="wd2" y="hd2"/>
                </a:cxn>
                <a:cxn ang="16200000">
                  <a:pos x="wd2" y="hd2"/>
                </a:cxn>
              </a:cxnLst>
              <a:rect l="0" t="0" r="r" b="b"/>
              <a:pathLst>
                <a:path w="21600" h="21600" extrusionOk="0">
                  <a:moveTo>
                    <a:pt x="74" y="15097"/>
                  </a:moveTo>
                  <a:lnTo>
                    <a:pt x="0" y="14400"/>
                  </a:lnTo>
                  <a:lnTo>
                    <a:pt x="74" y="13935"/>
                  </a:lnTo>
                  <a:lnTo>
                    <a:pt x="444" y="13239"/>
                  </a:lnTo>
                  <a:lnTo>
                    <a:pt x="962" y="12542"/>
                  </a:lnTo>
                  <a:lnTo>
                    <a:pt x="1627" y="11845"/>
                  </a:lnTo>
                  <a:lnTo>
                    <a:pt x="2367" y="11032"/>
                  </a:lnTo>
                  <a:lnTo>
                    <a:pt x="3255" y="10452"/>
                  </a:lnTo>
                  <a:lnTo>
                    <a:pt x="4068" y="9755"/>
                  </a:lnTo>
                  <a:lnTo>
                    <a:pt x="4216" y="9639"/>
                  </a:lnTo>
                  <a:lnTo>
                    <a:pt x="4216" y="9639"/>
                  </a:lnTo>
                  <a:lnTo>
                    <a:pt x="4290" y="9639"/>
                  </a:lnTo>
                  <a:lnTo>
                    <a:pt x="4438" y="9639"/>
                  </a:lnTo>
                  <a:lnTo>
                    <a:pt x="3847" y="9755"/>
                  </a:lnTo>
                  <a:lnTo>
                    <a:pt x="3329" y="9639"/>
                  </a:lnTo>
                  <a:lnTo>
                    <a:pt x="2885" y="9290"/>
                  </a:lnTo>
                  <a:lnTo>
                    <a:pt x="2663" y="8826"/>
                  </a:lnTo>
                  <a:lnTo>
                    <a:pt x="2663" y="8361"/>
                  </a:lnTo>
                  <a:lnTo>
                    <a:pt x="2885" y="8013"/>
                  </a:lnTo>
                  <a:lnTo>
                    <a:pt x="3403" y="7432"/>
                  </a:lnTo>
                  <a:lnTo>
                    <a:pt x="4068" y="6968"/>
                  </a:lnTo>
                  <a:lnTo>
                    <a:pt x="4808" y="6271"/>
                  </a:lnTo>
                  <a:lnTo>
                    <a:pt x="5622" y="5574"/>
                  </a:lnTo>
                  <a:lnTo>
                    <a:pt x="6510" y="4645"/>
                  </a:lnTo>
                  <a:lnTo>
                    <a:pt x="7249" y="3716"/>
                  </a:lnTo>
                  <a:lnTo>
                    <a:pt x="7619" y="3368"/>
                  </a:lnTo>
                  <a:lnTo>
                    <a:pt x="7915" y="2903"/>
                  </a:lnTo>
                  <a:lnTo>
                    <a:pt x="8285" y="2555"/>
                  </a:lnTo>
                  <a:lnTo>
                    <a:pt x="8581" y="2090"/>
                  </a:lnTo>
                  <a:lnTo>
                    <a:pt x="8951" y="1858"/>
                  </a:lnTo>
                  <a:lnTo>
                    <a:pt x="9247" y="1510"/>
                  </a:lnTo>
                  <a:lnTo>
                    <a:pt x="9542" y="1161"/>
                  </a:lnTo>
                  <a:lnTo>
                    <a:pt x="9838" y="1045"/>
                  </a:lnTo>
                  <a:lnTo>
                    <a:pt x="9912" y="929"/>
                  </a:lnTo>
                  <a:lnTo>
                    <a:pt x="9986" y="929"/>
                  </a:lnTo>
                  <a:lnTo>
                    <a:pt x="9986" y="813"/>
                  </a:lnTo>
                  <a:lnTo>
                    <a:pt x="10060" y="813"/>
                  </a:lnTo>
                  <a:lnTo>
                    <a:pt x="11022" y="348"/>
                  </a:lnTo>
                  <a:lnTo>
                    <a:pt x="12353" y="116"/>
                  </a:lnTo>
                  <a:lnTo>
                    <a:pt x="13907" y="0"/>
                  </a:lnTo>
                  <a:lnTo>
                    <a:pt x="15608" y="0"/>
                  </a:lnTo>
                  <a:lnTo>
                    <a:pt x="17162" y="0"/>
                  </a:lnTo>
                  <a:lnTo>
                    <a:pt x="18493" y="116"/>
                  </a:lnTo>
                  <a:lnTo>
                    <a:pt x="19455" y="116"/>
                  </a:lnTo>
                  <a:lnTo>
                    <a:pt x="19751" y="116"/>
                  </a:lnTo>
                  <a:lnTo>
                    <a:pt x="20786" y="4297"/>
                  </a:lnTo>
                  <a:lnTo>
                    <a:pt x="21304" y="6968"/>
                  </a:lnTo>
                  <a:lnTo>
                    <a:pt x="21600" y="8129"/>
                  </a:lnTo>
                  <a:lnTo>
                    <a:pt x="21600" y="8594"/>
                  </a:lnTo>
                  <a:lnTo>
                    <a:pt x="19159" y="13123"/>
                  </a:lnTo>
                  <a:lnTo>
                    <a:pt x="14129" y="18929"/>
                  </a:lnTo>
                  <a:lnTo>
                    <a:pt x="11688" y="20555"/>
                  </a:lnTo>
                  <a:lnTo>
                    <a:pt x="11614" y="20671"/>
                  </a:lnTo>
                  <a:lnTo>
                    <a:pt x="11318" y="20787"/>
                  </a:lnTo>
                  <a:lnTo>
                    <a:pt x="11022" y="21135"/>
                  </a:lnTo>
                  <a:lnTo>
                    <a:pt x="10578" y="21252"/>
                  </a:lnTo>
                  <a:lnTo>
                    <a:pt x="9912" y="21484"/>
                  </a:lnTo>
                  <a:lnTo>
                    <a:pt x="9247" y="21484"/>
                  </a:lnTo>
                  <a:lnTo>
                    <a:pt x="8507" y="21600"/>
                  </a:lnTo>
                  <a:lnTo>
                    <a:pt x="7841" y="21484"/>
                  </a:lnTo>
                  <a:lnTo>
                    <a:pt x="7175" y="21484"/>
                  </a:lnTo>
                  <a:lnTo>
                    <a:pt x="6658" y="21252"/>
                  </a:lnTo>
                  <a:lnTo>
                    <a:pt x="6288" y="21019"/>
                  </a:lnTo>
                  <a:lnTo>
                    <a:pt x="6140" y="20671"/>
                  </a:lnTo>
                  <a:lnTo>
                    <a:pt x="5992" y="20439"/>
                  </a:lnTo>
                  <a:lnTo>
                    <a:pt x="5918" y="20090"/>
                  </a:lnTo>
                  <a:lnTo>
                    <a:pt x="5918" y="19742"/>
                  </a:lnTo>
                  <a:lnTo>
                    <a:pt x="5918" y="19394"/>
                  </a:lnTo>
                  <a:lnTo>
                    <a:pt x="5400" y="19394"/>
                  </a:lnTo>
                  <a:lnTo>
                    <a:pt x="5030" y="19394"/>
                  </a:lnTo>
                  <a:lnTo>
                    <a:pt x="4660" y="19161"/>
                  </a:lnTo>
                  <a:lnTo>
                    <a:pt x="4512" y="18697"/>
                  </a:lnTo>
                  <a:lnTo>
                    <a:pt x="4438" y="18465"/>
                  </a:lnTo>
                  <a:lnTo>
                    <a:pt x="4364" y="18000"/>
                  </a:lnTo>
                  <a:lnTo>
                    <a:pt x="4364" y="17652"/>
                  </a:lnTo>
                  <a:lnTo>
                    <a:pt x="4438" y="17071"/>
                  </a:lnTo>
                  <a:lnTo>
                    <a:pt x="3921" y="17419"/>
                  </a:lnTo>
                  <a:lnTo>
                    <a:pt x="3477" y="17535"/>
                  </a:lnTo>
                  <a:lnTo>
                    <a:pt x="3107" y="17535"/>
                  </a:lnTo>
                  <a:lnTo>
                    <a:pt x="2737" y="17535"/>
                  </a:lnTo>
                  <a:lnTo>
                    <a:pt x="2367" y="17535"/>
                  </a:lnTo>
                  <a:lnTo>
                    <a:pt x="2145" y="17419"/>
                  </a:lnTo>
                  <a:lnTo>
                    <a:pt x="1997" y="17071"/>
                  </a:lnTo>
                  <a:lnTo>
                    <a:pt x="1775" y="16839"/>
                  </a:lnTo>
                  <a:lnTo>
                    <a:pt x="1701" y="16606"/>
                  </a:lnTo>
                  <a:lnTo>
                    <a:pt x="1701" y="16142"/>
                  </a:lnTo>
                  <a:lnTo>
                    <a:pt x="1775" y="15910"/>
                  </a:lnTo>
                  <a:lnTo>
                    <a:pt x="1849" y="15445"/>
                  </a:lnTo>
                  <a:lnTo>
                    <a:pt x="1184" y="15677"/>
                  </a:lnTo>
                  <a:lnTo>
                    <a:pt x="666" y="15445"/>
                  </a:lnTo>
                  <a:lnTo>
                    <a:pt x="370" y="15329"/>
                  </a:lnTo>
                  <a:lnTo>
                    <a:pt x="74" y="15097"/>
                  </a:lnTo>
                  <a:close/>
                </a:path>
              </a:pathLst>
            </a:custGeom>
            <a:solidFill>
              <a:srgbClr val="E8E2DE"/>
            </a:solidFill>
            <a:ln w="9525" cap="flat">
              <a:noFill/>
              <a:round/>
            </a:ln>
            <a:effectLst/>
          </p:spPr>
          <p:txBody>
            <a:bodyPr wrap="square" lIns="0" tIns="0" rIns="0" bIns="0" numCol="1" anchor="t">
              <a:noAutofit/>
            </a:bodyPr>
            <a:lstStyle/>
            <a:p>
              <a:pPr lvl="0" defTabSz="647700">
                <a:defRPr sz="1400"/>
              </a:pPr>
              <a:endParaRPr/>
            </a:p>
          </p:txBody>
        </p:sp>
        <p:sp>
          <p:nvSpPr>
            <p:cNvPr id="3460" name="Shape 3460"/>
            <p:cNvSpPr/>
            <p:nvPr/>
          </p:nvSpPr>
          <p:spPr>
            <a:xfrm>
              <a:off x="764252" y="858824"/>
              <a:ext cx="143391" cy="59132"/>
            </a:xfrm>
            <a:custGeom>
              <a:avLst/>
              <a:gdLst/>
              <a:ahLst/>
              <a:cxnLst>
                <a:cxn ang="0">
                  <a:pos x="wd2" y="hd2"/>
                </a:cxn>
                <a:cxn ang="5400000">
                  <a:pos x="wd2" y="hd2"/>
                </a:cxn>
                <a:cxn ang="10800000">
                  <a:pos x="wd2" y="hd2"/>
                </a:cxn>
                <a:cxn ang="16200000">
                  <a:pos x="wd2" y="hd2"/>
                </a:cxn>
              </a:cxnLst>
              <a:rect l="0" t="0" r="r" b="b"/>
              <a:pathLst>
                <a:path w="21600" h="21600" extrusionOk="0">
                  <a:moveTo>
                    <a:pt x="222" y="7467"/>
                  </a:moveTo>
                  <a:lnTo>
                    <a:pt x="222" y="6933"/>
                  </a:lnTo>
                  <a:lnTo>
                    <a:pt x="775" y="6667"/>
                  </a:lnTo>
                  <a:lnTo>
                    <a:pt x="1551" y="5867"/>
                  </a:lnTo>
                  <a:lnTo>
                    <a:pt x="2437" y="4800"/>
                  </a:lnTo>
                  <a:lnTo>
                    <a:pt x="3434" y="3733"/>
                  </a:lnTo>
                  <a:lnTo>
                    <a:pt x="4431" y="2400"/>
                  </a:lnTo>
                  <a:lnTo>
                    <a:pt x="5317" y="1333"/>
                  </a:lnTo>
                  <a:lnTo>
                    <a:pt x="5871" y="0"/>
                  </a:lnTo>
                  <a:lnTo>
                    <a:pt x="6535" y="1333"/>
                  </a:lnTo>
                  <a:lnTo>
                    <a:pt x="7200" y="2667"/>
                  </a:lnTo>
                  <a:lnTo>
                    <a:pt x="8197" y="4000"/>
                  </a:lnTo>
                  <a:lnTo>
                    <a:pt x="8862" y="4267"/>
                  </a:lnTo>
                  <a:lnTo>
                    <a:pt x="9415" y="4533"/>
                  </a:lnTo>
                  <a:lnTo>
                    <a:pt x="9637" y="5867"/>
                  </a:lnTo>
                  <a:lnTo>
                    <a:pt x="10080" y="6667"/>
                  </a:lnTo>
                  <a:lnTo>
                    <a:pt x="10412" y="7467"/>
                  </a:lnTo>
                  <a:lnTo>
                    <a:pt x="10966" y="8267"/>
                  </a:lnTo>
                  <a:lnTo>
                    <a:pt x="11298" y="9867"/>
                  </a:lnTo>
                  <a:lnTo>
                    <a:pt x="11742" y="11467"/>
                  </a:lnTo>
                  <a:lnTo>
                    <a:pt x="12185" y="12267"/>
                  </a:lnTo>
                  <a:lnTo>
                    <a:pt x="12628" y="12533"/>
                  </a:lnTo>
                  <a:lnTo>
                    <a:pt x="13182" y="13067"/>
                  </a:lnTo>
                  <a:lnTo>
                    <a:pt x="13514" y="13867"/>
                  </a:lnTo>
                  <a:lnTo>
                    <a:pt x="13846" y="14400"/>
                  </a:lnTo>
                  <a:lnTo>
                    <a:pt x="14954" y="14667"/>
                  </a:lnTo>
                  <a:lnTo>
                    <a:pt x="16062" y="14133"/>
                  </a:lnTo>
                  <a:lnTo>
                    <a:pt x="17391" y="12533"/>
                  </a:lnTo>
                  <a:lnTo>
                    <a:pt x="18609" y="10667"/>
                  </a:lnTo>
                  <a:lnTo>
                    <a:pt x="19717" y="9067"/>
                  </a:lnTo>
                  <a:lnTo>
                    <a:pt x="20825" y="8267"/>
                  </a:lnTo>
                  <a:lnTo>
                    <a:pt x="21378" y="8533"/>
                  </a:lnTo>
                  <a:lnTo>
                    <a:pt x="21600" y="10133"/>
                  </a:lnTo>
                  <a:lnTo>
                    <a:pt x="18609" y="15467"/>
                  </a:lnTo>
                  <a:lnTo>
                    <a:pt x="15065" y="18933"/>
                  </a:lnTo>
                  <a:lnTo>
                    <a:pt x="14954" y="19200"/>
                  </a:lnTo>
                  <a:lnTo>
                    <a:pt x="14511" y="19733"/>
                  </a:lnTo>
                  <a:lnTo>
                    <a:pt x="13846" y="20267"/>
                  </a:lnTo>
                  <a:lnTo>
                    <a:pt x="13292" y="20533"/>
                  </a:lnTo>
                  <a:lnTo>
                    <a:pt x="12185" y="21067"/>
                  </a:lnTo>
                  <a:lnTo>
                    <a:pt x="11188" y="21067"/>
                  </a:lnTo>
                  <a:lnTo>
                    <a:pt x="10191" y="21600"/>
                  </a:lnTo>
                  <a:lnTo>
                    <a:pt x="9194" y="21067"/>
                  </a:lnTo>
                  <a:lnTo>
                    <a:pt x="8308" y="21067"/>
                  </a:lnTo>
                  <a:lnTo>
                    <a:pt x="7422" y="20533"/>
                  </a:lnTo>
                  <a:lnTo>
                    <a:pt x="6868" y="20000"/>
                  </a:lnTo>
                  <a:lnTo>
                    <a:pt x="6535" y="19200"/>
                  </a:lnTo>
                  <a:lnTo>
                    <a:pt x="6314" y="18667"/>
                  </a:lnTo>
                  <a:lnTo>
                    <a:pt x="6203" y="17867"/>
                  </a:lnTo>
                  <a:lnTo>
                    <a:pt x="6203" y="17067"/>
                  </a:lnTo>
                  <a:lnTo>
                    <a:pt x="6203" y="16267"/>
                  </a:lnTo>
                  <a:lnTo>
                    <a:pt x="5428" y="16267"/>
                  </a:lnTo>
                  <a:lnTo>
                    <a:pt x="4985" y="16000"/>
                  </a:lnTo>
                  <a:lnTo>
                    <a:pt x="4542" y="15733"/>
                  </a:lnTo>
                  <a:lnTo>
                    <a:pt x="4320" y="14667"/>
                  </a:lnTo>
                  <a:lnTo>
                    <a:pt x="4098" y="14133"/>
                  </a:lnTo>
                  <a:lnTo>
                    <a:pt x="3988" y="13067"/>
                  </a:lnTo>
                  <a:lnTo>
                    <a:pt x="3766" y="12000"/>
                  </a:lnTo>
                  <a:lnTo>
                    <a:pt x="3766" y="10667"/>
                  </a:lnTo>
                  <a:lnTo>
                    <a:pt x="2548" y="11733"/>
                  </a:lnTo>
                  <a:lnTo>
                    <a:pt x="1329" y="12000"/>
                  </a:lnTo>
                  <a:lnTo>
                    <a:pt x="665" y="11467"/>
                  </a:lnTo>
                  <a:lnTo>
                    <a:pt x="111" y="10400"/>
                  </a:lnTo>
                  <a:lnTo>
                    <a:pt x="0" y="9867"/>
                  </a:lnTo>
                  <a:lnTo>
                    <a:pt x="0" y="8800"/>
                  </a:lnTo>
                  <a:lnTo>
                    <a:pt x="111" y="8000"/>
                  </a:lnTo>
                  <a:lnTo>
                    <a:pt x="222" y="746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3461" name="Shape 3461"/>
            <p:cNvSpPr/>
            <p:nvPr/>
          </p:nvSpPr>
          <p:spPr>
            <a:xfrm>
              <a:off x="847034" y="790825"/>
              <a:ext cx="93131" cy="102000"/>
            </a:xfrm>
            <a:custGeom>
              <a:avLst/>
              <a:gdLst/>
              <a:ahLst/>
              <a:cxnLst>
                <a:cxn ang="0">
                  <a:pos x="wd2" y="hd2"/>
                </a:cxn>
                <a:cxn ang="5400000">
                  <a:pos x="wd2" y="hd2"/>
                </a:cxn>
                <a:cxn ang="10800000">
                  <a:pos x="wd2" y="hd2"/>
                </a:cxn>
                <a:cxn ang="16200000">
                  <a:pos x="wd2" y="hd2"/>
                </a:cxn>
              </a:cxnLst>
              <a:rect l="0" t="0" r="r" b="b"/>
              <a:pathLst>
                <a:path w="21600" h="21600" extrusionOk="0">
                  <a:moveTo>
                    <a:pt x="21600" y="313"/>
                  </a:moveTo>
                  <a:lnTo>
                    <a:pt x="21082" y="313"/>
                  </a:lnTo>
                  <a:lnTo>
                    <a:pt x="19526" y="157"/>
                  </a:lnTo>
                  <a:lnTo>
                    <a:pt x="17280" y="0"/>
                  </a:lnTo>
                  <a:lnTo>
                    <a:pt x="14515" y="0"/>
                  </a:lnTo>
                  <a:lnTo>
                    <a:pt x="11750" y="0"/>
                  </a:lnTo>
                  <a:lnTo>
                    <a:pt x="8640" y="0"/>
                  </a:lnTo>
                  <a:lnTo>
                    <a:pt x="6394" y="313"/>
                  </a:lnTo>
                  <a:lnTo>
                    <a:pt x="4320" y="939"/>
                  </a:lnTo>
                  <a:lnTo>
                    <a:pt x="2592" y="1878"/>
                  </a:lnTo>
                  <a:lnTo>
                    <a:pt x="2592" y="2974"/>
                  </a:lnTo>
                  <a:lnTo>
                    <a:pt x="2765" y="4696"/>
                  </a:lnTo>
                  <a:lnTo>
                    <a:pt x="1728" y="7513"/>
                  </a:lnTo>
                  <a:lnTo>
                    <a:pt x="691" y="9704"/>
                  </a:lnTo>
                  <a:lnTo>
                    <a:pt x="173" y="12365"/>
                  </a:lnTo>
                  <a:lnTo>
                    <a:pt x="0" y="15183"/>
                  </a:lnTo>
                  <a:lnTo>
                    <a:pt x="173" y="17843"/>
                  </a:lnTo>
                  <a:lnTo>
                    <a:pt x="1037" y="20035"/>
                  </a:lnTo>
                  <a:lnTo>
                    <a:pt x="1901" y="21443"/>
                  </a:lnTo>
                  <a:lnTo>
                    <a:pt x="3456" y="21600"/>
                  </a:lnTo>
                  <a:lnTo>
                    <a:pt x="5702" y="20504"/>
                  </a:lnTo>
                  <a:lnTo>
                    <a:pt x="8294" y="18157"/>
                  </a:lnTo>
                  <a:lnTo>
                    <a:pt x="10886" y="15183"/>
                  </a:lnTo>
                  <a:lnTo>
                    <a:pt x="13651" y="11896"/>
                  </a:lnTo>
                  <a:lnTo>
                    <a:pt x="16070" y="8452"/>
                  </a:lnTo>
                  <a:lnTo>
                    <a:pt x="18317" y="5322"/>
                  </a:lnTo>
                  <a:lnTo>
                    <a:pt x="20045" y="2661"/>
                  </a:lnTo>
                  <a:lnTo>
                    <a:pt x="21254" y="1096"/>
                  </a:lnTo>
                  <a:lnTo>
                    <a:pt x="21600" y="313"/>
                  </a:lnTo>
                  <a:close/>
                </a:path>
              </a:pathLst>
            </a:custGeom>
            <a:solidFill>
              <a:srgbClr val="E2E2EA"/>
            </a:solidFill>
            <a:ln w="9525" cap="flat">
              <a:noFill/>
              <a:round/>
            </a:ln>
            <a:effectLst/>
          </p:spPr>
          <p:txBody>
            <a:bodyPr wrap="square" lIns="0" tIns="0" rIns="0" bIns="0" numCol="1" anchor="t">
              <a:noAutofit/>
            </a:bodyPr>
            <a:lstStyle/>
            <a:p>
              <a:pPr lvl="0" defTabSz="647700">
                <a:defRPr sz="1400"/>
              </a:pPr>
              <a:endParaRPr/>
            </a:p>
          </p:txBody>
        </p:sp>
        <p:sp>
          <p:nvSpPr>
            <p:cNvPr id="3462" name="Shape 3462"/>
            <p:cNvSpPr/>
            <p:nvPr/>
          </p:nvSpPr>
          <p:spPr>
            <a:xfrm>
              <a:off x="1042161" y="464133"/>
              <a:ext cx="81305" cy="155217"/>
            </a:xfrm>
            <a:custGeom>
              <a:avLst/>
              <a:gdLst/>
              <a:ahLst/>
              <a:cxnLst>
                <a:cxn ang="0">
                  <a:pos x="wd2" y="hd2"/>
                </a:cxn>
                <a:cxn ang="5400000">
                  <a:pos x="wd2" y="hd2"/>
                </a:cxn>
                <a:cxn ang="10800000">
                  <a:pos x="wd2" y="hd2"/>
                </a:cxn>
                <a:cxn ang="16200000">
                  <a:pos x="wd2" y="hd2"/>
                </a:cxn>
              </a:cxnLst>
              <a:rect l="0" t="0" r="r" b="b"/>
              <a:pathLst>
                <a:path w="21600" h="21600" extrusionOk="0">
                  <a:moveTo>
                    <a:pt x="19800" y="0"/>
                  </a:moveTo>
                  <a:lnTo>
                    <a:pt x="21600" y="15058"/>
                  </a:lnTo>
                  <a:lnTo>
                    <a:pt x="15200" y="15265"/>
                  </a:lnTo>
                  <a:lnTo>
                    <a:pt x="20000" y="21600"/>
                  </a:lnTo>
                  <a:lnTo>
                    <a:pt x="0" y="18173"/>
                  </a:lnTo>
                  <a:lnTo>
                    <a:pt x="13400" y="13604"/>
                  </a:lnTo>
                  <a:lnTo>
                    <a:pt x="19800" y="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63" name="Shape 3463"/>
            <p:cNvSpPr/>
            <p:nvPr/>
          </p:nvSpPr>
          <p:spPr>
            <a:xfrm>
              <a:off x="858860" y="601610"/>
              <a:ext cx="214347" cy="81303"/>
            </a:xfrm>
            <a:custGeom>
              <a:avLst/>
              <a:gdLst/>
              <a:ahLst/>
              <a:cxnLst>
                <a:cxn ang="0">
                  <a:pos x="wd2" y="hd2"/>
                </a:cxn>
                <a:cxn ang="5400000">
                  <a:pos x="wd2" y="hd2"/>
                </a:cxn>
                <a:cxn ang="10800000">
                  <a:pos x="wd2" y="hd2"/>
                </a:cxn>
                <a:cxn ang="16200000">
                  <a:pos x="wd2" y="hd2"/>
                </a:cxn>
              </a:cxnLst>
              <a:rect l="0" t="0" r="r" b="b"/>
              <a:pathLst>
                <a:path w="21600" h="21600" extrusionOk="0">
                  <a:moveTo>
                    <a:pt x="21600" y="9535"/>
                  </a:moveTo>
                  <a:lnTo>
                    <a:pt x="13875" y="0"/>
                  </a:lnTo>
                  <a:lnTo>
                    <a:pt x="0" y="0"/>
                  </a:lnTo>
                  <a:lnTo>
                    <a:pt x="2250" y="21600"/>
                  </a:lnTo>
                  <a:lnTo>
                    <a:pt x="8925" y="17903"/>
                  </a:lnTo>
                  <a:lnTo>
                    <a:pt x="8025" y="5059"/>
                  </a:lnTo>
                  <a:lnTo>
                    <a:pt x="21600" y="9535"/>
                  </a:lnTo>
                  <a:close/>
                </a:path>
              </a:pathLst>
            </a:custGeom>
            <a:no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64" name="Shape 3464"/>
            <p:cNvSpPr/>
            <p:nvPr/>
          </p:nvSpPr>
          <p:spPr>
            <a:xfrm>
              <a:off x="600166" y="600132"/>
              <a:ext cx="239476" cy="118260"/>
            </a:xfrm>
            <a:custGeom>
              <a:avLst/>
              <a:gdLst/>
              <a:ahLst/>
              <a:cxnLst>
                <a:cxn ang="0">
                  <a:pos x="wd2" y="hd2"/>
                </a:cxn>
                <a:cxn ang="5400000">
                  <a:pos x="wd2" y="hd2"/>
                </a:cxn>
                <a:cxn ang="10800000">
                  <a:pos x="wd2" y="hd2"/>
                </a:cxn>
                <a:cxn ang="16200000">
                  <a:pos x="wd2" y="hd2"/>
                </a:cxn>
              </a:cxnLst>
              <a:rect l="0" t="0" r="r" b="b"/>
              <a:pathLst>
                <a:path w="21600" h="21600" extrusionOk="0">
                  <a:moveTo>
                    <a:pt x="20731" y="8640"/>
                  </a:moveTo>
                  <a:lnTo>
                    <a:pt x="21333" y="7965"/>
                  </a:lnTo>
                  <a:lnTo>
                    <a:pt x="21600" y="6210"/>
                  </a:lnTo>
                  <a:lnTo>
                    <a:pt x="21533" y="4185"/>
                  </a:lnTo>
                  <a:lnTo>
                    <a:pt x="20998" y="2295"/>
                  </a:lnTo>
                  <a:lnTo>
                    <a:pt x="20864" y="2160"/>
                  </a:lnTo>
                  <a:lnTo>
                    <a:pt x="20530" y="2160"/>
                  </a:lnTo>
                  <a:lnTo>
                    <a:pt x="20129" y="2295"/>
                  </a:lnTo>
                  <a:lnTo>
                    <a:pt x="19728" y="2295"/>
                  </a:lnTo>
                  <a:lnTo>
                    <a:pt x="19259" y="2430"/>
                  </a:lnTo>
                  <a:lnTo>
                    <a:pt x="18858" y="2565"/>
                  </a:lnTo>
                  <a:lnTo>
                    <a:pt x="18524" y="2565"/>
                  </a:lnTo>
                  <a:lnTo>
                    <a:pt x="18323" y="2430"/>
                  </a:lnTo>
                  <a:lnTo>
                    <a:pt x="10365" y="0"/>
                  </a:lnTo>
                  <a:lnTo>
                    <a:pt x="6420" y="1080"/>
                  </a:lnTo>
                  <a:lnTo>
                    <a:pt x="6219" y="1485"/>
                  </a:lnTo>
                  <a:lnTo>
                    <a:pt x="5684" y="2565"/>
                  </a:lnTo>
                  <a:lnTo>
                    <a:pt x="4815" y="4320"/>
                  </a:lnTo>
                  <a:lnTo>
                    <a:pt x="3879" y="6345"/>
                  </a:lnTo>
                  <a:lnTo>
                    <a:pt x="2876" y="8505"/>
                  </a:lnTo>
                  <a:lnTo>
                    <a:pt x="2073" y="10530"/>
                  </a:lnTo>
                  <a:lnTo>
                    <a:pt x="1538" y="12285"/>
                  </a:lnTo>
                  <a:lnTo>
                    <a:pt x="1271" y="13500"/>
                  </a:lnTo>
                  <a:lnTo>
                    <a:pt x="936" y="15660"/>
                  </a:lnTo>
                  <a:lnTo>
                    <a:pt x="535" y="18360"/>
                  </a:lnTo>
                  <a:lnTo>
                    <a:pt x="134" y="20655"/>
                  </a:lnTo>
                  <a:lnTo>
                    <a:pt x="0" y="21600"/>
                  </a:lnTo>
                  <a:lnTo>
                    <a:pt x="67" y="21600"/>
                  </a:lnTo>
                  <a:lnTo>
                    <a:pt x="267" y="21465"/>
                  </a:lnTo>
                  <a:lnTo>
                    <a:pt x="669" y="21330"/>
                  </a:lnTo>
                  <a:lnTo>
                    <a:pt x="1137" y="20790"/>
                  </a:lnTo>
                  <a:lnTo>
                    <a:pt x="1672" y="20250"/>
                  </a:lnTo>
                  <a:lnTo>
                    <a:pt x="2140" y="19170"/>
                  </a:lnTo>
                  <a:lnTo>
                    <a:pt x="2675" y="17685"/>
                  </a:lnTo>
                  <a:lnTo>
                    <a:pt x="3076" y="15660"/>
                  </a:lnTo>
                  <a:lnTo>
                    <a:pt x="3544" y="13635"/>
                  </a:lnTo>
                  <a:lnTo>
                    <a:pt x="3946" y="11745"/>
                  </a:lnTo>
                  <a:lnTo>
                    <a:pt x="4614" y="10260"/>
                  </a:lnTo>
                  <a:lnTo>
                    <a:pt x="5149" y="9045"/>
                  </a:lnTo>
                  <a:lnTo>
                    <a:pt x="5684" y="7965"/>
                  </a:lnTo>
                  <a:lnTo>
                    <a:pt x="6085" y="7290"/>
                  </a:lnTo>
                  <a:lnTo>
                    <a:pt x="6353" y="6885"/>
                  </a:lnTo>
                  <a:lnTo>
                    <a:pt x="6420" y="6615"/>
                  </a:lnTo>
                  <a:lnTo>
                    <a:pt x="7824" y="7695"/>
                  </a:lnTo>
                  <a:lnTo>
                    <a:pt x="4748" y="12555"/>
                  </a:lnTo>
                  <a:lnTo>
                    <a:pt x="4414" y="15660"/>
                  </a:lnTo>
                  <a:lnTo>
                    <a:pt x="4815" y="15525"/>
                  </a:lnTo>
                  <a:lnTo>
                    <a:pt x="5818" y="14850"/>
                  </a:lnTo>
                  <a:lnTo>
                    <a:pt x="7356" y="14040"/>
                  </a:lnTo>
                  <a:lnTo>
                    <a:pt x="9162" y="12825"/>
                  </a:lnTo>
                  <a:lnTo>
                    <a:pt x="10967" y="11610"/>
                  </a:lnTo>
                  <a:lnTo>
                    <a:pt x="12773" y="10260"/>
                  </a:lnTo>
                  <a:lnTo>
                    <a:pt x="14311" y="8910"/>
                  </a:lnTo>
                  <a:lnTo>
                    <a:pt x="15381" y="7560"/>
                  </a:lnTo>
                  <a:lnTo>
                    <a:pt x="15849" y="7290"/>
                  </a:lnTo>
                  <a:lnTo>
                    <a:pt x="16451" y="7290"/>
                  </a:lnTo>
                  <a:lnTo>
                    <a:pt x="17253" y="7425"/>
                  </a:lnTo>
                  <a:lnTo>
                    <a:pt x="17989" y="7695"/>
                  </a:lnTo>
                  <a:lnTo>
                    <a:pt x="18858" y="8235"/>
                  </a:lnTo>
                  <a:lnTo>
                    <a:pt x="19594" y="8505"/>
                  </a:lnTo>
                  <a:lnTo>
                    <a:pt x="20263" y="8640"/>
                  </a:lnTo>
                  <a:lnTo>
                    <a:pt x="20731" y="86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65" name="Shape 3465"/>
            <p:cNvSpPr/>
            <p:nvPr/>
          </p:nvSpPr>
          <p:spPr>
            <a:xfrm>
              <a:off x="656340" y="678478"/>
              <a:ext cx="60609" cy="36956"/>
            </a:xfrm>
            <a:custGeom>
              <a:avLst/>
              <a:gdLst/>
              <a:ahLst/>
              <a:cxnLst>
                <a:cxn ang="0">
                  <a:pos x="wd2" y="hd2"/>
                </a:cxn>
                <a:cxn ang="5400000">
                  <a:pos x="wd2" y="hd2"/>
                </a:cxn>
                <a:cxn ang="10800000">
                  <a:pos x="wd2" y="hd2"/>
                </a:cxn>
                <a:cxn ang="16200000">
                  <a:pos x="wd2" y="hd2"/>
                </a:cxn>
              </a:cxnLst>
              <a:rect l="0" t="0" r="r" b="b"/>
              <a:pathLst>
                <a:path w="21600" h="21600" extrusionOk="0">
                  <a:moveTo>
                    <a:pt x="1317" y="10350"/>
                  </a:moveTo>
                  <a:lnTo>
                    <a:pt x="2107" y="9900"/>
                  </a:lnTo>
                  <a:lnTo>
                    <a:pt x="4478" y="8100"/>
                  </a:lnTo>
                  <a:lnTo>
                    <a:pt x="7376" y="6300"/>
                  </a:lnTo>
                  <a:lnTo>
                    <a:pt x="11063" y="3600"/>
                  </a:lnTo>
                  <a:lnTo>
                    <a:pt x="14751" y="1350"/>
                  </a:lnTo>
                  <a:lnTo>
                    <a:pt x="17912" y="450"/>
                  </a:lnTo>
                  <a:lnTo>
                    <a:pt x="20546" y="0"/>
                  </a:lnTo>
                  <a:lnTo>
                    <a:pt x="21600" y="900"/>
                  </a:lnTo>
                  <a:lnTo>
                    <a:pt x="21600" y="3150"/>
                  </a:lnTo>
                  <a:lnTo>
                    <a:pt x="20546" y="5850"/>
                  </a:lnTo>
                  <a:lnTo>
                    <a:pt x="18702" y="8100"/>
                  </a:lnTo>
                  <a:lnTo>
                    <a:pt x="16595" y="11250"/>
                  </a:lnTo>
                  <a:lnTo>
                    <a:pt x="13961" y="13950"/>
                  </a:lnTo>
                  <a:lnTo>
                    <a:pt x="11854" y="16200"/>
                  </a:lnTo>
                  <a:lnTo>
                    <a:pt x="10537" y="17550"/>
                  </a:lnTo>
                  <a:lnTo>
                    <a:pt x="9746" y="18000"/>
                  </a:lnTo>
                  <a:lnTo>
                    <a:pt x="9220" y="18450"/>
                  </a:lnTo>
                  <a:lnTo>
                    <a:pt x="7639" y="19800"/>
                  </a:lnTo>
                  <a:lnTo>
                    <a:pt x="5795" y="20700"/>
                  </a:lnTo>
                  <a:lnTo>
                    <a:pt x="3688" y="21600"/>
                  </a:lnTo>
                  <a:lnTo>
                    <a:pt x="1580" y="21150"/>
                  </a:lnTo>
                  <a:lnTo>
                    <a:pt x="527" y="19800"/>
                  </a:lnTo>
                  <a:lnTo>
                    <a:pt x="0" y="16650"/>
                  </a:lnTo>
                  <a:lnTo>
                    <a:pt x="1317" y="10350"/>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3466" name="Shape 3466"/>
            <p:cNvSpPr/>
            <p:nvPr/>
          </p:nvSpPr>
          <p:spPr>
            <a:xfrm>
              <a:off x="656340" y="607522"/>
              <a:ext cx="96087" cy="62087"/>
            </a:xfrm>
            <a:custGeom>
              <a:avLst/>
              <a:gdLst/>
              <a:ahLst/>
              <a:cxnLst>
                <a:cxn ang="0">
                  <a:pos x="wd2" y="hd2"/>
                </a:cxn>
                <a:cxn ang="5400000">
                  <a:pos x="wd2" y="hd2"/>
                </a:cxn>
                <a:cxn ang="10800000">
                  <a:pos x="wd2" y="hd2"/>
                </a:cxn>
                <a:cxn ang="16200000">
                  <a:pos x="wd2" y="hd2"/>
                </a:cxn>
              </a:cxnLst>
              <a:rect l="0" t="0" r="r" b="b"/>
              <a:pathLst>
                <a:path w="21600" h="21600" extrusionOk="0">
                  <a:moveTo>
                    <a:pt x="20271" y="2314"/>
                  </a:moveTo>
                  <a:lnTo>
                    <a:pt x="13957" y="0"/>
                  </a:lnTo>
                  <a:lnTo>
                    <a:pt x="4486" y="2314"/>
                  </a:lnTo>
                  <a:lnTo>
                    <a:pt x="4154" y="3086"/>
                  </a:lnTo>
                  <a:lnTo>
                    <a:pt x="2991" y="4371"/>
                  </a:lnTo>
                  <a:lnTo>
                    <a:pt x="1495" y="6171"/>
                  </a:lnTo>
                  <a:lnTo>
                    <a:pt x="166" y="8486"/>
                  </a:lnTo>
                  <a:lnTo>
                    <a:pt x="0" y="10029"/>
                  </a:lnTo>
                  <a:lnTo>
                    <a:pt x="997" y="10029"/>
                  </a:lnTo>
                  <a:lnTo>
                    <a:pt x="2825" y="9257"/>
                  </a:lnTo>
                  <a:lnTo>
                    <a:pt x="4154" y="7971"/>
                  </a:lnTo>
                  <a:lnTo>
                    <a:pt x="5151" y="7714"/>
                  </a:lnTo>
                  <a:lnTo>
                    <a:pt x="5815" y="7971"/>
                  </a:lnTo>
                  <a:lnTo>
                    <a:pt x="6812" y="9000"/>
                  </a:lnTo>
                  <a:lnTo>
                    <a:pt x="8142" y="9514"/>
                  </a:lnTo>
                  <a:lnTo>
                    <a:pt x="8972" y="11057"/>
                  </a:lnTo>
                  <a:lnTo>
                    <a:pt x="8474" y="13371"/>
                  </a:lnTo>
                  <a:lnTo>
                    <a:pt x="6978" y="15943"/>
                  </a:lnTo>
                  <a:lnTo>
                    <a:pt x="5317" y="17743"/>
                  </a:lnTo>
                  <a:lnTo>
                    <a:pt x="4154" y="19029"/>
                  </a:lnTo>
                  <a:lnTo>
                    <a:pt x="3822" y="20571"/>
                  </a:lnTo>
                  <a:lnTo>
                    <a:pt x="4320" y="21600"/>
                  </a:lnTo>
                  <a:lnTo>
                    <a:pt x="5649" y="21600"/>
                  </a:lnTo>
                  <a:lnTo>
                    <a:pt x="6812" y="21086"/>
                  </a:lnTo>
                  <a:lnTo>
                    <a:pt x="8308" y="20571"/>
                  </a:lnTo>
                  <a:lnTo>
                    <a:pt x="10468" y="19543"/>
                  </a:lnTo>
                  <a:lnTo>
                    <a:pt x="12628" y="18771"/>
                  </a:lnTo>
                  <a:lnTo>
                    <a:pt x="14455" y="17486"/>
                  </a:lnTo>
                  <a:lnTo>
                    <a:pt x="16449" y="16200"/>
                  </a:lnTo>
                  <a:lnTo>
                    <a:pt x="17612" y="15171"/>
                  </a:lnTo>
                  <a:lnTo>
                    <a:pt x="18277" y="13886"/>
                  </a:lnTo>
                  <a:lnTo>
                    <a:pt x="19274" y="11314"/>
                  </a:lnTo>
                  <a:lnTo>
                    <a:pt x="20603" y="8229"/>
                  </a:lnTo>
                  <a:lnTo>
                    <a:pt x="21600" y="5657"/>
                  </a:lnTo>
                  <a:lnTo>
                    <a:pt x="20603" y="3600"/>
                  </a:lnTo>
                  <a:lnTo>
                    <a:pt x="20271" y="2314"/>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67" name="Shape 3467"/>
            <p:cNvSpPr/>
            <p:nvPr/>
          </p:nvSpPr>
          <p:spPr>
            <a:xfrm>
              <a:off x="666687" y="691783"/>
              <a:ext cx="76201" cy="28087"/>
            </a:xfrm>
            <a:custGeom>
              <a:avLst/>
              <a:gdLst/>
              <a:ahLst/>
              <a:cxnLst>
                <a:cxn ang="0">
                  <a:pos x="wd2" y="hd2"/>
                </a:cxn>
                <a:cxn ang="5400000">
                  <a:pos x="wd2" y="hd2"/>
                </a:cxn>
                <a:cxn ang="10800000">
                  <a:pos x="wd2" y="hd2"/>
                </a:cxn>
                <a:cxn ang="16200000">
                  <a:pos x="wd2" y="hd2"/>
                </a:cxn>
              </a:cxnLst>
              <a:rect l="0" t="0" r="r" b="b"/>
              <a:pathLst>
                <a:path w="21600" h="21600" extrusionOk="0">
                  <a:moveTo>
                    <a:pt x="0" y="13427"/>
                  </a:moveTo>
                  <a:lnTo>
                    <a:pt x="745" y="12843"/>
                  </a:lnTo>
                  <a:lnTo>
                    <a:pt x="2483" y="12259"/>
                  </a:lnTo>
                  <a:lnTo>
                    <a:pt x="4966" y="11092"/>
                  </a:lnTo>
                  <a:lnTo>
                    <a:pt x="7945" y="8757"/>
                  </a:lnTo>
                  <a:lnTo>
                    <a:pt x="10676" y="7005"/>
                  </a:lnTo>
                  <a:lnTo>
                    <a:pt x="13655" y="4670"/>
                  </a:lnTo>
                  <a:lnTo>
                    <a:pt x="15641" y="3503"/>
                  </a:lnTo>
                  <a:lnTo>
                    <a:pt x="16883" y="2335"/>
                  </a:lnTo>
                  <a:lnTo>
                    <a:pt x="18621" y="0"/>
                  </a:lnTo>
                  <a:lnTo>
                    <a:pt x="20607" y="0"/>
                  </a:lnTo>
                  <a:lnTo>
                    <a:pt x="21600" y="2335"/>
                  </a:lnTo>
                  <a:lnTo>
                    <a:pt x="20607" y="7589"/>
                  </a:lnTo>
                  <a:lnTo>
                    <a:pt x="19366" y="11092"/>
                  </a:lnTo>
                  <a:lnTo>
                    <a:pt x="16386" y="15178"/>
                  </a:lnTo>
                  <a:lnTo>
                    <a:pt x="12910" y="18097"/>
                  </a:lnTo>
                  <a:lnTo>
                    <a:pt x="9434" y="20432"/>
                  </a:lnTo>
                  <a:lnTo>
                    <a:pt x="5710" y="21600"/>
                  </a:lnTo>
                  <a:lnTo>
                    <a:pt x="2979" y="21600"/>
                  </a:lnTo>
                  <a:lnTo>
                    <a:pt x="745" y="18681"/>
                  </a:lnTo>
                  <a:lnTo>
                    <a:pt x="0" y="13427"/>
                  </a:lnTo>
                  <a:close/>
                </a:path>
              </a:pathLst>
            </a:custGeom>
            <a:solidFill>
              <a:srgbClr val="B4BFC4"/>
            </a:solidFill>
            <a:ln w="9525" cap="flat">
              <a:noFill/>
              <a:round/>
            </a:ln>
            <a:effectLst/>
          </p:spPr>
          <p:txBody>
            <a:bodyPr wrap="square" lIns="0" tIns="0" rIns="0" bIns="0" numCol="1" anchor="t">
              <a:noAutofit/>
            </a:bodyPr>
            <a:lstStyle/>
            <a:p>
              <a:pPr lvl="0" defTabSz="647700">
                <a:defRPr sz="1400"/>
              </a:pPr>
              <a:endParaRPr/>
            </a:p>
          </p:txBody>
        </p:sp>
        <p:sp>
          <p:nvSpPr>
            <p:cNvPr id="3468" name="Shape 3468"/>
            <p:cNvSpPr/>
            <p:nvPr/>
          </p:nvSpPr>
          <p:spPr>
            <a:xfrm>
              <a:off x="721382" y="727260"/>
              <a:ext cx="59131" cy="32523"/>
            </a:xfrm>
            <a:custGeom>
              <a:avLst/>
              <a:gdLst/>
              <a:ahLst/>
              <a:cxnLst>
                <a:cxn ang="0">
                  <a:pos x="wd2" y="hd2"/>
                </a:cxn>
                <a:cxn ang="5400000">
                  <a:pos x="wd2" y="hd2"/>
                </a:cxn>
                <a:cxn ang="10800000">
                  <a:pos x="wd2" y="hd2"/>
                </a:cxn>
                <a:cxn ang="16200000">
                  <a:pos x="wd2" y="hd2"/>
                </a:cxn>
              </a:cxnLst>
              <a:rect l="0" t="0" r="r" b="b"/>
              <a:pathLst>
                <a:path w="21600" h="21600" extrusionOk="0">
                  <a:moveTo>
                    <a:pt x="16740" y="1543"/>
                  </a:moveTo>
                  <a:lnTo>
                    <a:pt x="6210" y="5657"/>
                  </a:lnTo>
                  <a:lnTo>
                    <a:pt x="0" y="21600"/>
                  </a:lnTo>
                  <a:lnTo>
                    <a:pt x="15930" y="14400"/>
                  </a:lnTo>
                  <a:lnTo>
                    <a:pt x="21600" y="0"/>
                  </a:lnTo>
                  <a:lnTo>
                    <a:pt x="16740" y="154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69" name="Shape 3469"/>
            <p:cNvSpPr/>
            <p:nvPr/>
          </p:nvSpPr>
          <p:spPr>
            <a:xfrm>
              <a:off x="861816" y="23617"/>
              <a:ext cx="425735" cy="203999"/>
            </a:xfrm>
            <a:custGeom>
              <a:avLst/>
              <a:gdLst/>
              <a:ahLst/>
              <a:cxnLst>
                <a:cxn ang="0">
                  <a:pos x="wd2" y="hd2"/>
                </a:cxn>
                <a:cxn ang="5400000">
                  <a:pos x="wd2" y="hd2"/>
                </a:cxn>
                <a:cxn ang="10800000">
                  <a:pos x="wd2" y="hd2"/>
                </a:cxn>
                <a:cxn ang="16200000">
                  <a:pos x="wd2" y="hd2"/>
                </a:cxn>
              </a:cxnLst>
              <a:rect l="0" t="0" r="r" b="b"/>
              <a:pathLst>
                <a:path w="21600" h="21600" extrusionOk="0">
                  <a:moveTo>
                    <a:pt x="21600" y="17155"/>
                  </a:moveTo>
                  <a:lnTo>
                    <a:pt x="21338" y="16375"/>
                  </a:lnTo>
                  <a:lnTo>
                    <a:pt x="21077" y="15752"/>
                  </a:lnTo>
                  <a:lnTo>
                    <a:pt x="20853" y="15128"/>
                  </a:lnTo>
                  <a:lnTo>
                    <a:pt x="20591" y="14504"/>
                  </a:lnTo>
                  <a:lnTo>
                    <a:pt x="20329" y="14036"/>
                  </a:lnTo>
                  <a:lnTo>
                    <a:pt x="20030" y="13490"/>
                  </a:lnTo>
                  <a:lnTo>
                    <a:pt x="19694" y="13100"/>
                  </a:lnTo>
                  <a:lnTo>
                    <a:pt x="19208" y="12788"/>
                  </a:lnTo>
                  <a:lnTo>
                    <a:pt x="18760" y="12477"/>
                  </a:lnTo>
                  <a:lnTo>
                    <a:pt x="18274" y="12165"/>
                  </a:lnTo>
                  <a:lnTo>
                    <a:pt x="17826" y="11853"/>
                  </a:lnTo>
                  <a:lnTo>
                    <a:pt x="17452" y="11541"/>
                  </a:lnTo>
                  <a:lnTo>
                    <a:pt x="17078" y="11151"/>
                  </a:lnTo>
                  <a:lnTo>
                    <a:pt x="16704" y="10605"/>
                  </a:lnTo>
                  <a:lnTo>
                    <a:pt x="16368" y="9981"/>
                  </a:lnTo>
                  <a:lnTo>
                    <a:pt x="16069" y="9279"/>
                  </a:lnTo>
                  <a:lnTo>
                    <a:pt x="15808" y="8422"/>
                  </a:lnTo>
                  <a:lnTo>
                    <a:pt x="15583" y="7720"/>
                  </a:lnTo>
                  <a:lnTo>
                    <a:pt x="15434" y="7096"/>
                  </a:lnTo>
                  <a:lnTo>
                    <a:pt x="15247" y="6472"/>
                  </a:lnTo>
                  <a:lnTo>
                    <a:pt x="15023" y="5848"/>
                  </a:lnTo>
                  <a:lnTo>
                    <a:pt x="14761" y="5147"/>
                  </a:lnTo>
                  <a:lnTo>
                    <a:pt x="14462" y="4289"/>
                  </a:lnTo>
                  <a:lnTo>
                    <a:pt x="14089" y="3509"/>
                  </a:lnTo>
                  <a:lnTo>
                    <a:pt x="13864" y="3041"/>
                  </a:lnTo>
                  <a:lnTo>
                    <a:pt x="13565" y="2729"/>
                  </a:lnTo>
                  <a:lnTo>
                    <a:pt x="13266" y="2417"/>
                  </a:lnTo>
                  <a:lnTo>
                    <a:pt x="12930" y="2183"/>
                  </a:lnTo>
                  <a:lnTo>
                    <a:pt x="12556" y="1949"/>
                  </a:lnTo>
                  <a:lnTo>
                    <a:pt x="12183" y="1871"/>
                  </a:lnTo>
                  <a:lnTo>
                    <a:pt x="11809" y="1794"/>
                  </a:lnTo>
                  <a:lnTo>
                    <a:pt x="11435" y="1716"/>
                  </a:lnTo>
                  <a:lnTo>
                    <a:pt x="11062" y="1326"/>
                  </a:lnTo>
                  <a:lnTo>
                    <a:pt x="10763" y="1014"/>
                  </a:lnTo>
                  <a:lnTo>
                    <a:pt x="10464" y="702"/>
                  </a:lnTo>
                  <a:lnTo>
                    <a:pt x="10239" y="546"/>
                  </a:lnTo>
                  <a:lnTo>
                    <a:pt x="10053" y="390"/>
                  </a:lnTo>
                  <a:lnTo>
                    <a:pt x="9866" y="312"/>
                  </a:lnTo>
                  <a:lnTo>
                    <a:pt x="9791" y="156"/>
                  </a:lnTo>
                  <a:lnTo>
                    <a:pt x="9754" y="156"/>
                  </a:lnTo>
                  <a:lnTo>
                    <a:pt x="9642" y="156"/>
                  </a:lnTo>
                  <a:lnTo>
                    <a:pt x="9455" y="78"/>
                  </a:lnTo>
                  <a:lnTo>
                    <a:pt x="9156" y="0"/>
                  </a:lnTo>
                  <a:lnTo>
                    <a:pt x="8670" y="0"/>
                  </a:lnTo>
                  <a:lnTo>
                    <a:pt x="8109" y="156"/>
                  </a:lnTo>
                  <a:lnTo>
                    <a:pt x="7474" y="546"/>
                  </a:lnTo>
                  <a:lnTo>
                    <a:pt x="6727" y="1092"/>
                  </a:lnTo>
                  <a:lnTo>
                    <a:pt x="5942" y="1949"/>
                  </a:lnTo>
                  <a:lnTo>
                    <a:pt x="5307" y="2807"/>
                  </a:lnTo>
                  <a:lnTo>
                    <a:pt x="4709" y="3509"/>
                  </a:lnTo>
                  <a:lnTo>
                    <a:pt x="4111" y="4211"/>
                  </a:lnTo>
                  <a:lnTo>
                    <a:pt x="3588" y="5069"/>
                  </a:lnTo>
                  <a:lnTo>
                    <a:pt x="3064" y="5926"/>
                  </a:lnTo>
                  <a:lnTo>
                    <a:pt x="2579" y="6940"/>
                  </a:lnTo>
                  <a:lnTo>
                    <a:pt x="2093" y="8188"/>
                  </a:lnTo>
                  <a:lnTo>
                    <a:pt x="1607" y="9591"/>
                  </a:lnTo>
                  <a:lnTo>
                    <a:pt x="1383" y="10215"/>
                  </a:lnTo>
                  <a:lnTo>
                    <a:pt x="1121" y="10761"/>
                  </a:lnTo>
                  <a:lnTo>
                    <a:pt x="822" y="11307"/>
                  </a:lnTo>
                  <a:lnTo>
                    <a:pt x="561" y="11853"/>
                  </a:lnTo>
                  <a:lnTo>
                    <a:pt x="299" y="12321"/>
                  </a:lnTo>
                  <a:lnTo>
                    <a:pt x="75" y="12866"/>
                  </a:lnTo>
                  <a:lnTo>
                    <a:pt x="0" y="13334"/>
                  </a:lnTo>
                  <a:lnTo>
                    <a:pt x="0" y="13802"/>
                  </a:lnTo>
                  <a:lnTo>
                    <a:pt x="75" y="14348"/>
                  </a:lnTo>
                  <a:lnTo>
                    <a:pt x="224" y="15128"/>
                  </a:lnTo>
                  <a:lnTo>
                    <a:pt x="336" y="15830"/>
                  </a:lnTo>
                  <a:lnTo>
                    <a:pt x="523" y="16609"/>
                  </a:lnTo>
                  <a:lnTo>
                    <a:pt x="710" y="17545"/>
                  </a:lnTo>
                  <a:lnTo>
                    <a:pt x="897" y="18325"/>
                  </a:lnTo>
                  <a:lnTo>
                    <a:pt x="1196" y="19105"/>
                  </a:lnTo>
                  <a:lnTo>
                    <a:pt x="1532" y="19729"/>
                  </a:lnTo>
                  <a:lnTo>
                    <a:pt x="1869" y="20118"/>
                  </a:lnTo>
                  <a:lnTo>
                    <a:pt x="2242" y="20196"/>
                  </a:lnTo>
                  <a:lnTo>
                    <a:pt x="2541" y="20196"/>
                  </a:lnTo>
                  <a:lnTo>
                    <a:pt x="2691" y="20118"/>
                  </a:lnTo>
                  <a:lnTo>
                    <a:pt x="2504" y="19729"/>
                  </a:lnTo>
                  <a:lnTo>
                    <a:pt x="2205" y="18715"/>
                  </a:lnTo>
                  <a:lnTo>
                    <a:pt x="1981" y="17077"/>
                  </a:lnTo>
                  <a:lnTo>
                    <a:pt x="2242" y="14894"/>
                  </a:lnTo>
                  <a:lnTo>
                    <a:pt x="2242" y="15362"/>
                  </a:lnTo>
                  <a:lnTo>
                    <a:pt x="2429" y="15752"/>
                  </a:lnTo>
                  <a:lnTo>
                    <a:pt x="2728" y="15986"/>
                  </a:lnTo>
                  <a:lnTo>
                    <a:pt x="3102" y="16064"/>
                  </a:lnTo>
                  <a:lnTo>
                    <a:pt x="3513" y="16142"/>
                  </a:lnTo>
                  <a:lnTo>
                    <a:pt x="3887" y="16142"/>
                  </a:lnTo>
                  <a:lnTo>
                    <a:pt x="4148" y="16142"/>
                  </a:lnTo>
                  <a:lnTo>
                    <a:pt x="4223" y="16142"/>
                  </a:lnTo>
                  <a:lnTo>
                    <a:pt x="7511" y="15362"/>
                  </a:lnTo>
                  <a:lnTo>
                    <a:pt x="7511" y="15284"/>
                  </a:lnTo>
                  <a:lnTo>
                    <a:pt x="7586" y="14972"/>
                  </a:lnTo>
                  <a:lnTo>
                    <a:pt x="7773" y="14816"/>
                  </a:lnTo>
                  <a:lnTo>
                    <a:pt x="8072" y="14660"/>
                  </a:lnTo>
                  <a:lnTo>
                    <a:pt x="8483" y="14660"/>
                  </a:lnTo>
                  <a:lnTo>
                    <a:pt x="9156" y="14894"/>
                  </a:lnTo>
                  <a:lnTo>
                    <a:pt x="9940" y="15518"/>
                  </a:lnTo>
                  <a:lnTo>
                    <a:pt x="11024" y="16609"/>
                  </a:lnTo>
                  <a:lnTo>
                    <a:pt x="11622" y="17311"/>
                  </a:lnTo>
                  <a:lnTo>
                    <a:pt x="12033" y="17779"/>
                  </a:lnTo>
                  <a:lnTo>
                    <a:pt x="12370" y="18247"/>
                  </a:lnTo>
                  <a:lnTo>
                    <a:pt x="12631" y="18481"/>
                  </a:lnTo>
                  <a:lnTo>
                    <a:pt x="12855" y="18715"/>
                  </a:lnTo>
                  <a:lnTo>
                    <a:pt x="13154" y="18871"/>
                  </a:lnTo>
                  <a:lnTo>
                    <a:pt x="13528" y="18949"/>
                  </a:lnTo>
                  <a:lnTo>
                    <a:pt x="14089" y="19105"/>
                  </a:lnTo>
                  <a:lnTo>
                    <a:pt x="14425" y="19261"/>
                  </a:lnTo>
                  <a:lnTo>
                    <a:pt x="14724" y="19339"/>
                  </a:lnTo>
                  <a:lnTo>
                    <a:pt x="15023" y="19261"/>
                  </a:lnTo>
                  <a:lnTo>
                    <a:pt x="15322" y="18871"/>
                  </a:lnTo>
                  <a:lnTo>
                    <a:pt x="15546" y="18793"/>
                  </a:lnTo>
                  <a:lnTo>
                    <a:pt x="15845" y="18637"/>
                  </a:lnTo>
                  <a:lnTo>
                    <a:pt x="16144" y="18403"/>
                  </a:lnTo>
                  <a:lnTo>
                    <a:pt x="16368" y="18325"/>
                  </a:lnTo>
                  <a:lnTo>
                    <a:pt x="16929" y="18325"/>
                  </a:lnTo>
                  <a:lnTo>
                    <a:pt x="17302" y="18481"/>
                  </a:lnTo>
                  <a:lnTo>
                    <a:pt x="17527" y="18871"/>
                  </a:lnTo>
                  <a:lnTo>
                    <a:pt x="17713" y="19339"/>
                  </a:lnTo>
                  <a:lnTo>
                    <a:pt x="17788" y="19884"/>
                  </a:lnTo>
                  <a:lnTo>
                    <a:pt x="17938" y="20274"/>
                  </a:lnTo>
                  <a:lnTo>
                    <a:pt x="18087" y="20820"/>
                  </a:lnTo>
                  <a:lnTo>
                    <a:pt x="18349" y="21210"/>
                  </a:lnTo>
                  <a:lnTo>
                    <a:pt x="19096" y="21600"/>
                  </a:lnTo>
                  <a:lnTo>
                    <a:pt x="19731" y="21366"/>
                  </a:lnTo>
                  <a:lnTo>
                    <a:pt x="20329" y="20820"/>
                  </a:lnTo>
                  <a:lnTo>
                    <a:pt x="20815" y="20118"/>
                  </a:lnTo>
                  <a:lnTo>
                    <a:pt x="21189" y="19261"/>
                  </a:lnTo>
                  <a:lnTo>
                    <a:pt x="21451" y="18325"/>
                  </a:lnTo>
                  <a:lnTo>
                    <a:pt x="21600" y="17623"/>
                  </a:lnTo>
                  <a:lnTo>
                    <a:pt x="21600" y="1715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70" name="Shape 3470"/>
            <p:cNvSpPr/>
            <p:nvPr/>
          </p:nvSpPr>
          <p:spPr>
            <a:xfrm>
              <a:off x="946076" y="103442"/>
              <a:ext cx="130086" cy="62087"/>
            </a:xfrm>
            <a:custGeom>
              <a:avLst/>
              <a:gdLst/>
              <a:ahLst/>
              <a:cxnLst>
                <a:cxn ang="0">
                  <a:pos x="wd2" y="hd2"/>
                </a:cxn>
                <a:cxn ang="5400000">
                  <a:pos x="wd2" y="hd2"/>
                </a:cxn>
                <a:cxn ang="10800000">
                  <a:pos x="wd2" y="hd2"/>
                </a:cxn>
                <a:cxn ang="16200000">
                  <a:pos x="wd2" y="hd2"/>
                </a:cxn>
              </a:cxnLst>
              <a:rect l="0" t="0" r="r" b="b"/>
              <a:pathLst>
                <a:path w="21600" h="21600" extrusionOk="0">
                  <a:moveTo>
                    <a:pt x="244" y="8540"/>
                  </a:moveTo>
                  <a:lnTo>
                    <a:pt x="244" y="14316"/>
                  </a:lnTo>
                  <a:lnTo>
                    <a:pt x="244" y="18335"/>
                  </a:lnTo>
                  <a:lnTo>
                    <a:pt x="0" y="20595"/>
                  </a:lnTo>
                  <a:lnTo>
                    <a:pt x="0" y="21600"/>
                  </a:lnTo>
                  <a:lnTo>
                    <a:pt x="366" y="21098"/>
                  </a:lnTo>
                  <a:lnTo>
                    <a:pt x="854" y="20344"/>
                  </a:lnTo>
                  <a:lnTo>
                    <a:pt x="1831" y="19088"/>
                  </a:lnTo>
                  <a:lnTo>
                    <a:pt x="3051" y="17833"/>
                  </a:lnTo>
                  <a:lnTo>
                    <a:pt x="4271" y="16074"/>
                  </a:lnTo>
                  <a:lnTo>
                    <a:pt x="5369" y="14316"/>
                  </a:lnTo>
                  <a:lnTo>
                    <a:pt x="6468" y="12558"/>
                  </a:lnTo>
                  <a:lnTo>
                    <a:pt x="7200" y="10800"/>
                  </a:lnTo>
                  <a:lnTo>
                    <a:pt x="8054" y="9293"/>
                  </a:lnTo>
                  <a:lnTo>
                    <a:pt x="9153" y="8288"/>
                  </a:lnTo>
                  <a:lnTo>
                    <a:pt x="10617" y="7284"/>
                  </a:lnTo>
                  <a:lnTo>
                    <a:pt x="12447" y="6530"/>
                  </a:lnTo>
                  <a:lnTo>
                    <a:pt x="14278" y="5777"/>
                  </a:lnTo>
                  <a:lnTo>
                    <a:pt x="16475" y="5777"/>
                  </a:lnTo>
                  <a:lnTo>
                    <a:pt x="18915" y="5777"/>
                  </a:lnTo>
                  <a:lnTo>
                    <a:pt x="21478" y="6279"/>
                  </a:lnTo>
                  <a:lnTo>
                    <a:pt x="21600" y="6279"/>
                  </a:lnTo>
                  <a:lnTo>
                    <a:pt x="20990" y="5777"/>
                  </a:lnTo>
                  <a:lnTo>
                    <a:pt x="20136" y="5274"/>
                  </a:lnTo>
                  <a:lnTo>
                    <a:pt x="19037" y="4521"/>
                  </a:lnTo>
                  <a:lnTo>
                    <a:pt x="17573" y="3516"/>
                  </a:lnTo>
                  <a:lnTo>
                    <a:pt x="16353" y="2512"/>
                  </a:lnTo>
                  <a:lnTo>
                    <a:pt x="15254" y="1507"/>
                  </a:lnTo>
                  <a:lnTo>
                    <a:pt x="14400" y="753"/>
                  </a:lnTo>
                  <a:lnTo>
                    <a:pt x="13424" y="0"/>
                  </a:lnTo>
                  <a:lnTo>
                    <a:pt x="11715" y="0"/>
                  </a:lnTo>
                  <a:lnTo>
                    <a:pt x="9519" y="0"/>
                  </a:lnTo>
                  <a:lnTo>
                    <a:pt x="6956" y="753"/>
                  </a:lnTo>
                  <a:lnTo>
                    <a:pt x="4393" y="1507"/>
                  </a:lnTo>
                  <a:lnTo>
                    <a:pt x="2319" y="3265"/>
                  </a:lnTo>
                  <a:lnTo>
                    <a:pt x="732" y="5274"/>
                  </a:lnTo>
                  <a:lnTo>
                    <a:pt x="244" y="854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71" name="Shape 3471"/>
            <p:cNvSpPr/>
            <p:nvPr/>
          </p:nvSpPr>
          <p:spPr>
            <a:xfrm>
              <a:off x="917990" y="39877"/>
              <a:ext cx="88695" cy="5913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40" y="20810"/>
                  </a:lnTo>
                  <a:lnTo>
                    <a:pt x="1440" y="19229"/>
                  </a:lnTo>
                  <a:lnTo>
                    <a:pt x="3420" y="16595"/>
                  </a:lnTo>
                  <a:lnTo>
                    <a:pt x="5580" y="13698"/>
                  </a:lnTo>
                  <a:lnTo>
                    <a:pt x="8280" y="10273"/>
                  </a:lnTo>
                  <a:lnTo>
                    <a:pt x="11700" y="6585"/>
                  </a:lnTo>
                  <a:lnTo>
                    <a:pt x="15120" y="3688"/>
                  </a:lnTo>
                  <a:lnTo>
                    <a:pt x="19080" y="790"/>
                  </a:lnTo>
                  <a:lnTo>
                    <a:pt x="21600" y="0"/>
                  </a:lnTo>
                  <a:lnTo>
                    <a:pt x="21060" y="1580"/>
                  </a:lnTo>
                  <a:lnTo>
                    <a:pt x="18180" y="4741"/>
                  </a:lnTo>
                  <a:lnTo>
                    <a:pt x="13860" y="8693"/>
                  </a:lnTo>
                  <a:lnTo>
                    <a:pt x="9180" y="13434"/>
                  </a:lnTo>
                  <a:lnTo>
                    <a:pt x="4680" y="17649"/>
                  </a:lnTo>
                  <a:lnTo>
                    <a:pt x="1260" y="20283"/>
                  </a:lnTo>
                  <a:lnTo>
                    <a:pt x="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72" name="Shape 3472"/>
            <p:cNvSpPr/>
            <p:nvPr/>
          </p:nvSpPr>
          <p:spPr>
            <a:xfrm>
              <a:off x="1158943" y="110832"/>
              <a:ext cx="62087" cy="54695"/>
            </a:xfrm>
            <a:custGeom>
              <a:avLst/>
              <a:gdLst/>
              <a:ahLst/>
              <a:cxnLst>
                <a:cxn ang="0">
                  <a:pos x="wd2" y="hd2"/>
                </a:cxn>
                <a:cxn ang="5400000">
                  <a:pos x="wd2" y="hd2"/>
                </a:cxn>
                <a:cxn ang="10800000">
                  <a:pos x="wd2" y="hd2"/>
                </a:cxn>
                <a:cxn ang="16200000">
                  <a:pos x="wd2" y="hd2"/>
                </a:cxn>
              </a:cxnLst>
              <a:rect l="0" t="0" r="r" b="b"/>
              <a:pathLst>
                <a:path w="21600" h="21600" extrusionOk="0">
                  <a:moveTo>
                    <a:pt x="21600" y="19800"/>
                  </a:moveTo>
                  <a:lnTo>
                    <a:pt x="20559" y="18900"/>
                  </a:lnTo>
                  <a:lnTo>
                    <a:pt x="18737" y="17700"/>
                  </a:lnTo>
                  <a:lnTo>
                    <a:pt x="15875" y="15300"/>
                  </a:lnTo>
                  <a:lnTo>
                    <a:pt x="12231" y="12300"/>
                  </a:lnTo>
                  <a:lnTo>
                    <a:pt x="8588" y="9300"/>
                  </a:lnTo>
                  <a:lnTo>
                    <a:pt x="5205" y="6300"/>
                  </a:lnTo>
                  <a:lnTo>
                    <a:pt x="2863" y="3000"/>
                  </a:lnTo>
                  <a:lnTo>
                    <a:pt x="1301" y="300"/>
                  </a:lnTo>
                  <a:lnTo>
                    <a:pt x="260" y="0"/>
                  </a:lnTo>
                  <a:lnTo>
                    <a:pt x="0" y="3900"/>
                  </a:lnTo>
                  <a:lnTo>
                    <a:pt x="781" y="9300"/>
                  </a:lnTo>
                  <a:lnTo>
                    <a:pt x="3383" y="13200"/>
                  </a:lnTo>
                  <a:lnTo>
                    <a:pt x="5465" y="14700"/>
                  </a:lnTo>
                  <a:lnTo>
                    <a:pt x="5986" y="16500"/>
                  </a:lnTo>
                  <a:lnTo>
                    <a:pt x="5205" y="17700"/>
                  </a:lnTo>
                  <a:lnTo>
                    <a:pt x="4945" y="18000"/>
                  </a:lnTo>
                  <a:lnTo>
                    <a:pt x="5465" y="18300"/>
                  </a:lnTo>
                  <a:lnTo>
                    <a:pt x="6766" y="18900"/>
                  </a:lnTo>
                  <a:lnTo>
                    <a:pt x="8588" y="20100"/>
                  </a:lnTo>
                  <a:lnTo>
                    <a:pt x="10930" y="21000"/>
                  </a:lnTo>
                  <a:lnTo>
                    <a:pt x="13793" y="21600"/>
                  </a:lnTo>
                  <a:lnTo>
                    <a:pt x="16395" y="21600"/>
                  </a:lnTo>
                  <a:lnTo>
                    <a:pt x="18998" y="21300"/>
                  </a:lnTo>
                  <a:lnTo>
                    <a:pt x="21600" y="198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73" name="Shape 3473"/>
            <p:cNvSpPr/>
            <p:nvPr/>
          </p:nvSpPr>
          <p:spPr>
            <a:xfrm>
              <a:off x="121215" y="671087"/>
              <a:ext cx="895817" cy="811556"/>
            </a:xfrm>
            <a:custGeom>
              <a:avLst/>
              <a:gdLst/>
              <a:ahLst/>
              <a:cxnLst>
                <a:cxn ang="0">
                  <a:pos x="wd2" y="hd2"/>
                </a:cxn>
                <a:cxn ang="5400000">
                  <a:pos x="wd2" y="hd2"/>
                </a:cxn>
                <a:cxn ang="10800000">
                  <a:pos x="wd2" y="hd2"/>
                </a:cxn>
                <a:cxn ang="16200000">
                  <a:pos x="wd2" y="hd2"/>
                </a:cxn>
              </a:cxnLst>
              <a:rect l="0" t="0" r="r" b="b"/>
              <a:pathLst>
                <a:path w="21600" h="21600" extrusionOk="0">
                  <a:moveTo>
                    <a:pt x="36" y="1985"/>
                  </a:moveTo>
                  <a:lnTo>
                    <a:pt x="18" y="2201"/>
                  </a:lnTo>
                  <a:lnTo>
                    <a:pt x="0" y="2830"/>
                  </a:lnTo>
                  <a:lnTo>
                    <a:pt x="0" y="3774"/>
                  </a:lnTo>
                  <a:lnTo>
                    <a:pt x="0" y="4874"/>
                  </a:lnTo>
                  <a:lnTo>
                    <a:pt x="36" y="6073"/>
                  </a:lnTo>
                  <a:lnTo>
                    <a:pt x="143" y="7272"/>
                  </a:lnTo>
                  <a:lnTo>
                    <a:pt x="321" y="8353"/>
                  </a:lnTo>
                  <a:lnTo>
                    <a:pt x="589" y="9237"/>
                  </a:lnTo>
                  <a:lnTo>
                    <a:pt x="910" y="9886"/>
                  </a:lnTo>
                  <a:lnTo>
                    <a:pt x="1177" y="10358"/>
                  </a:lnTo>
                  <a:lnTo>
                    <a:pt x="1427" y="10672"/>
                  </a:lnTo>
                  <a:lnTo>
                    <a:pt x="1730" y="10869"/>
                  </a:lnTo>
                  <a:lnTo>
                    <a:pt x="2051" y="11006"/>
                  </a:lnTo>
                  <a:lnTo>
                    <a:pt x="2426" y="11124"/>
                  </a:lnTo>
                  <a:lnTo>
                    <a:pt x="2872" y="11203"/>
                  </a:lnTo>
                  <a:lnTo>
                    <a:pt x="3425" y="11321"/>
                  </a:lnTo>
                  <a:lnTo>
                    <a:pt x="3692" y="11380"/>
                  </a:lnTo>
                  <a:lnTo>
                    <a:pt x="4013" y="11399"/>
                  </a:lnTo>
                  <a:lnTo>
                    <a:pt x="4352" y="11399"/>
                  </a:lnTo>
                  <a:lnTo>
                    <a:pt x="4727" y="11340"/>
                  </a:lnTo>
                  <a:lnTo>
                    <a:pt x="5119" y="11301"/>
                  </a:lnTo>
                  <a:lnTo>
                    <a:pt x="5529" y="11203"/>
                  </a:lnTo>
                  <a:lnTo>
                    <a:pt x="5957" y="11124"/>
                  </a:lnTo>
                  <a:lnTo>
                    <a:pt x="6368" y="10987"/>
                  </a:lnTo>
                  <a:lnTo>
                    <a:pt x="6778" y="10849"/>
                  </a:lnTo>
                  <a:lnTo>
                    <a:pt x="7188" y="10692"/>
                  </a:lnTo>
                  <a:lnTo>
                    <a:pt x="7563" y="10495"/>
                  </a:lnTo>
                  <a:lnTo>
                    <a:pt x="7937" y="10279"/>
                  </a:lnTo>
                  <a:lnTo>
                    <a:pt x="8258" y="10063"/>
                  </a:lnTo>
                  <a:lnTo>
                    <a:pt x="8544" y="9807"/>
                  </a:lnTo>
                  <a:lnTo>
                    <a:pt x="8793" y="9532"/>
                  </a:lnTo>
                  <a:lnTo>
                    <a:pt x="8972" y="9237"/>
                  </a:lnTo>
                  <a:lnTo>
                    <a:pt x="9436" y="8412"/>
                  </a:lnTo>
                  <a:lnTo>
                    <a:pt x="9757" y="7704"/>
                  </a:lnTo>
                  <a:lnTo>
                    <a:pt x="9971" y="7115"/>
                  </a:lnTo>
                  <a:lnTo>
                    <a:pt x="10131" y="6623"/>
                  </a:lnTo>
                  <a:lnTo>
                    <a:pt x="10238" y="6171"/>
                  </a:lnTo>
                  <a:lnTo>
                    <a:pt x="10381" y="5739"/>
                  </a:lnTo>
                  <a:lnTo>
                    <a:pt x="10524" y="5287"/>
                  </a:lnTo>
                  <a:lnTo>
                    <a:pt x="10773" y="4776"/>
                  </a:lnTo>
                  <a:lnTo>
                    <a:pt x="10898" y="4520"/>
                  </a:lnTo>
                  <a:lnTo>
                    <a:pt x="10987" y="4245"/>
                  </a:lnTo>
                  <a:lnTo>
                    <a:pt x="11094" y="3990"/>
                  </a:lnTo>
                  <a:lnTo>
                    <a:pt x="11183" y="3833"/>
                  </a:lnTo>
                  <a:lnTo>
                    <a:pt x="11255" y="3734"/>
                  </a:lnTo>
                  <a:lnTo>
                    <a:pt x="11344" y="3774"/>
                  </a:lnTo>
                  <a:lnTo>
                    <a:pt x="11433" y="3931"/>
                  </a:lnTo>
                  <a:lnTo>
                    <a:pt x="11522" y="4265"/>
                  </a:lnTo>
                  <a:lnTo>
                    <a:pt x="11701" y="5366"/>
                  </a:lnTo>
                  <a:lnTo>
                    <a:pt x="11772" y="6800"/>
                  </a:lnTo>
                  <a:lnTo>
                    <a:pt x="11736" y="8353"/>
                  </a:lnTo>
                  <a:lnTo>
                    <a:pt x="11522" y="9886"/>
                  </a:lnTo>
                  <a:lnTo>
                    <a:pt x="11380" y="10456"/>
                  </a:lnTo>
                  <a:lnTo>
                    <a:pt x="11183" y="11144"/>
                  </a:lnTo>
                  <a:lnTo>
                    <a:pt x="10952" y="11871"/>
                  </a:lnTo>
                  <a:lnTo>
                    <a:pt x="10720" y="12677"/>
                  </a:lnTo>
                  <a:lnTo>
                    <a:pt x="10524" y="13561"/>
                  </a:lnTo>
                  <a:lnTo>
                    <a:pt x="10363" y="14564"/>
                  </a:lnTo>
                  <a:lnTo>
                    <a:pt x="10274" y="15625"/>
                  </a:lnTo>
                  <a:lnTo>
                    <a:pt x="10292" y="16785"/>
                  </a:lnTo>
                  <a:lnTo>
                    <a:pt x="10381" y="18573"/>
                  </a:lnTo>
                  <a:lnTo>
                    <a:pt x="10399" y="19458"/>
                  </a:lnTo>
                  <a:lnTo>
                    <a:pt x="10399" y="19969"/>
                  </a:lnTo>
                  <a:lnTo>
                    <a:pt x="10381" y="20657"/>
                  </a:lnTo>
                  <a:lnTo>
                    <a:pt x="10452" y="20853"/>
                  </a:lnTo>
                  <a:lnTo>
                    <a:pt x="10631" y="21168"/>
                  </a:lnTo>
                  <a:lnTo>
                    <a:pt x="10773" y="21462"/>
                  </a:lnTo>
                  <a:lnTo>
                    <a:pt x="10845" y="21600"/>
                  </a:lnTo>
                  <a:lnTo>
                    <a:pt x="10916" y="21580"/>
                  </a:lnTo>
                  <a:lnTo>
                    <a:pt x="11059" y="21541"/>
                  </a:lnTo>
                  <a:lnTo>
                    <a:pt x="11326" y="21443"/>
                  </a:lnTo>
                  <a:lnTo>
                    <a:pt x="11665" y="21325"/>
                  </a:lnTo>
                  <a:lnTo>
                    <a:pt x="12111" y="21207"/>
                  </a:lnTo>
                  <a:lnTo>
                    <a:pt x="12646" y="21050"/>
                  </a:lnTo>
                  <a:lnTo>
                    <a:pt x="13235" y="20892"/>
                  </a:lnTo>
                  <a:lnTo>
                    <a:pt x="13895" y="20735"/>
                  </a:lnTo>
                  <a:lnTo>
                    <a:pt x="14626" y="20558"/>
                  </a:lnTo>
                  <a:lnTo>
                    <a:pt x="15411" y="20401"/>
                  </a:lnTo>
                  <a:lnTo>
                    <a:pt x="16249" y="20244"/>
                  </a:lnTo>
                  <a:lnTo>
                    <a:pt x="17141" y="20106"/>
                  </a:lnTo>
                  <a:lnTo>
                    <a:pt x="18086" y="19969"/>
                  </a:lnTo>
                  <a:lnTo>
                    <a:pt x="19049" y="19851"/>
                  </a:lnTo>
                  <a:lnTo>
                    <a:pt x="20030" y="19772"/>
                  </a:lnTo>
                  <a:lnTo>
                    <a:pt x="21065" y="19713"/>
                  </a:lnTo>
                  <a:lnTo>
                    <a:pt x="21154" y="19635"/>
                  </a:lnTo>
                  <a:lnTo>
                    <a:pt x="21136" y="19418"/>
                  </a:lnTo>
                  <a:lnTo>
                    <a:pt x="21047" y="19163"/>
                  </a:lnTo>
                  <a:lnTo>
                    <a:pt x="20904" y="18848"/>
                  </a:lnTo>
                  <a:lnTo>
                    <a:pt x="20762" y="18495"/>
                  </a:lnTo>
                  <a:lnTo>
                    <a:pt x="20619" y="18219"/>
                  </a:lnTo>
                  <a:lnTo>
                    <a:pt x="20512" y="18023"/>
                  </a:lnTo>
                  <a:lnTo>
                    <a:pt x="20476" y="17964"/>
                  </a:lnTo>
                  <a:lnTo>
                    <a:pt x="20423" y="17905"/>
                  </a:lnTo>
                  <a:lnTo>
                    <a:pt x="20351" y="17767"/>
                  </a:lnTo>
                  <a:lnTo>
                    <a:pt x="20244" y="17512"/>
                  </a:lnTo>
                  <a:lnTo>
                    <a:pt x="20137" y="17138"/>
                  </a:lnTo>
                  <a:lnTo>
                    <a:pt x="20066" y="16627"/>
                  </a:lnTo>
                  <a:lnTo>
                    <a:pt x="20030" y="15959"/>
                  </a:lnTo>
                  <a:lnTo>
                    <a:pt x="20102" y="15153"/>
                  </a:lnTo>
                  <a:lnTo>
                    <a:pt x="20280" y="14151"/>
                  </a:lnTo>
                  <a:lnTo>
                    <a:pt x="20423" y="13542"/>
                  </a:lnTo>
                  <a:lnTo>
                    <a:pt x="20601" y="13050"/>
                  </a:lnTo>
                  <a:lnTo>
                    <a:pt x="20726" y="12638"/>
                  </a:lnTo>
                  <a:lnTo>
                    <a:pt x="20869" y="12323"/>
                  </a:lnTo>
                  <a:lnTo>
                    <a:pt x="20958" y="12068"/>
                  </a:lnTo>
                  <a:lnTo>
                    <a:pt x="21047" y="11871"/>
                  </a:lnTo>
                  <a:lnTo>
                    <a:pt x="21136" y="11694"/>
                  </a:lnTo>
                  <a:lnTo>
                    <a:pt x="21172" y="11537"/>
                  </a:lnTo>
                  <a:lnTo>
                    <a:pt x="21457" y="9690"/>
                  </a:lnTo>
                  <a:lnTo>
                    <a:pt x="21600" y="7862"/>
                  </a:lnTo>
                  <a:lnTo>
                    <a:pt x="21600" y="6152"/>
                  </a:lnTo>
                  <a:lnTo>
                    <a:pt x="21457" y="4678"/>
                  </a:lnTo>
                  <a:lnTo>
                    <a:pt x="21368" y="4009"/>
                  </a:lnTo>
                  <a:lnTo>
                    <a:pt x="21368" y="3538"/>
                  </a:lnTo>
                  <a:lnTo>
                    <a:pt x="21368" y="3184"/>
                  </a:lnTo>
                  <a:lnTo>
                    <a:pt x="21350" y="2870"/>
                  </a:lnTo>
                  <a:lnTo>
                    <a:pt x="21243" y="2594"/>
                  </a:lnTo>
                  <a:lnTo>
                    <a:pt x="21011" y="2280"/>
                  </a:lnTo>
                  <a:lnTo>
                    <a:pt x="20601" y="1867"/>
                  </a:lnTo>
                  <a:lnTo>
                    <a:pt x="19941" y="1317"/>
                  </a:lnTo>
                  <a:lnTo>
                    <a:pt x="19353" y="924"/>
                  </a:lnTo>
                  <a:lnTo>
                    <a:pt x="18800" y="590"/>
                  </a:lnTo>
                  <a:lnTo>
                    <a:pt x="18318" y="354"/>
                  </a:lnTo>
                  <a:lnTo>
                    <a:pt x="17872" y="197"/>
                  </a:lnTo>
                  <a:lnTo>
                    <a:pt x="17533" y="98"/>
                  </a:lnTo>
                  <a:lnTo>
                    <a:pt x="17266" y="39"/>
                  </a:lnTo>
                  <a:lnTo>
                    <a:pt x="17105" y="0"/>
                  </a:lnTo>
                  <a:lnTo>
                    <a:pt x="17034" y="0"/>
                  </a:lnTo>
                  <a:lnTo>
                    <a:pt x="16963" y="0"/>
                  </a:lnTo>
                  <a:lnTo>
                    <a:pt x="16748" y="39"/>
                  </a:lnTo>
                  <a:lnTo>
                    <a:pt x="16427" y="79"/>
                  </a:lnTo>
                  <a:lnTo>
                    <a:pt x="15964" y="118"/>
                  </a:lnTo>
                  <a:lnTo>
                    <a:pt x="15446" y="197"/>
                  </a:lnTo>
                  <a:lnTo>
                    <a:pt x="14858" y="256"/>
                  </a:lnTo>
                  <a:lnTo>
                    <a:pt x="14216" y="334"/>
                  </a:lnTo>
                  <a:lnTo>
                    <a:pt x="13556" y="413"/>
                  </a:lnTo>
                  <a:lnTo>
                    <a:pt x="12878" y="491"/>
                  </a:lnTo>
                  <a:lnTo>
                    <a:pt x="12200" y="570"/>
                  </a:lnTo>
                  <a:lnTo>
                    <a:pt x="11576" y="668"/>
                  </a:lnTo>
                  <a:lnTo>
                    <a:pt x="10969" y="747"/>
                  </a:lnTo>
                  <a:lnTo>
                    <a:pt x="10417" y="845"/>
                  </a:lnTo>
                  <a:lnTo>
                    <a:pt x="9971" y="924"/>
                  </a:lnTo>
                  <a:lnTo>
                    <a:pt x="9596" y="983"/>
                  </a:lnTo>
                  <a:lnTo>
                    <a:pt x="9346" y="1042"/>
                  </a:lnTo>
                  <a:lnTo>
                    <a:pt x="8883" y="1297"/>
                  </a:lnTo>
                  <a:lnTo>
                    <a:pt x="8401" y="1710"/>
                  </a:lnTo>
                  <a:lnTo>
                    <a:pt x="7973" y="2221"/>
                  </a:lnTo>
                  <a:lnTo>
                    <a:pt x="7581" y="2771"/>
                  </a:lnTo>
                  <a:lnTo>
                    <a:pt x="7259" y="3282"/>
                  </a:lnTo>
                  <a:lnTo>
                    <a:pt x="6992" y="3734"/>
                  </a:lnTo>
                  <a:lnTo>
                    <a:pt x="6814" y="4068"/>
                  </a:lnTo>
                  <a:lnTo>
                    <a:pt x="6760" y="4167"/>
                  </a:lnTo>
                  <a:lnTo>
                    <a:pt x="6671" y="4304"/>
                  </a:lnTo>
                  <a:lnTo>
                    <a:pt x="6492" y="4442"/>
                  </a:lnTo>
                  <a:lnTo>
                    <a:pt x="6368" y="4127"/>
                  </a:lnTo>
                  <a:lnTo>
                    <a:pt x="6439" y="2928"/>
                  </a:lnTo>
                  <a:lnTo>
                    <a:pt x="6582" y="1572"/>
                  </a:lnTo>
                  <a:lnTo>
                    <a:pt x="6546" y="943"/>
                  </a:lnTo>
                  <a:lnTo>
                    <a:pt x="6475" y="727"/>
                  </a:lnTo>
                  <a:lnTo>
                    <a:pt x="6439" y="727"/>
                  </a:lnTo>
                  <a:lnTo>
                    <a:pt x="36" y="1985"/>
                  </a:lnTo>
                  <a:close/>
                </a:path>
              </a:pathLst>
            </a:custGeom>
            <a:solidFill>
              <a:srgbClr val="FFFFFF"/>
            </a:solidFill>
            <a:ln w="285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74" name="Shape 3474"/>
            <p:cNvSpPr/>
            <p:nvPr/>
          </p:nvSpPr>
          <p:spPr>
            <a:xfrm>
              <a:off x="128607" y="582392"/>
              <a:ext cx="866252" cy="861817"/>
            </a:xfrm>
            <a:custGeom>
              <a:avLst/>
              <a:gdLst/>
              <a:ahLst/>
              <a:cxnLst>
                <a:cxn ang="0">
                  <a:pos x="wd2" y="hd2"/>
                </a:cxn>
                <a:cxn ang="5400000">
                  <a:pos x="wd2" y="hd2"/>
                </a:cxn>
                <a:cxn ang="10800000">
                  <a:pos x="wd2" y="hd2"/>
                </a:cxn>
                <a:cxn ang="16200000">
                  <a:pos x="wd2" y="hd2"/>
                </a:cxn>
              </a:cxnLst>
              <a:rect l="0" t="0" r="r" b="b"/>
              <a:pathLst>
                <a:path w="21600" h="21600" extrusionOk="0">
                  <a:moveTo>
                    <a:pt x="0" y="390"/>
                  </a:moveTo>
                  <a:lnTo>
                    <a:pt x="37" y="445"/>
                  </a:lnTo>
                  <a:lnTo>
                    <a:pt x="129" y="594"/>
                  </a:lnTo>
                  <a:lnTo>
                    <a:pt x="240" y="872"/>
                  </a:lnTo>
                  <a:lnTo>
                    <a:pt x="369" y="1243"/>
                  </a:lnTo>
                  <a:lnTo>
                    <a:pt x="461" y="1689"/>
                  </a:lnTo>
                  <a:lnTo>
                    <a:pt x="553" y="2245"/>
                  </a:lnTo>
                  <a:lnTo>
                    <a:pt x="553" y="2858"/>
                  </a:lnTo>
                  <a:lnTo>
                    <a:pt x="498" y="3563"/>
                  </a:lnTo>
                  <a:lnTo>
                    <a:pt x="405" y="4194"/>
                  </a:lnTo>
                  <a:lnTo>
                    <a:pt x="369" y="4992"/>
                  </a:lnTo>
                  <a:lnTo>
                    <a:pt x="332" y="5975"/>
                  </a:lnTo>
                  <a:lnTo>
                    <a:pt x="369" y="7052"/>
                  </a:lnTo>
                  <a:lnTo>
                    <a:pt x="442" y="8184"/>
                  </a:lnTo>
                  <a:lnTo>
                    <a:pt x="608" y="9315"/>
                  </a:lnTo>
                  <a:lnTo>
                    <a:pt x="885" y="10410"/>
                  </a:lnTo>
                  <a:lnTo>
                    <a:pt x="1272" y="11394"/>
                  </a:lnTo>
                  <a:lnTo>
                    <a:pt x="1419" y="11598"/>
                  </a:lnTo>
                  <a:lnTo>
                    <a:pt x="1622" y="11784"/>
                  </a:lnTo>
                  <a:lnTo>
                    <a:pt x="1861" y="11951"/>
                  </a:lnTo>
                  <a:lnTo>
                    <a:pt x="2175" y="12062"/>
                  </a:lnTo>
                  <a:lnTo>
                    <a:pt x="2506" y="12155"/>
                  </a:lnTo>
                  <a:lnTo>
                    <a:pt x="2875" y="12229"/>
                  </a:lnTo>
                  <a:lnTo>
                    <a:pt x="3244" y="12266"/>
                  </a:lnTo>
                  <a:lnTo>
                    <a:pt x="3631" y="12285"/>
                  </a:lnTo>
                  <a:lnTo>
                    <a:pt x="4036" y="12285"/>
                  </a:lnTo>
                  <a:lnTo>
                    <a:pt x="4442" y="12285"/>
                  </a:lnTo>
                  <a:lnTo>
                    <a:pt x="4829" y="12247"/>
                  </a:lnTo>
                  <a:lnTo>
                    <a:pt x="5197" y="12192"/>
                  </a:lnTo>
                  <a:lnTo>
                    <a:pt x="5547" y="12155"/>
                  </a:lnTo>
                  <a:lnTo>
                    <a:pt x="5879" y="12099"/>
                  </a:lnTo>
                  <a:lnTo>
                    <a:pt x="6156" y="12006"/>
                  </a:lnTo>
                  <a:lnTo>
                    <a:pt x="6395" y="11951"/>
                  </a:lnTo>
                  <a:lnTo>
                    <a:pt x="7077" y="11672"/>
                  </a:lnTo>
                  <a:lnTo>
                    <a:pt x="7648" y="11357"/>
                  </a:lnTo>
                  <a:lnTo>
                    <a:pt x="8128" y="11023"/>
                  </a:lnTo>
                  <a:lnTo>
                    <a:pt x="8515" y="10689"/>
                  </a:lnTo>
                  <a:lnTo>
                    <a:pt x="8865" y="10299"/>
                  </a:lnTo>
                  <a:lnTo>
                    <a:pt x="9104" y="9909"/>
                  </a:lnTo>
                  <a:lnTo>
                    <a:pt x="9326" y="9501"/>
                  </a:lnTo>
                  <a:lnTo>
                    <a:pt x="9491" y="9074"/>
                  </a:lnTo>
                  <a:lnTo>
                    <a:pt x="9639" y="8629"/>
                  </a:lnTo>
                  <a:lnTo>
                    <a:pt x="9768" y="8184"/>
                  </a:lnTo>
                  <a:lnTo>
                    <a:pt x="9897" y="7738"/>
                  </a:lnTo>
                  <a:lnTo>
                    <a:pt x="10026" y="7293"/>
                  </a:lnTo>
                  <a:lnTo>
                    <a:pt x="10173" y="6810"/>
                  </a:lnTo>
                  <a:lnTo>
                    <a:pt x="10339" y="6365"/>
                  </a:lnTo>
                  <a:lnTo>
                    <a:pt x="10560" y="5901"/>
                  </a:lnTo>
                  <a:lnTo>
                    <a:pt x="10818" y="5437"/>
                  </a:lnTo>
                  <a:lnTo>
                    <a:pt x="11408" y="4862"/>
                  </a:lnTo>
                  <a:lnTo>
                    <a:pt x="11943" y="4973"/>
                  </a:lnTo>
                  <a:lnTo>
                    <a:pt x="12367" y="5660"/>
                  </a:lnTo>
                  <a:lnTo>
                    <a:pt x="12643" y="6810"/>
                  </a:lnTo>
                  <a:lnTo>
                    <a:pt x="12772" y="8313"/>
                  </a:lnTo>
                  <a:lnTo>
                    <a:pt x="12680" y="10058"/>
                  </a:lnTo>
                  <a:lnTo>
                    <a:pt x="12367" y="11951"/>
                  </a:lnTo>
                  <a:lnTo>
                    <a:pt x="11795" y="13825"/>
                  </a:lnTo>
                  <a:lnTo>
                    <a:pt x="11224" y="15662"/>
                  </a:lnTo>
                  <a:lnTo>
                    <a:pt x="10911" y="17258"/>
                  </a:lnTo>
                  <a:lnTo>
                    <a:pt x="10874" y="18649"/>
                  </a:lnTo>
                  <a:lnTo>
                    <a:pt x="10984" y="19781"/>
                  </a:lnTo>
                  <a:lnTo>
                    <a:pt x="11187" y="20691"/>
                  </a:lnTo>
                  <a:lnTo>
                    <a:pt x="11427" y="21285"/>
                  </a:lnTo>
                  <a:lnTo>
                    <a:pt x="11648" y="21581"/>
                  </a:lnTo>
                  <a:lnTo>
                    <a:pt x="11777" y="21600"/>
                  </a:lnTo>
                  <a:lnTo>
                    <a:pt x="11887" y="21507"/>
                  </a:lnTo>
                  <a:lnTo>
                    <a:pt x="12164" y="21414"/>
                  </a:lnTo>
                  <a:lnTo>
                    <a:pt x="12625" y="21285"/>
                  </a:lnTo>
                  <a:lnTo>
                    <a:pt x="13177" y="21155"/>
                  </a:lnTo>
                  <a:lnTo>
                    <a:pt x="13823" y="21006"/>
                  </a:lnTo>
                  <a:lnTo>
                    <a:pt x="14541" y="20839"/>
                  </a:lnTo>
                  <a:lnTo>
                    <a:pt x="15334" y="20691"/>
                  </a:lnTo>
                  <a:lnTo>
                    <a:pt x="16126" y="20524"/>
                  </a:lnTo>
                  <a:lnTo>
                    <a:pt x="16937" y="20412"/>
                  </a:lnTo>
                  <a:lnTo>
                    <a:pt x="17711" y="20282"/>
                  </a:lnTo>
                  <a:lnTo>
                    <a:pt x="18430" y="20153"/>
                  </a:lnTo>
                  <a:lnTo>
                    <a:pt x="19112" y="20060"/>
                  </a:lnTo>
                  <a:lnTo>
                    <a:pt x="19665" y="20004"/>
                  </a:lnTo>
                  <a:lnTo>
                    <a:pt x="20107" y="19986"/>
                  </a:lnTo>
                  <a:lnTo>
                    <a:pt x="20420" y="19986"/>
                  </a:lnTo>
                  <a:lnTo>
                    <a:pt x="20531" y="20023"/>
                  </a:lnTo>
                  <a:lnTo>
                    <a:pt x="20070" y="18779"/>
                  </a:lnTo>
                  <a:lnTo>
                    <a:pt x="19923" y="17536"/>
                  </a:lnTo>
                  <a:lnTo>
                    <a:pt x="19997" y="16330"/>
                  </a:lnTo>
                  <a:lnTo>
                    <a:pt x="20236" y="15198"/>
                  </a:lnTo>
                  <a:lnTo>
                    <a:pt x="20568" y="14177"/>
                  </a:lnTo>
                  <a:lnTo>
                    <a:pt x="20900" y="13305"/>
                  </a:lnTo>
                  <a:lnTo>
                    <a:pt x="21176" y="12656"/>
                  </a:lnTo>
                  <a:lnTo>
                    <a:pt x="21305" y="12229"/>
                  </a:lnTo>
                  <a:lnTo>
                    <a:pt x="21416" y="11320"/>
                  </a:lnTo>
                  <a:lnTo>
                    <a:pt x="21526" y="10447"/>
                  </a:lnTo>
                  <a:lnTo>
                    <a:pt x="21582" y="9594"/>
                  </a:lnTo>
                  <a:lnTo>
                    <a:pt x="21600" y="8740"/>
                  </a:lnTo>
                  <a:lnTo>
                    <a:pt x="21582" y="7924"/>
                  </a:lnTo>
                  <a:lnTo>
                    <a:pt x="21526" y="7163"/>
                  </a:lnTo>
                  <a:lnTo>
                    <a:pt x="21397" y="6402"/>
                  </a:lnTo>
                  <a:lnTo>
                    <a:pt x="21195" y="5715"/>
                  </a:lnTo>
                  <a:lnTo>
                    <a:pt x="20918" y="5103"/>
                  </a:lnTo>
                  <a:lnTo>
                    <a:pt x="20586" y="4528"/>
                  </a:lnTo>
                  <a:lnTo>
                    <a:pt x="20162" y="4027"/>
                  </a:lnTo>
                  <a:lnTo>
                    <a:pt x="19628" y="3600"/>
                  </a:lnTo>
                  <a:lnTo>
                    <a:pt x="18983" y="3247"/>
                  </a:lnTo>
                  <a:lnTo>
                    <a:pt x="18246" y="2988"/>
                  </a:lnTo>
                  <a:lnTo>
                    <a:pt x="17398" y="2821"/>
                  </a:lnTo>
                  <a:lnTo>
                    <a:pt x="16421" y="2746"/>
                  </a:lnTo>
                  <a:lnTo>
                    <a:pt x="16329" y="2746"/>
                  </a:lnTo>
                  <a:lnTo>
                    <a:pt x="16126" y="2784"/>
                  </a:lnTo>
                  <a:lnTo>
                    <a:pt x="15831" y="2821"/>
                  </a:lnTo>
                  <a:lnTo>
                    <a:pt x="15426" y="2858"/>
                  </a:lnTo>
                  <a:lnTo>
                    <a:pt x="14947" y="2932"/>
                  </a:lnTo>
                  <a:lnTo>
                    <a:pt x="14431" y="2988"/>
                  </a:lnTo>
                  <a:lnTo>
                    <a:pt x="13878" y="3062"/>
                  </a:lnTo>
                  <a:lnTo>
                    <a:pt x="13288" y="3118"/>
                  </a:lnTo>
                  <a:lnTo>
                    <a:pt x="12717" y="3173"/>
                  </a:lnTo>
                  <a:lnTo>
                    <a:pt x="12164" y="3247"/>
                  </a:lnTo>
                  <a:lnTo>
                    <a:pt x="11648" y="3303"/>
                  </a:lnTo>
                  <a:lnTo>
                    <a:pt x="11169" y="3377"/>
                  </a:lnTo>
                  <a:lnTo>
                    <a:pt x="10763" y="3433"/>
                  </a:lnTo>
                  <a:lnTo>
                    <a:pt x="10450" y="3489"/>
                  </a:lnTo>
                  <a:lnTo>
                    <a:pt x="10247" y="3507"/>
                  </a:lnTo>
                  <a:lnTo>
                    <a:pt x="10137" y="3526"/>
                  </a:lnTo>
                  <a:lnTo>
                    <a:pt x="9842" y="3637"/>
                  </a:lnTo>
                  <a:lnTo>
                    <a:pt x="9547" y="3786"/>
                  </a:lnTo>
                  <a:lnTo>
                    <a:pt x="9289" y="3934"/>
                  </a:lnTo>
                  <a:lnTo>
                    <a:pt x="9031" y="4101"/>
                  </a:lnTo>
                  <a:lnTo>
                    <a:pt x="8828" y="4249"/>
                  </a:lnTo>
                  <a:lnTo>
                    <a:pt x="8662" y="4379"/>
                  </a:lnTo>
                  <a:lnTo>
                    <a:pt x="8588" y="4472"/>
                  </a:lnTo>
                  <a:lnTo>
                    <a:pt x="8533" y="4509"/>
                  </a:lnTo>
                  <a:lnTo>
                    <a:pt x="8459" y="4639"/>
                  </a:lnTo>
                  <a:lnTo>
                    <a:pt x="8257" y="5010"/>
                  </a:lnTo>
                  <a:lnTo>
                    <a:pt x="7962" y="5548"/>
                  </a:lnTo>
                  <a:lnTo>
                    <a:pt x="7612" y="6179"/>
                  </a:lnTo>
                  <a:lnTo>
                    <a:pt x="7225" y="6810"/>
                  </a:lnTo>
                  <a:lnTo>
                    <a:pt x="6819" y="7404"/>
                  </a:lnTo>
                  <a:lnTo>
                    <a:pt x="6487" y="7887"/>
                  </a:lnTo>
                  <a:lnTo>
                    <a:pt x="6211" y="8184"/>
                  </a:lnTo>
                  <a:lnTo>
                    <a:pt x="5934" y="8313"/>
                  </a:lnTo>
                  <a:lnTo>
                    <a:pt x="5750" y="8221"/>
                  </a:lnTo>
                  <a:lnTo>
                    <a:pt x="5676" y="7924"/>
                  </a:lnTo>
                  <a:lnTo>
                    <a:pt x="5658" y="7460"/>
                  </a:lnTo>
                  <a:lnTo>
                    <a:pt x="5713" y="6847"/>
                  </a:lnTo>
                  <a:lnTo>
                    <a:pt x="5787" y="6142"/>
                  </a:lnTo>
                  <a:lnTo>
                    <a:pt x="5879" y="5381"/>
                  </a:lnTo>
                  <a:lnTo>
                    <a:pt x="5990" y="4546"/>
                  </a:lnTo>
                  <a:lnTo>
                    <a:pt x="6100" y="3711"/>
                  </a:lnTo>
                  <a:lnTo>
                    <a:pt x="6156" y="2876"/>
                  </a:lnTo>
                  <a:lnTo>
                    <a:pt x="6156" y="2115"/>
                  </a:lnTo>
                  <a:lnTo>
                    <a:pt x="6119" y="1410"/>
                  </a:lnTo>
                  <a:lnTo>
                    <a:pt x="5971" y="835"/>
                  </a:lnTo>
                  <a:lnTo>
                    <a:pt x="5732" y="353"/>
                  </a:lnTo>
                  <a:lnTo>
                    <a:pt x="5382" y="74"/>
                  </a:lnTo>
                  <a:lnTo>
                    <a:pt x="4884" y="0"/>
                  </a:lnTo>
                  <a:lnTo>
                    <a:pt x="4718" y="0"/>
                  </a:lnTo>
                  <a:lnTo>
                    <a:pt x="4478" y="19"/>
                  </a:lnTo>
                  <a:lnTo>
                    <a:pt x="4184" y="37"/>
                  </a:lnTo>
                  <a:lnTo>
                    <a:pt x="3852" y="56"/>
                  </a:lnTo>
                  <a:lnTo>
                    <a:pt x="3465" y="111"/>
                  </a:lnTo>
                  <a:lnTo>
                    <a:pt x="3059" y="130"/>
                  </a:lnTo>
                  <a:lnTo>
                    <a:pt x="2635" y="167"/>
                  </a:lnTo>
                  <a:lnTo>
                    <a:pt x="2193" y="186"/>
                  </a:lnTo>
                  <a:lnTo>
                    <a:pt x="1788" y="241"/>
                  </a:lnTo>
                  <a:lnTo>
                    <a:pt x="1382" y="278"/>
                  </a:lnTo>
                  <a:lnTo>
                    <a:pt x="995" y="297"/>
                  </a:lnTo>
                  <a:lnTo>
                    <a:pt x="682" y="315"/>
                  </a:lnTo>
                  <a:lnTo>
                    <a:pt x="405" y="334"/>
                  </a:lnTo>
                  <a:lnTo>
                    <a:pt x="184" y="353"/>
                  </a:lnTo>
                  <a:lnTo>
                    <a:pt x="37" y="390"/>
                  </a:lnTo>
                  <a:lnTo>
                    <a:pt x="0" y="39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475" name="Shape 3475"/>
            <p:cNvSpPr/>
            <p:nvPr/>
          </p:nvSpPr>
          <p:spPr>
            <a:xfrm>
              <a:off x="159650" y="588306"/>
              <a:ext cx="22175" cy="36956"/>
            </a:xfrm>
            <a:custGeom>
              <a:avLst/>
              <a:gdLst/>
              <a:ahLst/>
              <a:cxnLst>
                <a:cxn ang="0">
                  <a:pos x="wd2" y="hd2"/>
                </a:cxn>
                <a:cxn ang="5400000">
                  <a:pos x="wd2" y="hd2"/>
                </a:cxn>
                <a:cxn ang="10800000">
                  <a:pos x="wd2" y="hd2"/>
                </a:cxn>
                <a:cxn ang="16200000">
                  <a:pos x="wd2" y="hd2"/>
                </a:cxn>
              </a:cxnLst>
              <a:rect l="0" t="0" r="r" b="b"/>
              <a:pathLst>
                <a:path w="21600" h="21600" extrusionOk="0">
                  <a:moveTo>
                    <a:pt x="18116" y="13050"/>
                  </a:moveTo>
                  <a:lnTo>
                    <a:pt x="3484" y="0"/>
                  </a:lnTo>
                  <a:lnTo>
                    <a:pt x="0" y="1350"/>
                  </a:lnTo>
                  <a:lnTo>
                    <a:pt x="13239" y="13950"/>
                  </a:lnTo>
                  <a:lnTo>
                    <a:pt x="16026" y="21600"/>
                  </a:lnTo>
                  <a:lnTo>
                    <a:pt x="21600" y="21600"/>
                  </a:lnTo>
                  <a:lnTo>
                    <a:pt x="18116" y="1305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476" name="Shape 3476"/>
            <p:cNvSpPr/>
            <p:nvPr/>
          </p:nvSpPr>
          <p:spPr>
            <a:xfrm>
              <a:off x="192172" y="58830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9366" y="12000"/>
                  </a:moveTo>
                  <a:lnTo>
                    <a:pt x="5214" y="0"/>
                  </a:lnTo>
                  <a:lnTo>
                    <a:pt x="0" y="480"/>
                  </a:lnTo>
                  <a:lnTo>
                    <a:pt x="14152" y="12960"/>
                  </a:lnTo>
                  <a:lnTo>
                    <a:pt x="15641" y="21600"/>
                  </a:lnTo>
                  <a:lnTo>
                    <a:pt x="21600" y="21600"/>
                  </a:lnTo>
                  <a:lnTo>
                    <a:pt x="19366"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477" name="Shape 3477"/>
            <p:cNvSpPr/>
            <p:nvPr/>
          </p:nvSpPr>
          <p:spPr>
            <a:xfrm>
              <a:off x="221735" y="585349"/>
              <a:ext cx="22175" cy="34001"/>
            </a:xfrm>
            <a:custGeom>
              <a:avLst/>
              <a:gdLst/>
              <a:ahLst/>
              <a:cxnLst>
                <a:cxn ang="0">
                  <a:pos x="wd2" y="hd2"/>
                </a:cxn>
                <a:cxn ang="5400000">
                  <a:pos x="wd2" y="hd2"/>
                </a:cxn>
                <a:cxn ang="10800000">
                  <a:pos x="wd2" y="hd2"/>
                </a:cxn>
                <a:cxn ang="16200000">
                  <a:pos x="wd2" y="hd2"/>
                </a:cxn>
              </a:cxnLst>
              <a:rect l="0" t="0" r="r" b="b"/>
              <a:pathLst>
                <a:path w="21600" h="21600" extrusionOk="0">
                  <a:moveTo>
                    <a:pt x="17876" y="12480"/>
                  </a:moveTo>
                  <a:lnTo>
                    <a:pt x="5214" y="0"/>
                  </a:lnTo>
                  <a:lnTo>
                    <a:pt x="0" y="480"/>
                  </a:lnTo>
                  <a:lnTo>
                    <a:pt x="13407" y="13440"/>
                  </a:lnTo>
                  <a:lnTo>
                    <a:pt x="15641" y="21600"/>
                  </a:lnTo>
                  <a:lnTo>
                    <a:pt x="21600" y="21600"/>
                  </a:lnTo>
                  <a:lnTo>
                    <a:pt x="17876" y="1248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478" name="Shape 3478"/>
            <p:cNvSpPr/>
            <p:nvPr/>
          </p:nvSpPr>
          <p:spPr>
            <a:xfrm>
              <a:off x="248345" y="582393"/>
              <a:ext cx="22175" cy="34000"/>
            </a:xfrm>
            <a:custGeom>
              <a:avLst/>
              <a:gdLst/>
              <a:ahLst/>
              <a:cxnLst>
                <a:cxn ang="0">
                  <a:pos x="wd2" y="hd2"/>
                </a:cxn>
                <a:cxn ang="5400000">
                  <a:pos x="wd2" y="hd2"/>
                </a:cxn>
                <a:cxn ang="10800000">
                  <a:pos x="wd2" y="hd2"/>
                </a:cxn>
                <a:cxn ang="16200000">
                  <a:pos x="wd2" y="hd2"/>
                </a:cxn>
              </a:cxnLst>
              <a:rect l="0" t="0" r="r" b="b"/>
              <a:pathLst>
                <a:path w="21600" h="21600" extrusionOk="0">
                  <a:moveTo>
                    <a:pt x="18720" y="12000"/>
                  </a:moveTo>
                  <a:lnTo>
                    <a:pt x="5040" y="0"/>
                  </a:lnTo>
                  <a:lnTo>
                    <a:pt x="0" y="480"/>
                  </a:lnTo>
                  <a:lnTo>
                    <a:pt x="13680" y="12480"/>
                  </a:lnTo>
                  <a:lnTo>
                    <a:pt x="15840" y="21600"/>
                  </a:lnTo>
                  <a:lnTo>
                    <a:pt x="21600" y="21600"/>
                  </a:lnTo>
                  <a:lnTo>
                    <a:pt x="1872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479" name="Shape 3479"/>
            <p:cNvSpPr/>
            <p:nvPr/>
          </p:nvSpPr>
          <p:spPr>
            <a:xfrm>
              <a:off x="274954" y="580913"/>
              <a:ext cx="22174" cy="34001"/>
            </a:xfrm>
            <a:custGeom>
              <a:avLst/>
              <a:gdLst/>
              <a:ahLst/>
              <a:cxnLst>
                <a:cxn ang="0">
                  <a:pos x="wd2" y="hd2"/>
                </a:cxn>
                <a:cxn ang="5400000">
                  <a:pos x="wd2" y="hd2"/>
                </a:cxn>
                <a:cxn ang="10800000">
                  <a:pos x="wd2" y="hd2"/>
                </a:cxn>
                <a:cxn ang="16200000">
                  <a:pos x="wd2" y="hd2"/>
                </a:cxn>
              </a:cxnLst>
              <a:rect l="0" t="0" r="r" b="b"/>
              <a:pathLst>
                <a:path w="21600" h="21600" extrusionOk="0">
                  <a:moveTo>
                    <a:pt x="18000" y="11782"/>
                  </a:moveTo>
                  <a:lnTo>
                    <a:pt x="5040" y="0"/>
                  </a:lnTo>
                  <a:lnTo>
                    <a:pt x="0" y="491"/>
                  </a:lnTo>
                  <a:lnTo>
                    <a:pt x="13680" y="12764"/>
                  </a:lnTo>
                  <a:lnTo>
                    <a:pt x="15840" y="21600"/>
                  </a:lnTo>
                  <a:lnTo>
                    <a:pt x="21600" y="21600"/>
                  </a:lnTo>
                  <a:lnTo>
                    <a:pt x="18000" y="11782"/>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480" name="Shape 3480"/>
            <p:cNvSpPr/>
            <p:nvPr/>
          </p:nvSpPr>
          <p:spPr>
            <a:xfrm>
              <a:off x="303039" y="579436"/>
              <a:ext cx="22175" cy="32523"/>
            </a:xfrm>
            <a:custGeom>
              <a:avLst/>
              <a:gdLst/>
              <a:ahLst/>
              <a:cxnLst>
                <a:cxn ang="0">
                  <a:pos x="wd2" y="hd2"/>
                </a:cxn>
                <a:cxn ang="5400000">
                  <a:pos x="wd2" y="hd2"/>
                </a:cxn>
                <a:cxn ang="10800000">
                  <a:pos x="wd2" y="hd2"/>
                </a:cxn>
                <a:cxn ang="16200000">
                  <a:pos x="wd2" y="hd2"/>
                </a:cxn>
              </a:cxnLst>
              <a:rect l="0" t="0" r="r" b="b"/>
              <a:pathLst>
                <a:path w="21600" h="21600" extrusionOk="0">
                  <a:moveTo>
                    <a:pt x="18000" y="12000"/>
                  </a:moveTo>
                  <a:lnTo>
                    <a:pt x="5760" y="0"/>
                  </a:lnTo>
                  <a:lnTo>
                    <a:pt x="0" y="480"/>
                  </a:lnTo>
                  <a:lnTo>
                    <a:pt x="14400" y="13440"/>
                  </a:lnTo>
                  <a:lnTo>
                    <a:pt x="15840" y="21600"/>
                  </a:lnTo>
                  <a:lnTo>
                    <a:pt x="21600" y="21600"/>
                  </a:lnTo>
                  <a:lnTo>
                    <a:pt x="18000" y="1200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481" name="Shape 3481"/>
            <p:cNvSpPr/>
            <p:nvPr/>
          </p:nvSpPr>
          <p:spPr>
            <a:xfrm>
              <a:off x="923902" y="697695"/>
              <a:ext cx="76201" cy="66521"/>
            </a:xfrm>
            <a:custGeom>
              <a:avLst/>
              <a:gdLst/>
              <a:ahLst/>
              <a:cxnLst>
                <a:cxn ang="0">
                  <a:pos x="wd2" y="hd2"/>
                </a:cxn>
                <a:cxn ang="5400000">
                  <a:pos x="wd2" y="hd2"/>
                </a:cxn>
                <a:cxn ang="10800000">
                  <a:pos x="wd2" y="hd2"/>
                </a:cxn>
                <a:cxn ang="16200000">
                  <a:pos x="wd2" y="hd2"/>
                </a:cxn>
              </a:cxnLst>
              <a:rect l="0" t="0" r="r" b="b"/>
              <a:pathLst>
                <a:path w="21600" h="21600" extrusionOk="0">
                  <a:moveTo>
                    <a:pt x="0" y="1440"/>
                  </a:moveTo>
                  <a:lnTo>
                    <a:pt x="745" y="1200"/>
                  </a:lnTo>
                  <a:lnTo>
                    <a:pt x="1738" y="960"/>
                  </a:lnTo>
                  <a:lnTo>
                    <a:pt x="3476" y="240"/>
                  </a:lnTo>
                  <a:lnTo>
                    <a:pt x="5710" y="0"/>
                  </a:lnTo>
                  <a:lnTo>
                    <a:pt x="8193" y="0"/>
                  </a:lnTo>
                  <a:lnTo>
                    <a:pt x="10924" y="720"/>
                  </a:lnTo>
                  <a:lnTo>
                    <a:pt x="13407" y="1680"/>
                  </a:lnTo>
                  <a:lnTo>
                    <a:pt x="15890" y="3840"/>
                  </a:lnTo>
                  <a:lnTo>
                    <a:pt x="19614" y="8880"/>
                  </a:lnTo>
                  <a:lnTo>
                    <a:pt x="20359" y="11520"/>
                  </a:lnTo>
                  <a:lnTo>
                    <a:pt x="20359" y="14400"/>
                  </a:lnTo>
                  <a:lnTo>
                    <a:pt x="21600" y="21600"/>
                  </a:lnTo>
                  <a:lnTo>
                    <a:pt x="20607" y="19200"/>
                  </a:lnTo>
                  <a:lnTo>
                    <a:pt x="18869" y="16080"/>
                  </a:lnTo>
                  <a:lnTo>
                    <a:pt x="16634" y="12960"/>
                  </a:lnTo>
                  <a:lnTo>
                    <a:pt x="13903" y="10080"/>
                  </a:lnTo>
                  <a:lnTo>
                    <a:pt x="10676" y="7200"/>
                  </a:lnTo>
                  <a:lnTo>
                    <a:pt x="7200" y="4800"/>
                  </a:lnTo>
                  <a:lnTo>
                    <a:pt x="3724" y="2640"/>
                  </a:lnTo>
                  <a:lnTo>
                    <a:pt x="0" y="1440"/>
                  </a:lnTo>
                  <a:close/>
                </a:path>
              </a:pathLst>
            </a:custGeom>
            <a:solidFill>
              <a:srgbClr val="D0E1F4"/>
            </a:solidFill>
            <a:ln w="9525" cap="flat">
              <a:solidFill>
                <a:srgbClr val="FFFFFF"/>
              </a:solidFill>
              <a:prstDash val="solid"/>
              <a:round/>
            </a:ln>
            <a:effectLst/>
          </p:spPr>
          <p:txBody>
            <a:bodyPr wrap="square" lIns="0" tIns="0" rIns="0" bIns="0" numCol="1" anchor="t">
              <a:noAutofit/>
            </a:bodyPr>
            <a:lstStyle/>
            <a:p>
              <a:pPr lvl="0" defTabSz="647700">
                <a:defRPr sz="1400"/>
              </a:pPr>
              <a:endParaRPr/>
            </a:p>
          </p:txBody>
        </p:sp>
        <p:sp>
          <p:nvSpPr>
            <p:cNvPr id="3482" name="Shape 3482"/>
            <p:cNvSpPr/>
            <p:nvPr/>
          </p:nvSpPr>
          <p:spPr>
            <a:xfrm>
              <a:off x="187737" y="609600"/>
              <a:ext cx="174434" cy="357735"/>
            </a:xfrm>
            <a:custGeom>
              <a:avLst/>
              <a:gdLst/>
              <a:ahLst/>
              <a:cxnLst>
                <a:cxn ang="0">
                  <a:pos x="wd2" y="hd2"/>
                </a:cxn>
                <a:cxn ang="5400000">
                  <a:pos x="wd2" y="hd2"/>
                </a:cxn>
                <a:cxn ang="10800000">
                  <a:pos x="wd2" y="hd2"/>
                </a:cxn>
                <a:cxn ang="16200000">
                  <a:pos x="wd2" y="hd2"/>
                </a:cxn>
              </a:cxnLst>
              <a:rect l="0" t="0" r="r" b="b"/>
              <a:pathLst>
                <a:path w="21600" h="21600" extrusionOk="0">
                  <a:moveTo>
                    <a:pt x="19586" y="16200"/>
                  </a:moveTo>
                  <a:lnTo>
                    <a:pt x="9061" y="16200"/>
                  </a:lnTo>
                  <a:lnTo>
                    <a:pt x="13363" y="15486"/>
                  </a:lnTo>
                  <a:lnTo>
                    <a:pt x="15285" y="15174"/>
                  </a:lnTo>
                  <a:lnTo>
                    <a:pt x="13820" y="14549"/>
                  </a:lnTo>
                  <a:lnTo>
                    <a:pt x="10800" y="13299"/>
                  </a:lnTo>
                  <a:lnTo>
                    <a:pt x="20044" y="11514"/>
                  </a:lnTo>
                  <a:lnTo>
                    <a:pt x="19769" y="10488"/>
                  </a:lnTo>
                  <a:lnTo>
                    <a:pt x="10159" y="10041"/>
                  </a:lnTo>
                  <a:lnTo>
                    <a:pt x="18671" y="8345"/>
                  </a:lnTo>
                  <a:lnTo>
                    <a:pt x="21600" y="7721"/>
                  </a:lnTo>
                  <a:lnTo>
                    <a:pt x="18397" y="7274"/>
                  </a:lnTo>
                  <a:lnTo>
                    <a:pt x="8695" y="6025"/>
                  </a:lnTo>
                  <a:lnTo>
                    <a:pt x="18397" y="4775"/>
                  </a:lnTo>
                  <a:lnTo>
                    <a:pt x="18305" y="3749"/>
                  </a:lnTo>
                  <a:lnTo>
                    <a:pt x="9061" y="3079"/>
                  </a:lnTo>
                  <a:lnTo>
                    <a:pt x="9061" y="0"/>
                  </a:lnTo>
                  <a:lnTo>
                    <a:pt x="6773" y="0"/>
                  </a:lnTo>
                  <a:lnTo>
                    <a:pt x="6773" y="3526"/>
                  </a:lnTo>
                  <a:lnTo>
                    <a:pt x="6773" y="4017"/>
                  </a:lnTo>
                  <a:lnTo>
                    <a:pt x="7780" y="4061"/>
                  </a:lnTo>
                  <a:lnTo>
                    <a:pt x="12722" y="4374"/>
                  </a:lnTo>
                  <a:lnTo>
                    <a:pt x="3936" y="5489"/>
                  </a:lnTo>
                  <a:lnTo>
                    <a:pt x="0" y="6069"/>
                  </a:lnTo>
                  <a:lnTo>
                    <a:pt x="3936" y="6560"/>
                  </a:lnTo>
                  <a:lnTo>
                    <a:pt x="14827" y="7899"/>
                  </a:lnTo>
                  <a:lnTo>
                    <a:pt x="5308" y="9818"/>
                  </a:lnTo>
                  <a:lnTo>
                    <a:pt x="1190" y="10621"/>
                  </a:lnTo>
                  <a:lnTo>
                    <a:pt x="5583" y="10845"/>
                  </a:lnTo>
                  <a:lnTo>
                    <a:pt x="15193" y="11291"/>
                  </a:lnTo>
                  <a:lnTo>
                    <a:pt x="8146" y="12674"/>
                  </a:lnTo>
                  <a:lnTo>
                    <a:pt x="6498" y="12987"/>
                  </a:lnTo>
                  <a:lnTo>
                    <a:pt x="7963" y="13567"/>
                  </a:lnTo>
                  <a:lnTo>
                    <a:pt x="10800" y="14727"/>
                  </a:lnTo>
                  <a:lnTo>
                    <a:pt x="1647" y="16245"/>
                  </a:lnTo>
                  <a:lnTo>
                    <a:pt x="2105" y="17271"/>
                  </a:lnTo>
                  <a:lnTo>
                    <a:pt x="14736" y="17271"/>
                  </a:lnTo>
                  <a:lnTo>
                    <a:pt x="9702" y="18387"/>
                  </a:lnTo>
                  <a:lnTo>
                    <a:pt x="6041" y="19235"/>
                  </a:lnTo>
                  <a:lnTo>
                    <a:pt x="9519" y="19369"/>
                  </a:lnTo>
                  <a:lnTo>
                    <a:pt x="1831" y="20127"/>
                  </a:lnTo>
                  <a:lnTo>
                    <a:pt x="1922" y="21243"/>
                  </a:lnTo>
                  <a:lnTo>
                    <a:pt x="18031" y="21600"/>
                  </a:lnTo>
                  <a:lnTo>
                    <a:pt x="14644" y="20841"/>
                  </a:lnTo>
                  <a:lnTo>
                    <a:pt x="9061" y="20484"/>
                  </a:lnTo>
                  <a:lnTo>
                    <a:pt x="16932" y="19770"/>
                  </a:lnTo>
                  <a:lnTo>
                    <a:pt x="16841" y="18699"/>
                  </a:lnTo>
                  <a:lnTo>
                    <a:pt x="14186" y="18565"/>
                  </a:lnTo>
                  <a:lnTo>
                    <a:pt x="20136" y="17226"/>
                  </a:lnTo>
                  <a:lnTo>
                    <a:pt x="19586" y="1620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483" name="Shape 3483"/>
            <p:cNvSpPr/>
            <p:nvPr/>
          </p:nvSpPr>
          <p:spPr>
            <a:xfrm>
              <a:off x="665209" y="696217"/>
              <a:ext cx="269041" cy="564690"/>
            </a:xfrm>
            <a:custGeom>
              <a:avLst/>
              <a:gdLst/>
              <a:ahLst/>
              <a:cxnLst>
                <a:cxn ang="0">
                  <a:pos x="wd2" y="hd2"/>
                </a:cxn>
                <a:cxn ang="5400000">
                  <a:pos x="wd2" y="hd2"/>
                </a:cxn>
                <a:cxn ang="10800000">
                  <a:pos x="wd2" y="hd2"/>
                </a:cxn>
                <a:cxn ang="16200000">
                  <a:pos x="wd2" y="hd2"/>
                </a:cxn>
              </a:cxnLst>
              <a:rect l="0" t="0" r="r" b="b"/>
              <a:pathLst>
                <a:path w="21600" h="21600" extrusionOk="0">
                  <a:moveTo>
                    <a:pt x="9673" y="11520"/>
                  </a:moveTo>
                  <a:lnTo>
                    <a:pt x="15488" y="10588"/>
                  </a:lnTo>
                  <a:lnTo>
                    <a:pt x="17268" y="10306"/>
                  </a:lnTo>
                  <a:lnTo>
                    <a:pt x="15547" y="9995"/>
                  </a:lnTo>
                  <a:lnTo>
                    <a:pt x="11749" y="9205"/>
                  </a:lnTo>
                  <a:lnTo>
                    <a:pt x="21600" y="7906"/>
                  </a:lnTo>
                  <a:lnTo>
                    <a:pt x="21600" y="7256"/>
                  </a:lnTo>
                  <a:lnTo>
                    <a:pt x="8545" y="6805"/>
                  </a:lnTo>
                  <a:lnTo>
                    <a:pt x="11631" y="6607"/>
                  </a:lnTo>
                  <a:lnTo>
                    <a:pt x="13945" y="6466"/>
                  </a:lnTo>
                  <a:lnTo>
                    <a:pt x="15607" y="6353"/>
                  </a:lnTo>
                  <a:lnTo>
                    <a:pt x="16734" y="6212"/>
                  </a:lnTo>
                  <a:lnTo>
                    <a:pt x="17446" y="6099"/>
                  </a:lnTo>
                  <a:lnTo>
                    <a:pt x="17802" y="6014"/>
                  </a:lnTo>
                  <a:lnTo>
                    <a:pt x="17921" y="5929"/>
                  </a:lnTo>
                  <a:lnTo>
                    <a:pt x="17921" y="5816"/>
                  </a:lnTo>
                  <a:lnTo>
                    <a:pt x="17921" y="5732"/>
                  </a:lnTo>
                  <a:lnTo>
                    <a:pt x="17862" y="5619"/>
                  </a:lnTo>
                  <a:lnTo>
                    <a:pt x="17624" y="5534"/>
                  </a:lnTo>
                  <a:lnTo>
                    <a:pt x="17387" y="5449"/>
                  </a:lnTo>
                  <a:lnTo>
                    <a:pt x="16912" y="5393"/>
                  </a:lnTo>
                  <a:lnTo>
                    <a:pt x="16259" y="5336"/>
                  </a:lnTo>
                  <a:lnTo>
                    <a:pt x="15488" y="5224"/>
                  </a:lnTo>
                  <a:lnTo>
                    <a:pt x="14598" y="5167"/>
                  </a:lnTo>
                  <a:lnTo>
                    <a:pt x="13530" y="5111"/>
                  </a:lnTo>
                  <a:lnTo>
                    <a:pt x="12521" y="5026"/>
                  </a:lnTo>
                  <a:lnTo>
                    <a:pt x="11453" y="4969"/>
                  </a:lnTo>
                  <a:lnTo>
                    <a:pt x="10385" y="4913"/>
                  </a:lnTo>
                  <a:lnTo>
                    <a:pt x="15963" y="4066"/>
                  </a:lnTo>
                  <a:lnTo>
                    <a:pt x="15785" y="3416"/>
                  </a:lnTo>
                  <a:lnTo>
                    <a:pt x="4510" y="2711"/>
                  </a:lnTo>
                  <a:lnTo>
                    <a:pt x="16378" y="1129"/>
                  </a:lnTo>
                  <a:lnTo>
                    <a:pt x="16200" y="452"/>
                  </a:lnTo>
                  <a:lnTo>
                    <a:pt x="59" y="0"/>
                  </a:lnTo>
                  <a:lnTo>
                    <a:pt x="0" y="678"/>
                  </a:lnTo>
                  <a:lnTo>
                    <a:pt x="12046" y="1016"/>
                  </a:lnTo>
                  <a:lnTo>
                    <a:pt x="831" y="2513"/>
                  </a:lnTo>
                  <a:lnTo>
                    <a:pt x="890" y="3162"/>
                  </a:lnTo>
                  <a:lnTo>
                    <a:pt x="12580" y="3868"/>
                  </a:lnTo>
                  <a:lnTo>
                    <a:pt x="6943" y="4772"/>
                  </a:lnTo>
                  <a:lnTo>
                    <a:pt x="7062" y="5421"/>
                  </a:lnTo>
                  <a:lnTo>
                    <a:pt x="7655" y="5449"/>
                  </a:lnTo>
                  <a:lnTo>
                    <a:pt x="8426" y="5506"/>
                  </a:lnTo>
                  <a:lnTo>
                    <a:pt x="9257" y="5534"/>
                  </a:lnTo>
                  <a:lnTo>
                    <a:pt x="10088" y="5591"/>
                  </a:lnTo>
                  <a:lnTo>
                    <a:pt x="11037" y="5647"/>
                  </a:lnTo>
                  <a:lnTo>
                    <a:pt x="11927" y="5704"/>
                  </a:lnTo>
                  <a:lnTo>
                    <a:pt x="12818" y="5760"/>
                  </a:lnTo>
                  <a:lnTo>
                    <a:pt x="13708" y="5816"/>
                  </a:lnTo>
                  <a:lnTo>
                    <a:pt x="13055" y="5845"/>
                  </a:lnTo>
                  <a:lnTo>
                    <a:pt x="12462" y="5929"/>
                  </a:lnTo>
                  <a:lnTo>
                    <a:pt x="11690" y="5958"/>
                  </a:lnTo>
                  <a:lnTo>
                    <a:pt x="11037" y="5986"/>
                  </a:lnTo>
                  <a:lnTo>
                    <a:pt x="10266" y="6042"/>
                  </a:lnTo>
                  <a:lnTo>
                    <a:pt x="9495" y="6071"/>
                  </a:lnTo>
                  <a:lnTo>
                    <a:pt x="8664" y="6155"/>
                  </a:lnTo>
                  <a:lnTo>
                    <a:pt x="7892" y="6184"/>
                  </a:lnTo>
                  <a:lnTo>
                    <a:pt x="7002" y="6240"/>
                  </a:lnTo>
                  <a:lnTo>
                    <a:pt x="6171" y="6268"/>
                  </a:lnTo>
                  <a:lnTo>
                    <a:pt x="5281" y="6353"/>
                  </a:lnTo>
                  <a:lnTo>
                    <a:pt x="4391" y="6381"/>
                  </a:lnTo>
                  <a:lnTo>
                    <a:pt x="3560" y="6438"/>
                  </a:lnTo>
                  <a:lnTo>
                    <a:pt x="2670" y="6466"/>
                  </a:lnTo>
                  <a:lnTo>
                    <a:pt x="1780" y="6522"/>
                  </a:lnTo>
                  <a:lnTo>
                    <a:pt x="890" y="6579"/>
                  </a:lnTo>
                  <a:lnTo>
                    <a:pt x="949" y="7256"/>
                  </a:lnTo>
                  <a:lnTo>
                    <a:pt x="17387" y="7765"/>
                  </a:lnTo>
                  <a:lnTo>
                    <a:pt x="9376" y="8838"/>
                  </a:lnTo>
                  <a:lnTo>
                    <a:pt x="7418" y="9092"/>
                  </a:lnTo>
                  <a:lnTo>
                    <a:pt x="9257" y="9459"/>
                  </a:lnTo>
                  <a:lnTo>
                    <a:pt x="13233" y="10221"/>
                  </a:lnTo>
                  <a:lnTo>
                    <a:pt x="6409" y="11322"/>
                  </a:lnTo>
                  <a:lnTo>
                    <a:pt x="6587" y="11972"/>
                  </a:lnTo>
                  <a:lnTo>
                    <a:pt x="12521" y="12424"/>
                  </a:lnTo>
                  <a:lnTo>
                    <a:pt x="7418" y="13355"/>
                  </a:lnTo>
                  <a:lnTo>
                    <a:pt x="5875" y="13609"/>
                  </a:lnTo>
                  <a:lnTo>
                    <a:pt x="7299" y="13976"/>
                  </a:lnTo>
                  <a:lnTo>
                    <a:pt x="12105" y="15078"/>
                  </a:lnTo>
                  <a:lnTo>
                    <a:pt x="9495" y="16122"/>
                  </a:lnTo>
                  <a:lnTo>
                    <a:pt x="9079" y="16292"/>
                  </a:lnTo>
                  <a:lnTo>
                    <a:pt x="9376" y="16546"/>
                  </a:lnTo>
                  <a:lnTo>
                    <a:pt x="11156" y="17958"/>
                  </a:lnTo>
                  <a:lnTo>
                    <a:pt x="10266" y="19595"/>
                  </a:lnTo>
                  <a:lnTo>
                    <a:pt x="10266" y="19708"/>
                  </a:lnTo>
                  <a:lnTo>
                    <a:pt x="10266" y="19765"/>
                  </a:lnTo>
                  <a:lnTo>
                    <a:pt x="11215" y="21600"/>
                  </a:lnTo>
                  <a:lnTo>
                    <a:pt x="12580" y="21431"/>
                  </a:lnTo>
                  <a:lnTo>
                    <a:pt x="11690" y="19680"/>
                  </a:lnTo>
                  <a:lnTo>
                    <a:pt x="12580" y="17986"/>
                  </a:lnTo>
                  <a:lnTo>
                    <a:pt x="12640" y="17845"/>
                  </a:lnTo>
                  <a:lnTo>
                    <a:pt x="12521" y="17732"/>
                  </a:lnTo>
                  <a:lnTo>
                    <a:pt x="10978" y="16461"/>
                  </a:lnTo>
                  <a:lnTo>
                    <a:pt x="13826" y="15275"/>
                  </a:lnTo>
                  <a:lnTo>
                    <a:pt x="14657" y="14965"/>
                  </a:lnTo>
                  <a:lnTo>
                    <a:pt x="13708" y="14739"/>
                  </a:lnTo>
                  <a:lnTo>
                    <a:pt x="9435" y="13694"/>
                  </a:lnTo>
                  <a:lnTo>
                    <a:pt x="15488" y="12649"/>
                  </a:lnTo>
                  <a:lnTo>
                    <a:pt x="17980" y="12198"/>
                  </a:lnTo>
                  <a:lnTo>
                    <a:pt x="15310" y="12000"/>
                  </a:lnTo>
                  <a:lnTo>
                    <a:pt x="9673" y="1152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grpSp>
        <p:nvGrpSpPr>
          <p:cNvPr id="3529" name="Group 3529"/>
          <p:cNvGrpSpPr/>
          <p:nvPr/>
        </p:nvGrpSpPr>
        <p:grpSpPr>
          <a:xfrm>
            <a:off x="10947400" y="863600"/>
            <a:ext cx="1648864" cy="1301903"/>
            <a:chOff x="0" y="0"/>
            <a:chExt cx="1648863" cy="1301902"/>
          </a:xfrm>
        </p:grpSpPr>
        <p:sp>
          <p:nvSpPr>
            <p:cNvPr id="3485" name="Shape 3485"/>
            <p:cNvSpPr/>
            <p:nvPr/>
          </p:nvSpPr>
          <p:spPr>
            <a:xfrm>
              <a:off x="0" y="358141"/>
              <a:ext cx="1498600" cy="745550"/>
            </a:xfrm>
            <a:custGeom>
              <a:avLst/>
              <a:gdLst/>
              <a:ahLst/>
              <a:cxnLst>
                <a:cxn ang="0">
                  <a:pos x="wd2" y="hd2"/>
                </a:cxn>
                <a:cxn ang="5400000">
                  <a:pos x="wd2" y="hd2"/>
                </a:cxn>
                <a:cxn ang="10800000">
                  <a:pos x="wd2" y="hd2"/>
                </a:cxn>
                <a:cxn ang="16200000">
                  <a:pos x="wd2" y="hd2"/>
                </a:cxn>
              </a:cxnLst>
              <a:rect l="0" t="0" r="r" b="b"/>
              <a:pathLst>
                <a:path w="21600" h="21600" extrusionOk="0">
                  <a:moveTo>
                    <a:pt x="282" y="571"/>
                  </a:moveTo>
                  <a:lnTo>
                    <a:pt x="282" y="21013"/>
                  </a:lnTo>
                  <a:lnTo>
                    <a:pt x="21325" y="21013"/>
                  </a:lnTo>
                  <a:lnTo>
                    <a:pt x="21325" y="571"/>
                  </a:lnTo>
                  <a:lnTo>
                    <a:pt x="282" y="571"/>
                  </a:lnTo>
                  <a:lnTo>
                    <a:pt x="0" y="0"/>
                  </a:lnTo>
                  <a:lnTo>
                    <a:pt x="21600" y="0"/>
                  </a:lnTo>
                  <a:lnTo>
                    <a:pt x="21600" y="21600"/>
                  </a:lnTo>
                  <a:lnTo>
                    <a:pt x="0" y="21600"/>
                  </a:lnTo>
                  <a:lnTo>
                    <a:pt x="0" y="0"/>
                  </a:lnTo>
                  <a:lnTo>
                    <a:pt x="282" y="571"/>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486" name="Shape 3486"/>
            <p:cNvSpPr/>
            <p:nvPr/>
          </p:nvSpPr>
          <p:spPr>
            <a:xfrm>
              <a:off x="681186"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87" name="Shape 3487"/>
            <p:cNvSpPr/>
            <p:nvPr/>
          </p:nvSpPr>
          <p:spPr>
            <a:xfrm>
              <a:off x="14188" y="719653"/>
              <a:ext cx="1490751" cy="19146"/>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88" name="Shape 3488"/>
            <p:cNvSpPr/>
            <p:nvPr/>
          </p:nvSpPr>
          <p:spPr>
            <a:xfrm>
              <a:off x="14188" y="95953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89" name="Shape 3489"/>
            <p:cNvSpPr/>
            <p:nvPr/>
          </p:nvSpPr>
          <p:spPr>
            <a:xfrm>
              <a:off x="14188" y="839031"/>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0" name="Shape 3490"/>
            <p:cNvSpPr/>
            <p:nvPr/>
          </p:nvSpPr>
          <p:spPr>
            <a:xfrm>
              <a:off x="14188" y="478645"/>
              <a:ext cx="1490751" cy="20272"/>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1" name="Shape 3491"/>
            <p:cNvSpPr/>
            <p:nvPr/>
          </p:nvSpPr>
          <p:spPr>
            <a:xfrm>
              <a:off x="14188" y="598023"/>
              <a:ext cx="1490751" cy="21398"/>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2" name="Shape 3492"/>
            <p:cNvSpPr/>
            <p:nvPr/>
          </p:nvSpPr>
          <p:spPr>
            <a:xfrm>
              <a:off x="33815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3" name="Shape 3493"/>
            <p:cNvSpPr/>
            <p:nvPr/>
          </p:nvSpPr>
          <p:spPr>
            <a:xfrm>
              <a:off x="564725"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4" name="Shape 3494"/>
            <p:cNvSpPr/>
            <p:nvPr/>
          </p:nvSpPr>
          <p:spPr>
            <a:xfrm>
              <a:off x="451442"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5" name="Shape 3495"/>
            <p:cNvSpPr/>
            <p:nvPr/>
          </p:nvSpPr>
          <p:spPr>
            <a:xfrm>
              <a:off x="111591"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6" name="Shape 3496"/>
            <p:cNvSpPr/>
            <p:nvPr/>
          </p:nvSpPr>
          <p:spPr>
            <a:xfrm>
              <a:off x="224875" y="371656"/>
              <a:ext cx="37120"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7" name="Shape 3497"/>
            <p:cNvSpPr/>
            <p:nvPr/>
          </p:nvSpPr>
          <p:spPr>
            <a:xfrm>
              <a:off x="1249722" y="368300"/>
              <a:ext cx="37119" cy="725277"/>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8" name="Shape 3498"/>
            <p:cNvSpPr/>
            <p:nvPr/>
          </p:nvSpPr>
          <p:spPr>
            <a:xfrm>
              <a:off x="906695"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499" name="Shape 3499"/>
            <p:cNvSpPr/>
            <p:nvPr/>
          </p:nvSpPr>
          <p:spPr>
            <a:xfrm>
              <a:off x="1133262"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00" name="Shape 3500"/>
            <p:cNvSpPr/>
            <p:nvPr/>
          </p:nvSpPr>
          <p:spPr>
            <a:xfrm>
              <a:off x="1019978" y="371656"/>
              <a:ext cx="37120"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01" name="Shape 3501"/>
            <p:cNvSpPr/>
            <p:nvPr/>
          </p:nvSpPr>
          <p:spPr>
            <a:xfrm>
              <a:off x="1361947"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02" name="Shape 3502"/>
            <p:cNvSpPr/>
            <p:nvPr/>
          </p:nvSpPr>
          <p:spPr>
            <a:xfrm>
              <a:off x="794470" y="371656"/>
              <a:ext cx="37119" cy="728655"/>
            </a:xfrm>
            <a:prstGeom prst="rect">
              <a:avLst/>
            </a:prstGeom>
            <a:solidFill>
              <a:srgbClr val="D0E1F4"/>
            </a:solidFill>
            <a:ln w="9525" cap="flat">
              <a:solidFill>
                <a:srgbClr val="D0E1F4"/>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03" name="Shape 3503"/>
            <p:cNvSpPr/>
            <p:nvPr/>
          </p:nvSpPr>
          <p:spPr>
            <a:xfrm>
              <a:off x="655777" y="765828"/>
              <a:ext cx="993087" cy="536075"/>
            </a:xfrm>
            <a:custGeom>
              <a:avLst/>
              <a:gdLst/>
              <a:ahLst/>
              <a:cxnLst>
                <a:cxn ang="0">
                  <a:pos x="wd2" y="hd2"/>
                </a:cxn>
                <a:cxn ang="5400000">
                  <a:pos x="wd2" y="hd2"/>
                </a:cxn>
                <a:cxn ang="10800000">
                  <a:pos x="wd2" y="hd2"/>
                </a:cxn>
                <a:cxn ang="16200000">
                  <a:pos x="wd2" y="hd2"/>
                </a:cxn>
              </a:cxnLst>
              <a:rect l="0" t="0" r="r" b="b"/>
              <a:pathLst>
                <a:path w="21600" h="21600" extrusionOk="0">
                  <a:moveTo>
                    <a:pt x="18203" y="15565"/>
                  </a:moveTo>
                  <a:lnTo>
                    <a:pt x="3397" y="15542"/>
                  </a:lnTo>
                  <a:lnTo>
                    <a:pt x="3638" y="14453"/>
                  </a:lnTo>
                  <a:lnTo>
                    <a:pt x="3915" y="13409"/>
                  </a:lnTo>
                  <a:lnTo>
                    <a:pt x="4237" y="12411"/>
                  </a:lnTo>
                  <a:lnTo>
                    <a:pt x="4594" y="11458"/>
                  </a:lnTo>
                  <a:lnTo>
                    <a:pt x="4974" y="10573"/>
                  </a:lnTo>
                  <a:lnTo>
                    <a:pt x="5400" y="9756"/>
                  </a:lnTo>
                  <a:lnTo>
                    <a:pt x="5838" y="9008"/>
                  </a:lnTo>
                  <a:lnTo>
                    <a:pt x="6310" y="8327"/>
                  </a:lnTo>
                  <a:lnTo>
                    <a:pt x="6805" y="7714"/>
                  </a:lnTo>
                  <a:lnTo>
                    <a:pt x="7323" y="7147"/>
                  </a:lnTo>
                  <a:lnTo>
                    <a:pt x="7864" y="6693"/>
                  </a:lnTo>
                  <a:lnTo>
                    <a:pt x="8428" y="6285"/>
                  </a:lnTo>
                  <a:lnTo>
                    <a:pt x="8992" y="6013"/>
                  </a:lnTo>
                  <a:lnTo>
                    <a:pt x="9591" y="5763"/>
                  </a:lnTo>
                  <a:lnTo>
                    <a:pt x="10190" y="5650"/>
                  </a:lnTo>
                  <a:lnTo>
                    <a:pt x="10800" y="5582"/>
                  </a:lnTo>
                  <a:lnTo>
                    <a:pt x="11410" y="5650"/>
                  </a:lnTo>
                  <a:lnTo>
                    <a:pt x="11997" y="5763"/>
                  </a:lnTo>
                  <a:lnTo>
                    <a:pt x="12596" y="6013"/>
                  </a:lnTo>
                  <a:lnTo>
                    <a:pt x="13172" y="6285"/>
                  </a:lnTo>
                  <a:lnTo>
                    <a:pt x="13725" y="6693"/>
                  </a:lnTo>
                  <a:lnTo>
                    <a:pt x="14266" y="7147"/>
                  </a:lnTo>
                  <a:lnTo>
                    <a:pt x="14784" y="7714"/>
                  </a:lnTo>
                  <a:lnTo>
                    <a:pt x="15290" y="8327"/>
                  </a:lnTo>
                  <a:lnTo>
                    <a:pt x="15751" y="9030"/>
                  </a:lnTo>
                  <a:lnTo>
                    <a:pt x="16200" y="9756"/>
                  </a:lnTo>
                  <a:lnTo>
                    <a:pt x="16626" y="10596"/>
                  </a:lnTo>
                  <a:lnTo>
                    <a:pt x="17017" y="11481"/>
                  </a:lnTo>
                  <a:lnTo>
                    <a:pt x="17374" y="12434"/>
                  </a:lnTo>
                  <a:lnTo>
                    <a:pt x="17685" y="13432"/>
                  </a:lnTo>
                  <a:lnTo>
                    <a:pt x="17973" y="14476"/>
                  </a:lnTo>
                  <a:lnTo>
                    <a:pt x="18203" y="15565"/>
                  </a:lnTo>
                  <a:lnTo>
                    <a:pt x="21600" y="21600"/>
                  </a:lnTo>
                  <a:lnTo>
                    <a:pt x="21600" y="21282"/>
                  </a:lnTo>
                  <a:lnTo>
                    <a:pt x="21588" y="20193"/>
                  </a:lnTo>
                  <a:lnTo>
                    <a:pt x="21542" y="19127"/>
                  </a:lnTo>
                  <a:lnTo>
                    <a:pt x="21485" y="18038"/>
                  </a:lnTo>
                  <a:lnTo>
                    <a:pt x="21370" y="16994"/>
                  </a:lnTo>
                  <a:lnTo>
                    <a:pt x="21255" y="15973"/>
                  </a:lnTo>
                  <a:lnTo>
                    <a:pt x="21105" y="14975"/>
                  </a:lnTo>
                  <a:lnTo>
                    <a:pt x="20932" y="13976"/>
                  </a:lnTo>
                  <a:lnTo>
                    <a:pt x="20748" y="13001"/>
                  </a:lnTo>
                  <a:lnTo>
                    <a:pt x="20529" y="12071"/>
                  </a:lnTo>
                  <a:lnTo>
                    <a:pt x="20287" y="11140"/>
                  </a:lnTo>
                  <a:lnTo>
                    <a:pt x="20034" y="10255"/>
                  </a:lnTo>
                  <a:lnTo>
                    <a:pt x="19758" y="9393"/>
                  </a:lnTo>
                  <a:lnTo>
                    <a:pt x="19447" y="8576"/>
                  </a:lnTo>
                  <a:lnTo>
                    <a:pt x="19136" y="7760"/>
                  </a:lnTo>
                  <a:lnTo>
                    <a:pt x="18791" y="6966"/>
                  </a:lnTo>
                  <a:lnTo>
                    <a:pt x="18434" y="6239"/>
                  </a:lnTo>
                  <a:lnTo>
                    <a:pt x="18065" y="5536"/>
                  </a:lnTo>
                  <a:lnTo>
                    <a:pt x="17662" y="4855"/>
                  </a:lnTo>
                  <a:lnTo>
                    <a:pt x="17248" y="4220"/>
                  </a:lnTo>
                  <a:lnTo>
                    <a:pt x="16822" y="3630"/>
                  </a:lnTo>
                  <a:lnTo>
                    <a:pt x="16384" y="3086"/>
                  </a:lnTo>
                  <a:lnTo>
                    <a:pt x="15935" y="2587"/>
                  </a:lnTo>
                  <a:lnTo>
                    <a:pt x="15475" y="2110"/>
                  </a:lnTo>
                  <a:lnTo>
                    <a:pt x="15003" y="1679"/>
                  </a:lnTo>
                  <a:lnTo>
                    <a:pt x="14507" y="1293"/>
                  </a:lnTo>
                  <a:lnTo>
                    <a:pt x="14001" y="953"/>
                  </a:lnTo>
                  <a:lnTo>
                    <a:pt x="13483" y="681"/>
                  </a:lnTo>
                  <a:lnTo>
                    <a:pt x="12965" y="431"/>
                  </a:lnTo>
                  <a:lnTo>
                    <a:pt x="12435" y="227"/>
                  </a:lnTo>
                  <a:lnTo>
                    <a:pt x="11894" y="113"/>
                  </a:lnTo>
                  <a:lnTo>
                    <a:pt x="11353" y="23"/>
                  </a:lnTo>
                  <a:lnTo>
                    <a:pt x="10800" y="0"/>
                  </a:lnTo>
                  <a:lnTo>
                    <a:pt x="10236" y="23"/>
                  </a:lnTo>
                  <a:lnTo>
                    <a:pt x="9695" y="113"/>
                  </a:lnTo>
                  <a:lnTo>
                    <a:pt x="9154" y="227"/>
                  </a:lnTo>
                  <a:lnTo>
                    <a:pt x="8624" y="431"/>
                  </a:lnTo>
                  <a:lnTo>
                    <a:pt x="8106" y="681"/>
                  </a:lnTo>
                  <a:lnTo>
                    <a:pt x="7588" y="953"/>
                  </a:lnTo>
                  <a:lnTo>
                    <a:pt x="7081" y="1293"/>
                  </a:lnTo>
                  <a:lnTo>
                    <a:pt x="6597" y="1679"/>
                  </a:lnTo>
                  <a:lnTo>
                    <a:pt x="6114" y="2110"/>
                  </a:lnTo>
                  <a:lnTo>
                    <a:pt x="5653" y="2587"/>
                  </a:lnTo>
                  <a:lnTo>
                    <a:pt x="5204" y="3086"/>
                  </a:lnTo>
                  <a:lnTo>
                    <a:pt x="4767" y="3630"/>
                  </a:lnTo>
                  <a:lnTo>
                    <a:pt x="4341" y="4220"/>
                  </a:lnTo>
                  <a:lnTo>
                    <a:pt x="3926" y="4855"/>
                  </a:lnTo>
                  <a:lnTo>
                    <a:pt x="3546" y="5536"/>
                  </a:lnTo>
                  <a:lnTo>
                    <a:pt x="3178" y="6239"/>
                  </a:lnTo>
                  <a:lnTo>
                    <a:pt x="2809" y="6966"/>
                  </a:lnTo>
                  <a:lnTo>
                    <a:pt x="2475" y="7760"/>
                  </a:lnTo>
                  <a:lnTo>
                    <a:pt x="2153" y="8576"/>
                  </a:lnTo>
                  <a:lnTo>
                    <a:pt x="1842" y="9393"/>
                  </a:lnTo>
                  <a:lnTo>
                    <a:pt x="1566" y="10255"/>
                  </a:lnTo>
                  <a:lnTo>
                    <a:pt x="1301" y="11140"/>
                  </a:lnTo>
                  <a:lnTo>
                    <a:pt x="1059" y="12071"/>
                  </a:lnTo>
                  <a:lnTo>
                    <a:pt x="852" y="13001"/>
                  </a:lnTo>
                  <a:lnTo>
                    <a:pt x="656" y="13976"/>
                  </a:lnTo>
                  <a:lnTo>
                    <a:pt x="495" y="14975"/>
                  </a:lnTo>
                  <a:lnTo>
                    <a:pt x="345" y="15973"/>
                  </a:lnTo>
                  <a:lnTo>
                    <a:pt x="230" y="16994"/>
                  </a:lnTo>
                  <a:lnTo>
                    <a:pt x="127" y="18038"/>
                  </a:lnTo>
                  <a:lnTo>
                    <a:pt x="58" y="19127"/>
                  </a:lnTo>
                  <a:lnTo>
                    <a:pt x="23" y="20193"/>
                  </a:lnTo>
                  <a:lnTo>
                    <a:pt x="0" y="21282"/>
                  </a:lnTo>
                  <a:lnTo>
                    <a:pt x="0" y="21600"/>
                  </a:lnTo>
                  <a:lnTo>
                    <a:pt x="173" y="21600"/>
                  </a:lnTo>
                  <a:lnTo>
                    <a:pt x="21600" y="21600"/>
                  </a:lnTo>
                  <a:lnTo>
                    <a:pt x="18203" y="15565"/>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04" name="Shape 3504"/>
            <p:cNvSpPr/>
            <p:nvPr/>
          </p:nvSpPr>
          <p:spPr>
            <a:xfrm>
              <a:off x="671657" y="781595"/>
              <a:ext cx="961325" cy="504541"/>
            </a:xfrm>
            <a:custGeom>
              <a:avLst/>
              <a:gdLst/>
              <a:ahLst/>
              <a:cxnLst>
                <a:cxn ang="0">
                  <a:pos x="wd2" y="hd2"/>
                </a:cxn>
                <a:cxn ang="5400000">
                  <a:pos x="wd2" y="hd2"/>
                </a:cxn>
                <a:cxn ang="10800000">
                  <a:pos x="wd2" y="hd2"/>
                </a:cxn>
                <a:cxn ang="16200000">
                  <a:pos x="wd2" y="hd2"/>
                </a:cxn>
              </a:cxnLst>
              <a:rect l="0" t="0" r="r" b="b"/>
              <a:pathLst>
                <a:path w="21600" h="21600" extrusionOk="0">
                  <a:moveTo>
                    <a:pt x="18949" y="16574"/>
                  </a:moveTo>
                  <a:lnTo>
                    <a:pt x="18866" y="16091"/>
                  </a:lnTo>
                  <a:lnTo>
                    <a:pt x="18616" y="14811"/>
                  </a:lnTo>
                  <a:lnTo>
                    <a:pt x="18319" y="13627"/>
                  </a:lnTo>
                  <a:lnTo>
                    <a:pt x="17986" y="12491"/>
                  </a:lnTo>
                  <a:lnTo>
                    <a:pt x="17606" y="11404"/>
                  </a:lnTo>
                  <a:lnTo>
                    <a:pt x="17190" y="10365"/>
                  </a:lnTo>
                  <a:lnTo>
                    <a:pt x="16738" y="9423"/>
                  </a:lnTo>
                  <a:lnTo>
                    <a:pt x="16251" y="8529"/>
                  </a:lnTo>
                  <a:lnTo>
                    <a:pt x="15739" y="7732"/>
                  </a:lnTo>
                  <a:lnTo>
                    <a:pt x="15193" y="7031"/>
                  </a:lnTo>
                  <a:lnTo>
                    <a:pt x="14622" y="6379"/>
                  </a:lnTo>
                  <a:lnTo>
                    <a:pt x="14028" y="5823"/>
                  </a:lnTo>
                  <a:lnTo>
                    <a:pt x="13421" y="5388"/>
                  </a:lnTo>
                  <a:lnTo>
                    <a:pt x="12791" y="5026"/>
                  </a:lnTo>
                  <a:lnTo>
                    <a:pt x="12125" y="4784"/>
                  </a:lnTo>
                  <a:lnTo>
                    <a:pt x="11472" y="4615"/>
                  </a:lnTo>
                  <a:lnTo>
                    <a:pt x="10806" y="4542"/>
                  </a:lnTo>
                  <a:lnTo>
                    <a:pt x="10128" y="4615"/>
                  </a:lnTo>
                  <a:lnTo>
                    <a:pt x="9475" y="4784"/>
                  </a:lnTo>
                  <a:lnTo>
                    <a:pt x="8833" y="5026"/>
                  </a:lnTo>
                  <a:lnTo>
                    <a:pt x="8203" y="5388"/>
                  </a:lnTo>
                  <a:lnTo>
                    <a:pt x="7584" y="5823"/>
                  </a:lnTo>
                  <a:lnTo>
                    <a:pt x="7002" y="6379"/>
                  </a:lnTo>
                  <a:lnTo>
                    <a:pt x="6419" y="7007"/>
                  </a:lnTo>
                  <a:lnTo>
                    <a:pt x="5884" y="7732"/>
                  </a:lnTo>
                  <a:lnTo>
                    <a:pt x="5361" y="8529"/>
                  </a:lnTo>
                  <a:lnTo>
                    <a:pt x="4886" y="9399"/>
                  </a:lnTo>
                  <a:lnTo>
                    <a:pt x="4434" y="10341"/>
                  </a:lnTo>
                  <a:lnTo>
                    <a:pt x="4018" y="11380"/>
                  </a:lnTo>
                  <a:lnTo>
                    <a:pt x="3638" y="12443"/>
                  </a:lnTo>
                  <a:lnTo>
                    <a:pt x="3305" y="13603"/>
                  </a:lnTo>
                  <a:lnTo>
                    <a:pt x="2996" y="14787"/>
                  </a:lnTo>
                  <a:lnTo>
                    <a:pt x="2758" y="16067"/>
                  </a:lnTo>
                  <a:lnTo>
                    <a:pt x="2675" y="16550"/>
                  </a:lnTo>
                  <a:lnTo>
                    <a:pt x="2901" y="16550"/>
                  </a:lnTo>
                  <a:lnTo>
                    <a:pt x="18949" y="16574"/>
                  </a:lnTo>
                  <a:lnTo>
                    <a:pt x="21600" y="21600"/>
                  </a:lnTo>
                  <a:lnTo>
                    <a:pt x="10960" y="21600"/>
                  </a:lnTo>
                  <a:lnTo>
                    <a:pt x="10960" y="20344"/>
                  </a:lnTo>
                  <a:lnTo>
                    <a:pt x="10949" y="20223"/>
                  </a:lnTo>
                  <a:lnTo>
                    <a:pt x="10925" y="20102"/>
                  </a:lnTo>
                  <a:lnTo>
                    <a:pt x="10865" y="20030"/>
                  </a:lnTo>
                  <a:lnTo>
                    <a:pt x="10806" y="19981"/>
                  </a:lnTo>
                  <a:lnTo>
                    <a:pt x="10735" y="20030"/>
                  </a:lnTo>
                  <a:lnTo>
                    <a:pt x="10675" y="20102"/>
                  </a:lnTo>
                  <a:lnTo>
                    <a:pt x="10640" y="20223"/>
                  </a:lnTo>
                  <a:lnTo>
                    <a:pt x="10628" y="20344"/>
                  </a:lnTo>
                  <a:lnTo>
                    <a:pt x="10628" y="21600"/>
                  </a:lnTo>
                  <a:lnTo>
                    <a:pt x="0" y="21600"/>
                  </a:lnTo>
                  <a:lnTo>
                    <a:pt x="12" y="21238"/>
                  </a:lnTo>
                  <a:lnTo>
                    <a:pt x="12" y="20875"/>
                  </a:lnTo>
                  <a:lnTo>
                    <a:pt x="24" y="20537"/>
                  </a:lnTo>
                  <a:lnTo>
                    <a:pt x="48" y="20199"/>
                  </a:lnTo>
                  <a:lnTo>
                    <a:pt x="606" y="20295"/>
                  </a:lnTo>
                  <a:lnTo>
                    <a:pt x="678" y="20271"/>
                  </a:lnTo>
                  <a:lnTo>
                    <a:pt x="725" y="20223"/>
                  </a:lnTo>
                  <a:lnTo>
                    <a:pt x="773" y="20102"/>
                  </a:lnTo>
                  <a:lnTo>
                    <a:pt x="796" y="19981"/>
                  </a:lnTo>
                  <a:lnTo>
                    <a:pt x="796" y="19860"/>
                  </a:lnTo>
                  <a:lnTo>
                    <a:pt x="749" y="19740"/>
                  </a:lnTo>
                  <a:lnTo>
                    <a:pt x="701" y="19667"/>
                  </a:lnTo>
                  <a:lnTo>
                    <a:pt x="642" y="19595"/>
                  </a:lnTo>
                  <a:lnTo>
                    <a:pt x="71" y="19498"/>
                  </a:lnTo>
                  <a:lnTo>
                    <a:pt x="95" y="19184"/>
                  </a:lnTo>
                  <a:lnTo>
                    <a:pt x="107" y="18918"/>
                  </a:lnTo>
                  <a:lnTo>
                    <a:pt x="143" y="18604"/>
                  </a:lnTo>
                  <a:lnTo>
                    <a:pt x="155" y="18290"/>
                  </a:lnTo>
                  <a:lnTo>
                    <a:pt x="1308" y="18701"/>
                  </a:lnTo>
                  <a:lnTo>
                    <a:pt x="1367" y="18701"/>
                  </a:lnTo>
                  <a:lnTo>
                    <a:pt x="1438" y="18652"/>
                  </a:lnTo>
                  <a:lnTo>
                    <a:pt x="1486" y="18580"/>
                  </a:lnTo>
                  <a:lnTo>
                    <a:pt x="1510" y="18435"/>
                  </a:lnTo>
                  <a:lnTo>
                    <a:pt x="1510" y="18290"/>
                  </a:lnTo>
                  <a:lnTo>
                    <a:pt x="1486" y="18193"/>
                  </a:lnTo>
                  <a:lnTo>
                    <a:pt x="1438" y="18097"/>
                  </a:lnTo>
                  <a:lnTo>
                    <a:pt x="1367" y="18048"/>
                  </a:lnTo>
                  <a:lnTo>
                    <a:pt x="1367" y="18048"/>
                  </a:lnTo>
                  <a:lnTo>
                    <a:pt x="226" y="17638"/>
                  </a:lnTo>
                  <a:lnTo>
                    <a:pt x="250" y="17323"/>
                  </a:lnTo>
                  <a:lnTo>
                    <a:pt x="285" y="17009"/>
                  </a:lnTo>
                  <a:lnTo>
                    <a:pt x="321" y="16744"/>
                  </a:lnTo>
                  <a:lnTo>
                    <a:pt x="357" y="16430"/>
                  </a:lnTo>
                  <a:lnTo>
                    <a:pt x="892" y="16719"/>
                  </a:lnTo>
                  <a:lnTo>
                    <a:pt x="892" y="16719"/>
                  </a:lnTo>
                  <a:lnTo>
                    <a:pt x="963" y="16719"/>
                  </a:lnTo>
                  <a:lnTo>
                    <a:pt x="1034" y="16671"/>
                  </a:lnTo>
                  <a:lnTo>
                    <a:pt x="1070" y="16599"/>
                  </a:lnTo>
                  <a:lnTo>
                    <a:pt x="1094" y="16478"/>
                  </a:lnTo>
                  <a:lnTo>
                    <a:pt x="1094" y="16357"/>
                  </a:lnTo>
                  <a:lnTo>
                    <a:pt x="1082" y="16212"/>
                  </a:lnTo>
                  <a:lnTo>
                    <a:pt x="1046" y="16091"/>
                  </a:lnTo>
                  <a:lnTo>
                    <a:pt x="987" y="16043"/>
                  </a:lnTo>
                  <a:lnTo>
                    <a:pt x="440" y="15753"/>
                  </a:lnTo>
                  <a:lnTo>
                    <a:pt x="476" y="15487"/>
                  </a:lnTo>
                  <a:lnTo>
                    <a:pt x="535" y="15173"/>
                  </a:lnTo>
                  <a:lnTo>
                    <a:pt x="582" y="14907"/>
                  </a:lnTo>
                  <a:lnTo>
                    <a:pt x="630" y="14617"/>
                  </a:lnTo>
                  <a:lnTo>
                    <a:pt x="1712" y="15439"/>
                  </a:lnTo>
                  <a:lnTo>
                    <a:pt x="1712" y="15439"/>
                  </a:lnTo>
                  <a:lnTo>
                    <a:pt x="1783" y="15463"/>
                  </a:lnTo>
                  <a:lnTo>
                    <a:pt x="1854" y="15391"/>
                  </a:lnTo>
                  <a:lnTo>
                    <a:pt x="1902" y="15318"/>
                  </a:lnTo>
                  <a:lnTo>
                    <a:pt x="1926" y="15197"/>
                  </a:lnTo>
                  <a:lnTo>
                    <a:pt x="1950" y="15077"/>
                  </a:lnTo>
                  <a:lnTo>
                    <a:pt x="1926" y="14932"/>
                  </a:lnTo>
                  <a:lnTo>
                    <a:pt x="1890" y="14811"/>
                  </a:lnTo>
                  <a:lnTo>
                    <a:pt x="1831" y="14762"/>
                  </a:lnTo>
                  <a:lnTo>
                    <a:pt x="737" y="13965"/>
                  </a:lnTo>
                  <a:lnTo>
                    <a:pt x="808" y="13675"/>
                  </a:lnTo>
                  <a:lnTo>
                    <a:pt x="868" y="13409"/>
                  </a:lnTo>
                  <a:lnTo>
                    <a:pt x="927" y="13119"/>
                  </a:lnTo>
                  <a:lnTo>
                    <a:pt x="987" y="12854"/>
                  </a:lnTo>
                  <a:lnTo>
                    <a:pt x="1486" y="13289"/>
                  </a:lnTo>
                  <a:lnTo>
                    <a:pt x="1545" y="13313"/>
                  </a:lnTo>
                  <a:lnTo>
                    <a:pt x="1605" y="13313"/>
                  </a:lnTo>
                  <a:lnTo>
                    <a:pt x="1652" y="13240"/>
                  </a:lnTo>
                  <a:lnTo>
                    <a:pt x="1700" y="13119"/>
                  </a:lnTo>
                  <a:lnTo>
                    <a:pt x="1712" y="12974"/>
                  </a:lnTo>
                  <a:lnTo>
                    <a:pt x="1712" y="12878"/>
                  </a:lnTo>
                  <a:lnTo>
                    <a:pt x="1676" y="12757"/>
                  </a:lnTo>
                  <a:lnTo>
                    <a:pt x="1617" y="12685"/>
                  </a:lnTo>
                  <a:lnTo>
                    <a:pt x="1617" y="12685"/>
                  </a:lnTo>
                  <a:lnTo>
                    <a:pt x="1141" y="12201"/>
                  </a:lnTo>
                  <a:lnTo>
                    <a:pt x="1201" y="11936"/>
                  </a:lnTo>
                  <a:lnTo>
                    <a:pt x="1272" y="11670"/>
                  </a:lnTo>
                  <a:lnTo>
                    <a:pt x="1343" y="11404"/>
                  </a:lnTo>
                  <a:lnTo>
                    <a:pt x="1415" y="11138"/>
                  </a:lnTo>
                  <a:lnTo>
                    <a:pt x="2401" y="12322"/>
                  </a:lnTo>
                  <a:lnTo>
                    <a:pt x="2401" y="12322"/>
                  </a:lnTo>
                  <a:lnTo>
                    <a:pt x="2461" y="12346"/>
                  </a:lnTo>
                  <a:lnTo>
                    <a:pt x="2532" y="12346"/>
                  </a:lnTo>
                  <a:lnTo>
                    <a:pt x="2592" y="12298"/>
                  </a:lnTo>
                  <a:lnTo>
                    <a:pt x="2627" y="12177"/>
                  </a:lnTo>
                  <a:lnTo>
                    <a:pt x="2663" y="12032"/>
                  </a:lnTo>
                  <a:lnTo>
                    <a:pt x="2639" y="11887"/>
                  </a:lnTo>
                  <a:lnTo>
                    <a:pt x="2615" y="11791"/>
                  </a:lnTo>
                  <a:lnTo>
                    <a:pt x="2580" y="11694"/>
                  </a:lnTo>
                  <a:lnTo>
                    <a:pt x="2580" y="11694"/>
                  </a:lnTo>
                  <a:lnTo>
                    <a:pt x="1581" y="10534"/>
                  </a:lnTo>
                  <a:lnTo>
                    <a:pt x="1652" y="10293"/>
                  </a:lnTo>
                  <a:lnTo>
                    <a:pt x="1736" y="10027"/>
                  </a:lnTo>
                  <a:lnTo>
                    <a:pt x="1819" y="9785"/>
                  </a:lnTo>
                  <a:lnTo>
                    <a:pt x="1902" y="9544"/>
                  </a:lnTo>
                  <a:lnTo>
                    <a:pt x="2342" y="10148"/>
                  </a:lnTo>
                  <a:lnTo>
                    <a:pt x="2342" y="10148"/>
                  </a:lnTo>
                  <a:lnTo>
                    <a:pt x="2413" y="10196"/>
                  </a:lnTo>
                  <a:lnTo>
                    <a:pt x="2461" y="10196"/>
                  </a:lnTo>
                  <a:lnTo>
                    <a:pt x="2532" y="10148"/>
                  </a:lnTo>
                  <a:lnTo>
                    <a:pt x="2580" y="10051"/>
                  </a:lnTo>
                  <a:lnTo>
                    <a:pt x="2603" y="9930"/>
                  </a:lnTo>
                  <a:lnTo>
                    <a:pt x="2603" y="9785"/>
                  </a:lnTo>
                  <a:lnTo>
                    <a:pt x="2592" y="9664"/>
                  </a:lnTo>
                  <a:lnTo>
                    <a:pt x="2532" y="9568"/>
                  </a:lnTo>
                  <a:lnTo>
                    <a:pt x="2532" y="9568"/>
                  </a:lnTo>
                  <a:lnTo>
                    <a:pt x="2104" y="8940"/>
                  </a:lnTo>
                  <a:lnTo>
                    <a:pt x="2211" y="8722"/>
                  </a:lnTo>
                  <a:lnTo>
                    <a:pt x="2282" y="8481"/>
                  </a:lnTo>
                  <a:lnTo>
                    <a:pt x="2366" y="8215"/>
                  </a:lnTo>
                  <a:lnTo>
                    <a:pt x="2461" y="7997"/>
                  </a:lnTo>
                  <a:lnTo>
                    <a:pt x="3340" y="9471"/>
                  </a:lnTo>
                  <a:lnTo>
                    <a:pt x="3340" y="9471"/>
                  </a:lnTo>
                  <a:lnTo>
                    <a:pt x="3400" y="9568"/>
                  </a:lnTo>
                  <a:lnTo>
                    <a:pt x="3459" y="9568"/>
                  </a:lnTo>
                  <a:lnTo>
                    <a:pt x="3519" y="9544"/>
                  </a:lnTo>
                  <a:lnTo>
                    <a:pt x="3578" y="9447"/>
                  </a:lnTo>
                  <a:lnTo>
                    <a:pt x="3614" y="9302"/>
                  </a:lnTo>
                  <a:lnTo>
                    <a:pt x="3614" y="9181"/>
                  </a:lnTo>
                  <a:lnTo>
                    <a:pt x="3602" y="9060"/>
                  </a:lnTo>
                  <a:lnTo>
                    <a:pt x="3566" y="8940"/>
                  </a:lnTo>
                  <a:lnTo>
                    <a:pt x="2699" y="7466"/>
                  </a:lnTo>
                  <a:lnTo>
                    <a:pt x="2734" y="7369"/>
                  </a:lnTo>
                  <a:lnTo>
                    <a:pt x="2794" y="7248"/>
                  </a:lnTo>
                  <a:lnTo>
                    <a:pt x="2853" y="7152"/>
                  </a:lnTo>
                  <a:lnTo>
                    <a:pt x="2889" y="7031"/>
                  </a:lnTo>
                  <a:lnTo>
                    <a:pt x="2948" y="6910"/>
                  </a:lnTo>
                  <a:lnTo>
                    <a:pt x="2996" y="6813"/>
                  </a:lnTo>
                  <a:lnTo>
                    <a:pt x="3055" y="6693"/>
                  </a:lnTo>
                  <a:lnTo>
                    <a:pt x="3115" y="6596"/>
                  </a:lnTo>
                  <a:lnTo>
                    <a:pt x="3459" y="7345"/>
                  </a:lnTo>
                  <a:lnTo>
                    <a:pt x="3459" y="7345"/>
                  </a:lnTo>
                  <a:lnTo>
                    <a:pt x="3519" y="7417"/>
                  </a:lnTo>
                  <a:lnTo>
                    <a:pt x="3590" y="7442"/>
                  </a:lnTo>
                  <a:lnTo>
                    <a:pt x="3661" y="7417"/>
                  </a:lnTo>
                  <a:lnTo>
                    <a:pt x="3709" y="7345"/>
                  </a:lnTo>
                  <a:lnTo>
                    <a:pt x="3757" y="7224"/>
                  </a:lnTo>
                  <a:lnTo>
                    <a:pt x="3768" y="7079"/>
                  </a:lnTo>
                  <a:lnTo>
                    <a:pt x="3757" y="6934"/>
                  </a:lnTo>
                  <a:lnTo>
                    <a:pt x="3709" y="6838"/>
                  </a:lnTo>
                  <a:lnTo>
                    <a:pt x="3340" y="6089"/>
                  </a:lnTo>
                  <a:lnTo>
                    <a:pt x="3400" y="5992"/>
                  </a:lnTo>
                  <a:lnTo>
                    <a:pt x="3447" y="5895"/>
                  </a:lnTo>
                  <a:lnTo>
                    <a:pt x="3507" y="5799"/>
                  </a:lnTo>
                  <a:lnTo>
                    <a:pt x="3566" y="5702"/>
                  </a:lnTo>
                  <a:lnTo>
                    <a:pt x="3614" y="5581"/>
                  </a:lnTo>
                  <a:lnTo>
                    <a:pt x="3673" y="5509"/>
                  </a:lnTo>
                  <a:lnTo>
                    <a:pt x="3721" y="5388"/>
                  </a:lnTo>
                  <a:lnTo>
                    <a:pt x="3780" y="5315"/>
                  </a:lnTo>
                  <a:lnTo>
                    <a:pt x="4494" y="7031"/>
                  </a:lnTo>
                  <a:lnTo>
                    <a:pt x="4494" y="7031"/>
                  </a:lnTo>
                  <a:lnTo>
                    <a:pt x="4541" y="7103"/>
                  </a:lnTo>
                  <a:lnTo>
                    <a:pt x="4601" y="7152"/>
                  </a:lnTo>
                  <a:lnTo>
                    <a:pt x="4672" y="7152"/>
                  </a:lnTo>
                  <a:lnTo>
                    <a:pt x="4719" y="7079"/>
                  </a:lnTo>
                  <a:lnTo>
                    <a:pt x="4767" y="6983"/>
                  </a:lnTo>
                  <a:lnTo>
                    <a:pt x="4791" y="6838"/>
                  </a:lnTo>
                  <a:lnTo>
                    <a:pt x="4779" y="6693"/>
                  </a:lnTo>
                  <a:lnTo>
                    <a:pt x="4755" y="6596"/>
                  </a:lnTo>
                  <a:lnTo>
                    <a:pt x="4042" y="4856"/>
                  </a:lnTo>
                  <a:lnTo>
                    <a:pt x="4089" y="4784"/>
                  </a:lnTo>
                  <a:lnTo>
                    <a:pt x="4149" y="4663"/>
                  </a:lnTo>
                  <a:lnTo>
                    <a:pt x="4208" y="4591"/>
                  </a:lnTo>
                  <a:lnTo>
                    <a:pt x="4268" y="4470"/>
                  </a:lnTo>
                  <a:lnTo>
                    <a:pt x="4327" y="4397"/>
                  </a:lnTo>
                  <a:lnTo>
                    <a:pt x="4387" y="4301"/>
                  </a:lnTo>
                  <a:lnTo>
                    <a:pt x="4446" y="4204"/>
                  </a:lnTo>
                  <a:lnTo>
                    <a:pt x="4505" y="4107"/>
                  </a:lnTo>
                  <a:lnTo>
                    <a:pt x="4803" y="4977"/>
                  </a:lnTo>
                  <a:lnTo>
                    <a:pt x="4862" y="5050"/>
                  </a:lnTo>
                  <a:lnTo>
                    <a:pt x="4922" y="5122"/>
                  </a:lnTo>
                  <a:lnTo>
                    <a:pt x="4969" y="5122"/>
                  </a:lnTo>
                  <a:lnTo>
                    <a:pt x="5040" y="5050"/>
                  </a:lnTo>
                  <a:lnTo>
                    <a:pt x="5088" y="4953"/>
                  </a:lnTo>
                  <a:lnTo>
                    <a:pt x="5112" y="4832"/>
                  </a:lnTo>
                  <a:lnTo>
                    <a:pt x="5112" y="4687"/>
                  </a:lnTo>
                  <a:lnTo>
                    <a:pt x="5076" y="4542"/>
                  </a:lnTo>
                  <a:lnTo>
                    <a:pt x="5076" y="4542"/>
                  </a:lnTo>
                  <a:lnTo>
                    <a:pt x="4791" y="3721"/>
                  </a:lnTo>
                  <a:lnTo>
                    <a:pt x="4862" y="3624"/>
                  </a:lnTo>
                  <a:lnTo>
                    <a:pt x="4922" y="3552"/>
                  </a:lnTo>
                  <a:lnTo>
                    <a:pt x="4981" y="3479"/>
                  </a:lnTo>
                  <a:lnTo>
                    <a:pt x="5040" y="3383"/>
                  </a:lnTo>
                  <a:lnTo>
                    <a:pt x="5112" y="3310"/>
                  </a:lnTo>
                  <a:lnTo>
                    <a:pt x="5159" y="3213"/>
                  </a:lnTo>
                  <a:lnTo>
                    <a:pt x="5231" y="3165"/>
                  </a:lnTo>
                  <a:lnTo>
                    <a:pt x="5290" y="3068"/>
                  </a:lnTo>
                  <a:lnTo>
                    <a:pt x="5849" y="5026"/>
                  </a:lnTo>
                  <a:lnTo>
                    <a:pt x="5884" y="5146"/>
                  </a:lnTo>
                  <a:lnTo>
                    <a:pt x="5944" y="5195"/>
                  </a:lnTo>
                  <a:lnTo>
                    <a:pt x="6015" y="5195"/>
                  </a:lnTo>
                  <a:lnTo>
                    <a:pt x="6075" y="5170"/>
                  </a:lnTo>
                  <a:lnTo>
                    <a:pt x="6134" y="5050"/>
                  </a:lnTo>
                  <a:lnTo>
                    <a:pt x="6158" y="4953"/>
                  </a:lnTo>
                  <a:lnTo>
                    <a:pt x="6158" y="4832"/>
                  </a:lnTo>
                  <a:lnTo>
                    <a:pt x="6134" y="4687"/>
                  </a:lnTo>
                  <a:lnTo>
                    <a:pt x="6134" y="4687"/>
                  </a:lnTo>
                  <a:lnTo>
                    <a:pt x="5587" y="2730"/>
                  </a:lnTo>
                  <a:lnTo>
                    <a:pt x="5659" y="2634"/>
                  </a:lnTo>
                  <a:lnTo>
                    <a:pt x="5718" y="2585"/>
                  </a:lnTo>
                  <a:lnTo>
                    <a:pt x="5789" y="2489"/>
                  </a:lnTo>
                  <a:lnTo>
                    <a:pt x="5861" y="2440"/>
                  </a:lnTo>
                  <a:lnTo>
                    <a:pt x="5920" y="2392"/>
                  </a:lnTo>
                  <a:lnTo>
                    <a:pt x="5980" y="2295"/>
                  </a:lnTo>
                  <a:lnTo>
                    <a:pt x="6051" y="2247"/>
                  </a:lnTo>
                  <a:lnTo>
                    <a:pt x="6122" y="2150"/>
                  </a:lnTo>
                  <a:lnTo>
                    <a:pt x="6324" y="3117"/>
                  </a:lnTo>
                  <a:lnTo>
                    <a:pt x="6372" y="3213"/>
                  </a:lnTo>
                  <a:lnTo>
                    <a:pt x="6419" y="3286"/>
                  </a:lnTo>
                  <a:lnTo>
                    <a:pt x="6491" y="3310"/>
                  </a:lnTo>
                  <a:lnTo>
                    <a:pt x="6562" y="3286"/>
                  </a:lnTo>
                  <a:lnTo>
                    <a:pt x="6610" y="3189"/>
                  </a:lnTo>
                  <a:lnTo>
                    <a:pt x="6645" y="3068"/>
                  </a:lnTo>
                  <a:lnTo>
                    <a:pt x="6657" y="2948"/>
                  </a:lnTo>
                  <a:lnTo>
                    <a:pt x="6645" y="2803"/>
                  </a:lnTo>
                  <a:lnTo>
                    <a:pt x="6419" y="1885"/>
                  </a:lnTo>
                  <a:lnTo>
                    <a:pt x="6491" y="1836"/>
                  </a:lnTo>
                  <a:lnTo>
                    <a:pt x="6562" y="1764"/>
                  </a:lnTo>
                  <a:lnTo>
                    <a:pt x="6621" y="1715"/>
                  </a:lnTo>
                  <a:lnTo>
                    <a:pt x="6693" y="1643"/>
                  </a:lnTo>
                  <a:lnTo>
                    <a:pt x="6764" y="1570"/>
                  </a:lnTo>
                  <a:lnTo>
                    <a:pt x="6835" y="1522"/>
                  </a:lnTo>
                  <a:lnTo>
                    <a:pt x="6895" y="1474"/>
                  </a:lnTo>
                  <a:lnTo>
                    <a:pt x="6966" y="1401"/>
                  </a:lnTo>
                  <a:lnTo>
                    <a:pt x="7347" y="3552"/>
                  </a:lnTo>
                  <a:lnTo>
                    <a:pt x="7382" y="3672"/>
                  </a:lnTo>
                  <a:lnTo>
                    <a:pt x="7430" y="3721"/>
                  </a:lnTo>
                  <a:lnTo>
                    <a:pt x="7501" y="3769"/>
                  </a:lnTo>
                  <a:lnTo>
                    <a:pt x="7572" y="3745"/>
                  </a:lnTo>
                  <a:lnTo>
                    <a:pt x="7620" y="3697"/>
                  </a:lnTo>
                  <a:lnTo>
                    <a:pt x="7668" y="3576"/>
                  </a:lnTo>
                  <a:lnTo>
                    <a:pt x="7679" y="3431"/>
                  </a:lnTo>
                  <a:lnTo>
                    <a:pt x="7668" y="3310"/>
                  </a:lnTo>
                  <a:lnTo>
                    <a:pt x="7299" y="1184"/>
                  </a:lnTo>
                  <a:lnTo>
                    <a:pt x="7370" y="1136"/>
                  </a:lnTo>
                  <a:lnTo>
                    <a:pt x="7430" y="1087"/>
                  </a:lnTo>
                  <a:lnTo>
                    <a:pt x="7501" y="1039"/>
                  </a:lnTo>
                  <a:lnTo>
                    <a:pt x="7572" y="991"/>
                  </a:lnTo>
                  <a:lnTo>
                    <a:pt x="7644" y="966"/>
                  </a:lnTo>
                  <a:lnTo>
                    <a:pt x="7727" y="918"/>
                  </a:lnTo>
                  <a:lnTo>
                    <a:pt x="7786" y="894"/>
                  </a:lnTo>
                  <a:lnTo>
                    <a:pt x="7858" y="821"/>
                  </a:lnTo>
                  <a:lnTo>
                    <a:pt x="8000" y="1812"/>
                  </a:lnTo>
                  <a:lnTo>
                    <a:pt x="8024" y="1933"/>
                  </a:lnTo>
                  <a:lnTo>
                    <a:pt x="8072" y="2030"/>
                  </a:lnTo>
                  <a:lnTo>
                    <a:pt x="8131" y="2054"/>
                  </a:lnTo>
                  <a:lnTo>
                    <a:pt x="8203" y="2054"/>
                  </a:lnTo>
                  <a:lnTo>
                    <a:pt x="8274" y="2005"/>
                  </a:lnTo>
                  <a:lnTo>
                    <a:pt x="8310" y="1885"/>
                  </a:lnTo>
                  <a:lnTo>
                    <a:pt x="8321" y="1764"/>
                  </a:lnTo>
                  <a:lnTo>
                    <a:pt x="8321" y="1643"/>
                  </a:lnTo>
                  <a:lnTo>
                    <a:pt x="8203" y="628"/>
                  </a:lnTo>
                  <a:lnTo>
                    <a:pt x="8274" y="604"/>
                  </a:lnTo>
                  <a:lnTo>
                    <a:pt x="8333" y="580"/>
                  </a:lnTo>
                  <a:lnTo>
                    <a:pt x="8405" y="556"/>
                  </a:lnTo>
                  <a:lnTo>
                    <a:pt x="8476" y="483"/>
                  </a:lnTo>
                  <a:lnTo>
                    <a:pt x="8547" y="459"/>
                  </a:lnTo>
                  <a:lnTo>
                    <a:pt x="8630" y="435"/>
                  </a:lnTo>
                  <a:lnTo>
                    <a:pt x="8690" y="411"/>
                  </a:lnTo>
                  <a:lnTo>
                    <a:pt x="8761" y="387"/>
                  </a:lnTo>
                  <a:lnTo>
                    <a:pt x="8963" y="2609"/>
                  </a:lnTo>
                  <a:lnTo>
                    <a:pt x="8999" y="2754"/>
                  </a:lnTo>
                  <a:lnTo>
                    <a:pt x="9035" y="2827"/>
                  </a:lnTo>
                  <a:lnTo>
                    <a:pt x="9094" y="2875"/>
                  </a:lnTo>
                  <a:lnTo>
                    <a:pt x="9154" y="2875"/>
                  </a:lnTo>
                  <a:lnTo>
                    <a:pt x="9225" y="2827"/>
                  </a:lnTo>
                  <a:lnTo>
                    <a:pt x="9272" y="2754"/>
                  </a:lnTo>
                  <a:lnTo>
                    <a:pt x="9296" y="2634"/>
                  </a:lnTo>
                  <a:lnTo>
                    <a:pt x="9296" y="2489"/>
                  </a:lnTo>
                  <a:lnTo>
                    <a:pt x="9106" y="266"/>
                  </a:lnTo>
                  <a:lnTo>
                    <a:pt x="9177" y="242"/>
                  </a:lnTo>
                  <a:lnTo>
                    <a:pt x="9249" y="217"/>
                  </a:lnTo>
                  <a:lnTo>
                    <a:pt x="9320" y="217"/>
                  </a:lnTo>
                  <a:lnTo>
                    <a:pt x="9403" y="193"/>
                  </a:lnTo>
                  <a:lnTo>
                    <a:pt x="9475" y="169"/>
                  </a:lnTo>
                  <a:lnTo>
                    <a:pt x="9558" y="121"/>
                  </a:lnTo>
                  <a:lnTo>
                    <a:pt x="9629" y="121"/>
                  </a:lnTo>
                  <a:lnTo>
                    <a:pt x="9700" y="97"/>
                  </a:lnTo>
                  <a:lnTo>
                    <a:pt x="9748" y="1136"/>
                  </a:lnTo>
                  <a:lnTo>
                    <a:pt x="9760" y="1281"/>
                  </a:lnTo>
                  <a:lnTo>
                    <a:pt x="9807" y="1353"/>
                  </a:lnTo>
                  <a:lnTo>
                    <a:pt x="9855" y="1450"/>
                  </a:lnTo>
                  <a:lnTo>
                    <a:pt x="9926" y="1450"/>
                  </a:lnTo>
                  <a:lnTo>
                    <a:pt x="9998" y="1401"/>
                  </a:lnTo>
                  <a:lnTo>
                    <a:pt x="10045" y="1329"/>
                  </a:lnTo>
                  <a:lnTo>
                    <a:pt x="10081" y="1208"/>
                  </a:lnTo>
                  <a:lnTo>
                    <a:pt x="10093" y="1087"/>
                  </a:lnTo>
                  <a:lnTo>
                    <a:pt x="10093" y="1087"/>
                  </a:lnTo>
                  <a:lnTo>
                    <a:pt x="10033" y="48"/>
                  </a:lnTo>
                  <a:lnTo>
                    <a:pt x="10116" y="48"/>
                  </a:lnTo>
                  <a:lnTo>
                    <a:pt x="10188" y="24"/>
                  </a:lnTo>
                  <a:lnTo>
                    <a:pt x="10271" y="24"/>
                  </a:lnTo>
                  <a:lnTo>
                    <a:pt x="10330" y="24"/>
                  </a:lnTo>
                  <a:lnTo>
                    <a:pt x="10402" y="24"/>
                  </a:lnTo>
                  <a:lnTo>
                    <a:pt x="10473" y="24"/>
                  </a:lnTo>
                  <a:lnTo>
                    <a:pt x="10556" y="0"/>
                  </a:lnTo>
                  <a:lnTo>
                    <a:pt x="10628" y="0"/>
                  </a:lnTo>
                  <a:lnTo>
                    <a:pt x="10628" y="2247"/>
                  </a:lnTo>
                  <a:lnTo>
                    <a:pt x="10640" y="2392"/>
                  </a:lnTo>
                  <a:lnTo>
                    <a:pt x="10675" y="2489"/>
                  </a:lnTo>
                  <a:lnTo>
                    <a:pt x="10735" y="2585"/>
                  </a:lnTo>
                  <a:lnTo>
                    <a:pt x="10806" y="2609"/>
                  </a:lnTo>
                  <a:lnTo>
                    <a:pt x="10865" y="2585"/>
                  </a:lnTo>
                  <a:lnTo>
                    <a:pt x="10925" y="2489"/>
                  </a:lnTo>
                  <a:lnTo>
                    <a:pt x="10949" y="2392"/>
                  </a:lnTo>
                  <a:lnTo>
                    <a:pt x="10960" y="2247"/>
                  </a:lnTo>
                  <a:lnTo>
                    <a:pt x="10960" y="0"/>
                  </a:lnTo>
                  <a:lnTo>
                    <a:pt x="11044" y="0"/>
                  </a:lnTo>
                  <a:lnTo>
                    <a:pt x="11115" y="24"/>
                  </a:lnTo>
                  <a:lnTo>
                    <a:pt x="11198" y="24"/>
                  </a:lnTo>
                  <a:lnTo>
                    <a:pt x="11270" y="24"/>
                  </a:lnTo>
                  <a:lnTo>
                    <a:pt x="11341" y="24"/>
                  </a:lnTo>
                  <a:lnTo>
                    <a:pt x="11400" y="24"/>
                  </a:lnTo>
                  <a:lnTo>
                    <a:pt x="11484" y="48"/>
                  </a:lnTo>
                  <a:lnTo>
                    <a:pt x="11555" y="48"/>
                  </a:lnTo>
                  <a:lnTo>
                    <a:pt x="11507" y="1087"/>
                  </a:lnTo>
                  <a:lnTo>
                    <a:pt x="11507" y="1208"/>
                  </a:lnTo>
                  <a:lnTo>
                    <a:pt x="11555" y="1329"/>
                  </a:lnTo>
                  <a:lnTo>
                    <a:pt x="11591" y="1401"/>
                  </a:lnTo>
                  <a:lnTo>
                    <a:pt x="11662" y="1450"/>
                  </a:lnTo>
                  <a:lnTo>
                    <a:pt x="11733" y="1450"/>
                  </a:lnTo>
                  <a:lnTo>
                    <a:pt x="11793" y="1353"/>
                  </a:lnTo>
                  <a:lnTo>
                    <a:pt x="11828" y="1281"/>
                  </a:lnTo>
                  <a:lnTo>
                    <a:pt x="11852" y="1136"/>
                  </a:lnTo>
                  <a:lnTo>
                    <a:pt x="11852" y="1136"/>
                  </a:lnTo>
                  <a:lnTo>
                    <a:pt x="11900" y="97"/>
                  </a:lnTo>
                  <a:lnTo>
                    <a:pt x="11959" y="121"/>
                  </a:lnTo>
                  <a:lnTo>
                    <a:pt x="12042" y="121"/>
                  </a:lnTo>
                  <a:lnTo>
                    <a:pt x="12114" y="169"/>
                  </a:lnTo>
                  <a:lnTo>
                    <a:pt x="12197" y="193"/>
                  </a:lnTo>
                  <a:lnTo>
                    <a:pt x="12268" y="217"/>
                  </a:lnTo>
                  <a:lnTo>
                    <a:pt x="12339" y="217"/>
                  </a:lnTo>
                  <a:lnTo>
                    <a:pt x="12411" y="242"/>
                  </a:lnTo>
                  <a:lnTo>
                    <a:pt x="12482" y="266"/>
                  </a:lnTo>
                  <a:lnTo>
                    <a:pt x="12292" y="2489"/>
                  </a:lnTo>
                  <a:lnTo>
                    <a:pt x="12292" y="2634"/>
                  </a:lnTo>
                  <a:lnTo>
                    <a:pt x="12316" y="2754"/>
                  </a:lnTo>
                  <a:lnTo>
                    <a:pt x="12363" y="2827"/>
                  </a:lnTo>
                  <a:lnTo>
                    <a:pt x="12435" y="2875"/>
                  </a:lnTo>
                  <a:lnTo>
                    <a:pt x="12494" y="2875"/>
                  </a:lnTo>
                  <a:lnTo>
                    <a:pt x="12565" y="2827"/>
                  </a:lnTo>
                  <a:lnTo>
                    <a:pt x="12613" y="2754"/>
                  </a:lnTo>
                  <a:lnTo>
                    <a:pt x="12637" y="2609"/>
                  </a:lnTo>
                  <a:lnTo>
                    <a:pt x="12827" y="387"/>
                  </a:lnTo>
                  <a:lnTo>
                    <a:pt x="12898" y="411"/>
                  </a:lnTo>
                  <a:lnTo>
                    <a:pt x="12981" y="435"/>
                  </a:lnTo>
                  <a:lnTo>
                    <a:pt x="13041" y="459"/>
                  </a:lnTo>
                  <a:lnTo>
                    <a:pt x="13112" y="483"/>
                  </a:lnTo>
                  <a:lnTo>
                    <a:pt x="13183" y="556"/>
                  </a:lnTo>
                  <a:lnTo>
                    <a:pt x="13267" y="580"/>
                  </a:lnTo>
                  <a:lnTo>
                    <a:pt x="13338" y="604"/>
                  </a:lnTo>
                  <a:lnTo>
                    <a:pt x="13397" y="628"/>
                  </a:lnTo>
                  <a:lnTo>
                    <a:pt x="13267" y="1643"/>
                  </a:lnTo>
                  <a:lnTo>
                    <a:pt x="13267" y="1764"/>
                  </a:lnTo>
                  <a:lnTo>
                    <a:pt x="13279" y="1885"/>
                  </a:lnTo>
                  <a:lnTo>
                    <a:pt x="13314" y="2005"/>
                  </a:lnTo>
                  <a:lnTo>
                    <a:pt x="13386" y="2054"/>
                  </a:lnTo>
                  <a:lnTo>
                    <a:pt x="13457" y="2054"/>
                  </a:lnTo>
                  <a:lnTo>
                    <a:pt x="13528" y="2030"/>
                  </a:lnTo>
                  <a:lnTo>
                    <a:pt x="13564" y="1933"/>
                  </a:lnTo>
                  <a:lnTo>
                    <a:pt x="13588" y="1812"/>
                  </a:lnTo>
                  <a:lnTo>
                    <a:pt x="13730" y="821"/>
                  </a:lnTo>
                  <a:lnTo>
                    <a:pt x="13802" y="894"/>
                  </a:lnTo>
                  <a:lnTo>
                    <a:pt x="13885" y="918"/>
                  </a:lnTo>
                  <a:lnTo>
                    <a:pt x="13944" y="966"/>
                  </a:lnTo>
                  <a:lnTo>
                    <a:pt x="14016" y="991"/>
                  </a:lnTo>
                  <a:lnTo>
                    <a:pt x="14087" y="1039"/>
                  </a:lnTo>
                  <a:lnTo>
                    <a:pt x="14170" y="1087"/>
                  </a:lnTo>
                  <a:lnTo>
                    <a:pt x="14241" y="1136"/>
                  </a:lnTo>
                  <a:lnTo>
                    <a:pt x="14301" y="1184"/>
                  </a:lnTo>
                  <a:lnTo>
                    <a:pt x="13921" y="3310"/>
                  </a:lnTo>
                  <a:lnTo>
                    <a:pt x="13909" y="3431"/>
                  </a:lnTo>
                  <a:lnTo>
                    <a:pt x="13932" y="3576"/>
                  </a:lnTo>
                  <a:lnTo>
                    <a:pt x="13968" y="3697"/>
                  </a:lnTo>
                  <a:lnTo>
                    <a:pt x="14016" y="3745"/>
                  </a:lnTo>
                  <a:lnTo>
                    <a:pt x="14087" y="3769"/>
                  </a:lnTo>
                  <a:lnTo>
                    <a:pt x="14158" y="3721"/>
                  </a:lnTo>
                  <a:lnTo>
                    <a:pt x="14206" y="3672"/>
                  </a:lnTo>
                  <a:lnTo>
                    <a:pt x="14253" y="3552"/>
                  </a:lnTo>
                  <a:lnTo>
                    <a:pt x="14622" y="1401"/>
                  </a:lnTo>
                  <a:lnTo>
                    <a:pt x="14693" y="1474"/>
                  </a:lnTo>
                  <a:lnTo>
                    <a:pt x="14753" y="1522"/>
                  </a:lnTo>
                  <a:lnTo>
                    <a:pt x="14824" y="1570"/>
                  </a:lnTo>
                  <a:lnTo>
                    <a:pt x="14895" y="1643"/>
                  </a:lnTo>
                  <a:lnTo>
                    <a:pt x="14967" y="1691"/>
                  </a:lnTo>
                  <a:lnTo>
                    <a:pt x="15026" y="1764"/>
                  </a:lnTo>
                  <a:lnTo>
                    <a:pt x="15097" y="1836"/>
                  </a:lnTo>
                  <a:lnTo>
                    <a:pt x="15169" y="1885"/>
                  </a:lnTo>
                  <a:lnTo>
                    <a:pt x="14943" y="2803"/>
                  </a:lnTo>
                  <a:lnTo>
                    <a:pt x="14931" y="2948"/>
                  </a:lnTo>
                  <a:lnTo>
                    <a:pt x="14943" y="3068"/>
                  </a:lnTo>
                  <a:lnTo>
                    <a:pt x="14979" y="3189"/>
                  </a:lnTo>
                  <a:lnTo>
                    <a:pt x="15026" y="3286"/>
                  </a:lnTo>
                  <a:lnTo>
                    <a:pt x="15097" y="3310"/>
                  </a:lnTo>
                  <a:lnTo>
                    <a:pt x="15169" y="3286"/>
                  </a:lnTo>
                  <a:lnTo>
                    <a:pt x="15228" y="3213"/>
                  </a:lnTo>
                  <a:lnTo>
                    <a:pt x="15264" y="3117"/>
                  </a:lnTo>
                  <a:lnTo>
                    <a:pt x="15478" y="2150"/>
                  </a:lnTo>
                  <a:lnTo>
                    <a:pt x="15549" y="2223"/>
                  </a:lnTo>
                  <a:lnTo>
                    <a:pt x="15620" y="2295"/>
                  </a:lnTo>
                  <a:lnTo>
                    <a:pt x="15692" y="2368"/>
                  </a:lnTo>
                  <a:lnTo>
                    <a:pt x="15751" y="2440"/>
                  </a:lnTo>
                  <a:lnTo>
                    <a:pt x="15811" y="2489"/>
                  </a:lnTo>
                  <a:lnTo>
                    <a:pt x="15882" y="2585"/>
                  </a:lnTo>
                  <a:lnTo>
                    <a:pt x="15953" y="2634"/>
                  </a:lnTo>
                  <a:lnTo>
                    <a:pt x="16013" y="2730"/>
                  </a:lnTo>
                  <a:lnTo>
                    <a:pt x="15454" y="4687"/>
                  </a:lnTo>
                  <a:lnTo>
                    <a:pt x="15454" y="4687"/>
                  </a:lnTo>
                  <a:lnTo>
                    <a:pt x="15430" y="4832"/>
                  </a:lnTo>
                  <a:lnTo>
                    <a:pt x="15442" y="4953"/>
                  </a:lnTo>
                  <a:lnTo>
                    <a:pt x="15466" y="5050"/>
                  </a:lnTo>
                  <a:lnTo>
                    <a:pt x="15525" y="5170"/>
                  </a:lnTo>
                  <a:lnTo>
                    <a:pt x="15597" y="5195"/>
                  </a:lnTo>
                  <a:lnTo>
                    <a:pt x="15644" y="5195"/>
                  </a:lnTo>
                  <a:lnTo>
                    <a:pt x="15716" y="5146"/>
                  </a:lnTo>
                  <a:lnTo>
                    <a:pt x="15751" y="5026"/>
                  </a:lnTo>
                  <a:lnTo>
                    <a:pt x="16298" y="3068"/>
                  </a:lnTo>
                  <a:lnTo>
                    <a:pt x="16369" y="3165"/>
                  </a:lnTo>
                  <a:lnTo>
                    <a:pt x="16441" y="3213"/>
                  </a:lnTo>
                  <a:lnTo>
                    <a:pt x="16500" y="3310"/>
                  </a:lnTo>
                  <a:lnTo>
                    <a:pt x="16560" y="3383"/>
                  </a:lnTo>
                  <a:lnTo>
                    <a:pt x="16619" y="3479"/>
                  </a:lnTo>
                  <a:lnTo>
                    <a:pt x="16690" y="3552"/>
                  </a:lnTo>
                  <a:lnTo>
                    <a:pt x="16738" y="3624"/>
                  </a:lnTo>
                  <a:lnTo>
                    <a:pt x="16809" y="3721"/>
                  </a:lnTo>
                  <a:lnTo>
                    <a:pt x="16512" y="4542"/>
                  </a:lnTo>
                  <a:lnTo>
                    <a:pt x="16476" y="4687"/>
                  </a:lnTo>
                  <a:lnTo>
                    <a:pt x="16476" y="4832"/>
                  </a:lnTo>
                  <a:lnTo>
                    <a:pt x="16512" y="4953"/>
                  </a:lnTo>
                  <a:lnTo>
                    <a:pt x="16548" y="5050"/>
                  </a:lnTo>
                  <a:lnTo>
                    <a:pt x="16619" y="5122"/>
                  </a:lnTo>
                  <a:lnTo>
                    <a:pt x="16690" y="5122"/>
                  </a:lnTo>
                  <a:lnTo>
                    <a:pt x="16738" y="5050"/>
                  </a:lnTo>
                  <a:lnTo>
                    <a:pt x="16797" y="4977"/>
                  </a:lnTo>
                  <a:lnTo>
                    <a:pt x="16797" y="4977"/>
                  </a:lnTo>
                  <a:lnTo>
                    <a:pt x="17083" y="4107"/>
                  </a:lnTo>
                  <a:lnTo>
                    <a:pt x="17142" y="4204"/>
                  </a:lnTo>
                  <a:lnTo>
                    <a:pt x="17202" y="4277"/>
                  </a:lnTo>
                  <a:lnTo>
                    <a:pt x="17261" y="4349"/>
                  </a:lnTo>
                  <a:lnTo>
                    <a:pt x="17332" y="4470"/>
                  </a:lnTo>
                  <a:lnTo>
                    <a:pt x="17380" y="4542"/>
                  </a:lnTo>
                  <a:lnTo>
                    <a:pt x="17451" y="4639"/>
                  </a:lnTo>
                  <a:lnTo>
                    <a:pt x="17511" y="4760"/>
                  </a:lnTo>
                  <a:lnTo>
                    <a:pt x="17558" y="4832"/>
                  </a:lnTo>
                  <a:lnTo>
                    <a:pt x="16857" y="6596"/>
                  </a:lnTo>
                  <a:lnTo>
                    <a:pt x="16809" y="6693"/>
                  </a:lnTo>
                  <a:lnTo>
                    <a:pt x="16809" y="6838"/>
                  </a:lnTo>
                  <a:lnTo>
                    <a:pt x="16821" y="6983"/>
                  </a:lnTo>
                  <a:lnTo>
                    <a:pt x="16869" y="7079"/>
                  </a:lnTo>
                  <a:lnTo>
                    <a:pt x="16916" y="7152"/>
                  </a:lnTo>
                  <a:lnTo>
                    <a:pt x="16988" y="7152"/>
                  </a:lnTo>
                  <a:lnTo>
                    <a:pt x="17059" y="7103"/>
                  </a:lnTo>
                  <a:lnTo>
                    <a:pt x="17106" y="7031"/>
                  </a:lnTo>
                  <a:lnTo>
                    <a:pt x="17106" y="7031"/>
                  </a:lnTo>
                  <a:lnTo>
                    <a:pt x="17820" y="5267"/>
                  </a:lnTo>
                  <a:lnTo>
                    <a:pt x="17879" y="5388"/>
                  </a:lnTo>
                  <a:lnTo>
                    <a:pt x="17927" y="5460"/>
                  </a:lnTo>
                  <a:lnTo>
                    <a:pt x="17986" y="5581"/>
                  </a:lnTo>
                  <a:lnTo>
                    <a:pt x="18046" y="5678"/>
                  </a:lnTo>
                  <a:lnTo>
                    <a:pt x="18093" y="5774"/>
                  </a:lnTo>
                  <a:lnTo>
                    <a:pt x="18153" y="5895"/>
                  </a:lnTo>
                  <a:lnTo>
                    <a:pt x="18212" y="5968"/>
                  </a:lnTo>
                  <a:lnTo>
                    <a:pt x="18260" y="6089"/>
                  </a:lnTo>
                  <a:lnTo>
                    <a:pt x="17891" y="6838"/>
                  </a:lnTo>
                  <a:lnTo>
                    <a:pt x="17867" y="6934"/>
                  </a:lnTo>
                  <a:lnTo>
                    <a:pt x="17855" y="7079"/>
                  </a:lnTo>
                  <a:lnTo>
                    <a:pt x="17867" y="7224"/>
                  </a:lnTo>
                  <a:lnTo>
                    <a:pt x="17891" y="7345"/>
                  </a:lnTo>
                  <a:lnTo>
                    <a:pt x="17950" y="7417"/>
                  </a:lnTo>
                  <a:lnTo>
                    <a:pt x="18010" y="7442"/>
                  </a:lnTo>
                  <a:lnTo>
                    <a:pt x="18081" y="7417"/>
                  </a:lnTo>
                  <a:lnTo>
                    <a:pt x="18141" y="7345"/>
                  </a:lnTo>
                  <a:lnTo>
                    <a:pt x="18509" y="6596"/>
                  </a:lnTo>
                  <a:lnTo>
                    <a:pt x="18557" y="6693"/>
                  </a:lnTo>
                  <a:lnTo>
                    <a:pt x="18616" y="6813"/>
                  </a:lnTo>
                  <a:lnTo>
                    <a:pt x="18664" y="6910"/>
                  </a:lnTo>
                  <a:lnTo>
                    <a:pt x="18711" y="7031"/>
                  </a:lnTo>
                  <a:lnTo>
                    <a:pt x="18771" y="7152"/>
                  </a:lnTo>
                  <a:lnTo>
                    <a:pt x="18818" y="7248"/>
                  </a:lnTo>
                  <a:lnTo>
                    <a:pt x="18866" y="7369"/>
                  </a:lnTo>
                  <a:lnTo>
                    <a:pt x="18913" y="7466"/>
                  </a:lnTo>
                  <a:lnTo>
                    <a:pt x="18057" y="8940"/>
                  </a:lnTo>
                  <a:lnTo>
                    <a:pt x="18010" y="9060"/>
                  </a:lnTo>
                  <a:lnTo>
                    <a:pt x="17986" y="9181"/>
                  </a:lnTo>
                  <a:lnTo>
                    <a:pt x="17998" y="9302"/>
                  </a:lnTo>
                  <a:lnTo>
                    <a:pt x="18034" y="9447"/>
                  </a:lnTo>
                  <a:lnTo>
                    <a:pt x="18081" y="9544"/>
                  </a:lnTo>
                  <a:lnTo>
                    <a:pt x="18153" y="9568"/>
                  </a:lnTo>
                  <a:lnTo>
                    <a:pt x="18224" y="9568"/>
                  </a:lnTo>
                  <a:lnTo>
                    <a:pt x="18271" y="9471"/>
                  </a:lnTo>
                  <a:lnTo>
                    <a:pt x="19139" y="7997"/>
                  </a:lnTo>
                  <a:lnTo>
                    <a:pt x="19234" y="8215"/>
                  </a:lnTo>
                  <a:lnTo>
                    <a:pt x="19329" y="8481"/>
                  </a:lnTo>
                  <a:lnTo>
                    <a:pt x="19413" y="8698"/>
                  </a:lnTo>
                  <a:lnTo>
                    <a:pt x="19508" y="8940"/>
                  </a:lnTo>
                  <a:lnTo>
                    <a:pt x="19068" y="9568"/>
                  </a:lnTo>
                  <a:lnTo>
                    <a:pt x="19068" y="9568"/>
                  </a:lnTo>
                  <a:lnTo>
                    <a:pt x="19008" y="9664"/>
                  </a:lnTo>
                  <a:lnTo>
                    <a:pt x="18997" y="9785"/>
                  </a:lnTo>
                  <a:lnTo>
                    <a:pt x="18997" y="9930"/>
                  </a:lnTo>
                  <a:lnTo>
                    <a:pt x="19032" y="10051"/>
                  </a:lnTo>
                  <a:lnTo>
                    <a:pt x="19080" y="10148"/>
                  </a:lnTo>
                  <a:lnTo>
                    <a:pt x="19139" y="10196"/>
                  </a:lnTo>
                  <a:lnTo>
                    <a:pt x="19211" y="10196"/>
                  </a:lnTo>
                  <a:lnTo>
                    <a:pt x="19258" y="10148"/>
                  </a:lnTo>
                  <a:lnTo>
                    <a:pt x="19698" y="9495"/>
                  </a:lnTo>
                  <a:lnTo>
                    <a:pt x="19781" y="9761"/>
                  </a:lnTo>
                  <a:lnTo>
                    <a:pt x="19864" y="10003"/>
                  </a:lnTo>
                  <a:lnTo>
                    <a:pt x="19948" y="10293"/>
                  </a:lnTo>
                  <a:lnTo>
                    <a:pt x="20031" y="10534"/>
                  </a:lnTo>
                  <a:lnTo>
                    <a:pt x="19044" y="11694"/>
                  </a:lnTo>
                  <a:lnTo>
                    <a:pt x="18985" y="11791"/>
                  </a:lnTo>
                  <a:lnTo>
                    <a:pt x="18961" y="11887"/>
                  </a:lnTo>
                  <a:lnTo>
                    <a:pt x="18961" y="12032"/>
                  </a:lnTo>
                  <a:lnTo>
                    <a:pt x="18973" y="12177"/>
                  </a:lnTo>
                  <a:lnTo>
                    <a:pt x="19032" y="12298"/>
                  </a:lnTo>
                  <a:lnTo>
                    <a:pt x="19080" y="12346"/>
                  </a:lnTo>
                  <a:lnTo>
                    <a:pt x="19139" y="12346"/>
                  </a:lnTo>
                  <a:lnTo>
                    <a:pt x="19211" y="12322"/>
                  </a:lnTo>
                  <a:lnTo>
                    <a:pt x="19211" y="12322"/>
                  </a:lnTo>
                  <a:lnTo>
                    <a:pt x="20209" y="11138"/>
                  </a:lnTo>
                  <a:lnTo>
                    <a:pt x="20269" y="11404"/>
                  </a:lnTo>
                  <a:lnTo>
                    <a:pt x="20340" y="11670"/>
                  </a:lnTo>
                  <a:lnTo>
                    <a:pt x="20411" y="11936"/>
                  </a:lnTo>
                  <a:lnTo>
                    <a:pt x="20483" y="12201"/>
                  </a:lnTo>
                  <a:lnTo>
                    <a:pt x="19983" y="12685"/>
                  </a:lnTo>
                  <a:lnTo>
                    <a:pt x="19983" y="12685"/>
                  </a:lnTo>
                  <a:lnTo>
                    <a:pt x="19936" y="12757"/>
                  </a:lnTo>
                  <a:lnTo>
                    <a:pt x="19900" y="12878"/>
                  </a:lnTo>
                  <a:lnTo>
                    <a:pt x="19888" y="12974"/>
                  </a:lnTo>
                  <a:lnTo>
                    <a:pt x="19900" y="13119"/>
                  </a:lnTo>
                  <a:lnTo>
                    <a:pt x="19948" y="13240"/>
                  </a:lnTo>
                  <a:lnTo>
                    <a:pt x="19995" y="13313"/>
                  </a:lnTo>
                  <a:lnTo>
                    <a:pt x="20066" y="13313"/>
                  </a:lnTo>
                  <a:lnTo>
                    <a:pt x="20138" y="13289"/>
                  </a:lnTo>
                  <a:lnTo>
                    <a:pt x="20625" y="12854"/>
                  </a:lnTo>
                  <a:lnTo>
                    <a:pt x="20685" y="13119"/>
                  </a:lnTo>
                  <a:lnTo>
                    <a:pt x="20756" y="13409"/>
                  </a:lnTo>
                  <a:lnTo>
                    <a:pt x="20804" y="13675"/>
                  </a:lnTo>
                  <a:lnTo>
                    <a:pt x="20863" y="13965"/>
                  </a:lnTo>
                  <a:lnTo>
                    <a:pt x="19781" y="14762"/>
                  </a:lnTo>
                  <a:lnTo>
                    <a:pt x="19781" y="14762"/>
                  </a:lnTo>
                  <a:lnTo>
                    <a:pt x="19722" y="14811"/>
                  </a:lnTo>
                  <a:lnTo>
                    <a:pt x="19686" y="14932"/>
                  </a:lnTo>
                  <a:lnTo>
                    <a:pt x="19662" y="15077"/>
                  </a:lnTo>
                  <a:lnTo>
                    <a:pt x="19674" y="15197"/>
                  </a:lnTo>
                  <a:lnTo>
                    <a:pt x="19710" y="15318"/>
                  </a:lnTo>
                  <a:lnTo>
                    <a:pt x="19769" y="15391"/>
                  </a:lnTo>
                  <a:lnTo>
                    <a:pt x="19817" y="15463"/>
                  </a:lnTo>
                  <a:lnTo>
                    <a:pt x="19888" y="15439"/>
                  </a:lnTo>
                  <a:lnTo>
                    <a:pt x="19888" y="15439"/>
                  </a:lnTo>
                  <a:lnTo>
                    <a:pt x="20982" y="14617"/>
                  </a:lnTo>
                  <a:lnTo>
                    <a:pt x="21041" y="14907"/>
                  </a:lnTo>
                  <a:lnTo>
                    <a:pt x="21077" y="15173"/>
                  </a:lnTo>
                  <a:lnTo>
                    <a:pt x="21124" y="15487"/>
                  </a:lnTo>
                  <a:lnTo>
                    <a:pt x="21160" y="15753"/>
                  </a:lnTo>
                  <a:lnTo>
                    <a:pt x="20625" y="16043"/>
                  </a:lnTo>
                  <a:lnTo>
                    <a:pt x="20566" y="16091"/>
                  </a:lnTo>
                  <a:lnTo>
                    <a:pt x="20518" y="16212"/>
                  </a:lnTo>
                  <a:lnTo>
                    <a:pt x="20506" y="16357"/>
                  </a:lnTo>
                  <a:lnTo>
                    <a:pt x="20506" y="16478"/>
                  </a:lnTo>
                  <a:lnTo>
                    <a:pt x="20530" y="16599"/>
                  </a:lnTo>
                  <a:lnTo>
                    <a:pt x="20590" y="16671"/>
                  </a:lnTo>
                  <a:lnTo>
                    <a:pt x="20637" y="16719"/>
                  </a:lnTo>
                  <a:lnTo>
                    <a:pt x="20708" y="16719"/>
                  </a:lnTo>
                  <a:lnTo>
                    <a:pt x="21255" y="16430"/>
                  </a:lnTo>
                  <a:lnTo>
                    <a:pt x="21303" y="16744"/>
                  </a:lnTo>
                  <a:lnTo>
                    <a:pt x="21327" y="17009"/>
                  </a:lnTo>
                  <a:lnTo>
                    <a:pt x="21362" y="17323"/>
                  </a:lnTo>
                  <a:lnTo>
                    <a:pt x="21398" y="17638"/>
                  </a:lnTo>
                  <a:lnTo>
                    <a:pt x="20245" y="18048"/>
                  </a:lnTo>
                  <a:lnTo>
                    <a:pt x="20173" y="18097"/>
                  </a:lnTo>
                  <a:lnTo>
                    <a:pt x="20138" y="18193"/>
                  </a:lnTo>
                  <a:lnTo>
                    <a:pt x="20090" y="18290"/>
                  </a:lnTo>
                  <a:lnTo>
                    <a:pt x="20090" y="18435"/>
                  </a:lnTo>
                  <a:lnTo>
                    <a:pt x="20126" y="18580"/>
                  </a:lnTo>
                  <a:lnTo>
                    <a:pt x="20173" y="18652"/>
                  </a:lnTo>
                  <a:lnTo>
                    <a:pt x="20233" y="18701"/>
                  </a:lnTo>
                  <a:lnTo>
                    <a:pt x="20304" y="18701"/>
                  </a:lnTo>
                  <a:lnTo>
                    <a:pt x="20304" y="18701"/>
                  </a:lnTo>
                  <a:lnTo>
                    <a:pt x="21445" y="18290"/>
                  </a:lnTo>
                  <a:lnTo>
                    <a:pt x="21481" y="18604"/>
                  </a:lnTo>
                  <a:lnTo>
                    <a:pt x="21505" y="18918"/>
                  </a:lnTo>
                  <a:lnTo>
                    <a:pt x="21517" y="19184"/>
                  </a:lnTo>
                  <a:lnTo>
                    <a:pt x="21529" y="19498"/>
                  </a:lnTo>
                  <a:lnTo>
                    <a:pt x="20970" y="19595"/>
                  </a:lnTo>
                  <a:lnTo>
                    <a:pt x="20899" y="19667"/>
                  </a:lnTo>
                  <a:lnTo>
                    <a:pt x="20851" y="19740"/>
                  </a:lnTo>
                  <a:lnTo>
                    <a:pt x="20815" y="19860"/>
                  </a:lnTo>
                  <a:lnTo>
                    <a:pt x="20804" y="19981"/>
                  </a:lnTo>
                  <a:lnTo>
                    <a:pt x="20839" y="20102"/>
                  </a:lnTo>
                  <a:lnTo>
                    <a:pt x="20875" y="20223"/>
                  </a:lnTo>
                  <a:lnTo>
                    <a:pt x="20934" y="20271"/>
                  </a:lnTo>
                  <a:lnTo>
                    <a:pt x="20994" y="20295"/>
                  </a:lnTo>
                  <a:lnTo>
                    <a:pt x="21576" y="20199"/>
                  </a:lnTo>
                  <a:lnTo>
                    <a:pt x="21588" y="20537"/>
                  </a:lnTo>
                  <a:lnTo>
                    <a:pt x="21588" y="20875"/>
                  </a:lnTo>
                  <a:lnTo>
                    <a:pt x="21600" y="21238"/>
                  </a:lnTo>
                  <a:lnTo>
                    <a:pt x="21600" y="21600"/>
                  </a:lnTo>
                  <a:lnTo>
                    <a:pt x="18949" y="16574"/>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05" name="Shape 3505"/>
            <p:cNvSpPr/>
            <p:nvPr/>
          </p:nvSpPr>
          <p:spPr>
            <a:xfrm>
              <a:off x="85121" y="400937"/>
              <a:ext cx="572773" cy="608153"/>
            </a:xfrm>
            <a:custGeom>
              <a:avLst/>
              <a:gdLst/>
              <a:ahLst/>
              <a:cxnLst>
                <a:cxn ang="0">
                  <a:pos x="wd2" y="hd2"/>
                </a:cxn>
                <a:cxn ang="5400000">
                  <a:pos x="wd2" y="hd2"/>
                </a:cxn>
                <a:cxn ang="10800000">
                  <a:pos x="wd2" y="hd2"/>
                </a:cxn>
                <a:cxn ang="16200000">
                  <a:pos x="wd2" y="hd2"/>
                </a:cxn>
              </a:cxnLst>
              <a:rect l="0" t="0" r="r" b="b"/>
              <a:pathLst>
                <a:path w="21600" h="21600" extrusionOk="0">
                  <a:moveTo>
                    <a:pt x="10790" y="639"/>
                  </a:moveTo>
                  <a:lnTo>
                    <a:pt x="9751" y="679"/>
                  </a:lnTo>
                  <a:lnTo>
                    <a:pt x="8732" y="839"/>
                  </a:lnTo>
                  <a:lnTo>
                    <a:pt x="7773" y="1099"/>
                  </a:lnTo>
                  <a:lnTo>
                    <a:pt x="6834" y="1439"/>
                  </a:lnTo>
                  <a:lnTo>
                    <a:pt x="5954" y="1858"/>
                  </a:lnTo>
                  <a:lnTo>
                    <a:pt x="5095" y="2378"/>
                  </a:lnTo>
                  <a:lnTo>
                    <a:pt x="4316" y="2957"/>
                  </a:lnTo>
                  <a:lnTo>
                    <a:pt x="3597" y="3597"/>
                  </a:lnTo>
                  <a:lnTo>
                    <a:pt x="2937" y="4336"/>
                  </a:lnTo>
                  <a:lnTo>
                    <a:pt x="2358" y="5115"/>
                  </a:lnTo>
                  <a:lnTo>
                    <a:pt x="1858" y="5954"/>
                  </a:lnTo>
                  <a:lnTo>
                    <a:pt x="1419" y="6854"/>
                  </a:lnTo>
                  <a:lnTo>
                    <a:pt x="1079" y="7793"/>
                  </a:lnTo>
                  <a:lnTo>
                    <a:pt x="819" y="8752"/>
                  </a:lnTo>
                  <a:lnTo>
                    <a:pt x="659" y="9771"/>
                  </a:lnTo>
                  <a:lnTo>
                    <a:pt x="619" y="10810"/>
                  </a:lnTo>
                  <a:lnTo>
                    <a:pt x="659" y="11849"/>
                  </a:lnTo>
                  <a:lnTo>
                    <a:pt x="819" y="12848"/>
                  </a:lnTo>
                  <a:lnTo>
                    <a:pt x="1079" y="13827"/>
                  </a:lnTo>
                  <a:lnTo>
                    <a:pt x="1419" y="14746"/>
                  </a:lnTo>
                  <a:lnTo>
                    <a:pt x="1858" y="15646"/>
                  </a:lnTo>
                  <a:lnTo>
                    <a:pt x="2358" y="16465"/>
                  </a:lnTo>
                  <a:lnTo>
                    <a:pt x="2937" y="17244"/>
                  </a:lnTo>
                  <a:lnTo>
                    <a:pt x="3597" y="17983"/>
                  </a:lnTo>
                  <a:lnTo>
                    <a:pt x="4316" y="18623"/>
                  </a:lnTo>
                  <a:lnTo>
                    <a:pt x="5095" y="19222"/>
                  </a:lnTo>
                  <a:lnTo>
                    <a:pt x="5954" y="19742"/>
                  </a:lnTo>
                  <a:lnTo>
                    <a:pt x="6834" y="20141"/>
                  </a:lnTo>
                  <a:lnTo>
                    <a:pt x="7773" y="20501"/>
                  </a:lnTo>
                  <a:lnTo>
                    <a:pt x="8732" y="20741"/>
                  </a:lnTo>
                  <a:lnTo>
                    <a:pt x="9751" y="20901"/>
                  </a:lnTo>
                  <a:lnTo>
                    <a:pt x="10790" y="20961"/>
                  </a:lnTo>
                  <a:lnTo>
                    <a:pt x="11809" y="20901"/>
                  </a:lnTo>
                  <a:lnTo>
                    <a:pt x="12828" y="20741"/>
                  </a:lnTo>
                  <a:lnTo>
                    <a:pt x="13787" y="20501"/>
                  </a:lnTo>
                  <a:lnTo>
                    <a:pt x="14746" y="20141"/>
                  </a:lnTo>
                  <a:lnTo>
                    <a:pt x="15646" y="19742"/>
                  </a:lnTo>
                  <a:lnTo>
                    <a:pt x="16465" y="19222"/>
                  </a:lnTo>
                  <a:lnTo>
                    <a:pt x="17244" y="18623"/>
                  </a:lnTo>
                  <a:lnTo>
                    <a:pt x="17983" y="17983"/>
                  </a:lnTo>
                  <a:lnTo>
                    <a:pt x="18623" y="17244"/>
                  </a:lnTo>
                  <a:lnTo>
                    <a:pt x="19202" y="16465"/>
                  </a:lnTo>
                  <a:lnTo>
                    <a:pt x="19742" y="15646"/>
                  </a:lnTo>
                  <a:lnTo>
                    <a:pt x="20141" y="14746"/>
                  </a:lnTo>
                  <a:lnTo>
                    <a:pt x="20501" y="13827"/>
                  </a:lnTo>
                  <a:lnTo>
                    <a:pt x="20741" y="12848"/>
                  </a:lnTo>
                  <a:lnTo>
                    <a:pt x="20901" y="11849"/>
                  </a:lnTo>
                  <a:lnTo>
                    <a:pt x="20961" y="10810"/>
                  </a:lnTo>
                  <a:lnTo>
                    <a:pt x="20901" y="9771"/>
                  </a:lnTo>
                  <a:lnTo>
                    <a:pt x="20741" y="8752"/>
                  </a:lnTo>
                  <a:lnTo>
                    <a:pt x="20501" y="7793"/>
                  </a:lnTo>
                  <a:lnTo>
                    <a:pt x="20141" y="6854"/>
                  </a:lnTo>
                  <a:lnTo>
                    <a:pt x="19742" y="5954"/>
                  </a:lnTo>
                  <a:lnTo>
                    <a:pt x="19202" y="5115"/>
                  </a:lnTo>
                  <a:lnTo>
                    <a:pt x="18623" y="4336"/>
                  </a:lnTo>
                  <a:lnTo>
                    <a:pt x="17983" y="3597"/>
                  </a:lnTo>
                  <a:lnTo>
                    <a:pt x="17244" y="2957"/>
                  </a:lnTo>
                  <a:lnTo>
                    <a:pt x="16465" y="2378"/>
                  </a:lnTo>
                  <a:lnTo>
                    <a:pt x="15646" y="1858"/>
                  </a:lnTo>
                  <a:lnTo>
                    <a:pt x="14746" y="1439"/>
                  </a:lnTo>
                  <a:lnTo>
                    <a:pt x="13787" y="1099"/>
                  </a:lnTo>
                  <a:lnTo>
                    <a:pt x="12828" y="839"/>
                  </a:lnTo>
                  <a:lnTo>
                    <a:pt x="11809" y="679"/>
                  </a:lnTo>
                  <a:lnTo>
                    <a:pt x="10790" y="639"/>
                  </a:lnTo>
                  <a:lnTo>
                    <a:pt x="10790" y="0"/>
                  </a:lnTo>
                  <a:lnTo>
                    <a:pt x="11889" y="40"/>
                  </a:lnTo>
                  <a:lnTo>
                    <a:pt x="12968" y="220"/>
                  </a:lnTo>
                  <a:lnTo>
                    <a:pt x="14007" y="480"/>
                  </a:lnTo>
                  <a:lnTo>
                    <a:pt x="14986" y="839"/>
                  </a:lnTo>
                  <a:lnTo>
                    <a:pt x="15945" y="1299"/>
                  </a:lnTo>
                  <a:lnTo>
                    <a:pt x="16824" y="1838"/>
                  </a:lnTo>
                  <a:lnTo>
                    <a:pt x="17664" y="2478"/>
                  </a:lnTo>
                  <a:lnTo>
                    <a:pt x="18423" y="3177"/>
                  </a:lnTo>
                  <a:lnTo>
                    <a:pt x="19102" y="3936"/>
                  </a:lnTo>
                  <a:lnTo>
                    <a:pt x="19762" y="4756"/>
                  </a:lnTo>
                  <a:lnTo>
                    <a:pt x="20281" y="5655"/>
                  </a:lnTo>
                  <a:lnTo>
                    <a:pt x="20741" y="6594"/>
                  </a:lnTo>
                  <a:lnTo>
                    <a:pt x="21120" y="7593"/>
                  </a:lnTo>
                  <a:lnTo>
                    <a:pt x="21360" y="8612"/>
                  </a:lnTo>
                  <a:lnTo>
                    <a:pt x="21560" y="9711"/>
                  </a:lnTo>
                  <a:lnTo>
                    <a:pt x="21600" y="10810"/>
                  </a:lnTo>
                  <a:lnTo>
                    <a:pt x="21560" y="11909"/>
                  </a:lnTo>
                  <a:lnTo>
                    <a:pt x="21360" y="12968"/>
                  </a:lnTo>
                  <a:lnTo>
                    <a:pt x="21120" y="14007"/>
                  </a:lnTo>
                  <a:lnTo>
                    <a:pt x="20741" y="14986"/>
                  </a:lnTo>
                  <a:lnTo>
                    <a:pt x="20281" y="15945"/>
                  </a:lnTo>
                  <a:lnTo>
                    <a:pt x="19762" y="16824"/>
                  </a:lnTo>
                  <a:lnTo>
                    <a:pt x="19102" y="17664"/>
                  </a:lnTo>
                  <a:lnTo>
                    <a:pt x="18423" y="18423"/>
                  </a:lnTo>
                  <a:lnTo>
                    <a:pt x="17664" y="19142"/>
                  </a:lnTo>
                  <a:lnTo>
                    <a:pt x="16824" y="19762"/>
                  </a:lnTo>
                  <a:lnTo>
                    <a:pt x="15945" y="20281"/>
                  </a:lnTo>
                  <a:lnTo>
                    <a:pt x="14986" y="20741"/>
                  </a:lnTo>
                  <a:lnTo>
                    <a:pt x="14007" y="21120"/>
                  </a:lnTo>
                  <a:lnTo>
                    <a:pt x="12968" y="21360"/>
                  </a:lnTo>
                  <a:lnTo>
                    <a:pt x="11889" y="21540"/>
                  </a:lnTo>
                  <a:lnTo>
                    <a:pt x="10790" y="21600"/>
                  </a:lnTo>
                  <a:lnTo>
                    <a:pt x="9671" y="21540"/>
                  </a:lnTo>
                  <a:lnTo>
                    <a:pt x="8592" y="21360"/>
                  </a:lnTo>
                  <a:lnTo>
                    <a:pt x="7593" y="21120"/>
                  </a:lnTo>
                  <a:lnTo>
                    <a:pt x="6574" y="20741"/>
                  </a:lnTo>
                  <a:lnTo>
                    <a:pt x="5635" y="20281"/>
                  </a:lnTo>
                  <a:lnTo>
                    <a:pt x="4756" y="19762"/>
                  </a:lnTo>
                  <a:lnTo>
                    <a:pt x="3936" y="19142"/>
                  </a:lnTo>
                  <a:lnTo>
                    <a:pt x="3137" y="18423"/>
                  </a:lnTo>
                  <a:lnTo>
                    <a:pt x="2458" y="17664"/>
                  </a:lnTo>
                  <a:lnTo>
                    <a:pt x="1838" y="16824"/>
                  </a:lnTo>
                  <a:lnTo>
                    <a:pt x="1299" y="15945"/>
                  </a:lnTo>
                  <a:lnTo>
                    <a:pt x="839" y="14986"/>
                  </a:lnTo>
                  <a:lnTo>
                    <a:pt x="480" y="14007"/>
                  </a:lnTo>
                  <a:lnTo>
                    <a:pt x="220" y="12968"/>
                  </a:lnTo>
                  <a:lnTo>
                    <a:pt x="40" y="11909"/>
                  </a:lnTo>
                  <a:lnTo>
                    <a:pt x="0" y="10810"/>
                  </a:lnTo>
                  <a:lnTo>
                    <a:pt x="40" y="9711"/>
                  </a:lnTo>
                  <a:lnTo>
                    <a:pt x="220" y="8612"/>
                  </a:lnTo>
                  <a:lnTo>
                    <a:pt x="480" y="7593"/>
                  </a:lnTo>
                  <a:lnTo>
                    <a:pt x="839" y="6594"/>
                  </a:lnTo>
                  <a:lnTo>
                    <a:pt x="1299" y="5655"/>
                  </a:lnTo>
                  <a:lnTo>
                    <a:pt x="1838" y="4756"/>
                  </a:lnTo>
                  <a:lnTo>
                    <a:pt x="2458" y="3936"/>
                  </a:lnTo>
                  <a:lnTo>
                    <a:pt x="3137" y="3177"/>
                  </a:lnTo>
                  <a:lnTo>
                    <a:pt x="3936" y="2478"/>
                  </a:lnTo>
                  <a:lnTo>
                    <a:pt x="4756" y="1838"/>
                  </a:lnTo>
                  <a:lnTo>
                    <a:pt x="5635" y="1299"/>
                  </a:lnTo>
                  <a:lnTo>
                    <a:pt x="6574" y="839"/>
                  </a:lnTo>
                  <a:lnTo>
                    <a:pt x="7593" y="480"/>
                  </a:lnTo>
                  <a:lnTo>
                    <a:pt x="8592" y="220"/>
                  </a:lnTo>
                  <a:lnTo>
                    <a:pt x="9671" y="40"/>
                  </a:lnTo>
                  <a:lnTo>
                    <a:pt x="10790" y="0"/>
                  </a:lnTo>
                  <a:lnTo>
                    <a:pt x="10790" y="639"/>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06" name="Shape 3506"/>
            <p:cNvSpPr/>
            <p:nvPr/>
          </p:nvSpPr>
          <p:spPr>
            <a:xfrm>
              <a:off x="96769" y="720780"/>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0992" y="0"/>
                  </a:moveTo>
                  <a:lnTo>
                    <a:pt x="0" y="5400"/>
                  </a:lnTo>
                  <a:lnTo>
                    <a:pt x="608" y="21600"/>
                  </a:lnTo>
                  <a:lnTo>
                    <a:pt x="21600" y="17550"/>
                  </a:lnTo>
                  <a:lnTo>
                    <a:pt x="20992" y="0"/>
                  </a:lnTo>
                  <a:close/>
                </a:path>
              </a:pathLst>
            </a:custGeom>
            <a:solidFill>
              <a:srgbClr val="8F8F8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07" name="Shape 3507"/>
            <p:cNvSpPr/>
            <p:nvPr/>
          </p:nvSpPr>
          <p:spPr>
            <a:xfrm>
              <a:off x="150762" y="717401"/>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46" y="0"/>
                  </a:moveTo>
                  <a:lnTo>
                    <a:pt x="0" y="5400"/>
                  </a:lnTo>
                  <a:lnTo>
                    <a:pt x="254" y="21600"/>
                  </a:lnTo>
                  <a:lnTo>
                    <a:pt x="21600" y="13500"/>
                  </a:lnTo>
                  <a:lnTo>
                    <a:pt x="21346"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08" name="Shape 3508"/>
            <p:cNvSpPr/>
            <p:nvPr/>
          </p:nvSpPr>
          <p:spPr>
            <a:xfrm>
              <a:off x="213228" y="712896"/>
              <a:ext cx="12701" cy="3189"/>
            </a:xfrm>
            <a:custGeom>
              <a:avLst/>
              <a:gdLst/>
              <a:ahLst/>
              <a:cxnLst>
                <a:cxn ang="0">
                  <a:pos x="wd2" y="hd2"/>
                </a:cxn>
                <a:cxn ang="5400000">
                  <a:pos x="wd2" y="hd2"/>
                </a:cxn>
                <a:cxn ang="10800000">
                  <a:pos x="wd2" y="hd2"/>
                </a:cxn>
                <a:cxn ang="16200000">
                  <a:pos x="wd2" y="hd2"/>
                </a:cxn>
              </a:cxnLst>
              <a:rect l="0" t="0" r="r" b="b"/>
              <a:pathLst>
                <a:path w="21600" h="21600" extrusionOk="0">
                  <a:moveTo>
                    <a:pt x="21355" y="0"/>
                  </a:moveTo>
                  <a:lnTo>
                    <a:pt x="0" y="7200"/>
                  </a:lnTo>
                  <a:lnTo>
                    <a:pt x="245" y="21600"/>
                  </a:lnTo>
                  <a:lnTo>
                    <a:pt x="21600" y="15600"/>
                  </a:lnTo>
                  <a:lnTo>
                    <a:pt x="21355" y="0"/>
                  </a:lnTo>
                  <a:close/>
                </a:path>
              </a:pathLst>
            </a:custGeom>
            <a:solidFill>
              <a:srgbClr val="8F8F8F"/>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09" name="Shape 3509"/>
            <p:cNvSpPr/>
            <p:nvPr/>
          </p:nvSpPr>
          <p:spPr>
            <a:xfrm>
              <a:off x="276752" y="709518"/>
              <a:ext cx="12701" cy="4541"/>
            </a:xfrm>
            <a:custGeom>
              <a:avLst/>
              <a:gdLst/>
              <a:ahLst/>
              <a:cxnLst>
                <a:cxn ang="0">
                  <a:pos x="wd2" y="hd2"/>
                </a:cxn>
                <a:cxn ang="5400000">
                  <a:pos x="wd2" y="hd2"/>
                </a:cxn>
                <a:cxn ang="10800000">
                  <a:pos x="wd2" y="hd2"/>
                </a:cxn>
                <a:cxn ang="16200000">
                  <a:pos x="wd2" y="hd2"/>
                </a:cxn>
              </a:cxnLst>
              <a:rect l="0" t="0" r="r" b="b"/>
              <a:pathLst>
                <a:path w="21600" h="21600" extrusionOk="0">
                  <a:moveTo>
                    <a:pt x="21600" y="15247"/>
                  </a:moveTo>
                  <a:lnTo>
                    <a:pt x="21316" y="0"/>
                  </a:lnTo>
                  <a:lnTo>
                    <a:pt x="0" y="5082"/>
                  </a:lnTo>
                  <a:lnTo>
                    <a:pt x="284" y="21600"/>
                  </a:lnTo>
                  <a:lnTo>
                    <a:pt x="21600" y="15247"/>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10" name="Shape 3510"/>
            <p:cNvSpPr/>
            <p:nvPr/>
          </p:nvSpPr>
          <p:spPr>
            <a:xfrm>
              <a:off x="333925" y="705013"/>
              <a:ext cx="47644" cy="46176"/>
            </a:xfrm>
            <a:custGeom>
              <a:avLst/>
              <a:gdLst/>
              <a:ahLst/>
              <a:cxnLst>
                <a:cxn ang="0">
                  <a:pos x="wd2" y="hd2"/>
                </a:cxn>
                <a:cxn ang="5400000">
                  <a:pos x="wd2" y="hd2"/>
                </a:cxn>
                <a:cxn ang="10800000">
                  <a:pos x="wd2" y="hd2"/>
                </a:cxn>
                <a:cxn ang="16200000">
                  <a:pos x="wd2" y="hd2"/>
                </a:cxn>
              </a:cxnLst>
              <a:rect l="0" t="0" r="r" b="b"/>
              <a:pathLst>
                <a:path w="21600" h="21600" extrusionOk="0">
                  <a:moveTo>
                    <a:pt x="17090" y="3161"/>
                  </a:moveTo>
                  <a:lnTo>
                    <a:pt x="9969" y="20283"/>
                  </a:lnTo>
                  <a:lnTo>
                    <a:pt x="12580" y="21600"/>
                  </a:lnTo>
                  <a:lnTo>
                    <a:pt x="21600" y="0"/>
                  </a:lnTo>
                  <a:lnTo>
                    <a:pt x="0" y="1054"/>
                  </a:lnTo>
                  <a:lnTo>
                    <a:pt x="237" y="4478"/>
                  </a:lnTo>
                  <a:lnTo>
                    <a:pt x="17090" y="3161"/>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11" name="Shape 3511"/>
            <p:cNvSpPr/>
            <p:nvPr/>
          </p:nvSpPr>
          <p:spPr>
            <a:xfrm>
              <a:off x="331805" y="765828"/>
              <a:ext cx="22234" cy="39419"/>
            </a:xfrm>
            <a:custGeom>
              <a:avLst/>
              <a:gdLst/>
              <a:ahLst/>
              <a:cxnLst>
                <a:cxn ang="0">
                  <a:pos x="wd2" y="hd2"/>
                </a:cxn>
                <a:cxn ang="5400000">
                  <a:pos x="wd2" y="hd2"/>
                </a:cxn>
                <a:cxn ang="10800000">
                  <a:pos x="wd2" y="hd2"/>
                </a:cxn>
                <a:cxn ang="16200000">
                  <a:pos x="wd2" y="hd2"/>
                </a:cxn>
              </a:cxnLst>
              <a:rect l="0" t="0" r="r" b="b"/>
              <a:pathLst>
                <a:path w="21600" h="21600" extrusionOk="0">
                  <a:moveTo>
                    <a:pt x="5795" y="21600"/>
                  </a:moveTo>
                  <a:lnTo>
                    <a:pt x="21600" y="1543"/>
                  </a:lnTo>
                  <a:lnTo>
                    <a:pt x="15805" y="0"/>
                  </a:lnTo>
                  <a:lnTo>
                    <a:pt x="0" y="20366"/>
                  </a:lnTo>
                  <a:lnTo>
                    <a:pt x="579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12" name="Shape 3512"/>
            <p:cNvSpPr/>
            <p:nvPr/>
          </p:nvSpPr>
          <p:spPr>
            <a:xfrm>
              <a:off x="304800" y="819886"/>
              <a:ext cx="12700" cy="47302"/>
            </a:xfrm>
            <a:custGeom>
              <a:avLst/>
              <a:gdLst/>
              <a:ahLst/>
              <a:cxnLst>
                <a:cxn ang="0">
                  <a:pos x="wd2" y="hd2"/>
                </a:cxn>
                <a:cxn ang="5400000">
                  <a:pos x="wd2" y="hd2"/>
                </a:cxn>
                <a:cxn ang="10800000">
                  <a:pos x="wd2" y="hd2"/>
                </a:cxn>
                <a:cxn ang="16200000">
                  <a:pos x="wd2" y="hd2"/>
                </a:cxn>
              </a:cxnLst>
              <a:rect l="0" t="0" r="r" b="b"/>
              <a:pathLst>
                <a:path w="21600" h="21600" extrusionOk="0">
                  <a:moveTo>
                    <a:pt x="5616" y="21600"/>
                  </a:moveTo>
                  <a:lnTo>
                    <a:pt x="21600" y="1286"/>
                  </a:lnTo>
                  <a:lnTo>
                    <a:pt x="15984" y="0"/>
                  </a:lnTo>
                  <a:lnTo>
                    <a:pt x="0" y="20571"/>
                  </a:lnTo>
                  <a:lnTo>
                    <a:pt x="5616"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13" name="Shape 3513"/>
            <p:cNvSpPr/>
            <p:nvPr/>
          </p:nvSpPr>
          <p:spPr>
            <a:xfrm>
              <a:off x="256634" y="939800"/>
              <a:ext cx="21176" cy="38292"/>
            </a:xfrm>
            <a:custGeom>
              <a:avLst/>
              <a:gdLst/>
              <a:ahLst/>
              <a:cxnLst>
                <a:cxn ang="0">
                  <a:pos x="wd2" y="hd2"/>
                </a:cxn>
                <a:cxn ang="5400000">
                  <a:pos x="wd2" y="hd2"/>
                </a:cxn>
                <a:cxn ang="10800000">
                  <a:pos x="wd2" y="hd2"/>
                </a:cxn>
                <a:cxn ang="16200000">
                  <a:pos x="wd2" y="hd2"/>
                </a:cxn>
              </a:cxnLst>
              <a:rect l="0" t="0" r="r" b="b"/>
              <a:pathLst>
                <a:path w="21600" h="21600" extrusionOk="0">
                  <a:moveTo>
                    <a:pt x="15660" y="0"/>
                  </a:moveTo>
                  <a:lnTo>
                    <a:pt x="0" y="19694"/>
                  </a:lnTo>
                  <a:lnTo>
                    <a:pt x="6480" y="21600"/>
                  </a:lnTo>
                  <a:lnTo>
                    <a:pt x="21600" y="1588"/>
                  </a:lnTo>
                  <a:lnTo>
                    <a:pt x="15660" y="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14" name="Shape 3514"/>
            <p:cNvSpPr/>
            <p:nvPr/>
          </p:nvSpPr>
          <p:spPr>
            <a:xfrm>
              <a:off x="278869" y="881827"/>
              <a:ext cx="24352" cy="46176"/>
            </a:xfrm>
            <a:custGeom>
              <a:avLst/>
              <a:gdLst/>
              <a:ahLst/>
              <a:cxnLst>
                <a:cxn ang="0">
                  <a:pos x="wd2" y="hd2"/>
                </a:cxn>
                <a:cxn ang="5400000">
                  <a:pos x="wd2" y="hd2"/>
                </a:cxn>
                <a:cxn ang="10800000">
                  <a:pos x="wd2" y="hd2"/>
                </a:cxn>
                <a:cxn ang="16200000">
                  <a:pos x="wd2" y="hd2"/>
                </a:cxn>
              </a:cxnLst>
              <a:rect l="0" t="0" r="r" b="b"/>
              <a:pathLst>
                <a:path w="21600" h="21600" extrusionOk="0">
                  <a:moveTo>
                    <a:pt x="5055" y="21600"/>
                  </a:moveTo>
                  <a:lnTo>
                    <a:pt x="21600" y="1301"/>
                  </a:lnTo>
                  <a:lnTo>
                    <a:pt x="16085" y="0"/>
                  </a:lnTo>
                  <a:lnTo>
                    <a:pt x="0" y="20299"/>
                  </a:lnTo>
                  <a:lnTo>
                    <a:pt x="5055" y="21600"/>
                  </a:lnTo>
                  <a:close/>
                </a:path>
              </a:pathLst>
            </a:custGeom>
            <a:solidFill>
              <a:srgbClr val="4575A3"/>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15" name="Shape 3515"/>
            <p:cNvSpPr/>
            <p:nvPr/>
          </p:nvSpPr>
          <p:spPr>
            <a:xfrm>
              <a:off x="81946" y="0"/>
              <a:ext cx="300679" cy="717394"/>
            </a:xfrm>
            <a:custGeom>
              <a:avLst/>
              <a:gdLst/>
              <a:ahLst/>
              <a:cxnLst>
                <a:cxn ang="0">
                  <a:pos x="wd2" y="hd2"/>
                </a:cxn>
                <a:cxn ang="5400000">
                  <a:pos x="wd2" y="hd2"/>
                </a:cxn>
                <a:cxn ang="10800000">
                  <a:pos x="wd2" y="hd2"/>
                </a:cxn>
                <a:cxn ang="16200000">
                  <a:pos x="wd2" y="hd2"/>
                </a:cxn>
              </a:cxnLst>
              <a:rect l="0" t="0" r="r" b="b"/>
              <a:pathLst>
                <a:path w="21600" h="21600" extrusionOk="0">
                  <a:moveTo>
                    <a:pt x="13662" y="9824"/>
                  </a:moveTo>
                  <a:lnTo>
                    <a:pt x="12861" y="9909"/>
                  </a:lnTo>
                  <a:lnTo>
                    <a:pt x="12098" y="9960"/>
                  </a:lnTo>
                  <a:lnTo>
                    <a:pt x="11334" y="10028"/>
                  </a:lnTo>
                  <a:lnTo>
                    <a:pt x="10571" y="10045"/>
                  </a:lnTo>
                  <a:lnTo>
                    <a:pt x="9846" y="10062"/>
                  </a:lnTo>
                  <a:lnTo>
                    <a:pt x="9121" y="10062"/>
                  </a:lnTo>
                  <a:lnTo>
                    <a:pt x="8472" y="10045"/>
                  </a:lnTo>
                  <a:lnTo>
                    <a:pt x="7823" y="9994"/>
                  </a:lnTo>
                  <a:lnTo>
                    <a:pt x="8243" y="9095"/>
                  </a:lnTo>
                  <a:lnTo>
                    <a:pt x="8625" y="8314"/>
                  </a:lnTo>
                  <a:lnTo>
                    <a:pt x="8930" y="7720"/>
                  </a:lnTo>
                  <a:lnTo>
                    <a:pt x="9083" y="7279"/>
                  </a:lnTo>
                  <a:lnTo>
                    <a:pt x="9502" y="7364"/>
                  </a:lnTo>
                  <a:lnTo>
                    <a:pt x="9884" y="7398"/>
                  </a:lnTo>
                  <a:lnTo>
                    <a:pt x="10266" y="7415"/>
                  </a:lnTo>
                  <a:lnTo>
                    <a:pt x="10724" y="7415"/>
                  </a:lnTo>
                  <a:lnTo>
                    <a:pt x="11105" y="7381"/>
                  </a:lnTo>
                  <a:lnTo>
                    <a:pt x="11525" y="7347"/>
                  </a:lnTo>
                  <a:lnTo>
                    <a:pt x="11907" y="7262"/>
                  </a:lnTo>
                  <a:lnTo>
                    <a:pt x="12250" y="7194"/>
                  </a:lnTo>
                  <a:lnTo>
                    <a:pt x="12327" y="7381"/>
                  </a:lnTo>
                  <a:lnTo>
                    <a:pt x="12479" y="7619"/>
                  </a:lnTo>
                  <a:lnTo>
                    <a:pt x="12594" y="7907"/>
                  </a:lnTo>
                  <a:lnTo>
                    <a:pt x="12784" y="8229"/>
                  </a:lnTo>
                  <a:lnTo>
                    <a:pt x="13013" y="8569"/>
                  </a:lnTo>
                  <a:lnTo>
                    <a:pt x="13166" y="8959"/>
                  </a:lnTo>
                  <a:lnTo>
                    <a:pt x="13433" y="9383"/>
                  </a:lnTo>
                  <a:lnTo>
                    <a:pt x="13662" y="9824"/>
                  </a:lnTo>
                  <a:lnTo>
                    <a:pt x="14311" y="11012"/>
                  </a:lnTo>
                  <a:lnTo>
                    <a:pt x="15151" y="12488"/>
                  </a:lnTo>
                  <a:lnTo>
                    <a:pt x="16066" y="13998"/>
                  </a:lnTo>
                  <a:lnTo>
                    <a:pt x="16944" y="15526"/>
                  </a:lnTo>
                  <a:lnTo>
                    <a:pt x="17822" y="16968"/>
                  </a:lnTo>
                  <a:lnTo>
                    <a:pt x="18661" y="18291"/>
                  </a:lnTo>
                  <a:lnTo>
                    <a:pt x="19425" y="19377"/>
                  </a:lnTo>
                  <a:lnTo>
                    <a:pt x="19997" y="20192"/>
                  </a:lnTo>
                  <a:lnTo>
                    <a:pt x="20417" y="20684"/>
                  </a:lnTo>
                  <a:lnTo>
                    <a:pt x="20951" y="21142"/>
                  </a:lnTo>
                  <a:lnTo>
                    <a:pt x="21028" y="20633"/>
                  </a:lnTo>
                  <a:lnTo>
                    <a:pt x="20989" y="20090"/>
                  </a:lnTo>
                  <a:lnTo>
                    <a:pt x="20722" y="19241"/>
                  </a:lnTo>
                  <a:lnTo>
                    <a:pt x="20341" y="18156"/>
                  </a:lnTo>
                  <a:lnTo>
                    <a:pt x="19845" y="16832"/>
                  </a:lnTo>
                  <a:lnTo>
                    <a:pt x="19234" y="15390"/>
                  </a:lnTo>
                  <a:lnTo>
                    <a:pt x="18547" y="13846"/>
                  </a:lnTo>
                  <a:lnTo>
                    <a:pt x="17822" y="12268"/>
                  </a:lnTo>
                  <a:lnTo>
                    <a:pt x="17097" y="10690"/>
                  </a:lnTo>
                  <a:lnTo>
                    <a:pt x="17746" y="10588"/>
                  </a:lnTo>
                  <a:lnTo>
                    <a:pt x="18356" y="10486"/>
                  </a:lnTo>
                  <a:lnTo>
                    <a:pt x="18929" y="10384"/>
                  </a:lnTo>
                  <a:lnTo>
                    <a:pt x="19463" y="10282"/>
                  </a:lnTo>
                  <a:lnTo>
                    <a:pt x="19959" y="10181"/>
                  </a:lnTo>
                  <a:lnTo>
                    <a:pt x="20379" y="10062"/>
                  </a:lnTo>
                  <a:lnTo>
                    <a:pt x="20722" y="9960"/>
                  </a:lnTo>
                  <a:lnTo>
                    <a:pt x="21028" y="9841"/>
                  </a:lnTo>
                  <a:lnTo>
                    <a:pt x="21409" y="9672"/>
                  </a:lnTo>
                  <a:lnTo>
                    <a:pt x="21600" y="9451"/>
                  </a:lnTo>
                  <a:lnTo>
                    <a:pt x="21600" y="9247"/>
                  </a:lnTo>
                  <a:lnTo>
                    <a:pt x="21486" y="9061"/>
                  </a:lnTo>
                  <a:lnTo>
                    <a:pt x="21409" y="9010"/>
                  </a:lnTo>
                  <a:lnTo>
                    <a:pt x="21257" y="8942"/>
                  </a:lnTo>
                  <a:lnTo>
                    <a:pt x="21104" y="8891"/>
                  </a:lnTo>
                  <a:lnTo>
                    <a:pt x="20875" y="8857"/>
                  </a:lnTo>
                  <a:lnTo>
                    <a:pt x="20570" y="8823"/>
                  </a:lnTo>
                  <a:lnTo>
                    <a:pt x="20150" y="8857"/>
                  </a:lnTo>
                  <a:lnTo>
                    <a:pt x="19692" y="8891"/>
                  </a:lnTo>
                  <a:lnTo>
                    <a:pt x="19158" y="8993"/>
                  </a:lnTo>
                  <a:lnTo>
                    <a:pt x="18852" y="9044"/>
                  </a:lnTo>
                  <a:lnTo>
                    <a:pt x="18509" y="9129"/>
                  </a:lnTo>
                  <a:lnTo>
                    <a:pt x="18204" y="9180"/>
                  </a:lnTo>
                  <a:lnTo>
                    <a:pt x="17822" y="9247"/>
                  </a:lnTo>
                  <a:lnTo>
                    <a:pt x="17517" y="9298"/>
                  </a:lnTo>
                  <a:lnTo>
                    <a:pt x="17173" y="9349"/>
                  </a:lnTo>
                  <a:lnTo>
                    <a:pt x="16868" y="9400"/>
                  </a:lnTo>
                  <a:lnTo>
                    <a:pt x="16524" y="9451"/>
                  </a:lnTo>
                  <a:lnTo>
                    <a:pt x="16066" y="8501"/>
                  </a:lnTo>
                  <a:lnTo>
                    <a:pt x="15647" y="7602"/>
                  </a:lnTo>
                  <a:lnTo>
                    <a:pt x="15227" y="6770"/>
                  </a:lnTo>
                  <a:lnTo>
                    <a:pt x="14883" y="6058"/>
                  </a:lnTo>
                  <a:lnTo>
                    <a:pt x="14578" y="5447"/>
                  </a:lnTo>
                  <a:lnTo>
                    <a:pt x="14349" y="4955"/>
                  </a:lnTo>
                  <a:lnTo>
                    <a:pt x="14196" y="4649"/>
                  </a:lnTo>
                  <a:lnTo>
                    <a:pt x="14082" y="4479"/>
                  </a:lnTo>
                  <a:lnTo>
                    <a:pt x="13929" y="4225"/>
                  </a:lnTo>
                  <a:lnTo>
                    <a:pt x="13700" y="3987"/>
                  </a:lnTo>
                  <a:lnTo>
                    <a:pt x="13433" y="3784"/>
                  </a:lnTo>
                  <a:lnTo>
                    <a:pt x="13128" y="3614"/>
                  </a:lnTo>
                  <a:lnTo>
                    <a:pt x="12784" y="3461"/>
                  </a:lnTo>
                  <a:lnTo>
                    <a:pt x="12403" y="3343"/>
                  </a:lnTo>
                  <a:lnTo>
                    <a:pt x="11983" y="3258"/>
                  </a:lnTo>
                  <a:lnTo>
                    <a:pt x="11601" y="3190"/>
                  </a:lnTo>
                  <a:lnTo>
                    <a:pt x="11601" y="3071"/>
                  </a:lnTo>
                  <a:lnTo>
                    <a:pt x="11601" y="2562"/>
                  </a:lnTo>
                  <a:lnTo>
                    <a:pt x="12136" y="2562"/>
                  </a:lnTo>
                  <a:lnTo>
                    <a:pt x="12441" y="2562"/>
                  </a:lnTo>
                  <a:lnTo>
                    <a:pt x="12441" y="2426"/>
                  </a:lnTo>
                  <a:lnTo>
                    <a:pt x="12441" y="136"/>
                  </a:lnTo>
                  <a:lnTo>
                    <a:pt x="12441" y="0"/>
                  </a:lnTo>
                  <a:lnTo>
                    <a:pt x="12136" y="0"/>
                  </a:lnTo>
                  <a:lnTo>
                    <a:pt x="8663" y="0"/>
                  </a:lnTo>
                  <a:lnTo>
                    <a:pt x="8358" y="0"/>
                  </a:lnTo>
                  <a:lnTo>
                    <a:pt x="8358" y="136"/>
                  </a:lnTo>
                  <a:lnTo>
                    <a:pt x="8358" y="2426"/>
                  </a:lnTo>
                  <a:lnTo>
                    <a:pt x="8358" y="2562"/>
                  </a:lnTo>
                  <a:lnTo>
                    <a:pt x="8663" y="2562"/>
                  </a:lnTo>
                  <a:lnTo>
                    <a:pt x="9426" y="2562"/>
                  </a:lnTo>
                  <a:lnTo>
                    <a:pt x="9426" y="3071"/>
                  </a:lnTo>
                  <a:lnTo>
                    <a:pt x="9426" y="3122"/>
                  </a:lnTo>
                  <a:lnTo>
                    <a:pt x="9006" y="3190"/>
                  </a:lnTo>
                  <a:lnTo>
                    <a:pt x="8510" y="3275"/>
                  </a:lnTo>
                  <a:lnTo>
                    <a:pt x="8129" y="3394"/>
                  </a:lnTo>
                  <a:lnTo>
                    <a:pt x="7747" y="3529"/>
                  </a:lnTo>
                  <a:lnTo>
                    <a:pt x="7365" y="3699"/>
                  </a:lnTo>
                  <a:lnTo>
                    <a:pt x="7060" y="3886"/>
                  </a:lnTo>
                  <a:lnTo>
                    <a:pt x="6869" y="4106"/>
                  </a:lnTo>
                  <a:lnTo>
                    <a:pt x="6678" y="4361"/>
                  </a:lnTo>
                  <a:lnTo>
                    <a:pt x="0" y="18851"/>
                  </a:lnTo>
                  <a:lnTo>
                    <a:pt x="0" y="18868"/>
                  </a:lnTo>
                  <a:lnTo>
                    <a:pt x="0" y="18868"/>
                  </a:lnTo>
                  <a:lnTo>
                    <a:pt x="0" y="18868"/>
                  </a:lnTo>
                  <a:lnTo>
                    <a:pt x="0" y="18885"/>
                  </a:lnTo>
                  <a:lnTo>
                    <a:pt x="0" y="18885"/>
                  </a:lnTo>
                  <a:lnTo>
                    <a:pt x="611" y="21176"/>
                  </a:lnTo>
                  <a:lnTo>
                    <a:pt x="687" y="21600"/>
                  </a:lnTo>
                  <a:lnTo>
                    <a:pt x="1183" y="21210"/>
                  </a:lnTo>
                  <a:lnTo>
                    <a:pt x="3549" y="19208"/>
                  </a:lnTo>
                  <a:lnTo>
                    <a:pt x="3587" y="19191"/>
                  </a:lnTo>
                  <a:lnTo>
                    <a:pt x="3587" y="19157"/>
                  </a:lnTo>
                  <a:lnTo>
                    <a:pt x="3702" y="18953"/>
                  </a:lnTo>
                  <a:lnTo>
                    <a:pt x="3969" y="18376"/>
                  </a:lnTo>
                  <a:lnTo>
                    <a:pt x="4351" y="17528"/>
                  </a:lnTo>
                  <a:lnTo>
                    <a:pt x="4885" y="16442"/>
                  </a:lnTo>
                  <a:lnTo>
                    <a:pt x="5419" y="15220"/>
                  </a:lnTo>
                  <a:lnTo>
                    <a:pt x="6030" y="13897"/>
                  </a:lnTo>
                  <a:lnTo>
                    <a:pt x="6678" y="12522"/>
                  </a:lnTo>
                  <a:lnTo>
                    <a:pt x="7289" y="11182"/>
                  </a:lnTo>
                  <a:lnTo>
                    <a:pt x="7671" y="11216"/>
                  </a:lnTo>
                  <a:lnTo>
                    <a:pt x="8052" y="11233"/>
                  </a:lnTo>
                  <a:lnTo>
                    <a:pt x="8472" y="11250"/>
                  </a:lnTo>
                  <a:lnTo>
                    <a:pt x="8854" y="11250"/>
                  </a:lnTo>
                  <a:lnTo>
                    <a:pt x="9312" y="11267"/>
                  </a:lnTo>
                  <a:lnTo>
                    <a:pt x="9770" y="11267"/>
                  </a:lnTo>
                  <a:lnTo>
                    <a:pt x="10189" y="11250"/>
                  </a:lnTo>
                  <a:lnTo>
                    <a:pt x="10647" y="11250"/>
                  </a:lnTo>
                  <a:lnTo>
                    <a:pt x="11067" y="11233"/>
                  </a:lnTo>
                  <a:lnTo>
                    <a:pt x="11563" y="11216"/>
                  </a:lnTo>
                  <a:lnTo>
                    <a:pt x="11983" y="11199"/>
                  </a:lnTo>
                  <a:lnTo>
                    <a:pt x="12479" y="11182"/>
                  </a:lnTo>
                  <a:lnTo>
                    <a:pt x="12899" y="11131"/>
                  </a:lnTo>
                  <a:lnTo>
                    <a:pt x="13395" y="11097"/>
                  </a:lnTo>
                  <a:lnTo>
                    <a:pt x="13853" y="11063"/>
                  </a:lnTo>
                  <a:lnTo>
                    <a:pt x="14311" y="11012"/>
                  </a:lnTo>
                  <a:lnTo>
                    <a:pt x="13662" y="9824"/>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16" name="Shape 3516"/>
            <p:cNvSpPr/>
            <p:nvPr/>
          </p:nvSpPr>
          <p:spPr>
            <a:xfrm>
              <a:off x="91474" y="627304"/>
              <a:ext cx="32822" cy="50801"/>
            </a:xfrm>
            <a:custGeom>
              <a:avLst/>
              <a:gdLst/>
              <a:ahLst/>
              <a:cxnLst>
                <a:cxn ang="0">
                  <a:pos x="wd2" y="hd2"/>
                </a:cxn>
                <a:cxn ang="5400000">
                  <a:pos x="wd2" y="hd2"/>
                </a:cxn>
                <a:cxn ang="10800000">
                  <a:pos x="wd2" y="hd2"/>
                </a:cxn>
                <a:cxn ang="16200000">
                  <a:pos x="wd2" y="hd2"/>
                </a:cxn>
              </a:cxnLst>
              <a:rect l="0" t="0" r="r" b="b"/>
              <a:pathLst>
                <a:path w="21600" h="21600" extrusionOk="0">
                  <a:moveTo>
                    <a:pt x="21257" y="4080"/>
                  </a:moveTo>
                  <a:lnTo>
                    <a:pt x="8229" y="21600"/>
                  </a:lnTo>
                  <a:lnTo>
                    <a:pt x="3429" y="21360"/>
                  </a:lnTo>
                  <a:lnTo>
                    <a:pt x="0" y="1200"/>
                  </a:lnTo>
                  <a:lnTo>
                    <a:pt x="343" y="0"/>
                  </a:lnTo>
                  <a:lnTo>
                    <a:pt x="21600" y="3840"/>
                  </a:lnTo>
                  <a:lnTo>
                    <a:pt x="21257" y="3840"/>
                  </a:lnTo>
                  <a:lnTo>
                    <a:pt x="21257" y="3840"/>
                  </a:lnTo>
                  <a:lnTo>
                    <a:pt x="21257" y="4080"/>
                  </a:lnTo>
                  <a:lnTo>
                    <a:pt x="21257" y="408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17" name="Shape 3517"/>
            <p:cNvSpPr/>
            <p:nvPr/>
          </p:nvSpPr>
          <p:spPr>
            <a:xfrm>
              <a:off x="93591" y="379539"/>
              <a:ext cx="78347" cy="247766"/>
            </a:xfrm>
            <a:custGeom>
              <a:avLst/>
              <a:gdLst/>
              <a:ahLst/>
              <a:cxnLst>
                <a:cxn ang="0">
                  <a:pos x="wd2" y="hd2"/>
                </a:cxn>
                <a:cxn ang="5400000">
                  <a:pos x="wd2" y="hd2"/>
                </a:cxn>
                <a:cxn ang="10800000">
                  <a:pos x="wd2" y="hd2"/>
                </a:cxn>
                <a:cxn ang="16200000">
                  <a:pos x="wd2" y="hd2"/>
                </a:cxn>
              </a:cxnLst>
              <a:rect l="0" t="0" r="r" b="b"/>
              <a:pathLst>
                <a:path w="21600" h="21600" extrusionOk="0">
                  <a:moveTo>
                    <a:pt x="8903" y="21600"/>
                  </a:moveTo>
                  <a:lnTo>
                    <a:pt x="0" y="20764"/>
                  </a:lnTo>
                  <a:lnTo>
                    <a:pt x="12697" y="0"/>
                  </a:lnTo>
                  <a:lnTo>
                    <a:pt x="21600" y="738"/>
                  </a:lnTo>
                  <a:lnTo>
                    <a:pt x="19703" y="3887"/>
                  </a:lnTo>
                  <a:lnTo>
                    <a:pt x="17805" y="7085"/>
                  </a:lnTo>
                  <a:lnTo>
                    <a:pt x="15908" y="10185"/>
                  </a:lnTo>
                  <a:lnTo>
                    <a:pt x="14011" y="13137"/>
                  </a:lnTo>
                  <a:lnTo>
                    <a:pt x="12405" y="15843"/>
                  </a:lnTo>
                  <a:lnTo>
                    <a:pt x="10800" y="18254"/>
                  </a:lnTo>
                  <a:lnTo>
                    <a:pt x="9632" y="20173"/>
                  </a:lnTo>
                  <a:lnTo>
                    <a:pt x="8903"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18" name="Shape 3518"/>
            <p:cNvSpPr/>
            <p:nvPr/>
          </p:nvSpPr>
          <p:spPr>
            <a:xfrm>
              <a:off x="141237" y="114881"/>
              <a:ext cx="161986" cy="264660"/>
            </a:xfrm>
            <a:custGeom>
              <a:avLst/>
              <a:gdLst/>
              <a:ahLst/>
              <a:cxnLst>
                <a:cxn ang="0">
                  <a:pos x="wd2" y="hd2"/>
                </a:cxn>
                <a:cxn ang="5400000">
                  <a:pos x="wd2" y="hd2"/>
                </a:cxn>
                <a:cxn ang="10800000">
                  <a:pos x="wd2" y="hd2"/>
                </a:cxn>
                <a:cxn ang="16200000">
                  <a:pos x="wd2" y="hd2"/>
                </a:cxn>
              </a:cxnLst>
              <a:rect l="0" t="0" r="r" b="b"/>
              <a:pathLst>
                <a:path w="21600" h="21600" extrusionOk="0">
                  <a:moveTo>
                    <a:pt x="18645" y="17372"/>
                  </a:moveTo>
                  <a:lnTo>
                    <a:pt x="18082" y="15809"/>
                  </a:lnTo>
                  <a:lnTo>
                    <a:pt x="17519" y="14431"/>
                  </a:lnTo>
                  <a:lnTo>
                    <a:pt x="17097" y="13236"/>
                  </a:lnTo>
                  <a:lnTo>
                    <a:pt x="16745" y="12133"/>
                  </a:lnTo>
                  <a:lnTo>
                    <a:pt x="16393" y="11214"/>
                  </a:lnTo>
                  <a:lnTo>
                    <a:pt x="16182" y="10478"/>
                  </a:lnTo>
                  <a:lnTo>
                    <a:pt x="15901" y="9927"/>
                  </a:lnTo>
                  <a:lnTo>
                    <a:pt x="15831" y="9651"/>
                  </a:lnTo>
                  <a:lnTo>
                    <a:pt x="15690" y="8870"/>
                  </a:lnTo>
                  <a:lnTo>
                    <a:pt x="14846" y="9421"/>
                  </a:lnTo>
                  <a:lnTo>
                    <a:pt x="14283" y="9743"/>
                  </a:lnTo>
                  <a:lnTo>
                    <a:pt x="13579" y="9927"/>
                  </a:lnTo>
                  <a:lnTo>
                    <a:pt x="12805" y="10157"/>
                  </a:lnTo>
                  <a:lnTo>
                    <a:pt x="12031" y="10249"/>
                  </a:lnTo>
                  <a:lnTo>
                    <a:pt x="11187" y="10249"/>
                  </a:lnTo>
                  <a:lnTo>
                    <a:pt x="10483" y="10157"/>
                  </a:lnTo>
                  <a:lnTo>
                    <a:pt x="9780" y="10019"/>
                  </a:lnTo>
                  <a:lnTo>
                    <a:pt x="9076" y="9697"/>
                  </a:lnTo>
                  <a:lnTo>
                    <a:pt x="8373" y="9237"/>
                  </a:lnTo>
                  <a:lnTo>
                    <a:pt x="8162" y="9881"/>
                  </a:lnTo>
                  <a:lnTo>
                    <a:pt x="7950" y="10386"/>
                  </a:lnTo>
                  <a:lnTo>
                    <a:pt x="7739" y="11214"/>
                  </a:lnTo>
                  <a:lnTo>
                    <a:pt x="7317" y="12363"/>
                  </a:lnTo>
                  <a:lnTo>
                    <a:pt x="6895" y="13833"/>
                  </a:lnTo>
                  <a:lnTo>
                    <a:pt x="6332" y="15488"/>
                  </a:lnTo>
                  <a:lnTo>
                    <a:pt x="5699" y="17372"/>
                  </a:lnTo>
                  <a:lnTo>
                    <a:pt x="5066" y="19440"/>
                  </a:lnTo>
                  <a:lnTo>
                    <a:pt x="4433" y="21600"/>
                  </a:lnTo>
                  <a:lnTo>
                    <a:pt x="0" y="20911"/>
                  </a:lnTo>
                  <a:lnTo>
                    <a:pt x="5699" y="2849"/>
                  </a:lnTo>
                  <a:lnTo>
                    <a:pt x="6051" y="2160"/>
                  </a:lnTo>
                  <a:lnTo>
                    <a:pt x="6543" y="1609"/>
                  </a:lnTo>
                  <a:lnTo>
                    <a:pt x="7177" y="1103"/>
                  </a:lnTo>
                  <a:lnTo>
                    <a:pt x="7880" y="689"/>
                  </a:lnTo>
                  <a:lnTo>
                    <a:pt x="8584" y="414"/>
                  </a:lnTo>
                  <a:lnTo>
                    <a:pt x="9498" y="230"/>
                  </a:lnTo>
                  <a:lnTo>
                    <a:pt x="10343" y="46"/>
                  </a:lnTo>
                  <a:lnTo>
                    <a:pt x="11187" y="0"/>
                  </a:lnTo>
                  <a:lnTo>
                    <a:pt x="12102" y="46"/>
                  </a:lnTo>
                  <a:lnTo>
                    <a:pt x="13016" y="138"/>
                  </a:lnTo>
                  <a:lnTo>
                    <a:pt x="13861" y="368"/>
                  </a:lnTo>
                  <a:lnTo>
                    <a:pt x="14775" y="689"/>
                  </a:lnTo>
                  <a:lnTo>
                    <a:pt x="15479" y="1149"/>
                  </a:lnTo>
                  <a:lnTo>
                    <a:pt x="16253" y="1700"/>
                  </a:lnTo>
                  <a:lnTo>
                    <a:pt x="16745" y="2390"/>
                  </a:lnTo>
                  <a:lnTo>
                    <a:pt x="17097" y="3171"/>
                  </a:lnTo>
                  <a:lnTo>
                    <a:pt x="17238" y="3493"/>
                  </a:lnTo>
                  <a:lnTo>
                    <a:pt x="17519" y="4274"/>
                  </a:lnTo>
                  <a:lnTo>
                    <a:pt x="17941" y="5561"/>
                  </a:lnTo>
                  <a:lnTo>
                    <a:pt x="18504" y="7215"/>
                  </a:lnTo>
                  <a:lnTo>
                    <a:pt x="19137" y="9191"/>
                  </a:lnTo>
                  <a:lnTo>
                    <a:pt x="19911" y="11489"/>
                  </a:lnTo>
                  <a:lnTo>
                    <a:pt x="20685" y="14017"/>
                  </a:lnTo>
                  <a:lnTo>
                    <a:pt x="21600" y="16774"/>
                  </a:lnTo>
                  <a:lnTo>
                    <a:pt x="21248" y="16820"/>
                  </a:lnTo>
                  <a:lnTo>
                    <a:pt x="20826" y="16912"/>
                  </a:lnTo>
                  <a:lnTo>
                    <a:pt x="20545" y="17004"/>
                  </a:lnTo>
                  <a:lnTo>
                    <a:pt x="20122" y="17050"/>
                  </a:lnTo>
                  <a:lnTo>
                    <a:pt x="19771" y="17142"/>
                  </a:lnTo>
                  <a:lnTo>
                    <a:pt x="19419" y="17188"/>
                  </a:lnTo>
                  <a:lnTo>
                    <a:pt x="19067" y="17280"/>
                  </a:lnTo>
                  <a:lnTo>
                    <a:pt x="18645" y="17372"/>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19" name="Shape 3519"/>
            <p:cNvSpPr/>
            <p:nvPr/>
          </p:nvSpPr>
          <p:spPr>
            <a:xfrm>
              <a:off x="290517" y="360394"/>
              <a:ext cx="73053" cy="29506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409" y="19704"/>
                  </a:lnTo>
                  <a:lnTo>
                    <a:pt x="16904" y="17478"/>
                  </a:lnTo>
                  <a:lnTo>
                    <a:pt x="14087" y="14922"/>
                  </a:lnTo>
                  <a:lnTo>
                    <a:pt x="11270" y="12119"/>
                  </a:lnTo>
                  <a:lnTo>
                    <a:pt x="8452" y="9234"/>
                  </a:lnTo>
                  <a:lnTo>
                    <a:pt x="5478" y="6224"/>
                  </a:lnTo>
                  <a:lnTo>
                    <a:pt x="2661" y="3339"/>
                  </a:lnTo>
                  <a:lnTo>
                    <a:pt x="0" y="495"/>
                  </a:lnTo>
                  <a:lnTo>
                    <a:pt x="626" y="453"/>
                  </a:lnTo>
                  <a:lnTo>
                    <a:pt x="1565" y="412"/>
                  </a:lnTo>
                  <a:lnTo>
                    <a:pt x="2191" y="330"/>
                  </a:lnTo>
                  <a:lnTo>
                    <a:pt x="3130" y="247"/>
                  </a:lnTo>
                  <a:lnTo>
                    <a:pt x="3913" y="206"/>
                  </a:lnTo>
                  <a:lnTo>
                    <a:pt x="4539" y="165"/>
                  </a:lnTo>
                  <a:lnTo>
                    <a:pt x="5478" y="82"/>
                  </a:lnTo>
                  <a:lnTo>
                    <a:pt x="6261" y="0"/>
                  </a:lnTo>
                  <a:lnTo>
                    <a:pt x="8609" y="3050"/>
                  </a:lnTo>
                  <a:lnTo>
                    <a:pt x="10957" y="6142"/>
                  </a:lnTo>
                  <a:lnTo>
                    <a:pt x="13304" y="9192"/>
                  </a:lnTo>
                  <a:lnTo>
                    <a:pt x="15496" y="12160"/>
                  </a:lnTo>
                  <a:lnTo>
                    <a:pt x="17374" y="14922"/>
                  </a:lnTo>
                  <a:lnTo>
                    <a:pt x="19252" y="17478"/>
                  </a:lnTo>
                  <a:lnTo>
                    <a:pt x="20504" y="19704"/>
                  </a:lnTo>
                  <a:lnTo>
                    <a:pt x="21600" y="21600"/>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20" name="Shape 3520"/>
            <p:cNvSpPr/>
            <p:nvPr/>
          </p:nvSpPr>
          <p:spPr>
            <a:xfrm>
              <a:off x="185701" y="306336"/>
              <a:ext cx="188454" cy="61943"/>
            </a:xfrm>
            <a:custGeom>
              <a:avLst/>
              <a:gdLst/>
              <a:ahLst/>
              <a:cxnLst>
                <a:cxn ang="0">
                  <a:pos x="wd2" y="hd2"/>
                </a:cxn>
                <a:cxn ang="5400000">
                  <a:pos x="wd2" y="hd2"/>
                </a:cxn>
                <a:cxn ang="10800000">
                  <a:pos x="wd2" y="hd2"/>
                </a:cxn>
                <a:cxn ang="16200000">
                  <a:pos x="wd2" y="hd2"/>
                </a:cxn>
              </a:cxnLst>
              <a:rect l="0" t="0" r="r" b="b"/>
              <a:pathLst>
                <a:path w="21600" h="21600" extrusionOk="0">
                  <a:moveTo>
                    <a:pt x="11715" y="18231"/>
                  </a:moveTo>
                  <a:lnTo>
                    <a:pt x="12081" y="18033"/>
                  </a:lnTo>
                  <a:lnTo>
                    <a:pt x="12325" y="17637"/>
                  </a:lnTo>
                  <a:lnTo>
                    <a:pt x="12692" y="17439"/>
                  </a:lnTo>
                  <a:lnTo>
                    <a:pt x="12997" y="17042"/>
                  </a:lnTo>
                  <a:lnTo>
                    <a:pt x="13302" y="16844"/>
                  </a:lnTo>
                  <a:lnTo>
                    <a:pt x="13607" y="16646"/>
                  </a:lnTo>
                  <a:lnTo>
                    <a:pt x="13973" y="16051"/>
                  </a:lnTo>
                  <a:lnTo>
                    <a:pt x="14217" y="15853"/>
                  </a:lnTo>
                  <a:lnTo>
                    <a:pt x="15132" y="15061"/>
                  </a:lnTo>
                  <a:lnTo>
                    <a:pt x="16108" y="13872"/>
                  </a:lnTo>
                  <a:lnTo>
                    <a:pt x="17024" y="12881"/>
                  </a:lnTo>
                  <a:lnTo>
                    <a:pt x="17878" y="11890"/>
                  </a:lnTo>
                  <a:lnTo>
                    <a:pt x="18732" y="10701"/>
                  </a:lnTo>
                  <a:lnTo>
                    <a:pt x="19464" y="9512"/>
                  </a:lnTo>
                  <a:lnTo>
                    <a:pt x="20075" y="8323"/>
                  </a:lnTo>
                  <a:lnTo>
                    <a:pt x="20624" y="7134"/>
                  </a:lnTo>
                  <a:lnTo>
                    <a:pt x="21051" y="6143"/>
                  </a:lnTo>
                  <a:lnTo>
                    <a:pt x="21417" y="4756"/>
                  </a:lnTo>
                  <a:lnTo>
                    <a:pt x="21600" y="3171"/>
                  </a:lnTo>
                  <a:lnTo>
                    <a:pt x="21600" y="1982"/>
                  </a:lnTo>
                  <a:lnTo>
                    <a:pt x="21539" y="793"/>
                  </a:lnTo>
                  <a:lnTo>
                    <a:pt x="21417" y="396"/>
                  </a:lnTo>
                  <a:lnTo>
                    <a:pt x="21295" y="198"/>
                  </a:lnTo>
                  <a:lnTo>
                    <a:pt x="21051" y="0"/>
                  </a:lnTo>
                  <a:lnTo>
                    <a:pt x="20746" y="0"/>
                  </a:lnTo>
                  <a:lnTo>
                    <a:pt x="20441" y="0"/>
                  </a:lnTo>
                  <a:lnTo>
                    <a:pt x="20075" y="198"/>
                  </a:lnTo>
                  <a:lnTo>
                    <a:pt x="19586" y="594"/>
                  </a:lnTo>
                  <a:lnTo>
                    <a:pt x="19098" y="1387"/>
                  </a:lnTo>
                  <a:lnTo>
                    <a:pt x="18549" y="2180"/>
                  </a:lnTo>
                  <a:lnTo>
                    <a:pt x="17939" y="2972"/>
                  </a:lnTo>
                  <a:lnTo>
                    <a:pt x="17390" y="3567"/>
                  </a:lnTo>
                  <a:lnTo>
                    <a:pt x="16841" y="4558"/>
                  </a:lnTo>
                  <a:lnTo>
                    <a:pt x="16292" y="5152"/>
                  </a:lnTo>
                  <a:lnTo>
                    <a:pt x="15803" y="5945"/>
                  </a:lnTo>
                  <a:lnTo>
                    <a:pt x="15193" y="6341"/>
                  </a:lnTo>
                  <a:lnTo>
                    <a:pt x="14644" y="6936"/>
                  </a:lnTo>
                  <a:lnTo>
                    <a:pt x="13668" y="8125"/>
                  </a:lnTo>
                  <a:lnTo>
                    <a:pt x="13424" y="8323"/>
                  </a:lnTo>
                  <a:lnTo>
                    <a:pt x="13058" y="8917"/>
                  </a:lnTo>
                  <a:lnTo>
                    <a:pt x="12753" y="9116"/>
                  </a:lnTo>
                  <a:lnTo>
                    <a:pt x="12386" y="9314"/>
                  </a:lnTo>
                  <a:lnTo>
                    <a:pt x="12142" y="9710"/>
                  </a:lnTo>
                  <a:lnTo>
                    <a:pt x="11776" y="9908"/>
                  </a:lnTo>
                  <a:lnTo>
                    <a:pt x="11471" y="10106"/>
                  </a:lnTo>
                  <a:lnTo>
                    <a:pt x="11166" y="10503"/>
                  </a:lnTo>
                  <a:lnTo>
                    <a:pt x="10190" y="11295"/>
                  </a:lnTo>
                  <a:lnTo>
                    <a:pt x="8847" y="12286"/>
                  </a:lnTo>
                  <a:lnTo>
                    <a:pt x="7505" y="12881"/>
                  </a:lnTo>
                  <a:lnTo>
                    <a:pt x="6224" y="13673"/>
                  </a:lnTo>
                  <a:lnTo>
                    <a:pt x="4942" y="13872"/>
                  </a:lnTo>
                  <a:lnTo>
                    <a:pt x="3783" y="14070"/>
                  </a:lnTo>
                  <a:lnTo>
                    <a:pt x="2563" y="14070"/>
                  </a:lnTo>
                  <a:lnTo>
                    <a:pt x="1464" y="13872"/>
                  </a:lnTo>
                  <a:lnTo>
                    <a:pt x="427" y="13475"/>
                  </a:lnTo>
                  <a:lnTo>
                    <a:pt x="0" y="21006"/>
                  </a:lnTo>
                  <a:lnTo>
                    <a:pt x="1159" y="21402"/>
                  </a:lnTo>
                  <a:lnTo>
                    <a:pt x="2380" y="21600"/>
                  </a:lnTo>
                  <a:lnTo>
                    <a:pt x="3722" y="21600"/>
                  </a:lnTo>
                  <a:lnTo>
                    <a:pt x="5064" y="21402"/>
                  </a:lnTo>
                  <a:lnTo>
                    <a:pt x="6468" y="21204"/>
                  </a:lnTo>
                  <a:lnTo>
                    <a:pt x="7871" y="20411"/>
                  </a:lnTo>
                  <a:lnTo>
                    <a:pt x="9336" y="19817"/>
                  </a:lnTo>
                  <a:lnTo>
                    <a:pt x="10739" y="18826"/>
                  </a:lnTo>
                  <a:lnTo>
                    <a:pt x="11715" y="18231"/>
                  </a:lnTo>
                  <a:close/>
                </a:path>
              </a:pathLst>
            </a:custGeom>
            <a:solidFill>
              <a:srgbClr val="FFFFFF"/>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21" name="Shape 3521"/>
            <p:cNvSpPr/>
            <p:nvPr/>
          </p:nvSpPr>
          <p:spPr>
            <a:xfrm>
              <a:off x="204758" y="154298"/>
              <a:ext cx="45527" cy="48428"/>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3009" y="21103"/>
                  </a:lnTo>
                  <a:lnTo>
                    <a:pt x="14973" y="20607"/>
                  </a:lnTo>
                  <a:lnTo>
                    <a:pt x="16691" y="19862"/>
                  </a:lnTo>
                  <a:lnTo>
                    <a:pt x="18409" y="18372"/>
                  </a:lnTo>
                  <a:lnTo>
                    <a:pt x="19882" y="16634"/>
                  </a:lnTo>
                  <a:lnTo>
                    <a:pt x="20618" y="14897"/>
                  </a:lnTo>
                  <a:lnTo>
                    <a:pt x="21355" y="12910"/>
                  </a:lnTo>
                  <a:lnTo>
                    <a:pt x="21600" y="10924"/>
                  </a:lnTo>
                  <a:lnTo>
                    <a:pt x="21355" y="8690"/>
                  </a:lnTo>
                  <a:lnTo>
                    <a:pt x="20618" y="6703"/>
                  </a:lnTo>
                  <a:lnTo>
                    <a:pt x="19882" y="4966"/>
                  </a:lnTo>
                  <a:lnTo>
                    <a:pt x="18409" y="3228"/>
                  </a:lnTo>
                  <a:lnTo>
                    <a:pt x="16691" y="1738"/>
                  </a:lnTo>
                  <a:lnTo>
                    <a:pt x="14973" y="993"/>
                  </a:lnTo>
                  <a:lnTo>
                    <a:pt x="13009" y="248"/>
                  </a:lnTo>
                  <a:lnTo>
                    <a:pt x="10800" y="0"/>
                  </a:lnTo>
                  <a:lnTo>
                    <a:pt x="8591" y="248"/>
                  </a:lnTo>
                  <a:lnTo>
                    <a:pt x="6627" y="993"/>
                  </a:lnTo>
                  <a:lnTo>
                    <a:pt x="4909" y="1738"/>
                  </a:lnTo>
                  <a:lnTo>
                    <a:pt x="3191" y="3228"/>
                  </a:lnTo>
                  <a:lnTo>
                    <a:pt x="1718" y="4966"/>
                  </a:lnTo>
                  <a:lnTo>
                    <a:pt x="982" y="6703"/>
                  </a:lnTo>
                  <a:lnTo>
                    <a:pt x="245" y="8690"/>
                  </a:lnTo>
                  <a:lnTo>
                    <a:pt x="0" y="10924"/>
                  </a:lnTo>
                  <a:lnTo>
                    <a:pt x="245" y="12910"/>
                  </a:lnTo>
                  <a:lnTo>
                    <a:pt x="982" y="14897"/>
                  </a:lnTo>
                  <a:lnTo>
                    <a:pt x="1718" y="16634"/>
                  </a:lnTo>
                  <a:lnTo>
                    <a:pt x="3191" y="18372"/>
                  </a:lnTo>
                  <a:lnTo>
                    <a:pt x="4909" y="19862"/>
                  </a:lnTo>
                  <a:lnTo>
                    <a:pt x="6627" y="20607"/>
                  </a:lnTo>
                  <a:lnTo>
                    <a:pt x="8591" y="21103"/>
                  </a:lnTo>
                  <a:lnTo>
                    <a:pt x="10800" y="21600"/>
                  </a:lnTo>
                  <a:close/>
                </a:path>
              </a:pathLst>
            </a:custGeom>
            <a:solidFill>
              <a:srgbClr val="000000"/>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22" name="Shape 3522"/>
            <p:cNvSpPr/>
            <p:nvPr/>
          </p:nvSpPr>
          <p:spPr>
            <a:xfrm>
              <a:off x="213228" y="163307"/>
              <a:ext cx="28587" cy="30409"/>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1200" y="7200"/>
                  </a:lnTo>
                  <a:lnTo>
                    <a:pt x="3200" y="3200"/>
                  </a:lnTo>
                  <a:lnTo>
                    <a:pt x="7200" y="1200"/>
                  </a:lnTo>
                  <a:lnTo>
                    <a:pt x="11200" y="0"/>
                  </a:lnTo>
                  <a:lnTo>
                    <a:pt x="15200" y="1200"/>
                  </a:lnTo>
                  <a:lnTo>
                    <a:pt x="18400" y="3200"/>
                  </a:lnTo>
                  <a:lnTo>
                    <a:pt x="20800" y="7200"/>
                  </a:lnTo>
                  <a:lnTo>
                    <a:pt x="21600" y="11200"/>
                  </a:lnTo>
                  <a:lnTo>
                    <a:pt x="20800" y="15200"/>
                  </a:lnTo>
                  <a:lnTo>
                    <a:pt x="18400" y="18400"/>
                  </a:lnTo>
                  <a:lnTo>
                    <a:pt x="15200" y="20800"/>
                  </a:lnTo>
                  <a:lnTo>
                    <a:pt x="11200" y="21600"/>
                  </a:lnTo>
                  <a:lnTo>
                    <a:pt x="7200" y="20800"/>
                  </a:lnTo>
                  <a:lnTo>
                    <a:pt x="3200" y="18400"/>
                  </a:lnTo>
                  <a:lnTo>
                    <a:pt x="1200" y="15200"/>
                  </a:lnTo>
                  <a:lnTo>
                    <a:pt x="0" y="11200"/>
                  </a:lnTo>
                  <a:close/>
                </a:path>
              </a:pathLst>
            </a:custGeom>
            <a:solidFill>
              <a:srgbClr val="D7E0E8"/>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23" name="Shape 3523"/>
            <p:cNvSpPr/>
            <p:nvPr/>
          </p:nvSpPr>
          <p:spPr>
            <a:xfrm>
              <a:off x="842112" y="453869"/>
              <a:ext cx="166222" cy="192582"/>
            </a:xfrm>
            <a:custGeom>
              <a:avLst/>
              <a:gdLst/>
              <a:ahLst/>
              <a:cxnLst>
                <a:cxn ang="0">
                  <a:pos x="wd2" y="hd2"/>
                </a:cxn>
                <a:cxn ang="5400000">
                  <a:pos x="wd2" y="hd2"/>
                </a:cxn>
                <a:cxn ang="10800000">
                  <a:pos x="wd2" y="hd2"/>
                </a:cxn>
                <a:cxn ang="16200000">
                  <a:pos x="wd2" y="hd2"/>
                </a:cxn>
              </a:cxnLst>
              <a:rect l="0" t="0" r="r" b="b"/>
              <a:pathLst>
                <a:path w="21600" h="21600" extrusionOk="0">
                  <a:moveTo>
                    <a:pt x="14906" y="14337"/>
                  </a:moveTo>
                  <a:lnTo>
                    <a:pt x="7108" y="14337"/>
                  </a:lnTo>
                  <a:lnTo>
                    <a:pt x="5038" y="17937"/>
                  </a:lnTo>
                  <a:lnTo>
                    <a:pt x="4762" y="18568"/>
                  </a:lnTo>
                  <a:lnTo>
                    <a:pt x="4555" y="19074"/>
                  </a:lnTo>
                  <a:lnTo>
                    <a:pt x="4417" y="19516"/>
                  </a:lnTo>
                  <a:lnTo>
                    <a:pt x="4417" y="20021"/>
                  </a:lnTo>
                  <a:lnTo>
                    <a:pt x="4486" y="20526"/>
                  </a:lnTo>
                  <a:lnTo>
                    <a:pt x="4831" y="20779"/>
                  </a:lnTo>
                  <a:lnTo>
                    <a:pt x="5452" y="21032"/>
                  </a:lnTo>
                  <a:lnTo>
                    <a:pt x="6487" y="21095"/>
                  </a:lnTo>
                  <a:lnTo>
                    <a:pt x="6487" y="21600"/>
                  </a:lnTo>
                  <a:lnTo>
                    <a:pt x="0" y="21600"/>
                  </a:lnTo>
                  <a:lnTo>
                    <a:pt x="0" y="21095"/>
                  </a:lnTo>
                  <a:lnTo>
                    <a:pt x="483" y="21032"/>
                  </a:lnTo>
                  <a:lnTo>
                    <a:pt x="828" y="20905"/>
                  </a:lnTo>
                  <a:lnTo>
                    <a:pt x="1242" y="20589"/>
                  </a:lnTo>
                  <a:lnTo>
                    <a:pt x="1656" y="20211"/>
                  </a:lnTo>
                  <a:lnTo>
                    <a:pt x="2139" y="19642"/>
                  </a:lnTo>
                  <a:lnTo>
                    <a:pt x="2760" y="18821"/>
                  </a:lnTo>
                  <a:lnTo>
                    <a:pt x="3450" y="17684"/>
                  </a:lnTo>
                  <a:lnTo>
                    <a:pt x="4417" y="16168"/>
                  </a:lnTo>
                  <a:lnTo>
                    <a:pt x="14699" y="0"/>
                  </a:lnTo>
                  <a:lnTo>
                    <a:pt x="15527" y="0"/>
                  </a:lnTo>
                  <a:lnTo>
                    <a:pt x="18909" y="18316"/>
                  </a:lnTo>
                  <a:lnTo>
                    <a:pt x="19047" y="19074"/>
                  </a:lnTo>
                  <a:lnTo>
                    <a:pt x="19185" y="19705"/>
                  </a:lnTo>
                  <a:lnTo>
                    <a:pt x="19461" y="20147"/>
                  </a:lnTo>
                  <a:lnTo>
                    <a:pt x="19668" y="20526"/>
                  </a:lnTo>
                  <a:lnTo>
                    <a:pt x="19944" y="20716"/>
                  </a:lnTo>
                  <a:lnTo>
                    <a:pt x="20427" y="20968"/>
                  </a:lnTo>
                  <a:lnTo>
                    <a:pt x="20910" y="21032"/>
                  </a:lnTo>
                  <a:lnTo>
                    <a:pt x="21600" y="21095"/>
                  </a:lnTo>
                  <a:lnTo>
                    <a:pt x="21600" y="21600"/>
                  </a:lnTo>
                  <a:lnTo>
                    <a:pt x="12905" y="21600"/>
                  </a:lnTo>
                  <a:lnTo>
                    <a:pt x="12905" y="21095"/>
                  </a:lnTo>
                  <a:lnTo>
                    <a:pt x="13595" y="21095"/>
                  </a:lnTo>
                  <a:lnTo>
                    <a:pt x="14147" y="21032"/>
                  </a:lnTo>
                  <a:lnTo>
                    <a:pt x="14630" y="20905"/>
                  </a:lnTo>
                  <a:lnTo>
                    <a:pt x="14975" y="20716"/>
                  </a:lnTo>
                  <a:lnTo>
                    <a:pt x="15251" y="20589"/>
                  </a:lnTo>
                  <a:lnTo>
                    <a:pt x="15458" y="20274"/>
                  </a:lnTo>
                  <a:lnTo>
                    <a:pt x="15527" y="19958"/>
                  </a:lnTo>
                  <a:lnTo>
                    <a:pt x="15665" y="19516"/>
                  </a:lnTo>
                  <a:lnTo>
                    <a:pt x="15665" y="19453"/>
                  </a:lnTo>
                  <a:lnTo>
                    <a:pt x="15665" y="19200"/>
                  </a:lnTo>
                  <a:lnTo>
                    <a:pt x="15665" y="18884"/>
                  </a:lnTo>
                  <a:lnTo>
                    <a:pt x="15527" y="18568"/>
                  </a:lnTo>
                  <a:lnTo>
                    <a:pt x="14906" y="14337"/>
                  </a:lnTo>
                  <a:lnTo>
                    <a:pt x="14699" y="13200"/>
                  </a:lnTo>
                  <a:lnTo>
                    <a:pt x="13181" y="4800"/>
                  </a:lnTo>
                  <a:lnTo>
                    <a:pt x="13181" y="4800"/>
                  </a:lnTo>
                  <a:lnTo>
                    <a:pt x="13112" y="4800"/>
                  </a:lnTo>
                  <a:lnTo>
                    <a:pt x="7867" y="13200"/>
                  </a:lnTo>
                  <a:lnTo>
                    <a:pt x="14699" y="13200"/>
                  </a:lnTo>
                  <a:lnTo>
                    <a:pt x="14906" y="14337"/>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24" name="Shape 3524"/>
            <p:cNvSpPr/>
            <p:nvPr/>
          </p:nvSpPr>
          <p:spPr>
            <a:xfrm>
              <a:off x="1094089" y="534955"/>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25" name="Shape 3525"/>
            <p:cNvSpPr/>
            <p:nvPr/>
          </p:nvSpPr>
          <p:spPr>
            <a:xfrm>
              <a:off x="1094089" y="593518"/>
              <a:ext cx="154640" cy="19146"/>
            </a:xfrm>
            <a:prstGeom prst="rect">
              <a:avLst/>
            </a:prstGeom>
            <a:solidFill>
              <a:srgbClr val="66A1DD"/>
            </a:solidFill>
            <a:ln w="9525" cap="flat">
              <a:solidFill>
                <a:srgbClr val="66A1DD"/>
              </a:solidFill>
              <a:prstDash val="solid"/>
              <a:miter lim="400000"/>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26" name="Shape 3526"/>
            <p:cNvSpPr/>
            <p:nvPr/>
          </p:nvSpPr>
          <p:spPr>
            <a:xfrm>
              <a:off x="1320656" y="515810"/>
              <a:ext cx="132342" cy="136273"/>
            </a:xfrm>
            <a:custGeom>
              <a:avLst/>
              <a:gdLst/>
              <a:ahLst/>
              <a:cxnLst>
                <a:cxn ang="0">
                  <a:pos x="wd2" y="hd2"/>
                </a:cxn>
                <a:cxn ang="5400000">
                  <a:pos x="wd2" y="hd2"/>
                </a:cxn>
                <a:cxn ang="10800000">
                  <a:pos x="wd2" y="hd2"/>
                </a:cxn>
                <a:cxn ang="16200000">
                  <a:pos x="wd2" y="hd2"/>
                </a:cxn>
              </a:cxnLst>
              <a:rect l="0" t="0" r="r" b="b"/>
              <a:pathLst>
                <a:path w="21600" h="21600" extrusionOk="0">
                  <a:moveTo>
                    <a:pt x="8813" y="3675"/>
                  </a:moveTo>
                  <a:lnTo>
                    <a:pt x="8294" y="9052"/>
                  </a:lnTo>
                  <a:lnTo>
                    <a:pt x="7776" y="13265"/>
                  </a:lnTo>
                  <a:lnTo>
                    <a:pt x="7258" y="16491"/>
                  </a:lnTo>
                  <a:lnTo>
                    <a:pt x="6912" y="18642"/>
                  </a:lnTo>
                  <a:lnTo>
                    <a:pt x="6566" y="19807"/>
                  </a:lnTo>
                  <a:lnTo>
                    <a:pt x="6221" y="20614"/>
                  </a:lnTo>
                  <a:lnTo>
                    <a:pt x="5530" y="21241"/>
                  </a:lnTo>
                  <a:lnTo>
                    <a:pt x="4579" y="21600"/>
                  </a:lnTo>
                  <a:lnTo>
                    <a:pt x="3802" y="21600"/>
                  </a:lnTo>
                  <a:lnTo>
                    <a:pt x="3024" y="21241"/>
                  </a:lnTo>
                  <a:lnTo>
                    <a:pt x="2419" y="20704"/>
                  </a:lnTo>
                  <a:lnTo>
                    <a:pt x="2160" y="19987"/>
                  </a:lnTo>
                  <a:lnTo>
                    <a:pt x="1987" y="19001"/>
                  </a:lnTo>
                  <a:lnTo>
                    <a:pt x="2246" y="18194"/>
                  </a:lnTo>
                  <a:lnTo>
                    <a:pt x="2592" y="17567"/>
                  </a:lnTo>
                  <a:lnTo>
                    <a:pt x="3024" y="17119"/>
                  </a:lnTo>
                  <a:lnTo>
                    <a:pt x="3629" y="16402"/>
                  </a:lnTo>
                  <a:lnTo>
                    <a:pt x="4234" y="15505"/>
                  </a:lnTo>
                  <a:lnTo>
                    <a:pt x="4838" y="14609"/>
                  </a:lnTo>
                  <a:lnTo>
                    <a:pt x="5098" y="13444"/>
                  </a:lnTo>
                  <a:lnTo>
                    <a:pt x="6307" y="3675"/>
                  </a:lnTo>
                  <a:lnTo>
                    <a:pt x="4320" y="3675"/>
                  </a:lnTo>
                  <a:lnTo>
                    <a:pt x="3542" y="3764"/>
                  </a:lnTo>
                  <a:lnTo>
                    <a:pt x="2678" y="4123"/>
                  </a:lnTo>
                  <a:lnTo>
                    <a:pt x="2160" y="4481"/>
                  </a:lnTo>
                  <a:lnTo>
                    <a:pt x="1642" y="5019"/>
                  </a:lnTo>
                  <a:lnTo>
                    <a:pt x="691" y="6363"/>
                  </a:lnTo>
                  <a:lnTo>
                    <a:pt x="0" y="6363"/>
                  </a:lnTo>
                  <a:lnTo>
                    <a:pt x="259" y="5736"/>
                  </a:lnTo>
                  <a:lnTo>
                    <a:pt x="518" y="4661"/>
                  </a:lnTo>
                  <a:lnTo>
                    <a:pt x="1123" y="3495"/>
                  </a:lnTo>
                  <a:lnTo>
                    <a:pt x="1901" y="2151"/>
                  </a:lnTo>
                  <a:lnTo>
                    <a:pt x="2246" y="1703"/>
                  </a:lnTo>
                  <a:lnTo>
                    <a:pt x="2506" y="1255"/>
                  </a:lnTo>
                  <a:lnTo>
                    <a:pt x="2938" y="986"/>
                  </a:lnTo>
                  <a:lnTo>
                    <a:pt x="3456" y="717"/>
                  </a:lnTo>
                  <a:lnTo>
                    <a:pt x="3888" y="359"/>
                  </a:lnTo>
                  <a:lnTo>
                    <a:pt x="4493" y="179"/>
                  </a:lnTo>
                  <a:lnTo>
                    <a:pt x="5098" y="0"/>
                  </a:lnTo>
                  <a:lnTo>
                    <a:pt x="5789" y="0"/>
                  </a:lnTo>
                  <a:lnTo>
                    <a:pt x="21254" y="0"/>
                  </a:lnTo>
                  <a:lnTo>
                    <a:pt x="21254" y="3675"/>
                  </a:lnTo>
                  <a:lnTo>
                    <a:pt x="16070" y="3675"/>
                  </a:lnTo>
                  <a:lnTo>
                    <a:pt x="15725" y="7080"/>
                  </a:lnTo>
                  <a:lnTo>
                    <a:pt x="15638" y="9859"/>
                  </a:lnTo>
                  <a:lnTo>
                    <a:pt x="15552" y="12100"/>
                  </a:lnTo>
                  <a:lnTo>
                    <a:pt x="15552" y="13713"/>
                  </a:lnTo>
                  <a:lnTo>
                    <a:pt x="15638" y="14609"/>
                  </a:lnTo>
                  <a:lnTo>
                    <a:pt x="15811" y="15416"/>
                  </a:lnTo>
                  <a:lnTo>
                    <a:pt x="16157" y="16133"/>
                  </a:lnTo>
                  <a:lnTo>
                    <a:pt x="16589" y="16760"/>
                  </a:lnTo>
                  <a:lnTo>
                    <a:pt x="16848" y="16939"/>
                  </a:lnTo>
                  <a:lnTo>
                    <a:pt x="17107" y="17208"/>
                  </a:lnTo>
                  <a:lnTo>
                    <a:pt x="17453" y="17298"/>
                  </a:lnTo>
                  <a:lnTo>
                    <a:pt x="17798" y="17477"/>
                  </a:lnTo>
                  <a:lnTo>
                    <a:pt x="18230" y="17477"/>
                  </a:lnTo>
                  <a:lnTo>
                    <a:pt x="18749" y="17477"/>
                  </a:lnTo>
                  <a:lnTo>
                    <a:pt x="19094" y="17298"/>
                  </a:lnTo>
                  <a:lnTo>
                    <a:pt x="19613" y="16939"/>
                  </a:lnTo>
                  <a:lnTo>
                    <a:pt x="20218" y="16222"/>
                  </a:lnTo>
                  <a:lnTo>
                    <a:pt x="20563" y="15505"/>
                  </a:lnTo>
                  <a:lnTo>
                    <a:pt x="20650" y="14788"/>
                  </a:lnTo>
                  <a:lnTo>
                    <a:pt x="20736" y="14340"/>
                  </a:lnTo>
                  <a:lnTo>
                    <a:pt x="21600" y="14340"/>
                  </a:lnTo>
                  <a:lnTo>
                    <a:pt x="21514" y="15595"/>
                  </a:lnTo>
                  <a:lnTo>
                    <a:pt x="21254" y="16850"/>
                  </a:lnTo>
                  <a:lnTo>
                    <a:pt x="20909" y="17925"/>
                  </a:lnTo>
                  <a:lnTo>
                    <a:pt x="20563" y="18822"/>
                  </a:lnTo>
                  <a:lnTo>
                    <a:pt x="20045" y="19539"/>
                  </a:lnTo>
                  <a:lnTo>
                    <a:pt x="19526" y="20166"/>
                  </a:lnTo>
                  <a:lnTo>
                    <a:pt x="19008" y="20614"/>
                  </a:lnTo>
                  <a:lnTo>
                    <a:pt x="18662" y="20883"/>
                  </a:lnTo>
                  <a:lnTo>
                    <a:pt x="18317" y="21152"/>
                  </a:lnTo>
                  <a:lnTo>
                    <a:pt x="17971" y="21241"/>
                  </a:lnTo>
                  <a:lnTo>
                    <a:pt x="17453" y="21421"/>
                  </a:lnTo>
                  <a:lnTo>
                    <a:pt x="17021" y="21421"/>
                  </a:lnTo>
                  <a:lnTo>
                    <a:pt x="16589" y="21510"/>
                  </a:lnTo>
                  <a:lnTo>
                    <a:pt x="16070" y="21421"/>
                  </a:lnTo>
                  <a:lnTo>
                    <a:pt x="15552" y="21241"/>
                  </a:lnTo>
                  <a:lnTo>
                    <a:pt x="15120" y="20973"/>
                  </a:lnTo>
                  <a:lnTo>
                    <a:pt x="14688" y="20524"/>
                  </a:lnTo>
                  <a:lnTo>
                    <a:pt x="14083" y="19807"/>
                  </a:lnTo>
                  <a:lnTo>
                    <a:pt x="13565" y="18822"/>
                  </a:lnTo>
                  <a:lnTo>
                    <a:pt x="13133" y="17836"/>
                  </a:lnTo>
                  <a:lnTo>
                    <a:pt x="12874" y="16222"/>
                  </a:lnTo>
                  <a:lnTo>
                    <a:pt x="12787" y="14430"/>
                  </a:lnTo>
                  <a:lnTo>
                    <a:pt x="12787" y="12368"/>
                  </a:lnTo>
                  <a:lnTo>
                    <a:pt x="12874" y="10486"/>
                  </a:lnTo>
                  <a:lnTo>
                    <a:pt x="13565" y="3675"/>
                  </a:lnTo>
                  <a:lnTo>
                    <a:pt x="8813" y="3675"/>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27" name="Shape 3527"/>
            <p:cNvSpPr/>
            <p:nvPr/>
          </p:nvSpPr>
          <p:spPr>
            <a:xfrm>
              <a:off x="1469938" y="519189"/>
              <a:ext cx="99521" cy="1272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4826" y="7264"/>
                  </a:lnTo>
                  <a:lnTo>
                    <a:pt x="5170" y="6021"/>
                  </a:lnTo>
                  <a:lnTo>
                    <a:pt x="5515" y="4874"/>
                  </a:lnTo>
                  <a:lnTo>
                    <a:pt x="5630" y="4014"/>
                  </a:lnTo>
                  <a:lnTo>
                    <a:pt x="5745" y="3441"/>
                  </a:lnTo>
                  <a:lnTo>
                    <a:pt x="5630" y="2867"/>
                  </a:lnTo>
                  <a:lnTo>
                    <a:pt x="5400" y="2485"/>
                  </a:lnTo>
                  <a:lnTo>
                    <a:pt x="4711" y="2007"/>
                  </a:lnTo>
                  <a:lnTo>
                    <a:pt x="3677" y="1912"/>
                  </a:lnTo>
                  <a:lnTo>
                    <a:pt x="3102" y="1912"/>
                  </a:lnTo>
                  <a:lnTo>
                    <a:pt x="2757" y="2007"/>
                  </a:lnTo>
                  <a:lnTo>
                    <a:pt x="2183" y="2103"/>
                  </a:lnTo>
                  <a:lnTo>
                    <a:pt x="1609" y="2198"/>
                  </a:lnTo>
                  <a:lnTo>
                    <a:pt x="1609" y="1338"/>
                  </a:lnTo>
                  <a:lnTo>
                    <a:pt x="2872" y="1242"/>
                  </a:lnTo>
                  <a:lnTo>
                    <a:pt x="4021" y="1051"/>
                  </a:lnTo>
                  <a:lnTo>
                    <a:pt x="5170" y="956"/>
                  </a:lnTo>
                  <a:lnTo>
                    <a:pt x="6434" y="669"/>
                  </a:lnTo>
                  <a:lnTo>
                    <a:pt x="7468" y="478"/>
                  </a:lnTo>
                  <a:lnTo>
                    <a:pt x="8617" y="382"/>
                  </a:lnTo>
                  <a:lnTo>
                    <a:pt x="9766" y="191"/>
                  </a:lnTo>
                  <a:lnTo>
                    <a:pt x="10800" y="0"/>
                  </a:lnTo>
                  <a:lnTo>
                    <a:pt x="10915" y="191"/>
                  </a:lnTo>
                  <a:lnTo>
                    <a:pt x="8157" y="9940"/>
                  </a:lnTo>
                  <a:lnTo>
                    <a:pt x="8157" y="9940"/>
                  </a:lnTo>
                  <a:lnTo>
                    <a:pt x="8617" y="9080"/>
                  </a:lnTo>
                  <a:lnTo>
                    <a:pt x="9421" y="7742"/>
                  </a:lnTo>
                  <a:lnTo>
                    <a:pt x="10455" y="6308"/>
                  </a:lnTo>
                  <a:lnTo>
                    <a:pt x="11719" y="4779"/>
                  </a:lnTo>
                  <a:lnTo>
                    <a:pt x="12983" y="3345"/>
                  </a:lnTo>
                  <a:lnTo>
                    <a:pt x="14477" y="2007"/>
                  </a:lnTo>
                  <a:lnTo>
                    <a:pt x="15855" y="1051"/>
                  </a:lnTo>
                  <a:lnTo>
                    <a:pt x="17234" y="287"/>
                  </a:lnTo>
                  <a:lnTo>
                    <a:pt x="18728" y="0"/>
                  </a:lnTo>
                  <a:lnTo>
                    <a:pt x="19762" y="191"/>
                  </a:lnTo>
                  <a:lnTo>
                    <a:pt x="20681" y="573"/>
                  </a:lnTo>
                  <a:lnTo>
                    <a:pt x="21370" y="1338"/>
                  </a:lnTo>
                  <a:lnTo>
                    <a:pt x="21600" y="2485"/>
                  </a:lnTo>
                  <a:lnTo>
                    <a:pt x="21255" y="3919"/>
                  </a:lnTo>
                  <a:lnTo>
                    <a:pt x="20451" y="4683"/>
                  </a:lnTo>
                  <a:lnTo>
                    <a:pt x="19532" y="4970"/>
                  </a:lnTo>
                  <a:lnTo>
                    <a:pt x="18843" y="4970"/>
                  </a:lnTo>
                  <a:lnTo>
                    <a:pt x="17464" y="4683"/>
                  </a:lnTo>
                  <a:lnTo>
                    <a:pt x="16889" y="4110"/>
                  </a:lnTo>
                  <a:lnTo>
                    <a:pt x="16430" y="3441"/>
                  </a:lnTo>
                  <a:lnTo>
                    <a:pt x="15855" y="3250"/>
                  </a:lnTo>
                  <a:lnTo>
                    <a:pt x="15051" y="3441"/>
                  </a:lnTo>
                  <a:lnTo>
                    <a:pt x="14247" y="4110"/>
                  </a:lnTo>
                  <a:lnTo>
                    <a:pt x="13328" y="4970"/>
                  </a:lnTo>
                  <a:lnTo>
                    <a:pt x="12409" y="6021"/>
                  </a:lnTo>
                  <a:lnTo>
                    <a:pt x="11604" y="7073"/>
                  </a:lnTo>
                  <a:lnTo>
                    <a:pt x="10800" y="8028"/>
                  </a:lnTo>
                  <a:lnTo>
                    <a:pt x="10226" y="8984"/>
                  </a:lnTo>
                  <a:lnTo>
                    <a:pt x="9996" y="9366"/>
                  </a:lnTo>
                  <a:lnTo>
                    <a:pt x="9191" y="10704"/>
                  </a:lnTo>
                  <a:lnTo>
                    <a:pt x="8502" y="11947"/>
                  </a:lnTo>
                  <a:lnTo>
                    <a:pt x="7813" y="13094"/>
                  </a:lnTo>
                  <a:lnTo>
                    <a:pt x="7353" y="14336"/>
                  </a:lnTo>
                  <a:lnTo>
                    <a:pt x="6664" y="15770"/>
                  </a:lnTo>
                  <a:lnTo>
                    <a:pt x="5974" y="17395"/>
                  </a:lnTo>
                  <a:lnTo>
                    <a:pt x="5400" y="19402"/>
                  </a:lnTo>
                  <a:lnTo>
                    <a:pt x="4366"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28" name="Shape 3528"/>
            <p:cNvSpPr/>
            <p:nvPr/>
          </p:nvSpPr>
          <p:spPr>
            <a:xfrm>
              <a:off x="1591690" y="458373"/>
              <a:ext cx="49761" cy="799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0996"/>
                  </a:lnTo>
                  <a:lnTo>
                    <a:pt x="9290" y="14652"/>
                  </a:lnTo>
                  <a:lnTo>
                    <a:pt x="10219" y="13897"/>
                  </a:lnTo>
                  <a:lnTo>
                    <a:pt x="11381" y="12839"/>
                  </a:lnTo>
                  <a:lnTo>
                    <a:pt x="12542" y="11631"/>
                  </a:lnTo>
                  <a:lnTo>
                    <a:pt x="13239" y="10422"/>
                  </a:lnTo>
                  <a:lnTo>
                    <a:pt x="13935" y="9969"/>
                  </a:lnTo>
                  <a:lnTo>
                    <a:pt x="14400" y="9063"/>
                  </a:lnTo>
                  <a:lnTo>
                    <a:pt x="14632" y="8006"/>
                  </a:lnTo>
                  <a:lnTo>
                    <a:pt x="14632" y="6948"/>
                  </a:lnTo>
                  <a:lnTo>
                    <a:pt x="14168" y="4834"/>
                  </a:lnTo>
                  <a:lnTo>
                    <a:pt x="12774" y="3474"/>
                  </a:lnTo>
                  <a:lnTo>
                    <a:pt x="10916" y="2870"/>
                  </a:lnTo>
                  <a:lnTo>
                    <a:pt x="9290" y="2417"/>
                  </a:lnTo>
                  <a:lnTo>
                    <a:pt x="7200" y="2417"/>
                  </a:lnTo>
                  <a:lnTo>
                    <a:pt x="5342" y="2870"/>
                  </a:lnTo>
                  <a:lnTo>
                    <a:pt x="3948" y="3323"/>
                  </a:lnTo>
                  <a:lnTo>
                    <a:pt x="3019" y="4078"/>
                  </a:lnTo>
                  <a:lnTo>
                    <a:pt x="2323" y="4834"/>
                  </a:lnTo>
                  <a:lnTo>
                    <a:pt x="1858" y="5589"/>
                  </a:lnTo>
                  <a:lnTo>
                    <a:pt x="1626" y="6042"/>
                  </a:lnTo>
                  <a:lnTo>
                    <a:pt x="1394" y="6495"/>
                  </a:lnTo>
                  <a:lnTo>
                    <a:pt x="232" y="6495"/>
                  </a:lnTo>
                  <a:lnTo>
                    <a:pt x="465" y="5287"/>
                  </a:lnTo>
                  <a:lnTo>
                    <a:pt x="1394" y="3927"/>
                  </a:lnTo>
                  <a:lnTo>
                    <a:pt x="3019" y="2266"/>
                  </a:lnTo>
                  <a:lnTo>
                    <a:pt x="5342" y="906"/>
                  </a:lnTo>
                  <a:lnTo>
                    <a:pt x="7200" y="151"/>
                  </a:lnTo>
                  <a:lnTo>
                    <a:pt x="9290" y="0"/>
                  </a:lnTo>
                  <a:lnTo>
                    <a:pt x="11381" y="0"/>
                  </a:lnTo>
                  <a:lnTo>
                    <a:pt x="13239" y="151"/>
                  </a:lnTo>
                  <a:lnTo>
                    <a:pt x="14865" y="755"/>
                  </a:lnTo>
                  <a:lnTo>
                    <a:pt x="16490" y="1359"/>
                  </a:lnTo>
                  <a:lnTo>
                    <a:pt x="17652" y="2417"/>
                  </a:lnTo>
                  <a:lnTo>
                    <a:pt x="18348" y="3474"/>
                  </a:lnTo>
                  <a:lnTo>
                    <a:pt x="19045" y="5287"/>
                  </a:lnTo>
                  <a:lnTo>
                    <a:pt x="19045" y="6646"/>
                  </a:lnTo>
                  <a:lnTo>
                    <a:pt x="18813" y="7703"/>
                  </a:lnTo>
                  <a:lnTo>
                    <a:pt x="18116" y="8308"/>
                  </a:lnTo>
                  <a:lnTo>
                    <a:pt x="16723" y="10120"/>
                  </a:lnTo>
                  <a:lnTo>
                    <a:pt x="15329" y="11782"/>
                  </a:lnTo>
                  <a:lnTo>
                    <a:pt x="13239" y="13443"/>
                  </a:lnTo>
                  <a:lnTo>
                    <a:pt x="11381" y="14652"/>
                  </a:lnTo>
                  <a:lnTo>
                    <a:pt x="4877" y="19183"/>
                  </a:lnTo>
                  <a:lnTo>
                    <a:pt x="15561" y="19183"/>
                  </a:lnTo>
                  <a:lnTo>
                    <a:pt x="17652" y="19032"/>
                  </a:lnTo>
                  <a:lnTo>
                    <a:pt x="19045" y="18579"/>
                  </a:lnTo>
                  <a:lnTo>
                    <a:pt x="19742" y="18126"/>
                  </a:lnTo>
                  <a:lnTo>
                    <a:pt x="20671" y="17220"/>
                  </a:lnTo>
                  <a:lnTo>
                    <a:pt x="21600" y="17220"/>
                  </a:lnTo>
                  <a:lnTo>
                    <a:pt x="18813" y="21600"/>
                  </a:lnTo>
                  <a:lnTo>
                    <a:pt x="0" y="21600"/>
                  </a:lnTo>
                  <a:close/>
                </a:path>
              </a:pathLst>
            </a:custGeom>
            <a:solidFill>
              <a:srgbClr val="66A1DD"/>
            </a:solidFill>
            <a:ln w="9525"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533" name="Group 3533"/>
          <p:cNvGrpSpPr/>
          <p:nvPr/>
        </p:nvGrpSpPr>
        <p:grpSpPr>
          <a:xfrm>
            <a:off x="5206999" y="546099"/>
            <a:ext cx="2487509" cy="1145990"/>
            <a:chOff x="0" y="0"/>
            <a:chExt cx="2487507" cy="1145989"/>
          </a:xfrm>
        </p:grpSpPr>
        <p:sp>
          <p:nvSpPr>
            <p:cNvPr id="3530" name="Shape 3530"/>
            <p:cNvSpPr/>
            <p:nvPr/>
          </p:nvSpPr>
          <p:spPr>
            <a:xfrm rot="5400000">
              <a:off x="710612" y="293646"/>
              <a:ext cx="1005331" cy="699356"/>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470" y="3811"/>
                  </a:lnTo>
                  <a:lnTo>
                    <a:pt x="470" y="17789"/>
                  </a:lnTo>
                  <a:lnTo>
                    <a:pt x="0" y="17789"/>
                  </a:lnTo>
                  <a:close/>
                  <a:moveTo>
                    <a:pt x="939" y="3811"/>
                  </a:moveTo>
                  <a:lnTo>
                    <a:pt x="1878" y="3811"/>
                  </a:lnTo>
                  <a:lnTo>
                    <a:pt x="1878" y="17789"/>
                  </a:lnTo>
                  <a:lnTo>
                    <a:pt x="939" y="17789"/>
                  </a:lnTo>
                  <a:close/>
                  <a:moveTo>
                    <a:pt x="2348" y="3811"/>
                  </a:moveTo>
                  <a:lnTo>
                    <a:pt x="10410" y="3811"/>
                  </a:lnTo>
                  <a:lnTo>
                    <a:pt x="10410" y="0"/>
                  </a:lnTo>
                  <a:lnTo>
                    <a:pt x="21600" y="10800"/>
                  </a:lnTo>
                  <a:lnTo>
                    <a:pt x="10410" y="21600"/>
                  </a:lnTo>
                  <a:lnTo>
                    <a:pt x="10410" y="17789"/>
                  </a:lnTo>
                  <a:lnTo>
                    <a:pt x="2348"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31" name="Shape 3531"/>
            <p:cNvSpPr/>
            <p:nvPr/>
          </p:nvSpPr>
          <p:spPr>
            <a:xfrm>
              <a:off x="1007158" y="0"/>
              <a:ext cx="1480350" cy="6477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96" y="3811"/>
                  </a:lnTo>
                  <a:lnTo>
                    <a:pt x="296" y="17789"/>
                  </a:lnTo>
                  <a:lnTo>
                    <a:pt x="0" y="17789"/>
                  </a:lnTo>
                  <a:close/>
                  <a:moveTo>
                    <a:pt x="593" y="3811"/>
                  </a:moveTo>
                  <a:lnTo>
                    <a:pt x="1186" y="3811"/>
                  </a:lnTo>
                  <a:lnTo>
                    <a:pt x="1186" y="17789"/>
                  </a:lnTo>
                  <a:lnTo>
                    <a:pt x="593" y="17789"/>
                  </a:lnTo>
                  <a:close/>
                  <a:moveTo>
                    <a:pt x="1482" y="3811"/>
                  </a:moveTo>
                  <a:lnTo>
                    <a:pt x="14534" y="3811"/>
                  </a:lnTo>
                  <a:lnTo>
                    <a:pt x="14534" y="0"/>
                  </a:lnTo>
                  <a:lnTo>
                    <a:pt x="21600" y="10800"/>
                  </a:lnTo>
                  <a:lnTo>
                    <a:pt x="14534" y="21600"/>
                  </a:lnTo>
                  <a:lnTo>
                    <a:pt x="14534" y="17789"/>
                  </a:lnTo>
                  <a:lnTo>
                    <a:pt x="1482"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32" name="Shape 3532"/>
            <p:cNvSpPr/>
            <p:nvPr/>
          </p:nvSpPr>
          <p:spPr>
            <a:xfrm rot="10800000">
              <a:off x="0" y="-1"/>
              <a:ext cx="1133859" cy="6477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387" y="3811"/>
                  </a:lnTo>
                  <a:lnTo>
                    <a:pt x="387" y="17789"/>
                  </a:lnTo>
                  <a:lnTo>
                    <a:pt x="0" y="17789"/>
                  </a:lnTo>
                  <a:close/>
                  <a:moveTo>
                    <a:pt x="774" y="3811"/>
                  </a:moveTo>
                  <a:lnTo>
                    <a:pt x="1548" y="3811"/>
                  </a:lnTo>
                  <a:lnTo>
                    <a:pt x="1548" y="17789"/>
                  </a:lnTo>
                  <a:lnTo>
                    <a:pt x="774" y="17789"/>
                  </a:lnTo>
                  <a:close/>
                  <a:moveTo>
                    <a:pt x="1935" y="3811"/>
                  </a:moveTo>
                  <a:lnTo>
                    <a:pt x="12375" y="3811"/>
                  </a:lnTo>
                  <a:lnTo>
                    <a:pt x="12375" y="0"/>
                  </a:lnTo>
                  <a:lnTo>
                    <a:pt x="21600" y="10800"/>
                  </a:lnTo>
                  <a:lnTo>
                    <a:pt x="12375" y="21600"/>
                  </a:lnTo>
                  <a:lnTo>
                    <a:pt x="12375" y="17789"/>
                  </a:lnTo>
                  <a:lnTo>
                    <a:pt x="193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558" name="Group 3558"/>
          <p:cNvGrpSpPr/>
          <p:nvPr/>
        </p:nvGrpSpPr>
        <p:grpSpPr>
          <a:xfrm rot="13440000">
            <a:off x="2778965" y="1207362"/>
            <a:ext cx="1131572" cy="1103321"/>
            <a:chOff x="0" y="0"/>
            <a:chExt cx="1131571" cy="1103320"/>
          </a:xfrm>
        </p:grpSpPr>
        <p:sp>
          <p:nvSpPr>
            <p:cNvPr id="3534" name="Shape 3534"/>
            <p:cNvSpPr/>
            <p:nvPr/>
          </p:nvSpPr>
          <p:spPr>
            <a:xfrm>
              <a:off x="953445" y="10297"/>
              <a:ext cx="178127" cy="231673"/>
            </a:xfrm>
            <a:custGeom>
              <a:avLst/>
              <a:gdLst/>
              <a:ahLst/>
              <a:cxnLst>
                <a:cxn ang="0">
                  <a:pos x="wd2" y="hd2"/>
                </a:cxn>
                <a:cxn ang="5400000">
                  <a:pos x="wd2" y="hd2"/>
                </a:cxn>
                <a:cxn ang="10800000">
                  <a:pos x="wd2" y="hd2"/>
                </a:cxn>
                <a:cxn ang="16200000">
                  <a:pos x="wd2" y="hd2"/>
                </a:cxn>
              </a:cxnLst>
              <a:rect l="0" t="0" r="r" b="b"/>
              <a:pathLst>
                <a:path w="21600" h="21600" extrusionOk="0">
                  <a:moveTo>
                    <a:pt x="0" y="304"/>
                  </a:moveTo>
                  <a:lnTo>
                    <a:pt x="264" y="608"/>
                  </a:lnTo>
                  <a:lnTo>
                    <a:pt x="528" y="862"/>
                  </a:lnTo>
                  <a:lnTo>
                    <a:pt x="793" y="1268"/>
                  </a:lnTo>
                  <a:lnTo>
                    <a:pt x="991" y="1572"/>
                  </a:lnTo>
                  <a:lnTo>
                    <a:pt x="1255" y="1927"/>
                  </a:lnTo>
                  <a:lnTo>
                    <a:pt x="1519" y="2231"/>
                  </a:lnTo>
                  <a:lnTo>
                    <a:pt x="1916" y="2535"/>
                  </a:lnTo>
                  <a:lnTo>
                    <a:pt x="2114" y="2890"/>
                  </a:lnTo>
                  <a:lnTo>
                    <a:pt x="2378" y="3194"/>
                  </a:lnTo>
                  <a:lnTo>
                    <a:pt x="2774" y="3499"/>
                  </a:lnTo>
                  <a:lnTo>
                    <a:pt x="3039" y="3854"/>
                  </a:lnTo>
                  <a:lnTo>
                    <a:pt x="3369" y="4158"/>
                  </a:lnTo>
                  <a:lnTo>
                    <a:pt x="3633" y="4462"/>
                  </a:lnTo>
                  <a:lnTo>
                    <a:pt x="3897" y="4715"/>
                  </a:lnTo>
                  <a:lnTo>
                    <a:pt x="4294" y="5121"/>
                  </a:lnTo>
                  <a:lnTo>
                    <a:pt x="4624" y="5425"/>
                  </a:lnTo>
                  <a:lnTo>
                    <a:pt x="4888" y="5679"/>
                  </a:lnTo>
                  <a:lnTo>
                    <a:pt x="5284" y="5983"/>
                  </a:lnTo>
                  <a:lnTo>
                    <a:pt x="5549" y="6389"/>
                  </a:lnTo>
                  <a:lnTo>
                    <a:pt x="5879" y="6642"/>
                  </a:lnTo>
                  <a:lnTo>
                    <a:pt x="6143" y="6946"/>
                  </a:lnTo>
                  <a:lnTo>
                    <a:pt x="6539" y="7352"/>
                  </a:lnTo>
                  <a:lnTo>
                    <a:pt x="6804" y="7606"/>
                  </a:lnTo>
                  <a:lnTo>
                    <a:pt x="7134" y="7910"/>
                  </a:lnTo>
                  <a:lnTo>
                    <a:pt x="7530" y="8315"/>
                  </a:lnTo>
                  <a:lnTo>
                    <a:pt x="7794" y="8569"/>
                  </a:lnTo>
                  <a:lnTo>
                    <a:pt x="8059" y="8873"/>
                  </a:lnTo>
                  <a:lnTo>
                    <a:pt x="8389" y="9279"/>
                  </a:lnTo>
                  <a:lnTo>
                    <a:pt x="8653" y="9532"/>
                  </a:lnTo>
                  <a:lnTo>
                    <a:pt x="8917" y="9938"/>
                  </a:lnTo>
                  <a:lnTo>
                    <a:pt x="9314" y="10344"/>
                  </a:lnTo>
                  <a:lnTo>
                    <a:pt x="9578" y="10699"/>
                  </a:lnTo>
                  <a:lnTo>
                    <a:pt x="9776" y="11003"/>
                  </a:lnTo>
                  <a:lnTo>
                    <a:pt x="9908" y="11307"/>
                  </a:lnTo>
                  <a:lnTo>
                    <a:pt x="10172" y="11662"/>
                  </a:lnTo>
                  <a:lnTo>
                    <a:pt x="10437" y="11966"/>
                  </a:lnTo>
                  <a:lnTo>
                    <a:pt x="10701" y="12321"/>
                  </a:lnTo>
                  <a:lnTo>
                    <a:pt x="10899" y="12727"/>
                  </a:lnTo>
                  <a:lnTo>
                    <a:pt x="11163" y="13031"/>
                  </a:lnTo>
                  <a:lnTo>
                    <a:pt x="11428" y="13487"/>
                  </a:lnTo>
                  <a:lnTo>
                    <a:pt x="11692" y="13792"/>
                  </a:lnTo>
                  <a:lnTo>
                    <a:pt x="11824" y="14197"/>
                  </a:lnTo>
                  <a:lnTo>
                    <a:pt x="11956" y="14349"/>
                  </a:lnTo>
                  <a:lnTo>
                    <a:pt x="12088" y="14552"/>
                  </a:lnTo>
                  <a:lnTo>
                    <a:pt x="12154" y="14755"/>
                  </a:lnTo>
                  <a:lnTo>
                    <a:pt x="12418" y="14958"/>
                  </a:lnTo>
                  <a:lnTo>
                    <a:pt x="12683" y="15313"/>
                  </a:lnTo>
                  <a:lnTo>
                    <a:pt x="12947" y="15718"/>
                  </a:lnTo>
                  <a:lnTo>
                    <a:pt x="13079" y="15921"/>
                  </a:lnTo>
                  <a:lnTo>
                    <a:pt x="13211" y="16124"/>
                  </a:lnTo>
                  <a:lnTo>
                    <a:pt x="13343" y="16276"/>
                  </a:lnTo>
                  <a:lnTo>
                    <a:pt x="13409" y="16479"/>
                  </a:lnTo>
                  <a:lnTo>
                    <a:pt x="13806" y="16885"/>
                  </a:lnTo>
                  <a:lnTo>
                    <a:pt x="14070" y="17239"/>
                  </a:lnTo>
                  <a:lnTo>
                    <a:pt x="14334" y="17544"/>
                  </a:lnTo>
                  <a:lnTo>
                    <a:pt x="14664" y="17949"/>
                  </a:lnTo>
                  <a:lnTo>
                    <a:pt x="14928" y="18304"/>
                  </a:lnTo>
                  <a:lnTo>
                    <a:pt x="15193" y="18608"/>
                  </a:lnTo>
                  <a:lnTo>
                    <a:pt x="15589" y="19014"/>
                  </a:lnTo>
                  <a:lnTo>
                    <a:pt x="15919" y="19268"/>
                  </a:lnTo>
                  <a:lnTo>
                    <a:pt x="16183" y="19572"/>
                  </a:lnTo>
                  <a:lnTo>
                    <a:pt x="16580" y="19977"/>
                  </a:lnTo>
                  <a:lnTo>
                    <a:pt x="16976" y="20130"/>
                  </a:lnTo>
                  <a:lnTo>
                    <a:pt x="17306" y="20434"/>
                  </a:lnTo>
                  <a:lnTo>
                    <a:pt x="17703" y="20738"/>
                  </a:lnTo>
                  <a:lnTo>
                    <a:pt x="18231" y="20941"/>
                  </a:lnTo>
                  <a:lnTo>
                    <a:pt x="18561" y="21093"/>
                  </a:lnTo>
                  <a:lnTo>
                    <a:pt x="19090" y="21397"/>
                  </a:lnTo>
                  <a:lnTo>
                    <a:pt x="19486" y="21499"/>
                  </a:lnTo>
                  <a:lnTo>
                    <a:pt x="19949" y="21600"/>
                  </a:lnTo>
                  <a:lnTo>
                    <a:pt x="20477" y="21397"/>
                  </a:lnTo>
                  <a:lnTo>
                    <a:pt x="20873" y="21296"/>
                  </a:lnTo>
                  <a:lnTo>
                    <a:pt x="21204" y="20941"/>
                  </a:lnTo>
                  <a:lnTo>
                    <a:pt x="21468" y="20637"/>
                  </a:lnTo>
                  <a:lnTo>
                    <a:pt x="21468" y="20434"/>
                  </a:lnTo>
                  <a:lnTo>
                    <a:pt x="21600" y="20231"/>
                  </a:lnTo>
                  <a:lnTo>
                    <a:pt x="21468" y="20028"/>
                  </a:lnTo>
                  <a:lnTo>
                    <a:pt x="21468" y="19876"/>
                  </a:lnTo>
                  <a:lnTo>
                    <a:pt x="21468" y="19673"/>
                  </a:lnTo>
                  <a:lnTo>
                    <a:pt x="21336" y="19470"/>
                  </a:lnTo>
                  <a:lnTo>
                    <a:pt x="21204" y="19268"/>
                  </a:lnTo>
                  <a:lnTo>
                    <a:pt x="21204" y="19065"/>
                  </a:lnTo>
                  <a:lnTo>
                    <a:pt x="20939" y="18710"/>
                  </a:lnTo>
                  <a:lnTo>
                    <a:pt x="20741" y="18304"/>
                  </a:lnTo>
                  <a:lnTo>
                    <a:pt x="20345" y="17949"/>
                  </a:lnTo>
                  <a:lnTo>
                    <a:pt x="20081" y="17544"/>
                  </a:lnTo>
                  <a:lnTo>
                    <a:pt x="19817" y="17138"/>
                  </a:lnTo>
                  <a:lnTo>
                    <a:pt x="19618" y="16885"/>
                  </a:lnTo>
                  <a:lnTo>
                    <a:pt x="19222" y="16479"/>
                  </a:lnTo>
                  <a:lnTo>
                    <a:pt x="18826" y="16124"/>
                  </a:lnTo>
                  <a:lnTo>
                    <a:pt x="18429" y="15718"/>
                  </a:lnTo>
                  <a:lnTo>
                    <a:pt x="18231" y="15414"/>
                  </a:lnTo>
                  <a:lnTo>
                    <a:pt x="17835" y="15059"/>
                  </a:lnTo>
                  <a:lnTo>
                    <a:pt x="17439" y="14654"/>
                  </a:lnTo>
                  <a:lnTo>
                    <a:pt x="17174" y="14349"/>
                  </a:lnTo>
                  <a:lnTo>
                    <a:pt x="16976" y="13994"/>
                  </a:lnTo>
                  <a:lnTo>
                    <a:pt x="16712" y="13792"/>
                  </a:lnTo>
                  <a:lnTo>
                    <a:pt x="16580" y="13589"/>
                  </a:lnTo>
                  <a:lnTo>
                    <a:pt x="16316" y="13285"/>
                  </a:lnTo>
                  <a:lnTo>
                    <a:pt x="16183" y="13132"/>
                  </a:lnTo>
                  <a:lnTo>
                    <a:pt x="15919" y="12930"/>
                  </a:lnTo>
                  <a:lnTo>
                    <a:pt x="15853" y="12727"/>
                  </a:lnTo>
                  <a:lnTo>
                    <a:pt x="15589" y="12524"/>
                  </a:lnTo>
                  <a:lnTo>
                    <a:pt x="15457" y="12270"/>
                  </a:lnTo>
                  <a:lnTo>
                    <a:pt x="15325" y="12068"/>
                  </a:lnTo>
                  <a:lnTo>
                    <a:pt x="15061" y="11865"/>
                  </a:lnTo>
                  <a:lnTo>
                    <a:pt x="14928" y="11662"/>
                  </a:lnTo>
                  <a:lnTo>
                    <a:pt x="14796" y="11358"/>
                  </a:lnTo>
                  <a:lnTo>
                    <a:pt x="14598" y="11206"/>
                  </a:lnTo>
                  <a:lnTo>
                    <a:pt x="14466" y="11003"/>
                  </a:lnTo>
                  <a:lnTo>
                    <a:pt x="14202" y="10800"/>
                  </a:lnTo>
                  <a:lnTo>
                    <a:pt x="14070" y="10597"/>
                  </a:lnTo>
                  <a:lnTo>
                    <a:pt x="13806" y="10344"/>
                  </a:lnTo>
                  <a:lnTo>
                    <a:pt x="13673" y="10141"/>
                  </a:lnTo>
                  <a:lnTo>
                    <a:pt x="13409" y="9938"/>
                  </a:lnTo>
                  <a:lnTo>
                    <a:pt x="13343" y="9735"/>
                  </a:lnTo>
                  <a:lnTo>
                    <a:pt x="13079" y="9532"/>
                  </a:lnTo>
                  <a:lnTo>
                    <a:pt x="12947" y="9279"/>
                  </a:lnTo>
                  <a:lnTo>
                    <a:pt x="12815" y="9076"/>
                  </a:lnTo>
                  <a:lnTo>
                    <a:pt x="12550" y="8873"/>
                  </a:lnTo>
                  <a:lnTo>
                    <a:pt x="12418" y="8670"/>
                  </a:lnTo>
                  <a:lnTo>
                    <a:pt x="12154" y="8468"/>
                  </a:lnTo>
                  <a:lnTo>
                    <a:pt x="12088" y="8214"/>
                  </a:lnTo>
                  <a:lnTo>
                    <a:pt x="11824" y="8011"/>
                  </a:lnTo>
                  <a:lnTo>
                    <a:pt x="11692" y="7808"/>
                  </a:lnTo>
                  <a:lnTo>
                    <a:pt x="11560" y="7606"/>
                  </a:lnTo>
                  <a:lnTo>
                    <a:pt x="11295" y="7454"/>
                  </a:lnTo>
                  <a:lnTo>
                    <a:pt x="11163" y="7251"/>
                  </a:lnTo>
                  <a:lnTo>
                    <a:pt x="10899" y="6946"/>
                  </a:lnTo>
                  <a:lnTo>
                    <a:pt x="10701" y="6642"/>
                  </a:lnTo>
                  <a:lnTo>
                    <a:pt x="10437" y="6389"/>
                  </a:lnTo>
                  <a:lnTo>
                    <a:pt x="10172" y="6085"/>
                  </a:lnTo>
                  <a:lnTo>
                    <a:pt x="9908" y="5780"/>
                  </a:lnTo>
                  <a:lnTo>
                    <a:pt x="9578" y="5527"/>
                  </a:lnTo>
                  <a:lnTo>
                    <a:pt x="9314" y="5223"/>
                  </a:lnTo>
                  <a:lnTo>
                    <a:pt x="9050" y="4918"/>
                  </a:lnTo>
                  <a:lnTo>
                    <a:pt x="8653" y="4614"/>
                  </a:lnTo>
                  <a:lnTo>
                    <a:pt x="8389" y="4361"/>
                  </a:lnTo>
                  <a:lnTo>
                    <a:pt x="8191" y="4056"/>
                  </a:lnTo>
                  <a:lnTo>
                    <a:pt x="7794" y="3752"/>
                  </a:lnTo>
                  <a:lnTo>
                    <a:pt x="7530" y="3397"/>
                  </a:lnTo>
                  <a:lnTo>
                    <a:pt x="7134" y="3194"/>
                  </a:lnTo>
                  <a:lnTo>
                    <a:pt x="6936" y="2890"/>
                  </a:lnTo>
                  <a:lnTo>
                    <a:pt x="6539" y="2637"/>
                  </a:lnTo>
                  <a:lnTo>
                    <a:pt x="6143" y="2332"/>
                  </a:lnTo>
                  <a:lnTo>
                    <a:pt x="5813" y="2130"/>
                  </a:lnTo>
                  <a:lnTo>
                    <a:pt x="5417" y="1825"/>
                  </a:lnTo>
                  <a:lnTo>
                    <a:pt x="5020" y="1673"/>
                  </a:lnTo>
                  <a:lnTo>
                    <a:pt x="4624" y="1470"/>
                  </a:lnTo>
                  <a:lnTo>
                    <a:pt x="4294" y="1268"/>
                  </a:lnTo>
                  <a:lnTo>
                    <a:pt x="3897" y="963"/>
                  </a:lnTo>
                  <a:lnTo>
                    <a:pt x="3501" y="862"/>
                  </a:lnTo>
                  <a:lnTo>
                    <a:pt x="3171" y="710"/>
                  </a:lnTo>
                  <a:lnTo>
                    <a:pt x="2774" y="507"/>
                  </a:lnTo>
                  <a:lnTo>
                    <a:pt x="2246" y="406"/>
                  </a:lnTo>
                  <a:lnTo>
                    <a:pt x="1916" y="304"/>
                  </a:lnTo>
                  <a:lnTo>
                    <a:pt x="1387" y="203"/>
                  </a:lnTo>
                  <a:lnTo>
                    <a:pt x="991" y="101"/>
                  </a:lnTo>
                  <a:lnTo>
                    <a:pt x="528" y="0"/>
                  </a:lnTo>
                  <a:lnTo>
                    <a:pt x="132" y="0"/>
                  </a:lnTo>
                  <a:lnTo>
                    <a:pt x="0" y="101"/>
                  </a:lnTo>
                  <a:lnTo>
                    <a:pt x="0" y="304"/>
                  </a:lnTo>
                  <a:lnTo>
                    <a:pt x="0" y="30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35" name="Shape 3535"/>
            <p:cNvSpPr/>
            <p:nvPr/>
          </p:nvSpPr>
          <p:spPr>
            <a:xfrm>
              <a:off x="0" y="847607"/>
              <a:ext cx="187961" cy="255714"/>
            </a:xfrm>
            <a:custGeom>
              <a:avLst/>
              <a:gdLst/>
              <a:ahLst/>
              <a:cxnLst>
                <a:cxn ang="0">
                  <a:pos x="wd2" y="hd2"/>
                </a:cxn>
                <a:cxn ang="5400000">
                  <a:pos x="wd2" y="hd2"/>
                </a:cxn>
                <a:cxn ang="10800000">
                  <a:pos x="wd2" y="hd2"/>
                </a:cxn>
                <a:cxn ang="16200000">
                  <a:pos x="wd2" y="hd2"/>
                </a:cxn>
              </a:cxnLst>
              <a:rect l="0" t="0" r="r" b="b"/>
              <a:pathLst>
                <a:path w="21600" h="21600" extrusionOk="0">
                  <a:moveTo>
                    <a:pt x="0" y="694"/>
                  </a:moveTo>
                  <a:lnTo>
                    <a:pt x="189" y="1018"/>
                  </a:lnTo>
                  <a:lnTo>
                    <a:pt x="441" y="1388"/>
                  </a:lnTo>
                  <a:lnTo>
                    <a:pt x="819" y="1758"/>
                  </a:lnTo>
                  <a:lnTo>
                    <a:pt x="1071" y="2081"/>
                  </a:lnTo>
                  <a:lnTo>
                    <a:pt x="1259" y="2451"/>
                  </a:lnTo>
                  <a:lnTo>
                    <a:pt x="1511" y="2775"/>
                  </a:lnTo>
                  <a:lnTo>
                    <a:pt x="1763" y="3145"/>
                  </a:lnTo>
                  <a:lnTo>
                    <a:pt x="2141" y="3515"/>
                  </a:lnTo>
                  <a:lnTo>
                    <a:pt x="2393" y="3746"/>
                  </a:lnTo>
                  <a:lnTo>
                    <a:pt x="2582" y="4209"/>
                  </a:lnTo>
                  <a:lnTo>
                    <a:pt x="2960" y="4440"/>
                  </a:lnTo>
                  <a:lnTo>
                    <a:pt x="3212" y="4810"/>
                  </a:lnTo>
                  <a:lnTo>
                    <a:pt x="3464" y="5180"/>
                  </a:lnTo>
                  <a:lnTo>
                    <a:pt x="3652" y="5504"/>
                  </a:lnTo>
                  <a:lnTo>
                    <a:pt x="3904" y="5874"/>
                  </a:lnTo>
                  <a:lnTo>
                    <a:pt x="4282" y="6198"/>
                  </a:lnTo>
                  <a:lnTo>
                    <a:pt x="4408" y="6568"/>
                  </a:lnTo>
                  <a:lnTo>
                    <a:pt x="4786" y="6845"/>
                  </a:lnTo>
                  <a:lnTo>
                    <a:pt x="4975" y="7169"/>
                  </a:lnTo>
                  <a:lnTo>
                    <a:pt x="5227" y="7539"/>
                  </a:lnTo>
                  <a:lnTo>
                    <a:pt x="5479" y="7909"/>
                  </a:lnTo>
                  <a:lnTo>
                    <a:pt x="5857" y="8233"/>
                  </a:lnTo>
                  <a:lnTo>
                    <a:pt x="6045" y="8603"/>
                  </a:lnTo>
                  <a:lnTo>
                    <a:pt x="6297" y="8927"/>
                  </a:lnTo>
                  <a:lnTo>
                    <a:pt x="6549" y="9204"/>
                  </a:lnTo>
                  <a:lnTo>
                    <a:pt x="6801" y="9574"/>
                  </a:lnTo>
                  <a:lnTo>
                    <a:pt x="7179" y="9898"/>
                  </a:lnTo>
                  <a:lnTo>
                    <a:pt x="7368" y="10268"/>
                  </a:lnTo>
                  <a:lnTo>
                    <a:pt x="7620" y="10546"/>
                  </a:lnTo>
                  <a:lnTo>
                    <a:pt x="7998" y="10962"/>
                  </a:lnTo>
                  <a:lnTo>
                    <a:pt x="8250" y="11239"/>
                  </a:lnTo>
                  <a:lnTo>
                    <a:pt x="8438" y="11563"/>
                  </a:lnTo>
                  <a:lnTo>
                    <a:pt x="8816" y="11933"/>
                  </a:lnTo>
                  <a:lnTo>
                    <a:pt x="9068" y="12211"/>
                  </a:lnTo>
                  <a:lnTo>
                    <a:pt x="9320" y="12534"/>
                  </a:lnTo>
                  <a:lnTo>
                    <a:pt x="9572" y="12904"/>
                  </a:lnTo>
                  <a:lnTo>
                    <a:pt x="9761" y="13182"/>
                  </a:lnTo>
                  <a:lnTo>
                    <a:pt x="10139" y="13506"/>
                  </a:lnTo>
                  <a:lnTo>
                    <a:pt x="10517" y="13876"/>
                  </a:lnTo>
                  <a:lnTo>
                    <a:pt x="10769" y="14107"/>
                  </a:lnTo>
                  <a:lnTo>
                    <a:pt x="10957" y="14477"/>
                  </a:lnTo>
                  <a:lnTo>
                    <a:pt x="11335" y="14755"/>
                  </a:lnTo>
                  <a:lnTo>
                    <a:pt x="11713" y="15078"/>
                  </a:lnTo>
                  <a:lnTo>
                    <a:pt x="11965" y="15448"/>
                  </a:lnTo>
                  <a:lnTo>
                    <a:pt x="12280" y="15726"/>
                  </a:lnTo>
                  <a:lnTo>
                    <a:pt x="12658" y="16050"/>
                  </a:lnTo>
                  <a:lnTo>
                    <a:pt x="13036" y="16420"/>
                  </a:lnTo>
                  <a:lnTo>
                    <a:pt x="13224" y="16697"/>
                  </a:lnTo>
                  <a:lnTo>
                    <a:pt x="13602" y="17021"/>
                  </a:lnTo>
                  <a:lnTo>
                    <a:pt x="13980" y="17299"/>
                  </a:lnTo>
                  <a:lnTo>
                    <a:pt x="14358" y="17576"/>
                  </a:lnTo>
                  <a:lnTo>
                    <a:pt x="14673" y="17900"/>
                  </a:lnTo>
                  <a:lnTo>
                    <a:pt x="15051" y="18177"/>
                  </a:lnTo>
                  <a:lnTo>
                    <a:pt x="15429" y="18501"/>
                  </a:lnTo>
                  <a:lnTo>
                    <a:pt x="15743" y="18779"/>
                  </a:lnTo>
                  <a:lnTo>
                    <a:pt x="16121" y="19056"/>
                  </a:lnTo>
                  <a:lnTo>
                    <a:pt x="16499" y="19334"/>
                  </a:lnTo>
                  <a:lnTo>
                    <a:pt x="16814" y="19657"/>
                  </a:lnTo>
                  <a:lnTo>
                    <a:pt x="17318" y="19935"/>
                  </a:lnTo>
                  <a:lnTo>
                    <a:pt x="17696" y="20212"/>
                  </a:lnTo>
                  <a:lnTo>
                    <a:pt x="18010" y="20536"/>
                  </a:lnTo>
                  <a:lnTo>
                    <a:pt x="18514" y="20814"/>
                  </a:lnTo>
                  <a:lnTo>
                    <a:pt x="19018" y="21091"/>
                  </a:lnTo>
                  <a:lnTo>
                    <a:pt x="19333" y="21415"/>
                  </a:lnTo>
                  <a:lnTo>
                    <a:pt x="19837" y="21600"/>
                  </a:lnTo>
                  <a:lnTo>
                    <a:pt x="20341" y="21600"/>
                  </a:lnTo>
                  <a:lnTo>
                    <a:pt x="20655" y="21600"/>
                  </a:lnTo>
                  <a:lnTo>
                    <a:pt x="21159" y="21415"/>
                  </a:lnTo>
                  <a:lnTo>
                    <a:pt x="21411" y="21137"/>
                  </a:lnTo>
                  <a:lnTo>
                    <a:pt x="21600" y="20906"/>
                  </a:lnTo>
                  <a:lnTo>
                    <a:pt x="21600" y="20721"/>
                  </a:lnTo>
                  <a:lnTo>
                    <a:pt x="21600" y="20536"/>
                  </a:lnTo>
                  <a:lnTo>
                    <a:pt x="21600" y="20351"/>
                  </a:lnTo>
                  <a:lnTo>
                    <a:pt x="21537" y="20212"/>
                  </a:lnTo>
                  <a:lnTo>
                    <a:pt x="21411" y="19935"/>
                  </a:lnTo>
                  <a:lnTo>
                    <a:pt x="21285" y="19750"/>
                  </a:lnTo>
                  <a:lnTo>
                    <a:pt x="21159" y="19565"/>
                  </a:lnTo>
                  <a:lnTo>
                    <a:pt x="21033" y="19472"/>
                  </a:lnTo>
                  <a:lnTo>
                    <a:pt x="20781" y="19056"/>
                  </a:lnTo>
                  <a:lnTo>
                    <a:pt x="20529" y="18779"/>
                  </a:lnTo>
                  <a:lnTo>
                    <a:pt x="20341" y="18455"/>
                  </a:lnTo>
                  <a:lnTo>
                    <a:pt x="20089" y="18085"/>
                  </a:lnTo>
                  <a:lnTo>
                    <a:pt x="19711" y="17807"/>
                  </a:lnTo>
                  <a:lnTo>
                    <a:pt x="19459" y="17484"/>
                  </a:lnTo>
                  <a:lnTo>
                    <a:pt x="19144" y="17206"/>
                  </a:lnTo>
                  <a:lnTo>
                    <a:pt x="18892" y="16836"/>
                  </a:lnTo>
                  <a:lnTo>
                    <a:pt x="18514" y="16512"/>
                  </a:lnTo>
                  <a:lnTo>
                    <a:pt x="18136" y="16235"/>
                  </a:lnTo>
                  <a:lnTo>
                    <a:pt x="17822" y="15865"/>
                  </a:lnTo>
                  <a:lnTo>
                    <a:pt x="17570" y="15633"/>
                  </a:lnTo>
                  <a:lnTo>
                    <a:pt x="17192" y="15356"/>
                  </a:lnTo>
                  <a:lnTo>
                    <a:pt x="16940" y="14986"/>
                  </a:lnTo>
                  <a:lnTo>
                    <a:pt x="16499" y="14755"/>
                  </a:lnTo>
                  <a:lnTo>
                    <a:pt x="16247" y="14385"/>
                  </a:lnTo>
                  <a:lnTo>
                    <a:pt x="15869" y="14107"/>
                  </a:lnTo>
                  <a:lnTo>
                    <a:pt x="15555" y="13876"/>
                  </a:lnTo>
                  <a:lnTo>
                    <a:pt x="15177" y="13506"/>
                  </a:lnTo>
                  <a:lnTo>
                    <a:pt x="14799" y="13228"/>
                  </a:lnTo>
                  <a:lnTo>
                    <a:pt x="14421" y="12904"/>
                  </a:lnTo>
                  <a:lnTo>
                    <a:pt x="14232" y="12627"/>
                  </a:lnTo>
                  <a:lnTo>
                    <a:pt x="13854" y="12303"/>
                  </a:lnTo>
                  <a:lnTo>
                    <a:pt x="13476" y="12026"/>
                  </a:lnTo>
                  <a:lnTo>
                    <a:pt x="13162" y="11656"/>
                  </a:lnTo>
                  <a:lnTo>
                    <a:pt x="12910" y="11424"/>
                  </a:lnTo>
                  <a:lnTo>
                    <a:pt x="12532" y="11054"/>
                  </a:lnTo>
                  <a:lnTo>
                    <a:pt x="12154" y="10777"/>
                  </a:lnTo>
                  <a:lnTo>
                    <a:pt x="11965" y="10546"/>
                  </a:lnTo>
                  <a:lnTo>
                    <a:pt x="11713" y="10176"/>
                  </a:lnTo>
                  <a:lnTo>
                    <a:pt x="11461" y="9991"/>
                  </a:lnTo>
                  <a:lnTo>
                    <a:pt x="11335" y="9806"/>
                  </a:lnTo>
                  <a:lnTo>
                    <a:pt x="11209" y="9667"/>
                  </a:lnTo>
                  <a:lnTo>
                    <a:pt x="10957" y="9482"/>
                  </a:lnTo>
                  <a:lnTo>
                    <a:pt x="10769" y="9112"/>
                  </a:lnTo>
                  <a:lnTo>
                    <a:pt x="10391" y="8834"/>
                  </a:lnTo>
                  <a:lnTo>
                    <a:pt x="10013" y="8510"/>
                  </a:lnTo>
                  <a:lnTo>
                    <a:pt x="9761" y="8140"/>
                  </a:lnTo>
                  <a:lnTo>
                    <a:pt x="9446" y="7817"/>
                  </a:lnTo>
                  <a:lnTo>
                    <a:pt x="9194" y="7447"/>
                  </a:lnTo>
                  <a:lnTo>
                    <a:pt x="8816" y="7077"/>
                  </a:lnTo>
                  <a:lnTo>
                    <a:pt x="8564" y="6845"/>
                  </a:lnTo>
                  <a:lnTo>
                    <a:pt x="8250" y="6475"/>
                  </a:lnTo>
                  <a:lnTo>
                    <a:pt x="7998" y="6152"/>
                  </a:lnTo>
                  <a:lnTo>
                    <a:pt x="7620" y="5874"/>
                  </a:lnTo>
                  <a:lnTo>
                    <a:pt x="7242" y="5504"/>
                  </a:lnTo>
                  <a:lnTo>
                    <a:pt x="7053" y="5180"/>
                  </a:lnTo>
                  <a:lnTo>
                    <a:pt x="6675" y="4903"/>
                  </a:lnTo>
                  <a:lnTo>
                    <a:pt x="6297" y="4533"/>
                  </a:lnTo>
                  <a:lnTo>
                    <a:pt x="5983" y="4209"/>
                  </a:lnTo>
                  <a:lnTo>
                    <a:pt x="5605" y="3931"/>
                  </a:lnTo>
                  <a:lnTo>
                    <a:pt x="5353" y="3561"/>
                  </a:lnTo>
                  <a:lnTo>
                    <a:pt x="4975" y="3330"/>
                  </a:lnTo>
                  <a:lnTo>
                    <a:pt x="4660" y="2960"/>
                  </a:lnTo>
                  <a:lnTo>
                    <a:pt x="4282" y="2683"/>
                  </a:lnTo>
                  <a:lnTo>
                    <a:pt x="3904" y="2359"/>
                  </a:lnTo>
                  <a:lnTo>
                    <a:pt x="3590" y="1989"/>
                  </a:lnTo>
                  <a:lnTo>
                    <a:pt x="3212" y="1758"/>
                  </a:lnTo>
                  <a:lnTo>
                    <a:pt x="2834" y="1388"/>
                  </a:lnTo>
                  <a:lnTo>
                    <a:pt x="2456" y="1110"/>
                  </a:lnTo>
                  <a:lnTo>
                    <a:pt x="2141" y="786"/>
                  </a:lnTo>
                  <a:lnTo>
                    <a:pt x="1763" y="509"/>
                  </a:lnTo>
                  <a:lnTo>
                    <a:pt x="1385" y="231"/>
                  </a:lnTo>
                  <a:lnTo>
                    <a:pt x="1071" y="0"/>
                  </a:lnTo>
                  <a:lnTo>
                    <a:pt x="945" y="0"/>
                  </a:lnTo>
                  <a:lnTo>
                    <a:pt x="945" y="46"/>
                  </a:lnTo>
                  <a:lnTo>
                    <a:pt x="0" y="694"/>
                  </a:lnTo>
                  <a:lnTo>
                    <a:pt x="0" y="694"/>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36" name="Shape 3536"/>
            <p:cNvSpPr/>
            <p:nvPr/>
          </p:nvSpPr>
          <p:spPr>
            <a:xfrm>
              <a:off x="167151" y="214666"/>
              <a:ext cx="954009" cy="887347"/>
            </a:xfrm>
            <a:custGeom>
              <a:avLst/>
              <a:gdLst/>
              <a:ahLst/>
              <a:cxnLst>
                <a:cxn ang="0">
                  <a:pos x="wd2" y="hd2"/>
                </a:cxn>
                <a:cxn ang="5400000">
                  <a:pos x="wd2" y="hd2"/>
                </a:cxn>
                <a:cxn ang="10800000">
                  <a:pos x="wd2" y="hd2"/>
                </a:cxn>
                <a:cxn ang="16200000">
                  <a:pos x="wd2" y="hd2"/>
                </a:cxn>
              </a:cxnLst>
              <a:rect l="0" t="0" r="r" b="b"/>
              <a:pathLst>
                <a:path w="21600" h="21600" extrusionOk="0">
                  <a:moveTo>
                    <a:pt x="21179" y="0"/>
                  </a:moveTo>
                  <a:lnTo>
                    <a:pt x="0" y="21148"/>
                  </a:lnTo>
                  <a:lnTo>
                    <a:pt x="0" y="21175"/>
                  </a:lnTo>
                  <a:lnTo>
                    <a:pt x="37" y="21254"/>
                  </a:lnTo>
                  <a:lnTo>
                    <a:pt x="62" y="21321"/>
                  </a:lnTo>
                  <a:lnTo>
                    <a:pt x="136" y="21401"/>
                  </a:lnTo>
                  <a:lnTo>
                    <a:pt x="186" y="21480"/>
                  </a:lnTo>
                  <a:lnTo>
                    <a:pt x="235" y="21547"/>
                  </a:lnTo>
                  <a:lnTo>
                    <a:pt x="272" y="21573"/>
                  </a:lnTo>
                  <a:lnTo>
                    <a:pt x="297" y="21600"/>
                  </a:lnTo>
                  <a:lnTo>
                    <a:pt x="21600" y="558"/>
                  </a:lnTo>
                  <a:lnTo>
                    <a:pt x="21575" y="505"/>
                  </a:lnTo>
                  <a:lnTo>
                    <a:pt x="21551" y="465"/>
                  </a:lnTo>
                  <a:lnTo>
                    <a:pt x="21476" y="359"/>
                  </a:lnTo>
                  <a:lnTo>
                    <a:pt x="21414" y="253"/>
                  </a:lnTo>
                  <a:lnTo>
                    <a:pt x="21315" y="160"/>
                  </a:lnTo>
                  <a:lnTo>
                    <a:pt x="21241" y="80"/>
                  </a:lnTo>
                  <a:lnTo>
                    <a:pt x="21192" y="27"/>
                  </a:lnTo>
                  <a:lnTo>
                    <a:pt x="21179" y="0"/>
                  </a:lnTo>
                  <a:lnTo>
                    <a:pt x="21179"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37" name="Shape 3537"/>
            <p:cNvSpPr/>
            <p:nvPr/>
          </p:nvSpPr>
          <p:spPr>
            <a:xfrm>
              <a:off x="11620" y="0"/>
              <a:ext cx="943081" cy="853471"/>
            </a:xfrm>
            <a:custGeom>
              <a:avLst/>
              <a:gdLst/>
              <a:ahLst/>
              <a:cxnLst>
                <a:cxn ang="0">
                  <a:pos x="wd2" y="hd2"/>
                </a:cxn>
                <a:cxn ang="5400000">
                  <a:pos x="wd2" y="hd2"/>
                </a:cxn>
                <a:cxn ang="10800000">
                  <a:pos x="wd2" y="hd2"/>
                </a:cxn>
                <a:cxn ang="16200000">
                  <a:pos x="wd2" y="hd2"/>
                </a:cxn>
              </a:cxnLst>
              <a:rect l="0" t="0" r="r" b="b"/>
              <a:pathLst>
                <a:path w="21600" h="21600" extrusionOk="0">
                  <a:moveTo>
                    <a:pt x="21412" y="55"/>
                  </a:moveTo>
                  <a:lnTo>
                    <a:pt x="19511" y="1687"/>
                  </a:lnTo>
                  <a:lnTo>
                    <a:pt x="11307" y="9984"/>
                  </a:lnTo>
                  <a:lnTo>
                    <a:pt x="0" y="21448"/>
                  </a:lnTo>
                  <a:lnTo>
                    <a:pt x="25" y="21503"/>
                  </a:lnTo>
                  <a:lnTo>
                    <a:pt x="63" y="21517"/>
                  </a:lnTo>
                  <a:lnTo>
                    <a:pt x="138" y="21572"/>
                  </a:lnTo>
                  <a:lnTo>
                    <a:pt x="213" y="21600"/>
                  </a:lnTo>
                  <a:lnTo>
                    <a:pt x="5466" y="16553"/>
                  </a:lnTo>
                  <a:lnTo>
                    <a:pt x="8718" y="20231"/>
                  </a:lnTo>
                  <a:lnTo>
                    <a:pt x="9118" y="19788"/>
                  </a:lnTo>
                  <a:lnTo>
                    <a:pt x="5866" y="16193"/>
                  </a:lnTo>
                  <a:lnTo>
                    <a:pt x="10881" y="11436"/>
                  </a:lnTo>
                  <a:lnTo>
                    <a:pt x="13733" y="15004"/>
                  </a:lnTo>
                  <a:lnTo>
                    <a:pt x="14046" y="14686"/>
                  </a:lnTo>
                  <a:lnTo>
                    <a:pt x="11206" y="11063"/>
                  </a:lnTo>
                  <a:lnTo>
                    <a:pt x="11257" y="10980"/>
                  </a:lnTo>
                  <a:lnTo>
                    <a:pt x="11332" y="10911"/>
                  </a:lnTo>
                  <a:lnTo>
                    <a:pt x="11407" y="10828"/>
                  </a:lnTo>
                  <a:lnTo>
                    <a:pt x="11469" y="10745"/>
                  </a:lnTo>
                  <a:lnTo>
                    <a:pt x="11544" y="10676"/>
                  </a:lnTo>
                  <a:lnTo>
                    <a:pt x="11619" y="10593"/>
                  </a:lnTo>
                  <a:lnTo>
                    <a:pt x="11682" y="10510"/>
                  </a:lnTo>
                  <a:lnTo>
                    <a:pt x="11757" y="10454"/>
                  </a:lnTo>
                  <a:lnTo>
                    <a:pt x="11832" y="10385"/>
                  </a:lnTo>
                  <a:lnTo>
                    <a:pt x="11907" y="10302"/>
                  </a:lnTo>
                  <a:lnTo>
                    <a:pt x="11969" y="10219"/>
                  </a:lnTo>
                  <a:lnTo>
                    <a:pt x="12044" y="10150"/>
                  </a:lnTo>
                  <a:lnTo>
                    <a:pt x="12120" y="10067"/>
                  </a:lnTo>
                  <a:lnTo>
                    <a:pt x="12182" y="9984"/>
                  </a:lnTo>
                  <a:lnTo>
                    <a:pt x="12257" y="9901"/>
                  </a:lnTo>
                  <a:lnTo>
                    <a:pt x="12332" y="9832"/>
                  </a:lnTo>
                  <a:lnTo>
                    <a:pt x="12395" y="9749"/>
                  </a:lnTo>
                  <a:lnTo>
                    <a:pt x="12470" y="9666"/>
                  </a:lnTo>
                  <a:lnTo>
                    <a:pt x="12545" y="9597"/>
                  </a:lnTo>
                  <a:lnTo>
                    <a:pt x="12620" y="9542"/>
                  </a:lnTo>
                  <a:lnTo>
                    <a:pt x="12657" y="9431"/>
                  </a:lnTo>
                  <a:lnTo>
                    <a:pt x="12732" y="9362"/>
                  </a:lnTo>
                  <a:lnTo>
                    <a:pt x="12807" y="9279"/>
                  </a:lnTo>
                  <a:lnTo>
                    <a:pt x="12895" y="9224"/>
                  </a:lnTo>
                  <a:lnTo>
                    <a:pt x="12970" y="9113"/>
                  </a:lnTo>
                  <a:lnTo>
                    <a:pt x="13045" y="9071"/>
                  </a:lnTo>
                  <a:lnTo>
                    <a:pt x="13120" y="8961"/>
                  </a:lnTo>
                  <a:lnTo>
                    <a:pt x="13183" y="8906"/>
                  </a:lnTo>
                  <a:lnTo>
                    <a:pt x="13258" y="8836"/>
                  </a:lnTo>
                  <a:lnTo>
                    <a:pt x="13333" y="8753"/>
                  </a:lnTo>
                  <a:lnTo>
                    <a:pt x="13395" y="8670"/>
                  </a:lnTo>
                  <a:lnTo>
                    <a:pt x="13470" y="8587"/>
                  </a:lnTo>
                  <a:lnTo>
                    <a:pt x="13545" y="8518"/>
                  </a:lnTo>
                  <a:lnTo>
                    <a:pt x="13608" y="8463"/>
                  </a:lnTo>
                  <a:lnTo>
                    <a:pt x="13658" y="8352"/>
                  </a:lnTo>
                  <a:lnTo>
                    <a:pt x="13758" y="8311"/>
                  </a:lnTo>
                  <a:lnTo>
                    <a:pt x="13833" y="8228"/>
                  </a:lnTo>
                  <a:lnTo>
                    <a:pt x="13896" y="8145"/>
                  </a:lnTo>
                  <a:lnTo>
                    <a:pt x="13971" y="8062"/>
                  </a:lnTo>
                  <a:lnTo>
                    <a:pt x="14046" y="7993"/>
                  </a:lnTo>
                  <a:lnTo>
                    <a:pt x="14108" y="7910"/>
                  </a:lnTo>
                  <a:lnTo>
                    <a:pt x="14183" y="7827"/>
                  </a:lnTo>
                  <a:lnTo>
                    <a:pt x="14258" y="7758"/>
                  </a:lnTo>
                  <a:lnTo>
                    <a:pt x="14321" y="7675"/>
                  </a:lnTo>
                  <a:lnTo>
                    <a:pt x="14396" y="7592"/>
                  </a:lnTo>
                  <a:lnTo>
                    <a:pt x="14471" y="7536"/>
                  </a:lnTo>
                  <a:lnTo>
                    <a:pt x="14546" y="7467"/>
                  </a:lnTo>
                  <a:lnTo>
                    <a:pt x="14608" y="7384"/>
                  </a:lnTo>
                  <a:lnTo>
                    <a:pt x="14683" y="7301"/>
                  </a:lnTo>
                  <a:lnTo>
                    <a:pt x="14759" y="7232"/>
                  </a:lnTo>
                  <a:lnTo>
                    <a:pt x="14821" y="7149"/>
                  </a:lnTo>
                  <a:lnTo>
                    <a:pt x="14896" y="7066"/>
                  </a:lnTo>
                  <a:lnTo>
                    <a:pt x="14971" y="6997"/>
                  </a:lnTo>
                  <a:lnTo>
                    <a:pt x="15034" y="6914"/>
                  </a:lnTo>
                  <a:lnTo>
                    <a:pt x="15109" y="6831"/>
                  </a:lnTo>
                  <a:lnTo>
                    <a:pt x="15209" y="6776"/>
                  </a:lnTo>
                  <a:lnTo>
                    <a:pt x="15259" y="6679"/>
                  </a:lnTo>
                  <a:lnTo>
                    <a:pt x="15321" y="6624"/>
                  </a:lnTo>
                  <a:lnTo>
                    <a:pt x="15396" y="6541"/>
                  </a:lnTo>
                  <a:lnTo>
                    <a:pt x="15496" y="6458"/>
                  </a:lnTo>
                  <a:lnTo>
                    <a:pt x="15559" y="6389"/>
                  </a:lnTo>
                  <a:lnTo>
                    <a:pt x="15634" y="6306"/>
                  </a:lnTo>
                  <a:lnTo>
                    <a:pt x="15709" y="6250"/>
                  </a:lnTo>
                  <a:lnTo>
                    <a:pt x="15772" y="6181"/>
                  </a:lnTo>
                  <a:lnTo>
                    <a:pt x="19224" y="10150"/>
                  </a:lnTo>
                  <a:lnTo>
                    <a:pt x="19511" y="9721"/>
                  </a:lnTo>
                  <a:lnTo>
                    <a:pt x="16109" y="5836"/>
                  </a:lnTo>
                  <a:lnTo>
                    <a:pt x="16184" y="5753"/>
                  </a:lnTo>
                  <a:lnTo>
                    <a:pt x="16247" y="5656"/>
                  </a:lnTo>
                  <a:lnTo>
                    <a:pt x="16347" y="5573"/>
                  </a:lnTo>
                  <a:lnTo>
                    <a:pt x="16422" y="5490"/>
                  </a:lnTo>
                  <a:lnTo>
                    <a:pt x="16485" y="5393"/>
                  </a:lnTo>
                  <a:lnTo>
                    <a:pt x="16585" y="5310"/>
                  </a:lnTo>
                  <a:lnTo>
                    <a:pt x="16660" y="5227"/>
                  </a:lnTo>
                  <a:lnTo>
                    <a:pt x="16747" y="5130"/>
                  </a:lnTo>
                  <a:lnTo>
                    <a:pt x="16822" y="5047"/>
                  </a:lnTo>
                  <a:lnTo>
                    <a:pt x="16922" y="4964"/>
                  </a:lnTo>
                  <a:lnTo>
                    <a:pt x="16985" y="4868"/>
                  </a:lnTo>
                  <a:lnTo>
                    <a:pt x="17085" y="4785"/>
                  </a:lnTo>
                  <a:lnTo>
                    <a:pt x="17160" y="4702"/>
                  </a:lnTo>
                  <a:lnTo>
                    <a:pt x="17247" y="4619"/>
                  </a:lnTo>
                  <a:lnTo>
                    <a:pt x="17323" y="4550"/>
                  </a:lnTo>
                  <a:lnTo>
                    <a:pt x="17410" y="4467"/>
                  </a:lnTo>
                  <a:lnTo>
                    <a:pt x="17485" y="4356"/>
                  </a:lnTo>
                  <a:lnTo>
                    <a:pt x="17585" y="4287"/>
                  </a:lnTo>
                  <a:lnTo>
                    <a:pt x="17648" y="4204"/>
                  </a:lnTo>
                  <a:lnTo>
                    <a:pt x="17748" y="4093"/>
                  </a:lnTo>
                  <a:lnTo>
                    <a:pt x="17823" y="4024"/>
                  </a:lnTo>
                  <a:lnTo>
                    <a:pt x="17910" y="3941"/>
                  </a:lnTo>
                  <a:lnTo>
                    <a:pt x="17985" y="3858"/>
                  </a:lnTo>
                  <a:lnTo>
                    <a:pt x="18085" y="3789"/>
                  </a:lnTo>
                  <a:lnTo>
                    <a:pt x="18148" y="3678"/>
                  </a:lnTo>
                  <a:lnTo>
                    <a:pt x="18248" y="3595"/>
                  </a:lnTo>
                  <a:lnTo>
                    <a:pt x="18348" y="3526"/>
                  </a:lnTo>
                  <a:lnTo>
                    <a:pt x="18411" y="3443"/>
                  </a:lnTo>
                  <a:lnTo>
                    <a:pt x="18511" y="3360"/>
                  </a:lnTo>
                  <a:lnTo>
                    <a:pt x="18586" y="3291"/>
                  </a:lnTo>
                  <a:lnTo>
                    <a:pt x="18673" y="3181"/>
                  </a:lnTo>
                  <a:lnTo>
                    <a:pt x="18773" y="3098"/>
                  </a:lnTo>
                  <a:lnTo>
                    <a:pt x="18836" y="3028"/>
                  </a:lnTo>
                  <a:lnTo>
                    <a:pt x="18936" y="2945"/>
                  </a:lnTo>
                  <a:lnTo>
                    <a:pt x="19011" y="2835"/>
                  </a:lnTo>
                  <a:lnTo>
                    <a:pt x="19099" y="2766"/>
                  </a:lnTo>
                  <a:lnTo>
                    <a:pt x="19199" y="2683"/>
                  </a:lnTo>
                  <a:lnTo>
                    <a:pt x="19274" y="2600"/>
                  </a:lnTo>
                  <a:lnTo>
                    <a:pt x="19361" y="2517"/>
                  </a:lnTo>
                  <a:lnTo>
                    <a:pt x="19461" y="2448"/>
                  </a:lnTo>
                  <a:lnTo>
                    <a:pt x="19536" y="2365"/>
                  </a:lnTo>
                  <a:lnTo>
                    <a:pt x="19624" y="2282"/>
                  </a:lnTo>
                  <a:lnTo>
                    <a:pt x="19699" y="2213"/>
                  </a:lnTo>
                  <a:lnTo>
                    <a:pt x="19786" y="2130"/>
                  </a:lnTo>
                  <a:lnTo>
                    <a:pt x="19861" y="2019"/>
                  </a:lnTo>
                  <a:lnTo>
                    <a:pt x="19962" y="1950"/>
                  </a:lnTo>
                  <a:lnTo>
                    <a:pt x="20049" y="1894"/>
                  </a:lnTo>
                  <a:lnTo>
                    <a:pt x="20149" y="1812"/>
                  </a:lnTo>
                  <a:lnTo>
                    <a:pt x="20224" y="1715"/>
                  </a:lnTo>
                  <a:lnTo>
                    <a:pt x="20312" y="1632"/>
                  </a:lnTo>
                  <a:lnTo>
                    <a:pt x="20387" y="1549"/>
                  </a:lnTo>
                  <a:lnTo>
                    <a:pt x="20487" y="1466"/>
                  </a:lnTo>
                  <a:lnTo>
                    <a:pt x="20574" y="1397"/>
                  </a:lnTo>
                  <a:lnTo>
                    <a:pt x="20649" y="1314"/>
                  </a:lnTo>
                  <a:lnTo>
                    <a:pt x="20737" y="1231"/>
                  </a:lnTo>
                  <a:lnTo>
                    <a:pt x="20837" y="1162"/>
                  </a:lnTo>
                  <a:lnTo>
                    <a:pt x="20912" y="1079"/>
                  </a:lnTo>
                  <a:lnTo>
                    <a:pt x="21025" y="996"/>
                  </a:lnTo>
                  <a:lnTo>
                    <a:pt x="21100" y="927"/>
                  </a:lnTo>
                  <a:lnTo>
                    <a:pt x="21200" y="844"/>
                  </a:lnTo>
                  <a:lnTo>
                    <a:pt x="21287" y="761"/>
                  </a:lnTo>
                  <a:lnTo>
                    <a:pt x="21362" y="678"/>
                  </a:lnTo>
                  <a:lnTo>
                    <a:pt x="21450" y="608"/>
                  </a:lnTo>
                  <a:lnTo>
                    <a:pt x="21550" y="553"/>
                  </a:lnTo>
                  <a:lnTo>
                    <a:pt x="21575" y="470"/>
                  </a:lnTo>
                  <a:lnTo>
                    <a:pt x="21600" y="373"/>
                  </a:lnTo>
                  <a:lnTo>
                    <a:pt x="21575" y="318"/>
                  </a:lnTo>
                  <a:lnTo>
                    <a:pt x="21575" y="263"/>
                  </a:lnTo>
                  <a:lnTo>
                    <a:pt x="21575" y="207"/>
                  </a:lnTo>
                  <a:lnTo>
                    <a:pt x="21575" y="180"/>
                  </a:lnTo>
                  <a:lnTo>
                    <a:pt x="21525" y="83"/>
                  </a:lnTo>
                  <a:lnTo>
                    <a:pt x="21475" y="28"/>
                  </a:lnTo>
                  <a:lnTo>
                    <a:pt x="21450" y="0"/>
                  </a:lnTo>
                  <a:lnTo>
                    <a:pt x="21412" y="55"/>
                  </a:lnTo>
                  <a:lnTo>
                    <a:pt x="21412" y="55"/>
                  </a:lnTo>
                  <a:close/>
                </a:path>
              </a:pathLst>
            </a:custGeom>
            <a:solidFill>
              <a:srgbClr val="D0E1F4"/>
            </a:solidFill>
            <a:ln w="952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38" name="Shape 3538"/>
            <p:cNvSpPr/>
            <p:nvPr/>
          </p:nvSpPr>
          <p:spPr>
            <a:xfrm>
              <a:off x="58310" y="805111"/>
              <a:ext cx="85239" cy="89609"/>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39" name="Shape 3539"/>
            <p:cNvSpPr/>
            <p:nvPr/>
          </p:nvSpPr>
          <p:spPr>
            <a:xfrm>
              <a:off x="103242" y="764812"/>
              <a:ext cx="83053" cy="90702"/>
            </a:xfrm>
            <a:custGeom>
              <a:avLst/>
              <a:gdLst/>
              <a:ahLst/>
              <a:cxnLst>
                <a:cxn ang="0">
                  <a:pos x="wd2" y="hd2"/>
                </a:cxn>
                <a:cxn ang="5400000">
                  <a:pos x="wd2" y="hd2"/>
                </a:cxn>
                <a:cxn ang="10800000">
                  <a:pos x="wd2" y="hd2"/>
                </a:cxn>
                <a:cxn ang="16200000">
                  <a:pos x="wd2" y="hd2"/>
                </a:cxn>
              </a:cxnLst>
              <a:rect l="0" t="0" r="r" b="b"/>
              <a:pathLst>
                <a:path w="21600" h="21600" extrusionOk="0">
                  <a:moveTo>
                    <a:pt x="3126" y="0"/>
                  </a:moveTo>
                  <a:lnTo>
                    <a:pt x="0" y="4034"/>
                  </a:lnTo>
                  <a:lnTo>
                    <a:pt x="18616" y="21600"/>
                  </a:lnTo>
                  <a:lnTo>
                    <a:pt x="21600" y="18607"/>
                  </a:lnTo>
                  <a:lnTo>
                    <a:pt x="3126" y="0"/>
                  </a:lnTo>
                  <a:lnTo>
                    <a:pt x="312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40" name="Shape 3540"/>
            <p:cNvSpPr/>
            <p:nvPr/>
          </p:nvSpPr>
          <p:spPr>
            <a:xfrm>
              <a:off x="152577" y="715800"/>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820"/>
                  </a:lnTo>
                  <a:lnTo>
                    <a:pt x="18655" y="21600"/>
                  </a:lnTo>
                  <a:lnTo>
                    <a:pt x="21600" y="18834"/>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41" name="Shape 3541"/>
            <p:cNvSpPr/>
            <p:nvPr/>
          </p:nvSpPr>
          <p:spPr>
            <a:xfrm>
              <a:off x="193155" y="667856"/>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75"/>
                  </a:lnTo>
                  <a:lnTo>
                    <a:pt x="18692" y="21600"/>
                  </a:lnTo>
                  <a:lnTo>
                    <a:pt x="21600" y="18817"/>
                  </a:lnTo>
                  <a:lnTo>
                    <a:pt x="3462" y="0"/>
                  </a:lnTo>
                  <a:lnTo>
                    <a:pt x="3462"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42" name="Shape 3542"/>
            <p:cNvSpPr/>
            <p:nvPr/>
          </p:nvSpPr>
          <p:spPr>
            <a:xfrm>
              <a:off x="288450" y="600395"/>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3773"/>
                  </a:lnTo>
                  <a:lnTo>
                    <a:pt x="1893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43" name="Shape 3543"/>
            <p:cNvSpPr/>
            <p:nvPr/>
          </p:nvSpPr>
          <p:spPr>
            <a:xfrm>
              <a:off x="332288" y="561195"/>
              <a:ext cx="84146" cy="89610"/>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556"/>
                  </a:lnTo>
                  <a:lnTo>
                    <a:pt x="18935" y="21600"/>
                  </a:lnTo>
                  <a:lnTo>
                    <a:pt x="21600" y="18834"/>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44" name="Shape 3544"/>
            <p:cNvSpPr/>
            <p:nvPr/>
          </p:nvSpPr>
          <p:spPr>
            <a:xfrm>
              <a:off x="382721" y="509992"/>
              <a:ext cx="83053" cy="89609"/>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710"/>
                  </a:lnTo>
                  <a:lnTo>
                    <a:pt x="18900" y="21600"/>
                  </a:lnTo>
                  <a:lnTo>
                    <a:pt x="21600" y="19082"/>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45" name="Shape 3545"/>
            <p:cNvSpPr/>
            <p:nvPr/>
          </p:nvSpPr>
          <p:spPr>
            <a:xfrm>
              <a:off x="435330" y="460986"/>
              <a:ext cx="84146" cy="90702"/>
            </a:xfrm>
            <a:custGeom>
              <a:avLst/>
              <a:gdLst/>
              <a:ahLst/>
              <a:cxnLst>
                <a:cxn ang="0">
                  <a:pos x="wd2" y="hd2"/>
                </a:cxn>
                <a:cxn ang="5400000">
                  <a:pos x="wd2" y="hd2"/>
                </a:cxn>
                <a:cxn ang="10800000">
                  <a:pos x="wd2" y="hd2"/>
                </a:cxn>
                <a:cxn ang="16200000">
                  <a:pos x="wd2" y="hd2"/>
                </a:cxn>
              </a:cxnLst>
              <a:rect l="0" t="0" r="r" b="b"/>
              <a:pathLst>
                <a:path w="21600" h="21600" extrusionOk="0">
                  <a:moveTo>
                    <a:pt x="3366" y="0"/>
                  </a:moveTo>
                  <a:lnTo>
                    <a:pt x="0" y="3927"/>
                  </a:lnTo>
                  <a:lnTo>
                    <a:pt x="18655" y="21600"/>
                  </a:lnTo>
                  <a:lnTo>
                    <a:pt x="21600" y="18851"/>
                  </a:lnTo>
                  <a:lnTo>
                    <a:pt x="3366" y="0"/>
                  </a:lnTo>
                  <a:lnTo>
                    <a:pt x="336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46" name="Shape 3546"/>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547" name="Shape 3547"/>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548" name="Shape 3548"/>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549" name="Shape 3549"/>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000000"/>
            </a:solidFill>
            <a:ln w="9525" cap="flat">
              <a:noFill/>
              <a:round/>
            </a:ln>
            <a:effectLst/>
          </p:spPr>
          <p:txBody>
            <a:bodyPr wrap="square" lIns="0" tIns="0" rIns="0" bIns="0" numCol="1" anchor="t">
              <a:noAutofit/>
            </a:bodyPr>
            <a:lstStyle/>
            <a:p>
              <a:pPr lvl="0" defTabSz="647700">
                <a:defRPr sz="1400"/>
              </a:pPr>
              <a:endParaRPr/>
            </a:p>
          </p:txBody>
        </p:sp>
        <p:sp>
          <p:nvSpPr>
            <p:cNvPr id="3550" name="Shape 3550"/>
            <p:cNvSpPr/>
            <p:nvPr/>
          </p:nvSpPr>
          <p:spPr>
            <a:xfrm>
              <a:off x="512022" y="400032"/>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247" y="0"/>
                  </a:moveTo>
                  <a:lnTo>
                    <a:pt x="0" y="3710"/>
                  </a:lnTo>
                  <a:lnTo>
                    <a:pt x="18918" y="21600"/>
                  </a:lnTo>
                  <a:lnTo>
                    <a:pt x="21600" y="19082"/>
                  </a:lnTo>
                  <a:lnTo>
                    <a:pt x="3247" y="0"/>
                  </a:lnTo>
                  <a:lnTo>
                    <a:pt x="3247"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51" name="Shape 3551"/>
            <p:cNvSpPr/>
            <p:nvPr/>
          </p:nvSpPr>
          <p:spPr>
            <a:xfrm>
              <a:off x="554770" y="359742"/>
              <a:ext cx="85239" cy="89610"/>
            </a:xfrm>
            <a:custGeom>
              <a:avLst/>
              <a:gdLst/>
              <a:ahLst/>
              <a:cxnLst>
                <a:cxn ang="0">
                  <a:pos x="wd2" y="hd2"/>
                </a:cxn>
                <a:cxn ang="5400000">
                  <a:pos x="wd2" y="hd2"/>
                </a:cxn>
                <a:cxn ang="10800000">
                  <a:pos x="wd2" y="hd2"/>
                </a:cxn>
                <a:cxn ang="16200000">
                  <a:pos x="wd2" y="hd2"/>
                </a:cxn>
              </a:cxnLst>
              <a:rect l="0" t="0" r="r" b="b"/>
              <a:pathLst>
                <a:path w="21600" h="21600" extrusionOk="0">
                  <a:moveTo>
                    <a:pt x="3462" y="0"/>
                  </a:moveTo>
                  <a:lnTo>
                    <a:pt x="0" y="3927"/>
                  </a:lnTo>
                  <a:lnTo>
                    <a:pt x="18415" y="21600"/>
                  </a:lnTo>
                  <a:lnTo>
                    <a:pt x="21600" y="18589"/>
                  </a:lnTo>
                  <a:lnTo>
                    <a:pt x="3462" y="0"/>
                  </a:lnTo>
                  <a:lnTo>
                    <a:pt x="3462"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52" name="Shape 3552"/>
            <p:cNvSpPr/>
            <p:nvPr/>
          </p:nvSpPr>
          <p:spPr>
            <a:xfrm>
              <a:off x="604106" y="309624"/>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411" y="0"/>
                  </a:moveTo>
                  <a:lnTo>
                    <a:pt x="0" y="3820"/>
                  </a:lnTo>
                  <a:lnTo>
                    <a:pt x="18900" y="21600"/>
                  </a:lnTo>
                  <a:lnTo>
                    <a:pt x="21600" y="19098"/>
                  </a:lnTo>
                  <a:lnTo>
                    <a:pt x="3411" y="0"/>
                  </a:lnTo>
                  <a:lnTo>
                    <a:pt x="3411"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53" name="Shape 3553"/>
            <p:cNvSpPr/>
            <p:nvPr/>
          </p:nvSpPr>
          <p:spPr>
            <a:xfrm>
              <a:off x="657811" y="260625"/>
              <a:ext cx="84146" cy="88517"/>
            </a:xfrm>
            <a:custGeom>
              <a:avLst/>
              <a:gdLst/>
              <a:ahLst/>
              <a:cxnLst>
                <a:cxn ang="0">
                  <a:pos x="wd2" y="hd2"/>
                </a:cxn>
                <a:cxn ang="5400000">
                  <a:pos x="wd2" y="hd2"/>
                </a:cxn>
                <a:cxn ang="10800000">
                  <a:pos x="wd2" y="hd2"/>
                </a:cxn>
                <a:cxn ang="16200000">
                  <a:pos x="wd2" y="hd2"/>
                </a:cxn>
              </a:cxnLst>
              <a:rect l="0" t="0" r="r" b="b"/>
              <a:pathLst>
                <a:path w="21600" h="21600" extrusionOk="0">
                  <a:moveTo>
                    <a:pt x="3388" y="0"/>
                  </a:moveTo>
                  <a:lnTo>
                    <a:pt x="0" y="4083"/>
                  </a:lnTo>
                  <a:lnTo>
                    <a:pt x="18776" y="21600"/>
                  </a:lnTo>
                  <a:lnTo>
                    <a:pt x="21600" y="19098"/>
                  </a:lnTo>
                  <a:lnTo>
                    <a:pt x="3388" y="0"/>
                  </a:lnTo>
                  <a:lnTo>
                    <a:pt x="3388" y="0"/>
                  </a:lnTo>
                  <a:close/>
                </a:path>
              </a:pathLst>
            </a:custGeom>
            <a:solidFill>
              <a:srgbClr val="D0E1F4"/>
            </a:solidFill>
            <a:ln w="3175" cap="flat">
              <a:solidFill>
                <a:srgbClr val="D0E1F4"/>
              </a:solidFill>
              <a:prstDash val="solid"/>
              <a:round/>
            </a:ln>
            <a:effectLst/>
          </p:spPr>
          <p:txBody>
            <a:bodyPr wrap="square" lIns="0" tIns="0" rIns="0" bIns="0" numCol="1" anchor="t">
              <a:noAutofit/>
            </a:bodyPr>
            <a:lstStyle/>
            <a:p>
              <a:pPr lvl="0" defTabSz="647700">
                <a:defRPr sz="1400"/>
              </a:pPr>
              <a:endParaRPr/>
            </a:p>
          </p:txBody>
        </p:sp>
        <p:sp>
          <p:nvSpPr>
            <p:cNvPr id="3554" name="Shape 3554"/>
            <p:cNvSpPr/>
            <p:nvPr/>
          </p:nvSpPr>
          <p:spPr>
            <a:xfrm>
              <a:off x="746554" y="188777"/>
              <a:ext cx="83053" cy="90703"/>
            </a:xfrm>
            <a:custGeom>
              <a:avLst/>
              <a:gdLst/>
              <a:ahLst/>
              <a:cxnLst>
                <a:cxn ang="0">
                  <a:pos x="wd2" y="hd2"/>
                </a:cxn>
                <a:cxn ang="5400000">
                  <a:pos x="wd2" y="hd2"/>
                </a:cxn>
                <a:cxn ang="10800000">
                  <a:pos x="wd2" y="hd2"/>
                </a:cxn>
                <a:cxn ang="16200000">
                  <a:pos x="wd2" y="hd2"/>
                </a:cxn>
              </a:cxnLst>
              <a:rect l="0" t="0" r="r" b="b"/>
              <a:pathLst>
                <a:path w="21600" h="21600" extrusionOk="0">
                  <a:moveTo>
                    <a:pt x="3268" y="0"/>
                  </a:moveTo>
                  <a:lnTo>
                    <a:pt x="0" y="3927"/>
                  </a:lnTo>
                  <a:lnTo>
                    <a:pt x="18616" y="21600"/>
                  </a:lnTo>
                  <a:lnTo>
                    <a:pt x="21600" y="18851"/>
                  </a:lnTo>
                  <a:lnTo>
                    <a:pt x="3268" y="0"/>
                  </a:lnTo>
                  <a:lnTo>
                    <a:pt x="3268"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55" name="Shape 3555"/>
            <p:cNvSpPr/>
            <p:nvPr/>
          </p:nvSpPr>
          <p:spPr>
            <a:xfrm>
              <a:off x="788207" y="1495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9184"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56" name="Shape 3556"/>
            <p:cNvSpPr/>
            <p:nvPr/>
          </p:nvSpPr>
          <p:spPr>
            <a:xfrm>
              <a:off x="838640" y="98370"/>
              <a:ext cx="83053" cy="89610"/>
            </a:xfrm>
            <a:custGeom>
              <a:avLst/>
              <a:gdLst/>
              <a:ahLst/>
              <a:cxnLst>
                <a:cxn ang="0">
                  <a:pos x="wd2" y="hd2"/>
                </a:cxn>
                <a:cxn ang="5400000">
                  <a:pos x="wd2" y="hd2"/>
                </a:cxn>
                <a:cxn ang="10800000">
                  <a:pos x="wd2" y="hd2"/>
                </a:cxn>
                <a:cxn ang="16200000">
                  <a:pos x="wd2" y="hd2"/>
                </a:cxn>
              </a:cxnLst>
              <a:rect l="0" t="0" r="r" b="b"/>
              <a:pathLst>
                <a:path w="21600" h="21600" extrusionOk="0">
                  <a:moveTo>
                    <a:pt x="3553" y="0"/>
                  </a:moveTo>
                  <a:lnTo>
                    <a:pt x="0" y="3975"/>
                  </a:lnTo>
                  <a:lnTo>
                    <a:pt x="18616" y="21600"/>
                  </a:lnTo>
                  <a:lnTo>
                    <a:pt x="21600" y="18817"/>
                  </a:lnTo>
                  <a:lnTo>
                    <a:pt x="3553" y="0"/>
                  </a:lnTo>
                  <a:lnTo>
                    <a:pt x="3553"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sp>
          <p:nvSpPr>
            <p:cNvPr id="3557" name="Shape 3557"/>
            <p:cNvSpPr/>
            <p:nvPr/>
          </p:nvSpPr>
          <p:spPr>
            <a:xfrm>
              <a:off x="892343" y="49365"/>
              <a:ext cx="83054" cy="89610"/>
            </a:xfrm>
            <a:custGeom>
              <a:avLst/>
              <a:gdLst/>
              <a:ahLst/>
              <a:cxnLst>
                <a:cxn ang="0">
                  <a:pos x="wd2" y="hd2"/>
                </a:cxn>
                <a:cxn ang="5400000">
                  <a:pos x="wd2" y="hd2"/>
                </a:cxn>
                <a:cxn ang="10800000">
                  <a:pos x="wd2" y="hd2"/>
                </a:cxn>
                <a:cxn ang="16200000">
                  <a:pos x="wd2" y="hd2"/>
                </a:cxn>
              </a:cxnLst>
              <a:rect l="0" t="0" r="r" b="b"/>
              <a:pathLst>
                <a:path w="21600" h="21600" extrusionOk="0">
                  <a:moveTo>
                    <a:pt x="3506" y="0"/>
                  </a:moveTo>
                  <a:lnTo>
                    <a:pt x="0" y="4034"/>
                  </a:lnTo>
                  <a:lnTo>
                    <a:pt x="18655" y="21600"/>
                  </a:lnTo>
                  <a:lnTo>
                    <a:pt x="21600" y="18867"/>
                  </a:lnTo>
                  <a:lnTo>
                    <a:pt x="3506" y="0"/>
                  </a:lnTo>
                  <a:lnTo>
                    <a:pt x="3506" y="0"/>
                  </a:lnTo>
                  <a:close/>
                </a:path>
              </a:pathLst>
            </a:custGeom>
            <a:solidFill>
              <a:srgbClr val="D0E1F4"/>
            </a:solidFill>
            <a:ln w="9525" cap="flat">
              <a:noFill/>
              <a:round/>
            </a:ln>
            <a:effectLst/>
          </p:spPr>
          <p:txBody>
            <a:bodyPr wrap="square" lIns="0" tIns="0" rIns="0" bIns="0" numCol="1" anchor="t">
              <a:noAutofit/>
            </a:bodyPr>
            <a:lstStyle/>
            <a:p>
              <a:pPr lvl="0" defTabSz="647700">
                <a:defRPr sz="1400"/>
              </a:pPr>
              <a:endParaRPr/>
            </a:p>
          </p:txBody>
        </p:sp>
      </p:grpSp>
      <p:sp>
        <p:nvSpPr>
          <p:cNvPr id="3559" name="Shape 3559"/>
          <p:cNvSpPr/>
          <p:nvPr/>
        </p:nvSpPr>
        <p:spPr>
          <a:xfrm>
            <a:off x="836382" y="3917008"/>
            <a:ext cx="3929163" cy="6858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000000"/>
              </a:buClr>
              <a:defRPr sz="1800"/>
            </a:pPr>
            <a:r>
              <a:rPr sz="2400" i="1">
                <a:uFill>
                  <a:solidFill/>
                </a:uFill>
                <a:latin typeface="Calibri"/>
                <a:ea typeface="Calibri"/>
                <a:cs typeface="Calibri"/>
                <a:sym typeface="Calibri"/>
              </a:rPr>
              <a:t>Enable &amp; Enhance </a:t>
            </a:r>
            <a:r>
              <a:rPr sz="2400" b="1" i="1">
                <a:solidFill>
                  <a:srgbClr val="8448B0"/>
                </a:solidFill>
                <a:uFill>
                  <a:solidFill>
                    <a:srgbClr val="8448B0"/>
                  </a:solidFill>
                </a:uFill>
                <a:latin typeface="Calibri"/>
                <a:ea typeface="Calibri"/>
                <a:cs typeface="Calibri"/>
                <a:sym typeface="Calibri"/>
              </a:rPr>
              <a:t>Exchange</a:t>
            </a:r>
            <a:r>
              <a:rPr sz="2400" i="1">
                <a:solidFill>
                  <a:srgbClr val="00BA63"/>
                </a:solidFill>
                <a:uFill>
                  <a:solidFill>
                    <a:srgbClr val="00BA63"/>
                  </a:solidFill>
                </a:uFill>
                <a:latin typeface="Calibri"/>
                <a:ea typeface="Calibri"/>
                <a:cs typeface="Calibri"/>
                <a:sym typeface="Calibri"/>
              </a:rPr>
              <a:t> </a:t>
            </a:r>
            <a:endParaRPr sz="2200">
              <a:uFill>
                <a:solidFill/>
              </a:uFill>
              <a:latin typeface="Calibri"/>
              <a:ea typeface="Calibri"/>
              <a:cs typeface="Calibri"/>
              <a:sym typeface="Calibri"/>
            </a:endParaRPr>
          </a:p>
          <a:p>
            <a:pPr lvl="0" algn="ctr" defTabSz="1295400">
              <a:buClr>
                <a:srgbClr val="000000"/>
              </a:buClr>
              <a:defRPr sz="1800"/>
            </a:pPr>
            <a:r>
              <a:rPr sz="1600" i="1">
                <a:uFill>
                  <a:solidFill/>
                </a:uFill>
                <a:latin typeface="Calibri"/>
                <a:ea typeface="Calibri"/>
                <a:cs typeface="Calibri"/>
                <a:sym typeface="Calibri"/>
              </a:rPr>
              <a:t>(repositories, disciplines, industries; standards)</a:t>
            </a:r>
          </a:p>
        </p:txBody>
      </p:sp>
      <p:grpSp>
        <p:nvGrpSpPr>
          <p:cNvPr id="3562" name="Group 3562"/>
          <p:cNvGrpSpPr/>
          <p:nvPr/>
        </p:nvGrpSpPr>
        <p:grpSpPr>
          <a:xfrm>
            <a:off x="2057400" y="3581400"/>
            <a:ext cx="1257140" cy="340688"/>
            <a:chOff x="0" y="0"/>
            <a:chExt cx="1257139" cy="340687"/>
          </a:xfrm>
        </p:grpSpPr>
        <p:sp>
          <p:nvSpPr>
            <p:cNvPr id="3560" name="Shape 3560"/>
            <p:cNvSpPr/>
            <p:nvPr/>
          </p:nvSpPr>
          <p:spPr>
            <a:xfrm>
              <a:off x="0" y="0"/>
              <a:ext cx="1257140" cy="340688"/>
            </a:xfrm>
            <a:prstGeom prst="rect">
              <a:avLst/>
            </a:prstGeom>
            <a:solidFill>
              <a:srgbClr val="4575A3"/>
            </a:solidFill>
            <a:ln w="12700" cap="flat">
              <a:noFill/>
              <a:round/>
            </a:ln>
            <a:effectLst/>
          </p:spPr>
          <p:txBody>
            <a:bodyPr wrap="square" lIns="0" tIns="0" rIns="0" bIns="0" numCol="1" anchor="t">
              <a:noAutofit/>
            </a:bodyPr>
            <a:lstStyle/>
            <a:p>
              <a:pPr lvl="0" defTabSz="647700">
                <a:defRPr sz="1400"/>
              </a:pPr>
              <a:endParaRPr/>
            </a:p>
          </p:txBody>
        </p:sp>
        <p:pic>
          <p:nvPicPr>
            <p:cNvPr id="3561" name="image4.png"/>
            <p:cNvPicPr/>
            <p:nvPr/>
          </p:nvPicPr>
          <p:blipFill>
            <a:blip r:embed="rId3">
              <a:extLst/>
            </a:blip>
            <a:stretch>
              <a:fillRect/>
            </a:stretch>
          </p:blipFill>
          <p:spPr>
            <a:xfrm>
              <a:off x="0" y="0"/>
              <a:ext cx="1257140" cy="340688"/>
            </a:xfrm>
            <a:prstGeom prst="rect">
              <a:avLst/>
            </a:prstGeom>
            <a:ln w="12700" cap="flat">
              <a:noFill/>
              <a:round/>
            </a:ln>
            <a:effectLst/>
          </p:spPr>
        </p:pic>
      </p:grpSp>
      <p:sp>
        <p:nvSpPr>
          <p:cNvPr id="3563" name="Shape 3563"/>
          <p:cNvSpPr/>
          <p:nvPr/>
        </p:nvSpPr>
        <p:spPr>
          <a:xfrm>
            <a:off x="8406142" y="3892974"/>
            <a:ext cx="3374344" cy="685801"/>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000000"/>
              </a:buClr>
              <a:defRPr sz="1800"/>
            </a:pPr>
            <a:r>
              <a:rPr sz="2400" i="1">
                <a:uFill>
                  <a:solidFill/>
                </a:uFill>
                <a:latin typeface="Calibri"/>
                <a:ea typeface="Calibri"/>
                <a:cs typeface="Calibri"/>
                <a:sym typeface="Calibri"/>
              </a:rPr>
              <a:t>Assess &amp; Improve </a:t>
            </a:r>
            <a:r>
              <a:rPr sz="2400" b="1" i="1">
                <a:solidFill>
                  <a:srgbClr val="00BA63"/>
                </a:solidFill>
                <a:uFill>
                  <a:solidFill>
                    <a:srgbClr val="00BA63"/>
                  </a:solidFill>
                </a:uFill>
                <a:latin typeface="Calibri"/>
                <a:ea typeface="Calibri"/>
                <a:cs typeface="Calibri"/>
                <a:sym typeface="Calibri"/>
              </a:rPr>
              <a:t>Quality</a:t>
            </a:r>
            <a:r>
              <a:rPr sz="2400" i="1">
                <a:solidFill>
                  <a:srgbClr val="00BA63"/>
                </a:solidFill>
                <a:uFill>
                  <a:solidFill>
                    <a:srgbClr val="00BA63"/>
                  </a:solidFill>
                </a:uFill>
                <a:latin typeface="Calibri"/>
                <a:ea typeface="Calibri"/>
                <a:cs typeface="Calibri"/>
                <a:sym typeface="Calibri"/>
              </a:rPr>
              <a:t> </a:t>
            </a:r>
            <a:endParaRPr sz="2200">
              <a:uFill>
                <a:solidFill/>
              </a:uFill>
              <a:latin typeface="Calibri"/>
              <a:ea typeface="Calibri"/>
              <a:cs typeface="Calibri"/>
              <a:sym typeface="Calibri"/>
            </a:endParaRPr>
          </a:p>
          <a:p>
            <a:pPr lvl="0" algn="ctr" defTabSz="1295400">
              <a:buClr>
                <a:srgbClr val="000000"/>
              </a:buClr>
              <a:defRPr sz="1800"/>
            </a:pPr>
            <a:r>
              <a:rPr sz="1600" i="1">
                <a:uFill>
                  <a:solidFill/>
                </a:uFill>
                <a:latin typeface="Calibri"/>
                <a:ea typeface="Calibri"/>
                <a:cs typeface="Calibri"/>
                <a:sym typeface="Calibri"/>
              </a:rPr>
              <a:t>(Data &amp; Models)</a:t>
            </a:r>
          </a:p>
        </p:txBody>
      </p:sp>
      <p:pic>
        <p:nvPicPr>
          <p:cNvPr id="3564" name="image4.png"/>
          <p:cNvPicPr/>
          <p:nvPr/>
        </p:nvPicPr>
        <p:blipFill>
          <a:blip r:embed="rId3">
            <a:extLst/>
          </a:blip>
          <a:stretch>
            <a:fillRect/>
          </a:stretch>
        </p:blipFill>
        <p:spPr>
          <a:xfrm>
            <a:off x="9471821" y="3581400"/>
            <a:ext cx="1257140" cy="340688"/>
          </a:xfrm>
          <a:prstGeom prst="rect">
            <a:avLst/>
          </a:prstGeom>
          <a:ln w="12700">
            <a:round/>
          </a:ln>
        </p:spPr>
      </p:pic>
      <p:sp>
        <p:nvSpPr>
          <p:cNvPr id="3565" name="Shape 3565"/>
          <p:cNvSpPr/>
          <p:nvPr/>
        </p:nvSpPr>
        <p:spPr>
          <a:xfrm>
            <a:off x="722493" y="8674100"/>
            <a:ext cx="4050470" cy="6858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p>
            <a:pPr lvl="0" algn="ctr" defTabSz="1295400">
              <a:buClr>
                <a:srgbClr val="000000"/>
              </a:buClr>
              <a:defRPr sz="1800"/>
            </a:pPr>
            <a:r>
              <a:rPr sz="2400" i="1">
                <a:uFill>
                  <a:solidFill/>
                </a:uFill>
                <a:latin typeface="Calibri"/>
                <a:ea typeface="Calibri"/>
                <a:cs typeface="Calibri"/>
                <a:sym typeface="Calibri"/>
              </a:rPr>
              <a:t>New </a:t>
            </a:r>
            <a:r>
              <a:rPr sz="2400" b="1" i="1">
                <a:solidFill>
                  <a:srgbClr val="FF7C00"/>
                </a:solidFill>
                <a:uFill>
                  <a:solidFill>
                    <a:srgbClr val="FF7C00"/>
                  </a:solidFill>
                </a:uFill>
                <a:latin typeface="Calibri"/>
                <a:ea typeface="Calibri"/>
                <a:cs typeface="Calibri"/>
                <a:sym typeface="Calibri"/>
              </a:rPr>
              <a:t>Methods and Metrologies</a:t>
            </a:r>
            <a:endParaRPr sz="2200">
              <a:uFill>
                <a:solidFill/>
              </a:uFill>
              <a:latin typeface="Calibri"/>
              <a:ea typeface="Calibri"/>
              <a:cs typeface="Calibri"/>
              <a:sym typeface="Calibri"/>
            </a:endParaRPr>
          </a:p>
          <a:p>
            <a:pPr lvl="0" algn="ctr" defTabSz="1295400">
              <a:buClr>
                <a:srgbClr val="000000"/>
              </a:buClr>
              <a:defRPr sz="1800"/>
            </a:pPr>
            <a:r>
              <a:rPr sz="1600" i="1">
                <a:uFill>
                  <a:solidFill/>
                </a:uFill>
                <a:latin typeface="Calibri"/>
                <a:ea typeface="Calibri"/>
                <a:cs typeface="Calibri"/>
                <a:sym typeface="Calibri"/>
              </a:rPr>
              <a:t>(data driven analysis and models)</a:t>
            </a:r>
          </a:p>
        </p:txBody>
      </p:sp>
      <p:grpSp>
        <p:nvGrpSpPr>
          <p:cNvPr id="3568" name="Group 3568"/>
          <p:cNvGrpSpPr/>
          <p:nvPr/>
        </p:nvGrpSpPr>
        <p:grpSpPr>
          <a:xfrm>
            <a:off x="2171700" y="8242300"/>
            <a:ext cx="1070921" cy="298539"/>
            <a:chOff x="0" y="0"/>
            <a:chExt cx="1070920" cy="298538"/>
          </a:xfrm>
        </p:grpSpPr>
        <p:sp>
          <p:nvSpPr>
            <p:cNvPr id="3566" name="Shape 3566"/>
            <p:cNvSpPr/>
            <p:nvPr/>
          </p:nvSpPr>
          <p:spPr>
            <a:xfrm>
              <a:off x="0" y="0"/>
              <a:ext cx="1070921" cy="298539"/>
            </a:xfrm>
            <a:prstGeom prst="rect">
              <a:avLst/>
            </a:prstGeom>
            <a:solidFill>
              <a:srgbClr val="4575A3"/>
            </a:solidFill>
            <a:ln w="12700" cap="flat">
              <a:noFill/>
              <a:round/>
            </a:ln>
            <a:effectLst/>
          </p:spPr>
          <p:txBody>
            <a:bodyPr wrap="square" lIns="0" tIns="0" rIns="0" bIns="0" numCol="1" anchor="t">
              <a:noAutofit/>
            </a:bodyPr>
            <a:lstStyle/>
            <a:p>
              <a:pPr lvl="0" defTabSz="647700">
                <a:defRPr sz="1400"/>
              </a:pPr>
              <a:endParaRPr/>
            </a:p>
          </p:txBody>
        </p:sp>
        <p:pic>
          <p:nvPicPr>
            <p:cNvPr id="3567" name="image4.png"/>
            <p:cNvPicPr/>
            <p:nvPr/>
          </p:nvPicPr>
          <p:blipFill>
            <a:blip r:embed="rId3">
              <a:extLst/>
            </a:blip>
            <a:stretch>
              <a:fillRect/>
            </a:stretch>
          </p:blipFill>
          <p:spPr>
            <a:xfrm>
              <a:off x="0" y="0"/>
              <a:ext cx="1070921" cy="298539"/>
            </a:xfrm>
            <a:prstGeom prst="rect">
              <a:avLst/>
            </a:prstGeom>
            <a:ln w="12700" cap="flat">
              <a:noFill/>
              <a:round/>
            </a:ln>
            <a:effectLst/>
          </p:spPr>
        </p:pic>
      </p:grpSp>
      <p:sp>
        <p:nvSpPr>
          <p:cNvPr id="3569" name="Shape 3569"/>
          <p:cNvSpPr/>
          <p:nvPr/>
        </p:nvSpPr>
        <p:spPr>
          <a:xfrm>
            <a:off x="6832600" y="8775700"/>
            <a:ext cx="4303415" cy="444500"/>
          </a:xfrm>
          <a:prstGeom prst="rect">
            <a:avLst/>
          </a:prstGeom>
          <a:ln w="12700">
            <a:round/>
          </a:ln>
          <a:extLst>
            <a:ext uri="{C572A759-6A51-4108-AA02-DFA0A04FC94B}">
              <ma14:wrappingTextBoxFlag xmlns:ma14="http://schemas.microsoft.com/office/mac/drawingml/2011/main" val="1"/>
            </a:ext>
          </a:extLst>
        </p:spPr>
        <p:txBody>
          <a:bodyPr wrap="none" lIns="38100" tIns="38100" rIns="38100" bIns="38100">
            <a:spAutoFit/>
          </a:bodyPr>
          <a:lstStyle>
            <a:lvl1pPr defTabSz="1295400">
              <a:buClr>
                <a:srgbClr val="1D4871"/>
              </a:buClr>
              <a:defRPr sz="2400" b="1">
                <a:solidFill>
                  <a:srgbClr val="1D4871"/>
                </a:solidFill>
                <a:uFill>
                  <a:solidFill>
                    <a:srgbClr val="1D4871"/>
                  </a:solidFill>
                </a:uFill>
                <a:latin typeface="Calibri"/>
                <a:ea typeface="Calibri"/>
                <a:cs typeface="Calibri"/>
                <a:sym typeface="Calibri"/>
              </a:defRPr>
            </a:lvl1pPr>
          </a:lstStyle>
          <a:p>
            <a:pPr lvl="0">
              <a:defRPr sz="1800" b="0">
                <a:solidFill>
                  <a:srgbClr val="000000"/>
                </a:solidFill>
                <a:uFillTx/>
              </a:defRPr>
            </a:pPr>
            <a:r>
              <a:rPr sz="2400" b="1">
                <a:solidFill>
                  <a:srgbClr val="1D4871"/>
                </a:solidFill>
                <a:uFill>
                  <a:solidFill>
                    <a:srgbClr val="1D4871"/>
                  </a:solidFill>
                </a:uFill>
              </a:rPr>
              <a:t>Materials w/ Targeted Properties</a:t>
            </a:r>
          </a:p>
        </p:txBody>
      </p:sp>
      <p:grpSp>
        <p:nvGrpSpPr>
          <p:cNvPr id="3794" name="Group 3794"/>
          <p:cNvGrpSpPr/>
          <p:nvPr/>
        </p:nvGrpSpPr>
        <p:grpSpPr>
          <a:xfrm>
            <a:off x="647700" y="5750109"/>
            <a:ext cx="11125884" cy="2492191"/>
            <a:chOff x="0" y="0"/>
            <a:chExt cx="11125883" cy="2492190"/>
          </a:xfrm>
        </p:grpSpPr>
        <p:grpSp>
          <p:nvGrpSpPr>
            <p:cNvPr id="3598" name="Group 3598"/>
            <p:cNvGrpSpPr/>
            <p:nvPr/>
          </p:nvGrpSpPr>
          <p:grpSpPr>
            <a:xfrm>
              <a:off x="0" y="0"/>
              <a:ext cx="2022526" cy="482744"/>
              <a:chOff x="0" y="0"/>
              <a:chExt cx="2022525" cy="482743"/>
            </a:xfrm>
          </p:grpSpPr>
          <p:pic>
            <p:nvPicPr>
              <p:cNvPr id="3570" name="image5.png"/>
              <p:cNvPicPr/>
              <p:nvPr/>
            </p:nvPicPr>
            <p:blipFill>
              <a:blip r:embed="rId4">
                <a:extLst/>
              </a:blip>
              <a:stretch>
                <a:fillRect/>
              </a:stretch>
            </p:blipFill>
            <p:spPr>
              <a:xfrm>
                <a:off x="898346" y="87910"/>
                <a:ext cx="165560" cy="161694"/>
              </a:xfrm>
              <a:prstGeom prst="rect">
                <a:avLst/>
              </a:prstGeom>
              <a:ln w="12700" cap="flat">
                <a:noFill/>
                <a:round/>
              </a:ln>
              <a:effectLst/>
            </p:spPr>
          </p:pic>
          <p:sp>
            <p:nvSpPr>
              <p:cNvPr id="3571" name="Shape 3571"/>
              <p:cNvSpPr/>
              <p:nvPr/>
            </p:nvSpPr>
            <p:spPr>
              <a:xfrm rot="10800000">
                <a:off x="896349" y="4727"/>
                <a:ext cx="74439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572" name="image6.png"/>
              <p:cNvPicPr/>
              <p:nvPr/>
            </p:nvPicPr>
            <p:blipFill>
              <a:blip r:embed="rId5">
                <a:extLst/>
              </a:blip>
              <a:stretch>
                <a:fillRect/>
              </a:stretch>
            </p:blipFill>
            <p:spPr>
              <a:xfrm>
                <a:off x="424096" y="113167"/>
                <a:ext cx="158496" cy="118873"/>
              </a:xfrm>
              <a:prstGeom prst="rect">
                <a:avLst/>
              </a:prstGeom>
              <a:ln w="12700" cap="flat">
                <a:noFill/>
                <a:round/>
              </a:ln>
              <a:effectLst/>
            </p:spPr>
          </p:pic>
          <p:pic>
            <p:nvPicPr>
              <p:cNvPr id="3573" name="image7.png"/>
              <p:cNvPicPr/>
              <p:nvPr/>
            </p:nvPicPr>
            <p:blipFill>
              <a:blip r:embed="rId6">
                <a:extLst/>
              </a:blip>
              <a:srcRect l="8278" r="11275"/>
              <a:stretch>
                <a:fillRect/>
              </a:stretch>
            </p:blipFill>
            <p:spPr>
              <a:xfrm>
                <a:off x="660809" y="91521"/>
                <a:ext cx="167279" cy="156008"/>
              </a:xfrm>
              <a:prstGeom prst="rect">
                <a:avLst/>
              </a:prstGeom>
              <a:ln w="12700" cap="flat">
                <a:noFill/>
                <a:round/>
              </a:ln>
              <a:effectLst/>
            </p:spPr>
          </p:pic>
          <p:pic>
            <p:nvPicPr>
              <p:cNvPr id="3574" name="image8.png"/>
              <p:cNvPicPr/>
              <p:nvPr/>
            </p:nvPicPr>
            <p:blipFill>
              <a:blip r:embed="rId7">
                <a:extLst/>
              </a:blip>
              <a:srcRect b="10627"/>
              <a:stretch>
                <a:fillRect/>
              </a:stretch>
            </p:blipFill>
            <p:spPr>
              <a:xfrm>
                <a:off x="1152871" y="109846"/>
                <a:ext cx="170491" cy="122194"/>
              </a:xfrm>
              <a:prstGeom prst="rect">
                <a:avLst/>
              </a:prstGeom>
              <a:ln w="12700" cap="flat">
                <a:noFill/>
                <a:round/>
              </a:ln>
              <a:effectLst/>
            </p:spPr>
          </p:pic>
          <p:pic>
            <p:nvPicPr>
              <p:cNvPr id="3575" name="image9.png"/>
              <p:cNvPicPr/>
              <p:nvPr/>
            </p:nvPicPr>
            <p:blipFill>
              <a:blip r:embed="rId8">
                <a:extLst/>
              </a:blip>
              <a:srcRect l="11562" r="6088"/>
              <a:stretch>
                <a:fillRect/>
              </a:stretch>
            </p:blipFill>
            <p:spPr>
              <a:xfrm>
                <a:off x="1400236" y="110614"/>
                <a:ext cx="183140" cy="138991"/>
              </a:xfrm>
              <a:prstGeom prst="rect">
                <a:avLst/>
              </a:prstGeom>
              <a:ln w="12700" cap="flat">
                <a:noFill/>
                <a:round/>
              </a:ln>
              <a:effectLst/>
            </p:spPr>
          </p:pic>
          <p:pic>
            <p:nvPicPr>
              <p:cNvPr id="3576" name="image10.jpg"/>
              <p:cNvPicPr/>
              <p:nvPr/>
            </p:nvPicPr>
            <p:blipFill>
              <a:blip r:embed="rId9">
                <a:extLst/>
              </a:blip>
              <a:srcRect t="14676"/>
              <a:stretch>
                <a:fillRect/>
              </a:stretch>
            </p:blipFill>
            <p:spPr>
              <a:xfrm>
                <a:off x="1644852" y="126651"/>
                <a:ext cx="223060" cy="115475"/>
              </a:xfrm>
              <a:prstGeom prst="rect">
                <a:avLst/>
              </a:prstGeom>
              <a:ln w="12700" cap="flat">
                <a:noFill/>
                <a:round/>
              </a:ln>
              <a:effectLst/>
            </p:spPr>
          </p:pic>
          <p:sp>
            <p:nvSpPr>
              <p:cNvPr id="3577" name="Shape 3577"/>
              <p:cNvSpPr/>
              <p:nvPr/>
            </p:nvSpPr>
            <p:spPr>
              <a:xfrm rot="10800000">
                <a:off x="371402"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578" name="image11.png"/>
              <p:cNvPicPr/>
              <p:nvPr/>
            </p:nvPicPr>
            <p:blipFill>
              <a:blip r:embed="rId10">
                <a:extLst/>
              </a:blip>
              <a:stretch>
                <a:fillRect/>
              </a:stretch>
            </p:blipFill>
            <p:spPr>
              <a:xfrm>
                <a:off x="228151" y="109085"/>
                <a:ext cx="143251" cy="139927"/>
              </a:xfrm>
              <a:prstGeom prst="rect">
                <a:avLst/>
              </a:prstGeom>
              <a:ln w="12700" cap="flat">
                <a:noFill/>
                <a:round/>
              </a:ln>
              <a:effectLst/>
            </p:spPr>
          </p:pic>
          <p:grpSp>
            <p:nvGrpSpPr>
              <p:cNvPr id="3582" name="Group 3582"/>
              <p:cNvGrpSpPr/>
              <p:nvPr/>
            </p:nvGrpSpPr>
            <p:grpSpPr>
              <a:xfrm>
                <a:off x="0" y="22291"/>
                <a:ext cx="344402" cy="460453"/>
                <a:chOff x="0" y="0"/>
                <a:chExt cx="344401" cy="460451"/>
              </a:xfrm>
            </p:grpSpPr>
            <p:sp>
              <p:nvSpPr>
                <p:cNvPr id="3579" name="Shape 3579"/>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80" name="Shape 3580"/>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81" name="Shape 3581"/>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586" name="Group 3586"/>
              <p:cNvGrpSpPr/>
              <p:nvPr/>
            </p:nvGrpSpPr>
            <p:grpSpPr>
              <a:xfrm rot="10800000">
                <a:off x="1678123" y="0"/>
                <a:ext cx="344403" cy="464788"/>
                <a:chOff x="0" y="0"/>
                <a:chExt cx="344401" cy="464787"/>
              </a:xfrm>
            </p:grpSpPr>
            <p:sp>
              <p:nvSpPr>
                <p:cNvPr id="3583" name="Shape 3583"/>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84" name="Shape 3584"/>
                <p:cNvSpPr/>
                <p:nvPr/>
              </p:nvSpPr>
              <p:spPr>
                <a:xfrm>
                  <a:off x="-1" y="109"/>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585" name="Shape 3585"/>
                <p:cNvSpPr/>
                <p:nvPr/>
              </p:nvSpPr>
              <p:spPr>
                <a:xfrm>
                  <a:off x="29" y="0"/>
                  <a:ext cx="344373"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587" name="Shape 3587"/>
              <p:cNvSpPr/>
              <p:nvPr/>
            </p:nvSpPr>
            <p:spPr>
              <a:xfrm>
                <a:off x="406531"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88" name="Shape 3588"/>
              <p:cNvSpPr/>
              <p:nvPr/>
            </p:nvSpPr>
            <p:spPr>
              <a:xfrm>
                <a:off x="1521693"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591" name="Group 3591"/>
              <p:cNvGrpSpPr/>
              <p:nvPr/>
            </p:nvGrpSpPr>
            <p:grpSpPr>
              <a:xfrm>
                <a:off x="999580" y="260344"/>
                <a:ext cx="167846" cy="105391"/>
                <a:chOff x="0" y="0"/>
                <a:chExt cx="167845" cy="105389"/>
              </a:xfrm>
            </p:grpSpPr>
            <p:sp>
              <p:nvSpPr>
                <p:cNvPr id="3589" name="Shape 3589"/>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90" name="Shape 3590"/>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594" name="Group 3594"/>
              <p:cNvGrpSpPr/>
              <p:nvPr/>
            </p:nvGrpSpPr>
            <p:grpSpPr>
              <a:xfrm>
                <a:off x="1456266" y="262421"/>
                <a:ext cx="167845" cy="105390"/>
                <a:chOff x="0" y="0"/>
                <a:chExt cx="167844" cy="105388"/>
              </a:xfrm>
            </p:grpSpPr>
            <p:sp>
              <p:nvSpPr>
                <p:cNvPr id="3592" name="Shape 3592"/>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93" name="Shape 3593"/>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597" name="Group 3597"/>
              <p:cNvGrpSpPr/>
              <p:nvPr/>
            </p:nvGrpSpPr>
            <p:grpSpPr>
              <a:xfrm>
                <a:off x="552656" y="263450"/>
                <a:ext cx="167847" cy="105390"/>
                <a:chOff x="0" y="0"/>
                <a:chExt cx="167845" cy="105389"/>
              </a:xfrm>
            </p:grpSpPr>
            <p:sp>
              <p:nvSpPr>
                <p:cNvPr id="3595" name="Shape 3595"/>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596" name="Shape 3596"/>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627" name="Group 3627"/>
            <p:cNvGrpSpPr/>
            <p:nvPr/>
          </p:nvGrpSpPr>
          <p:grpSpPr>
            <a:xfrm>
              <a:off x="1625600" y="1083732"/>
              <a:ext cx="2022527" cy="482746"/>
              <a:chOff x="0" y="0"/>
              <a:chExt cx="2022526" cy="482744"/>
            </a:xfrm>
          </p:grpSpPr>
          <p:pic>
            <p:nvPicPr>
              <p:cNvPr id="3599" name="image5.png"/>
              <p:cNvPicPr/>
              <p:nvPr/>
            </p:nvPicPr>
            <p:blipFill>
              <a:blip r:embed="rId4">
                <a:extLst/>
              </a:blip>
              <a:stretch>
                <a:fillRect/>
              </a:stretch>
            </p:blipFill>
            <p:spPr>
              <a:xfrm>
                <a:off x="898346" y="87911"/>
                <a:ext cx="165560" cy="161695"/>
              </a:xfrm>
              <a:prstGeom prst="rect">
                <a:avLst/>
              </a:prstGeom>
              <a:ln w="12700" cap="flat">
                <a:noFill/>
                <a:round/>
              </a:ln>
              <a:effectLst/>
            </p:spPr>
          </p:pic>
          <p:sp>
            <p:nvSpPr>
              <p:cNvPr id="3600" name="Shape 3600"/>
              <p:cNvSpPr/>
              <p:nvPr/>
            </p:nvSpPr>
            <p:spPr>
              <a:xfrm rot="10800000">
                <a:off x="896349" y="4727"/>
                <a:ext cx="744390"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601" name="image6.png"/>
              <p:cNvPicPr/>
              <p:nvPr/>
            </p:nvPicPr>
            <p:blipFill>
              <a:blip r:embed="rId5">
                <a:extLst/>
              </a:blip>
              <a:stretch>
                <a:fillRect/>
              </a:stretch>
            </p:blipFill>
            <p:spPr>
              <a:xfrm>
                <a:off x="424096" y="125757"/>
                <a:ext cx="158496" cy="118872"/>
              </a:xfrm>
              <a:prstGeom prst="rect">
                <a:avLst/>
              </a:prstGeom>
              <a:ln w="12700" cap="flat">
                <a:noFill/>
                <a:round/>
              </a:ln>
              <a:effectLst/>
            </p:spPr>
          </p:pic>
          <p:pic>
            <p:nvPicPr>
              <p:cNvPr id="3602" name="image7.png"/>
              <p:cNvPicPr/>
              <p:nvPr/>
            </p:nvPicPr>
            <p:blipFill>
              <a:blip r:embed="rId6">
                <a:extLst/>
              </a:blip>
              <a:srcRect l="8279" r="11274"/>
              <a:stretch>
                <a:fillRect/>
              </a:stretch>
            </p:blipFill>
            <p:spPr>
              <a:xfrm>
                <a:off x="660810" y="91523"/>
                <a:ext cx="167278" cy="156007"/>
              </a:xfrm>
              <a:prstGeom prst="rect">
                <a:avLst/>
              </a:prstGeom>
              <a:ln w="12700" cap="flat">
                <a:noFill/>
                <a:round/>
              </a:ln>
              <a:effectLst/>
            </p:spPr>
          </p:pic>
          <p:pic>
            <p:nvPicPr>
              <p:cNvPr id="3603" name="image8.png"/>
              <p:cNvPicPr/>
              <p:nvPr/>
            </p:nvPicPr>
            <p:blipFill>
              <a:blip r:embed="rId7">
                <a:extLst/>
              </a:blip>
              <a:srcRect b="10627"/>
              <a:stretch>
                <a:fillRect/>
              </a:stretch>
            </p:blipFill>
            <p:spPr>
              <a:xfrm>
                <a:off x="1152871" y="109847"/>
                <a:ext cx="170490" cy="122194"/>
              </a:xfrm>
              <a:prstGeom prst="rect">
                <a:avLst/>
              </a:prstGeom>
              <a:ln w="12700" cap="flat">
                <a:noFill/>
                <a:round/>
              </a:ln>
              <a:effectLst/>
            </p:spPr>
          </p:pic>
          <p:pic>
            <p:nvPicPr>
              <p:cNvPr id="3604" name="image9.png"/>
              <p:cNvPicPr/>
              <p:nvPr/>
            </p:nvPicPr>
            <p:blipFill>
              <a:blip r:embed="rId8">
                <a:extLst/>
              </a:blip>
              <a:srcRect l="11563" r="6087"/>
              <a:stretch>
                <a:fillRect/>
              </a:stretch>
            </p:blipFill>
            <p:spPr>
              <a:xfrm>
                <a:off x="1400235" y="110615"/>
                <a:ext cx="183141" cy="138991"/>
              </a:xfrm>
              <a:prstGeom prst="rect">
                <a:avLst/>
              </a:prstGeom>
              <a:ln w="12700" cap="flat">
                <a:noFill/>
                <a:round/>
              </a:ln>
              <a:effectLst/>
            </p:spPr>
          </p:pic>
          <p:pic>
            <p:nvPicPr>
              <p:cNvPr id="3605" name="image10.jpg"/>
              <p:cNvPicPr/>
              <p:nvPr/>
            </p:nvPicPr>
            <p:blipFill>
              <a:blip r:embed="rId9">
                <a:extLst/>
              </a:blip>
              <a:srcRect t="14676"/>
              <a:stretch>
                <a:fillRect/>
              </a:stretch>
            </p:blipFill>
            <p:spPr>
              <a:xfrm>
                <a:off x="1644852" y="126651"/>
                <a:ext cx="223060" cy="115475"/>
              </a:xfrm>
              <a:prstGeom prst="rect">
                <a:avLst/>
              </a:prstGeom>
              <a:ln w="12700" cap="flat">
                <a:noFill/>
                <a:round/>
              </a:ln>
              <a:effectLst/>
            </p:spPr>
          </p:pic>
          <p:sp>
            <p:nvSpPr>
              <p:cNvPr id="3606" name="Shape 3606"/>
              <p:cNvSpPr/>
              <p:nvPr/>
            </p:nvSpPr>
            <p:spPr>
              <a:xfrm rot="10800000">
                <a:off x="371401" y="4212"/>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607" name="image11.png"/>
              <p:cNvPicPr/>
              <p:nvPr/>
            </p:nvPicPr>
            <p:blipFill>
              <a:blip r:embed="rId10">
                <a:extLst/>
              </a:blip>
              <a:stretch>
                <a:fillRect/>
              </a:stretch>
            </p:blipFill>
            <p:spPr>
              <a:xfrm>
                <a:off x="228151" y="109087"/>
                <a:ext cx="143251" cy="139927"/>
              </a:xfrm>
              <a:prstGeom prst="rect">
                <a:avLst/>
              </a:prstGeom>
              <a:ln w="12700" cap="flat">
                <a:noFill/>
                <a:round/>
              </a:ln>
              <a:effectLst/>
            </p:spPr>
          </p:pic>
          <p:grpSp>
            <p:nvGrpSpPr>
              <p:cNvPr id="3611" name="Group 3611"/>
              <p:cNvGrpSpPr/>
              <p:nvPr/>
            </p:nvGrpSpPr>
            <p:grpSpPr>
              <a:xfrm>
                <a:off x="0" y="22293"/>
                <a:ext cx="344402" cy="460452"/>
                <a:chOff x="0" y="0"/>
                <a:chExt cx="344401" cy="460451"/>
              </a:xfrm>
            </p:grpSpPr>
            <p:sp>
              <p:nvSpPr>
                <p:cNvPr id="3608" name="Shape 3608"/>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09" name="Shape 3609"/>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10" name="Shape 3610"/>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615" name="Group 3615"/>
              <p:cNvGrpSpPr/>
              <p:nvPr/>
            </p:nvGrpSpPr>
            <p:grpSpPr>
              <a:xfrm rot="10800000">
                <a:off x="1678124" y="0"/>
                <a:ext cx="344403" cy="464789"/>
                <a:chOff x="0" y="0"/>
                <a:chExt cx="344401" cy="464788"/>
              </a:xfrm>
            </p:grpSpPr>
            <p:sp>
              <p:nvSpPr>
                <p:cNvPr id="3612" name="Shape 3612"/>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13" name="Shape 3613"/>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14" name="Shape 3614"/>
                <p:cNvSpPr/>
                <p:nvPr/>
              </p:nvSpPr>
              <p:spPr>
                <a:xfrm>
                  <a:off x="29" y="1"/>
                  <a:ext cx="344373"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616" name="Shape 3616"/>
              <p:cNvSpPr/>
              <p:nvPr/>
            </p:nvSpPr>
            <p:spPr>
              <a:xfrm>
                <a:off x="406531" y="397667"/>
                <a:ext cx="737723"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17" name="Shape 3617"/>
              <p:cNvSpPr/>
              <p:nvPr/>
            </p:nvSpPr>
            <p:spPr>
              <a:xfrm>
                <a:off x="1521693" y="397667"/>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620" name="Group 3620"/>
              <p:cNvGrpSpPr/>
              <p:nvPr/>
            </p:nvGrpSpPr>
            <p:grpSpPr>
              <a:xfrm>
                <a:off x="999580" y="260346"/>
                <a:ext cx="167846" cy="105390"/>
                <a:chOff x="0" y="0"/>
                <a:chExt cx="167844" cy="105389"/>
              </a:xfrm>
            </p:grpSpPr>
            <p:sp>
              <p:nvSpPr>
                <p:cNvPr id="3618" name="Shape 3618"/>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19" name="Shape 3619"/>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623" name="Group 3623"/>
              <p:cNvGrpSpPr/>
              <p:nvPr/>
            </p:nvGrpSpPr>
            <p:grpSpPr>
              <a:xfrm>
                <a:off x="1456266" y="262421"/>
                <a:ext cx="167845" cy="105391"/>
                <a:chOff x="0" y="0"/>
                <a:chExt cx="167844" cy="105389"/>
              </a:xfrm>
            </p:grpSpPr>
            <p:sp>
              <p:nvSpPr>
                <p:cNvPr id="3621" name="Shape 3621"/>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22" name="Shape 3622"/>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626" name="Group 3626"/>
              <p:cNvGrpSpPr/>
              <p:nvPr/>
            </p:nvGrpSpPr>
            <p:grpSpPr>
              <a:xfrm>
                <a:off x="552657" y="263451"/>
                <a:ext cx="167846" cy="105390"/>
                <a:chOff x="0" y="0"/>
                <a:chExt cx="167844" cy="105388"/>
              </a:xfrm>
            </p:grpSpPr>
            <p:sp>
              <p:nvSpPr>
                <p:cNvPr id="3624" name="Shape 3624"/>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25" name="Shape 3625"/>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656" name="Group 3656"/>
            <p:cNvGrpSpPr/>
            <p:nvPr/>
          </p:nvGrpSpPr>
          <p:grpSpPr>
            <a:xfrm>
              <a:off x="3035300" y="-1"/>
              <a:ext cx="2021680" cy="482745"/>
              <a:chOff x="0" y="0"/>
              <a:chExt cx="2021679" cy="482743"/>
            </a:xfrm>
          </p:grpSpPr>
          <p:pic>
            <p:nvPicPr>
              <p:cNvPr id="3628" name="image5.png"/>
              <p:cNvPicPr/>
              <p:nvPr/>
            </p:nvPicPr>
            <p:blipFill>
              <a:blip r:embed="rId4">
                <a:extLst/>
              </a:blip>
              <a:stretch>
                <a:fillRect/>
              </a:stretch>
            </p:blipFill>
            <p:spPr>
              <a:xfrm>
                <a:off x="897500" y="87910"/>
                <a:ext cx="165560" cy="161695"/>
              </a:xfrm>
              <a:prstGeom prst="rect">
                <a:avLst/>
              </a:prstGeom>
              <a:ln w="12700" cap="flat">
                <a:noFill/>
                <a:round/>
              </a:ln>
              <a:effectLst/>
            </p:spPr>
          </p:pic>
          <p:sp>
            <p:nvSpPr>
              <p:cNvPr id="3629" name="Shape 3629"/>
              <p:cNvSpPr/>
              <p:nvPr/>
            </p:nvSpPr>
            <p:spPr>
              <a:xfrm rot="10800000">
                <a:off x="895503" y="4727"/>
                <a:ext cx="74439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630" name="image6.png"/>
              <p:cNvPicPr/>
              <p:nvPr/>
            </p:nvPicPr>
            <p:blipFill>
              <a:blip r:embed="rId5">
                <a:extLst/>
              </a:blip>
              <a:stretch>
                <a:fillRect/>
              </a:stretch>
            </p:blipFill>
            <p:spPr>
              <a:xfrm>
                <a:off x="423249" y="113168"/>
                <a:ext cx="158497" cy="118872"/>
              </a:xfrm>
              <a:prstGeom prst="rect">
                <a:avLst/>
              </a:prstGeom>
              <a:ln w="12700" cap="flat">
                <a:noFill/>
                <a:round/>
              </a:ln>
              <a:effectLst/>
            </p:spPr>
          </p:pic>
          <p:pic>
            <p:nvPicPr>
              <p:cNvPr id="3631" name="image7.png"/>
              <p:cNvPicPr/>
              <p:nvPr/>
            </p:nvPicPr>
            <p:blipFill>
              <a:blip r:embed="rId6">
                <a:extLst/>
              </a:blip>
              <a:srcRect l="8279" r="11274"/>
              <a:stretch>
                <a:fillRect/>
              </a:stretch>
            </p:blipFill>
            <p:spPr>
              <a:xfrm>
                <a:off x="659963" y="91521"/>
                <a:ext cx="167279" cy="156008"/>
              </a:xfrm>
              <a:prstGeom prst="rect">
                <a:avLst/>
              </a:prstGeom>
              <a:ln w="12700" cap="flat">
                <a:noFill/>
                <a:round/>
              </a:ln>
              <a:effectLst/>
            </p:spPr>
          </p:pic>
          <p:pic>
            <p:nvPicPr>
              <p:cNvPr id="3632" name="image8.png"/>
              <p:cNvPicPr/>
              <p:nvPr/>
            </p:nvPicPr>
            <p:blipFill>
              <a:blip r:embed="rId7">
                <a:extLst/>
              </a:blip>
              <a:srcRect b="10627"/>
              <a:stretch>
                <a:fillRect/>
              </a:stretch>
            </p:blipFill>
            <p:spPr>
              <a:xfrm>
                <a:off x="1152025" y="109846"/>
                <a:ext cx="170490" cy="122195"/>
              </a:xfrm>
              <a:prstGeom prst="rect">
                <a:avLst/>
              </a:prstGeom>
              <a:ln w="12700" cap="flat">
                <a:noFill/>
                <a:round/>
              </a:ln>
              <a:effectLst/>
            </p:spPr>
          </p:pic>
          <p:pic>
            <p:nvPicPr>
              <p:cNvPr id="3633" name="image9.png"/>
              <p:cNvPicPr/>
              <p:nvPr/>
            </p:nvPicPr>
            <p:blipFill>
              <a:blip r:embed="rId8">
                <a:extLst/>
              </a:blip>
              <a:srcRect l="11562" r="6088"/>
              <a:stretch>
                <a:fillRect/>
              </a:stretch>
            </p:blipFill>
            <p:spPr>
              <a:xfrm>
                <a:off x="1399390" y="110614"/>
                <a:ext cx="183140" cy="138991"/>
              </a:xfrm>
              <a:prstGeom prst="rect">
                <a:avLst/>
              </a:prstGeom>
              <a:ln w="12700" cap="flat">
                <a:noFill/>
                <a:round/>
              </a:ln>
              <a:effectLst/>
            </p:spPr>
          </p:pic>
          <p:pic>
            <p:nvPicPr>
              <p:cNvPr id="3634" name="image10.jpg"/>
              <p:cNvPicPr/>
              <p:nvPr/>
            </p:nvPicPr>
            <p:blipFill>
              <a:blip r:embed="rId9">
                <a:extLst/>
              </a:blip>
              <a:srcRect t="14677"/>
              <a:stretch>
                <a:fillRect/>
              </a:stretch>
            </p:blipFill>
            <p:spPr>
              <a:xfrm>
                <a:off x="1644006" y="126651"/>
                <a:ext cx="223060" cy="115474"/>
              </a:xfrm>
              <a:prstGeom prst="rect">
                <a:avLst/>
              </a:prstGeom>
              <a:ln w="12700" cap="flat">
                <a:noFill/>
                <a:round/>
              </a:ln>
              <a:effectLst/>
            </p:spPr>
          </p:pic>
          <p:sp>
            <p:nvSpPr>
              <p:cNvPr id="3635" name="Shape 3635"/>
              <p:cNvSpPr/>
              <p:nvPr/>
            </p:nvSpPr>
            <p:spPr>
              <a:xfrm rot="10800000">
                <a:off x="370555" y="4212"/>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636" name="image11.png"/>
              <p:cNvPicPr/>
              <p:nvPr/>
            </p:nvPicPr>
            <p:blipFill>
              <a:blip r:embed="rId10">
                <a:extLst/>
              </a:blip>
              <a:stretch>
                <a:fillRect/>
              </a:stretch>
            </p:blipFill>
            <p:spPr>
              <a:xfrm>
                <a:off x="227305" y="109086"/>
                <a:ext cx="143251" cy="139927"/>
              </a:xfrm>
              <a:prstGeom prst="rect">
                <a:avLst/>
              </a:prstGeom>
              <a:ln w="12700" cap="flat">
                <a:noFill/>
                <a:round/>
              </a:ln>
              <a:effectLst/>
            </p:spPr>
          </p:pic>
          <p:grpSp>
            <p:nvGrpSpPr>
              <p:cNvPr id="3640" name="Group 3640"/>
              <p:cNvGrpSpPr/>
              <p:nvPr/>
            </p:nvGrpSpPr>
            <p:grpSpPr>
              <a:xfrm>
                <a:off x="0" y="22292"/>
                <a:ext cx="344402" cy="460452"/>
                <a:chOff x="0" y="0"/>
                <a:chExt cx="344401" cy="460451"/>
              </a:xfrm>
            </p:grpSpPr>
            <p:sp>
              <p:nvSpPr>
                <p:cNvPr id="3637" name="Shape 3637"/>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38" name="Shape 3638"/>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39" name="Shape 3639"/>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644" name="Group 3644"/>
              <p:cNvGrpSpPr/>
              <p:nvPr/>
            </p:nvGrpSpPr>
            <p:grpSpPr>
              <a:xfrm rot="10800000">
                <a:off x="1677277" y="0"/>
                <a:ext cx="344403" cy="464789"/>
                <a:chOff x="0" y="0"/>
                <a:chExt cx="344401" cy="464788"/>
              </a:xfrm>
            </p:grpSpPr>
            <p:sp>
              <p:nvSpPr>
                <p:cNvPr id="3641" name="Shape 3641"/>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42" name="Shape 3642"/>
                <p:cNvSpPr/>
                <p:nvPr/>
              </p:nvSpPr>
              <p:spPr>
                <a:xfrm>
                  <a:off x="-1" y="11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43" name="Shape 3643"/>
                <p:cNvSpPr/>
                <p:nvPr/>
              </p:nvSpPr>
              <p:spPr>
                <a:xfrm>
                  <a:off x="28" y="1"/>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645" name="Shape 3645"/>
              <p:cNvSpPr/>
              <p:nvPr/>
            </p:nvSpPr>
            <p:spPr>
              <a:xfrm>
                <a:off x="405684" y="397667"/>
                <a:ext cx="737724"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46" name="Shape 3646"/>
              <p:cNvSpPr/>
              <p:nvPr/>
            </p:nvSpPr>
            <p:spPr>
              <a:xfrm>
                <a:off x="1520846"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649" name="Group 3649"/>
              <p:cNvGrpSpPr/>
              <p:nvPr/>
            </p:nvGrpSpPr>
            <p:grpSpPr>
              <a:xfrm>
                <a:off x="998733" y="260345"/>
                <a:ext cx="167846" cy="105390"/>
                <a:chOff x="0" y="0"/>
                <a:chExt cx="167844" cy="105389"/>
              </a:xfrm>
            </p:grpSpPr>
            <p:sp>
              <p:nvSpPr>
                <p:cNvPr id="3647" name="Shape 3647"/>
                <p:cNvSpPr/>
                <p:nvPr/>
              </p:nvSpPr>
              <p:spPr>
                <a:xfrm>
                  <a:off x="74065"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48" name="Shape 3648"/>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652" name="Group 3652"/>
              <p:cNvGrpSpPr/>
              <p:nvPr/>
            </p:nvGrpSpPr>
            <p:grpSpPr>
              <a:xfrm>
                <a:off x="1455419" y="262421"/>
                <a:ext cx="167846" cy="105390"/>
                <a:chOff x="0" y="0"/>
                <a:chExt cx="167844" cy="105388"/>
              </a:xfrm>
            </p:grpSpPr>
            <p:sp>
              <p:nvSpPr>
                <p:cNvPr id="3650" name="Shape 3650"/>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51" name="Shape 3651"/>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655" name="Group 3655"/>
              <p:cNvGrpSpPr/>
              <p:nvPr/>
            </p:nvGrpSpPr>
            <p:grpSpPr>
              <a:xfrm>
                <a:off x="551810" y="263450"/>
                <a:ext cx="167846" cy="105390"/>
                <a:chOff x="0" y="0"/>
                <a:chExt cx="167844" cy="105388"/>
              </a:xfrm>
            </p:grpSpPr>
            <p:sp>
              <p:nvSpPr>
                <p:cNvPr id="3653" name="Shape 3653"/>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54" name="Shape 3654"/>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685" name="Group 3685"/>
            <p:cNvGrpSpPr/>
            <p:nvPr/>
          </p:nvGrpSpPr>
          <p:grpSpPr>
            <a:xfrm>
              <a:off x="4660900" y="1083733"/>
              <a:ext cx="2021679" cy="482745"/>
              <a:chOff x="0" y="0"/>
              <a:chExt cx="2021678" cy="482743"/>
            </a:xfrm>
          </p:grpSpPr>
          <p:pic>
            <p:nvPicPr>
              <p:cNvPr id="3657" name="image5.png"/>
              <p:cNvPicPr/>
              <p:nvPr/>
            </p:nvPicPr>
            <p:blipFill>
              <a:blip r:embed="rId4">
                <a:extLst/>
              </a:blip>
              <a:stretch>
                <a:fillRect/>
              </a:stretch>
            </p:blipFill>
            <p:spPr>
              <a:xfrm>
                <a:off x="897501" y="87910"/>
                <a:ext cx="165560" cy="161695"/>
              </a:xfrm>
              <a:prstGeom prst="rect">
                <a:avLst/>
              </a:prstGeom>
              <a:ln w="12700" cap="flat">
                <a:noFill/>
                <a:round/>
              </a:ln>
              <a:effectLst/>
            </p:spPr>
          </p:pic>
          <p:sp>
            <p:nvSpPr>
              <p:cNvPr id="3658" name="Shape 3658"/>
              <p:cNvSpPr/>
              <p:nvPr/>
            </p:nvSpPr>
            <p:spPr>
              <a:xfrm rot="10800000">
                <a:off x="895503" y="4726"/>
                <a:ext cx="744390"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659" name="image6.png"/>
              <p:cNvPicPr/>
              <p:nvPr/>
            </p:nvPicPr>
            <p:blipFill>
              <a:blip r:embed="rId5">
                <a:extLst/>
              </a:blip>
              <a:stretch>
                <a:fillRect/>
              </a:stretch>
            </p:blipFill>
            <p:spPr>
              <a:xfrm>
                <a:off x="423249" y="125756"/>
                <a:ext cx="158497" cy="118872"/>
              </a:xfrm>
              <a:prstGeom prst="rect">
                <a:avLst/>
              </a:prstGeom>
              <a:ln w="12700" cap="flat">
                <a:noFill/>
                <a:round/>
              </a:ln>
              <a:effectLst/>
            </p:spPr>
          </p:pic>
          <p:pic>
            <p:nvPicPr>
              <p:cNvPr id="3660" name="image7.png"/>
              <p:cNvPicPr/>
              <p:nvPr/>
            </p:nvPicPr>
            <p:blipFill>
              <a:blip r:embed="rId6">
                <a:extLst/>
              </a:blip>
              <a:srcRect l="8278" r="11275"/>
              <a:stretch>
                <a:fillRect/>
              </a:stretch>
            </p:blipFill>
            <p:spPr>
              <a:xfrm>
                <a:off x="659963" y="91522"/>
                <a:ext cx="167279" cy="156008"/>
              </a:xfrm>
              <a:prstGeom prst="rect">
                <a:avLst/>
              </a:prstGeom>
              <a:ln w="12700" cap="flat">
                <a:noFill/>
                <a:round/>
              </a:ln>
              <a:effectLst/>
            </p:spPr>
          </p:pic>
          <p:pic>
            <p:nvPicPr>
              <p:cNvPr id="3661" name="image8.png"/>
              <p:cNvPicPr/>
              <p:nvPr/>
            </p:nvPicPr>
            <p:blipFill>
              <a:blip r:embed="rId7">
                <a:extLst/>
              </a:blip>
              <a:srcRect b="10627"/>
              <a:stretch>
                <a:fillRect/>
              </a:stretch>
            </p:blipFill>
            <p:spPr>
              <a:xfrm>
                <a:off x="1152025" y="109846"/>
                <a:ext cx="170490" cy="122195"/>
              </a:xfrm>
              <a:prstGeom prst="rect">
                <a:avLst/>
              </a:prstGeom>
              <a:ln w="12700" cap="flat">
                <a:noFill/>
                <a:round/>
              </a:ln>
              <a:effectLst/>
            </p:spPr>
          </p:pic>
          <p:pic>
            <p:nvPicPr>
              <p:cNvPr id="3662" name="image9.png"/>
              <p:cNvPicPr/>
              <p:nvPr/>
            </p:nvPicPr>
            <p:blipFill>
              <a:blip r:embed="rId8">
                <a:extLst/>
              </a:blip>
              <a:srcRect l="11562" r="6088"/>
              <a:stretch>
                <a:fillRect/>
              </a:stretch>
            </p:blipFill>
            <p:spPr>
              <a:xfrm>
                <a:off x="1399390" y="110614"/>
                <a:ext cx="183141" cy="138991"/>
              </a:xfrm>
              <a:prstGeom prst="rect">
                <a:avLst/>
              </a:prstGeom>
              <a:ln w="12700" cap="flat">
                <a:noFill/>
                <a:round/>
              </a:ln>
              <a:effectLst/>
            </p:spPr>
          </p:pic>
          <p:pic>
            <p:nvPicPr>
              <p:cNvPr id="3663" name="image10.jpg"/>
              <p:cNvPicPr/>
              <p:nvPr/>
            </p:nvPicPr>
            <p:blipFill>
              <a:blip r:embed="rId9">
                <a:extLst/>
              </a:blip>
              <a:srcRect t="14676"/>
              <a:stretch>
                <a:fillRect/>
              </a:stretch>
            </p:blipFill>
            <p:spPr>
              <a:xfrm>
                <a:off x="1644006" y="126651"/>
                <a:ext cx="223060" cy="115474"/>
              </a:xfrm>
              <a:prstGeom prst="rect">
                <a:avLst/>
              </a:prstGeom>
              <a:ln w="12700" cap="flat">
                <a:noFill/>
                <a:round/>
              </a:ln>
              <a:effectLst/>
            </p:spPr>
          </p:pic>
          <p:sp>
            <p:nvSpPr>
              <p:cNvPr id="3664" name="Shape 3664"/>
              <p:cNvSpPr/>
              <p:nvPr/>
            </p:nvSpPr>
            <p:spPr>
              <a:xfrm rot="10800000">
                <a:off x="370556"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665" name="image11.png"/>
              <p:cNvPicPr/>
              <p:nvPr/>
            </p:nvPicPr>
            <p:blipFill>
              <a:blip r:embed="rId10">
                <a:extLst/>
              </a:blip>
              <a:stretch>
                <a:fillRect/>
              </a:stretch>
            </p:blipFill>
            <p:spPr>
              <a:xfrm>
                <a:off x="227305" y="109086"/>
                <a:ext cx="143251" cy="139927"/>
              </a:xfrm>
              <a:prstGeom prst="rect">
                <a:avLst/>
              </a:prstGeom>
              <a:ln w="12700" cap="flat">
                <a:noFill/>
                <a:round/>
              </a:ln>
              <a:effectLst/>
            </p:spPr>
          </p:pic>
          <p:grpSp>
            <p:nvGrpSpPr>
              <p:cNvPr id="3669" name="Group 3669"/>
              <p:cNvGrpSpPr/>
              <p:nvPr/>
            </p:nvGrpSpPr>
            <p:grpSpPr>
              <a:xfrm>
                <a:off x="0" y="22292"/>
                <a:ext cx="344402" cy="460452"/>
                <a:chOff x="0" y="0"/>
                <a:chExt cx="344401" cy="460451"/>
              </a:xfrm>
            </p:grpSpPr>
            <p:sp>
              <p:nvSpPr>
                <p:cNvPr id="3666" name="Shape 3666"/>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67" name="Shape 3667"/>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68" name="Shape 3668"/>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673" name="Group 3673"/>
              <p:cNvGrpSpPr/>
              <p:nvPr/>
            </p:nvGrpSpPr>
            <p:grpSpPr>
              <a:xfrm rot="10800000">
                <a:off x="1677277" y="0"/>
                <a:ext cx="344402" cy="464788"/>
                <a:chOff x="0" y="0"/>
                <a:chExt cx="344401" cy="464787"/>
              </a:xfrm>
            </p:grpSpPr>
            <p:sp>
              <p:nvSpPr>
                <p:cNvPr id="3670" name="Shape 3670"/>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71" name="Shape 3671"/>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72" name="Shape 3672"/>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674" name="Shape 3674"/>
              <p:cNvSpPr/>
              <p:nvPr/>
            </p:nvSpPr>
            <p:spPr>
              <a:xfrm>
                <a:off x="405685"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75" name="Shape 3675"/>
              <p:cNvSpPr/>
              <p:nvPr/>
            </p:nvSpPr>
            <p:spPr>
              <a:xfrm>
                <a:off x="1520846"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678" name="Group 3678"/>
              <p:cNvGrpSpPr/>
              <p:nvPr/>
            </p:nvGrpSpPr>
            <p:grpSpPr>
              <a:xfrm>
                <a:off x="998733" y="260345"/>
                <a:ext cx="167847" cy="105390"/>
                <a:chOff x="0" y="0"/>
                <a:chExt cx="167845" cy="105389"/>
              </a:xfrm>
            </p:grpSpPr>
            <p:sp>
              <p:nvSpPr>
                <p:cNvPr id="3676" name="Shape 3676"/>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77" name="Shape 3677"/>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681" name="Group 3681"/>
              <p:cNvGrpSpPr/>
              <p:nvPr/>
            </p:nvGrpSpPr>
            <p:grpSpPr>
              <a:xfrm>
                <a:off x="1455418" y="262421"/>
                <a:ext cx="167846" cy="105390"/>
                <a:chOff x="0" y="0"/>
                <a:chExt cx="167845" cy="105389"/>
              </a:xfrm>
            </p:grpSpPr>
            <p:sp>
              <p:nvSpPr>
                <p:cNvPr id="3679" name="Shape 3679"/>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80" name="Shape 3680"/>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684" name="Group 3684"/>
              <p:cNvGrpSpPr/>
              <p:nvPr/>
            </p:nvGrpSpPr>
            <p:grpSpPr>
              <a:xfrm>
                <a:off x="551810" y="263450"/>
                <a:ext cx="167847" cy="105390"/>
                <a:chOff x="0" y="0"/>
                <a:chExt cx="167845" cy="105388"/>
              </a:xfrm>
            </p:grpSpPr>
            <p:sp>
              <p:nvSpPr>
                <p:cNvPr id="3682" name="Shape 3682"/>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683" name="Shape 3683"/>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714" name="Group 3714"/>
            <p:cNvGrpSpPr/>
            <p:nvPr/>
          </p:nvGrpSpPr>
          <p:grpSpPr>
            <a:xfrm>
              <a:off x="6184900" y="0"/>
              <a:ext cx="2014906" cy="482744"/>
              <a:chOff x="0" y="0"/>
              <a:chExt cx="2014905" cy="482743"/>
            </a:xfrm>
          </p:grpSpPr>
          <p:pic>
            <p:nvPicPr>
              <p:cNvPr id="3686" name="image5.png"/>
              <p:cNvPicPr/>
              <p:nvPr/>
            </p:nvPicPr>
            <p:blipFill>
              <a:blip r:embed="rId4">
                <a:extLst/>
              </a:blip>
              <a:stretch>
                <a:fillRect/>
              </a:stretch>
            </p:blipFill>
            <p:spPr>
              <a:xfrm>
                <a:off x="890728" y="87910"/>
                <a:ext cx="165560" cy="161695"/>
              </a:xfrm>
              <a:prstGeom prst="rect">
                <a:avLst/>
              </a:prstGeom>
              <a:ln w="12700" cap="flat">
                <a:noFill/>
                <a:round/>
              </a:ln>
              <a:effectLst/>
            </p:spPr>
          </p:pic>
          <p:sp>
            <p:nvSpPr>
              <p:cNvPr id="3687" name="Shape 3687"/>
              <p:cNvSpPr/>
              <p:nvPr/>
            </p:nvSpPr>
            <p:spPr>
              <a:xfrm rot="10800000">
                <a:off x="888730" y="4726"/>
                <a:ext cx="74439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688" name="image6.png"/>
              <p:cNvPicPr/>
              <p:nvPr/>
            </p:nvPicPr>
            <p:blipFill>
              <a:blip r:embed="rId5">
                <a:extLst/>
              </a:blip>
              <a:stretch>
                <a:fillRect/>
              </a:stretch>
            </p:blipFill>
            <p:spPr>
              <a:xfrm>
                <a:off x="416476" y="113167"/>
                <a:ext cx="158496" cy="118873"/>
              </a:xfrm>
              <a:prstGeom prst="rect">
                <a:avLst/>
              </a:prstGeom>
              <a:ln w="12700" cap="flat">
                <a:noFill/>
                <a:round/>
              </a:ln>
              <a:effectLst/>
            </p:spPr>
          </p:pic>
          <p:pic>
            <p:nvPicPr>
              <p:cNvPr id="3689" name="image7.png"/>
              <p:cNvPicPr/>
              <p:nvPr/>
            </p:nvPicPr>
            <p:blipFill>
              <a:blip r:embed="rId6">
                <a:extLst/>
              </a:blip>
              <a:srcRect l="8278" r="11275"/>
              <a:stretch>
                <a:fillRect/>
              </a:stretch>
            </p:blipFill>
            <p:spPr>
              <a:xfrm>
                <a:off x="653190" y="91521"/>
                <a:ext cx="167278" cy="156008"/>
              </a:xfrm>
              <a:prstGeom prst="rect">
                <a:avLst/>
              </a:prstGeom>
              <a:ln w="12700" cap="flat">
                <a:noFill/>
                <a:round/>
              </a:ln>
              <a:effectLst/>
            </p:spPr>
          </p:pic>
          <p:pic>
            <p:nvPicPr>
              <p:cNvPr id="3690" name="image8.png"/>
              <p:cNvPicPr/>
              <p:nvPr/>
            </p:nvPicPr>
            <p:blipFill>
              <a:blip r:embed="rId7">
                <a:extLst/>
              </a:blip>
              <a:srcRect b="10627"/>
              <a:stretch>
                <a:fillRect/>
              </a:stretch>
            </p:blipFill>
            <p:spPr>
              <a:xfrm>
                <a:off x="1145251" y="109846"/>
                <a:ext cx="170491" cy="122194"/>
              </a:xfrm>
              <a:prstGeom prst="rect">
                <a:avLst/>
              </a:prstGeom>
              <a:ln w="12700" cap="flat">
                <a:noFill/>
                <a:round/>
              </a:ln>
              <a:effectLst/>
            </p:spPr>
          </p:pic>
          <p:pic>
            <p:nvPicPr>
              <p:cNvPr id="3691" name="image9.png"/>
              <p:cNvPicPr/>
              <p:nvPr/>
            </p:nvPicPr>
            <p:blipFill>
              <a:blip r:embed="rId8">
                <a:extLst/>
              </a:blip>
              <a:srcRect l="11563" r="6087"/>
              <a:stretch>
                <a:fillRect/>
              </a:stretch>
            </p:blipFill>
            <p:spPr>
              <a:xfrm>
                <a:off x="1392617" y="110614"/>
                <a:ext cx="183140" cy="138991"/>
              </a:xfrm>
              <a:prstGeom prst="rect">
                <a:avLst/>
              </a:prstGeom>
              <a:ln w="12700" cap="flat">
                <a:noFill/>
                <a:round/>
              </a:ln>
              <a:effectLst/>
            </p:spPr>
          </p:pic>
          <p:pic>
            <p:nvPicPr>
              <p:cNvPr id="3692" name="image10.jpg"/>
              <p:cNvPicPr/>
              <p:nvPr/>
            </p:nvPicPr>
            <p:blipFill>
              <a:blip r:embed="rId9">
                <a:extLst/>
              </a:blip>
              <a:srcRect t="14676"/>
              <a:stretch>
                <a:fillRect/>
              </a:stretch>
            </p:blipFill>
            <p:spPr>
              <a:xfrm>
                <a:off x="1637233" y="126651"/>
                <a:ext cx="223060" cy="115474"/>
              </a:xfrm>
              <a:prstGeom prst="rect">
                <a:avLst/>
              </a:prstGeom>
              <a:ln w="12700" cap="flat">
                <a:noFill/>
                <a:round/>
              </a:ln>
              <a:effectLst/>
            </p:spPr>
          </p:pic>
          <p:sp>
            <p:nvSpPr>
              <p:cNvPr id="3693" name="Shape 3693"/>
              <p:cNvSpPr/>
              <p:nvPr/>
            </p:nvSpPr>
            <p:spPr>
              <a:xfrm rot="10800000">
                <a:off x="363783" y="4211"/>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694" name="image11.png"/>
              <p:cNvPicPr/>
              <p:nvPr/>
            </p:nvPicPr>
            <p:blipFill>
              <a:blip r:embed="rId10">
                <a:extLst/>
              </a:blip>
              <a:stretch>
                <a:fillRect/>
              </a:stretch>
            </p:blipFill>
            <p:spPr>
              <a:xfrm>
                <a:off x="220532" y="109085"/>
                <a:ext cx="143251" cy="139928"/>
              </a:xfrm>
              <a:prstGeom prst="rect">
                <a:avLst/>
              </a:prstGeom>
              <a:ln w="12700" cap="flat">
                <a:noFill/>
                <a:round/>
              </a:ln>
              <a:effectLst/>
            </p:spPr>
          </p:pic>
          <p:grpSp>
            <p:nvGrpSpPr>
              <p:cNvPr id="3698" name="Group 3698"/>
              <p:cNvGrpSpPr/>
              <p:nvPr/>
            </p:nvGrpSpPr>
            <p:grpSpPr>
              <a:xfrm>
                <a:off x="0" y="22291"/>
                <a:ext cx="344402" cy="460453"/>
                <a:chOff x="0" y="0"/>
                <a:chExt cx="344401" cy="460451"/>
              </a:xfrm>
            </p:grpSpPr>
            <p:sp>
              <p:nvSpPr>
                <p:cNvPr id="3695" name="Shape 3695"/>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96" name="Shape 3696"/>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697" name="Shape 3697"/>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702" name="Group 3702"/>
              <p:cNvGrpSpPr/>
              <p:nvPr/>
            </p:nvGrpSpPr>
            <p:grpSpPr>
              <a:xfrm rot="10800000">
                <a:off x="1670504" y="0"/>
                <a:ext cx="344402" cy="464788"/>
                <a:chOff x="0" y="0"/>
                <a:chExt cx="344401" cy="464787"/>
              </a:xfrm>
            </p:grpSpPr>
            <p:sp>
              <p:nvSpPr>
                <p:cNvPr id="3699" name="Shape 3699"/>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00" name="Shape 3700"/>
                <p:cNvSpPr/>
                <p:nvPr/>
              </p:nvSpPr>
              <p:spPr>
                <a:xfrm>
                  <a:off x="-1" y="109"/>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01" name="Shape 3701"/>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703" name="Shape 3703"/>
              <p:cNvSpPr/>
              <p:nvPr/>
            </p:nvSpPr>
            <p:spPr>
              <a:xfrm>
                <a:off x="398912"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04" name="Shape 3704"/>
              <p:cNvSpPr/>
              <p:nvPr/>
            </p:nvSpPr>
            <p:spPr>
              <a:xfrm>
                <a:off x="1514074"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707" name="Group 3707"/>
              <p:cNvGrpSpPr/>
              <p:nvPr/>
            </p:nvGrpSpPr>
            <p:grpSpPr>
              <a:xfrm>
                <a:off x="991960" y="260344"/>
                <a:ext cx="167846" cy="105391"/>
                <a:chOff x="0" y="0"/>
                <a:chExt cx="167845" cy="105389"/>
              </a:xfrm>
            </p:grpSpPr>
            <p:sp>
              <p:nvSpPr>
                <p:cNvPr id="3705" name="Shape 3705"/>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06" name="Shape 3706"/>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710" name="Group 3710"/>
              <p:cNvGrpSpPr/>
              <p:nvPr/>
            </p:nvGrpSpPr>
            <p:grpSpPr>
              <a:xfrm>
                <a:off x="1448646" y="262421"/>
                <a:ext cx="167845" cy="105390"/>
                <a:chOff x="0" y="0"/>
                <a:chExt cx="167844" cy="105388"/>
              </a:xfrm>
            </p:grpSpPr>
            <p:sp>
              <p:nvSpPr>
                <p:cNvPr id="3708" name="Shape 3708"/>
                <p:cNvSpPr/>
                <p:nvPr/>
              </p:nvSpPr>
              <p:spPr>
                <a:xfrm>
                  <a:off x="74065"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09" name="Shape 3709"/>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713" name="Group 3713"/>
              <p:cNvGrpSpPr/>
              <p:nvPr/>
            </p:nvGrpSpPr>
            <p:grpSpPr>
              <a:xfrm>
                <a:off x="545037" y="263450"/>
                <a:ext cx="167846" cy="105390"/>
                <a:chOff x="0" y="0"/>
                <a:chExt cx="167845" cy="105388"/>
              </a:xfrm>
            </p:grpSpPr>
            <p:sp>
              <p:nvSpPr>
                <p:cNvPr id="3711" name="Shape 3711"/>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12" name="Shape 3712"/>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743" name="Group 3743"/>
            <p:cNvGrpSpPr/>
            <p:nvPr/>
          </p:nvGrpSpPr>
          <p:grpSpPr>
            <a:xfrm>
              <a:off x="7912100" y="1083733"/>
              <a:ext cx="2021679" cy="482745"/>
              <a:chOff x="0" y="0"/>
              <a:chExt cx="2021678" cy="482744"/>
            </a:xfrm>
          </p:grpSpPr>
          <p:pic>
            <p:nvPicPr>
              <p:cNvPr id="3715" name="image5.png"/>
              <p:cNvPicPr/>
              <p:nvPr/>
            </p:nvPicPr>
            <p:blipFill>
              <a:blip r:embed="rId4">
                <a:extLst/>
              </a:blip>
              <a:stretch>
                <a:fillRect/>
              </a:stretch>
            </p:blipFill>
            <p:spPr>
              <a:xfrm>
                <a:off x="897500" y="87910"/>
                <a:ext cx="165560" cy="161695"/>
              </a:xfrm>
              <a:prstGeom prst="rect">
                <a:avLst/>
              </a:prstGeom>
              <a:ln w="12700" cap="flat">
                <a:noFill/>
                <a:round/>
              </a:ln>
              <a:effectLst/>
            </p:spPr>
          </p:pic>
          <p:sp>
            <p:nvSpPr>
              <p:cNvPr id="3716" name="Shape 3716"/>
              <p:cNvSpPr/>
              <p:nvPr/>
            </p:nvSpPr>
            <p:spPr>
              <a:xfrm rot="10800000">
                <a:off x="895503" y="4726"/>
                <a:ext cx="744390"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717" name="image6.png"/>
              <p:cNvPicPr/>
              <p:nvPr/>
            </p:nvPicPr>
            <p:blipFill>
              <a:blip r:embed="rId5">
                <a:extLst/>
              </a:blip>
              <a:stretch>
                <a:fillRect/>
              </a:stretch>
            </p:blipFill>
            <p:spPr>
              <a:xfrm>
                <a:off x="423250" y="125757"/>
                <a:ext cx="158496" cy="118872"/>
              </a:xfrm>
              <a:prstGeom prst="rect">
                <a:avLst/>
              </a:prstGeom>
              <a:ln w="12700" cap="flat">
                <a:noFill/>
                <a:round/>
              </a:ln>
              <a:effectLst/>
            </p:spPr>
          </p:pic>
          <p:pic>
            <p:nvPicPr>
              <p:cNvPr id="3718" name="image7.png"/>
              <p:cNvPicPr/>
              <p:nvPr/>
            </p:nvPicPr>
            <p:blipFill>
              <a:blip r:embed="rId6">
                <a:extLst/>
              </a:blip>
              <a:srcRect l="8278" r="11275"/>
              <a:stretch>
                <a:fillRect/>
              </a:stretch>
            </p:blipFill>
            <p:spPr>
              <a:xfrm>
                <a:off x="659963" y="91521"/>
                <a:ext cx="167279" cy="156008"/>
              </a:xfrm>
              <a:prstGeom prst="rect">
                <a:avLst/>
              </a:prstGeom>
              <a:ln w="12700" cap="flat">
                <a:noFill/>
                <a:round/>
              </a:ln>
              <a:effectLst/>
            </p:spPr>
          </p:pic>
          <p:pic>
            <p:nvPicPr>
              <p:cNvPr id="3719" name="image8.png"/>
              <p:cNvPicPr/>
              <p:nvPr/>
            </p:nvPicPr>
            <p:blipFill>
              <a:blip r:embed="rId7">
                <a:extLst/>
              </a:blip>
              <a:srcRect b="10627"/>
              <a:stretch>
                <a:fillRect/>
              </a:stretch>
            </p:blipFill>
            <p:spPr>
              <a:xfrm>
                <a:off x="1152025" y="109847"/>
                <a:ext cx="170490" cy="122194"/>
              </a:xfrm>
              <a:prstGeom prst="rect">
                <a:avLst/>
              </a:prstGeom>
              <a:ln w="12700" cap="flat">
                <a:noFill/>
                <a:round/>
              </a:ln>
              <a:effectLst/>
            </p:spPr>
          </p:pic>
          <p:pic>
            <p:nvPicPr>
              <p:cNvPr id="3720" name="image9.png"/>
              <p:cNvPicPr/>
              <p:nvPr/>
            </p:nvPicPr>
            <p:blipFill>
              <a:blip r:embed="rId8">
                <a:extLst/>
              </a:blip>
              <a:srcRect l="11563" r="6087"/>
              <a:stretch>
                <a:fillRect/>
              </a:stretch>
            </p:blipFill>
            <p:spPr>
              <a:xfrm>
                <a:off x="1399388" y="110614"/>
                <a:ext cx="183140" cy="138991"/>
              </a:xfrm>
              <a:prstGeom prst="rect">
                <a:avLst/>
              </a:prstGeom>
              <a:ln w="12700" cap="flat">
                <a:noFill/>
                <a:round/>
              </a:ln>
              <a:effectLst/>
            </p:spPr>
          </p:pic>
          <p:pic>
            <p:nvPicPr>
              <p:cNvPr id="3721" name="image10.jpg"/>
              <p:cNvPicPr/>
              <p:nvPr/>
            </p:nvPicPr>
            <p:blipFill>
              <a:blip r:embed="rId9">
                <a:extLst/>
              </a:blip>
              <a:srcRect t="14676"/>
              <a:stretch>
                <a:fillRect/>
              </a:stretch>
            </p:blipFill>
            <p:spPr>
              <a:xfrm>
                <a:off x="1644006" y="126651"/>
                <a:ext cx="223060" cy="115475"/>
              </a:xfrm>
              <a:prstGeom prst="rect">
                <a:avLst/>
              </a:prstGeom>
              <a:ln w="12700" cap="flat">
                <a:noFill/>
                <a:round/>
              </a:ln>
              <a:effectLst/>
            </p:spPr>
          </p:pic>
          <p:sp>
            <p:nvSpPr>
              <p:cNvPr id="3722" name="Shape 3722"/>
              <p:cNvSpPr/>
              <p:nvPr/>
            </p:nvSpPr>
            <p:spPr>
              <a:xfrm rot="10800000">
                <a:off x="370555" y="4211"/>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723" name="image11.png"/>
              <p:cNvPicPr/>
              <p:nvPr/>
            </p:nvPicPr>
            <p:blipFill>
              <a:blip r:embed="rId10">
                <a:extLst/>
              </a:blip>
              <a:stretch>
                <a:fillRect/>
              </a:stretch>
            </p:blipFill>
            <p:spPr>
              <a:xfrm>
                <a:off x="227304" y="109085"/>
                <a:ext cx="143251" cy="139928"/>
              </a:xfrm>
              <a:prstGeom prst="rect">
                <a:avLst/>
              </a:prstGeom>
              <a:ln w="12700" cap="flat">
                <a:noFill/>
                <a:round/>
              </a:ln>
              <a:effectLst/>
            </p:spPr>
          </p:pic>
          <p:grpSp>
            <p:nvGrpSpPr>
              <p:cNvPr id="3727" name="Group 3727"/>
              <p:cNvGrpSpPr/>
              <p:nvPr/>
            </p:nvGrpSpPr>
            <p:grpSpPr>
              <a:xfrm>
                <a:off x="0" y="22292"/>
                <a:ext cx="344402" cy="460453"/>
                <a:chOff x="0" y="0"/>
                <a:chExt cx="344401" cy="460451"/>
              </a:xfrm>
            </p:grpSpPr>
            <p:sp>
              <p:nvSpPr>
                <p:cNvPr id="3724" name="Shape 3724"/>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25" name="Shape 3725"/>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26" name="Shape 3726"/>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731" name="Group 3731"/>
              <p:cNvGrpSpPr/>
              <p:nvPr/>
            </p:nvGrpSpPr>
            <p:grpSpPr>
              <a:xfrm rot="10800000">
                <a:off x="1677276" y="0"/>
                <a:ext cx="344403" cy="464788"/>
                <a:chOff x="0" y="0"/>
                <a:chExt cx="344401" cy="464787"/>
              </a:xfrm>
            </p:grpSpPr>
            <p:sp>
              <p:nvSpPr>
                <p:cNvPr id="3728" name="Shape 3728"/>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29" name="Shape 3729"/>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30" name="Shape 3730"/>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732" name="Shape 3732"/>
              <p:cNvSpPr/>
              <p:nvPr/>
            </p:nvSpPr>
            <p:spPr>
              <a:xfrm>
                <a:off x="405685" y="397667"/>
                <a:ext cx="737723"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33" name="Shape 3733"/>
              <p:cNvSpPr/>
              <p:nvPr/>
            </p:nvSpPr>
            <p:spPr>
              <a:xfrm>
                <a:off x="1520845" y="397667"/>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736" name="Group 3736"/>
              <p:cNvGrpSpPr/>
              <p:nvPr/>
            </p:nvGrpSpPr>
            <p:grpSpPr>
              <a:xfrm>
                <a:off x="998732" y="260345"/>
                <a:ext cx="167846" cy="105391"/>
                <a:chOff x="0" y="0"/>
                <a:chExt cx="167845" cy="105389"/>
              </a:xfrm>
            </p:grpSpPr>
            <p:sp>
              <p:nvSpPr>
                <p:cNvPr id="3734" name="Shape 3734"/>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35" name="Shape 3735"/>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739" name="Group 3739"/>
              <p:cNvGrpSpPr/>
              <p:nvPr/>
            </p:nvGrpSpPr>
            <p:grpSpPr>
              <a:xfrm>
                <a:off x="1455420" y="262421"/>
                <a:ext cx="167846" cy="105391"/>
                <a:chOff x="0" y="0"/>
                <a:chExt cx="167845" cy="105389"/>
              </a:xfrm>
            </p:grpSpPr>
            <p:sp>
              <p:nvSpPr>
                <p:cNvPr id="3737" name="Shape 3737"/>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38" name="Shape 3738"/>
                <p:cNvSpPr/>
                <p:nvPr/>
              </p:nvSpPr>
              <p:spPr>
                <a:xfrm rot="10800000">
                  <a:off x="0" y="1"/>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742" name="Group 3742"/>
              <p:cNvGrpSpPr/>
              <p:nvPr/>
            </p:nvGrpSpPr>
            <p:grpSpPr>
              <a:xfrm>
                <a:off x="551810" y="263450"/>
                <a:ext cx="167845" cy="105390"/>
                <a:chOff x="0" y="0"/>
                <a:chExt cx="167844" cy="105388"/>
              </a:xfrm>
            </p:grpSpPr>
            <p:sp>
              <p:nvSpPr>
                <p:cNvPr id="3740" name="Shape 3740"/>
                <p:cNvSpPr/>
                <p:nvPr/>
              </p:nvSpPr>
              <p:spPr>
                <a:xfrm>
                  <a:off x="74065"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41" name="Shape 3741"/>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772" name="Group 3772"/>
            <p:cNvGrpSpPr/>
            <p:nvPr/>
          </p:nvGrpSpPr>
          <p:grpSpPr>
            <a:xfrm>
              <a:off x="9105900" y="108373"/>
              <a:ext cx="2019984" cy="482745"/>
              <a:chOff x="0" y="0"/>
              <a:chExt cx="2019983" cy="482743"/>
            </a:xfrm>
          </p:grpSpPr>
          <p:pic>
            <p:nvPicPr>
              <p:cNvPr id="3744" name="image5.png"/>
              <p:cNvPicPr/>
              <p:nvPr/>
            </p:nvPicPr>
            <p:blipFill>
              <a:blip r:embed="rId4">
                <a:extLst/>
              </a:blip>
              <a:stretch>
                <a:fillRect/>
              </a:stretch>
            </p:blipFill>
            <p:spPr>
              <a:xfrm>
                <a:off x="895805" y="87911"/>
                <a:ext cx="165560" cy="161695"/>
              </a:xfrm>
              <a:prstGeom prst="rect">
                <a:avLst/>
              </a:prstGeom>
              <a:ln w="12700" cap="flat">
                <a:noFill/>
                <a:round/>
              </a:ln>
              <a:effectLst/>
            </p:spPr>
          </p:pic>
          <p:sp>
            <p:nvSpPr>
              <p:cNvPr id="3745" name="Shape 3745"/>
              <p:cNvSpPr/>
              <p:nvPr/>
            </p:nvSpPr>
            <p:spPr>
              <a:xfrm rot="10800000">
                <a:off x="893808" y="4726"/>
                <a:ext cx="74439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7" y="5636"/>
                    </a:moveTo>
                    <a:lnTo>
                      <a:pt x="295" y="5636"/>
                    </a:lnTo>
                    <a:lnTo>
                      <a:pt x="295" y="15964"/>
                    </a:lnTo>
                    <a:lnTo>
                      <a:pt x="147" y="15964"/>
                    </a:lnTo>
                    <a:close/>
                    <a:moveTo>
                      <a:pt x="369" y="5636"/>
                    </a:moveTo>
                    <a:lnTo>
                      <a:pt x="20391" y="5636"/>
                    </a:lnTo>
                    <a:lnTo>
                      <a:pt x="20391" y="0"/>
                    </a:lnTo>
                    <a:lnTo>
                      <a:pt x="21600" y="10800"/>
                    </a:lnTo>
                    <a:lnTo>
                      <a:pt x="20391" y="21600"/>
                    </a:lnTo>
                    <a:lnTo>
                      <a:pt x="20391" y="15964"/>
                    </a:lnTo>
                    <a:lnTo>
                      <a:pt x="36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746" name="image6.png"/>
              <p:cNvPicPr/>
              <p:nvPr/>
            </p:nvPicPr>
            <p:blipFill>
              <a:blip r:embed="rId5">
                <a:extLst/>
              </a:blip>
              <a:stretch>
                <a:fillRect/>
              </a:stretch>
            </p:blipFill>
            <p:spPr>
              <a:xfrm>
                <a:off x="421555" y="113167"/>
                <a:ext cx="158497" cy="118873"/>
              </a:xfrm>
              <a:prstGeom prst="rect">
                <a:avLst/>
              </a:prstGeom>
              <a:ln w="12700" cap="flat">
                <a:noFill/>
                <a:round/>
              </a:ln>
              <a:effectLst/>
            </p:spPr>
          </p:pic>
          <p:pic>
            <p:nvPicPr>
              <p:cNvPr id="3747" name="image7.png"/>
              <p:cNvPicPr/>
              <p:nvPr/>
            </p:nvPicPr>
            <p:blipFill>
              <a:blip r:embed="rId6">
                <a:extLst/>
              </a:blip>
              <a:srcRect l="8279" r="11274"/>
              <a:stretch>
                <a:fillRect/>
              </a:stretch>
            </p:blipFill>
            <p:spPr>
              <a:xfrm>
                <a:off x="658268" y="91520"/>
                <a:ext cx="167278" cy="156008"/>
              </a:xfrm>
              <a:prstGeom prst="rect">
                <a:avLst/>
              </a:prstGeom>
              <a:ln w="12700" cap="flat">
                <a:noFill/>
                <a:round/>
              </a:ln>
              <a:effectLst/>
            </p:spPr>
          </p:pic>
          <p:pic>
            <p:nvPicPr>
              <p:cNvPr id="3748" name="image8.png"/>
              <p:cNvPicPr/>
              <p:nvPr/>
            </p:nvPicPr>
            <p:blipFill>
              <a:blip r:embed="rId7">
                <a:extLst/>
              </a:blip>
              <a:srcRect b="10627"/>
              <a:stretch>
                <a:fillRect/>
              </a:stretch>
            </p:blipFill>
            <p:spPr>
              <a:xfrm>
                <a:off x="1150330" y="109846"/>
                <a:ext cx="170491" cy="122194"/>
              </a:xfrm>
              <a:prstGeom prst="rect">
                <a:avLst/>
              </a:prstGeom>
              <a:ln w="12700" cap="flat">
                <a:noFill/>
                <a:round/>
              </a:ln>
              <a:effectLst/>
            </p:spPr>
          </p:pic>
          <p:pic>
            <p:nvPicPr>
              <p:cNvPr id="3749" name="image9.png"/>
              <p:cNvPicPr/>
              <p:nvPr/>
            </p:nvPicPr>
            <p:blipFill>
              <a:blip r:embed="rId8">
                <a:extLst/>
              </a:blip>
              <a:srcRect l="11563" r="6087"/>
              <a:stretch>
                <a:fillRect/>
              </a:stretch>
            </p:blipFill>
            <p:spPr>
              <a:xfrm>
                <a:off x="1397696" y="97816"/>
                <a:ext cx="183140" cy="138991"/>
              </a:xfrm>
              <a:prstGeom prst="rect">
                <a:avLst/>
              </a:prstGeom>
              <a:ln w="12700" cap="flat">
                <a:noFill/>
                <a:round/>
              </a:ln>
              <a:effectLst/>
            </p:spPr>
          </p:pic>
          <p:pic>
            <p:nvPicPr>
              <p:cNvPr id="3750" name="image10.jpg"/>
              <p:cNvPicPr/>
              <p:nvPr/>
            </p:nvPicPr>
            <p:blipFill>
              <a:blip r:embed="rId9">
                <a:extLst/>
              </a:blip>
              <a:srcRect t="14676"/>
              <a:stretch>
                <a:fillRect/>
              </a:stretch>
            </p:blipFill>
            <p:spPr>
              <a:xfrm>
                <a:off x="1642312" y="126650"/>
                <a:ext cx="223060" cy="115475"/>
              </a:xfrm>
              <a:prstGeom prst="rect">
                <a:avLst/>
              </a:prstGeom>
              <a:ln w="12700" cap="flat">
                <a:noFill/>
                <a:round/>
              </a:ln>
              <a:effectLst/>
            </p:spPr>
          </p:pic>
          <p:sp>
            <p:nvSpPr>
              <p:cNvPr id="3751" name="Shape 3751"/>
              <p:cNvSpPr/>
              <p:nvPr/>
            </p:nvSpPr>
            <p:spPr>
              <a:xfrm rot="10800000">
                <a:off x="368860" y="4212"/>
                <a:ext cx="114301" cy="81309"/>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pic>
            <p:nvPicPr>
              <p:cNvPr id="3752" name="image11.png"/>
              <p:cNvPicPr/>
              <p:nvPr/>
            </p:nvPicPr>
            <p:blipFill>
              <a:blip r:embed="rId10">
                <a:extLst/>
              </a:blip>
              <a:stretch>
                <a:fillRect/>
              </a:stretch>
            </p:blipFill>
            <p:spPr>
              <a:xfrm>
                <a:off x="225611" y="109085"/>
                <a:ext cx="143251" cy="139927"/>
              </a:xfrm>
              <a:prstGeom prst="rect">
                <a:avLst/>
              </a:prstGeom>
              <a:ln w="12700" cap="flat">
                <a:noFill/>
                <a:round/>
              </a:ln>
              <a:effectLst/>
            </p:spPr>
          </p:pic>
          <p:grpSp>
            <p:nvGrpSpPr>
              <p:cNvPr id="3756" name="Group 3756"/>
              <p:cNvGrpSpPr/>
              <p:nvPr/>
            </p:nvGrpSpPr>
            <p:grpSpPr>
              <a:xfrm>
                <a:off x="0" y="22292"/>
                <a:ext cx="344402" cy="460452"/>
                <a:chOff x="0" y="0"/>
                <a:chExt cx="344401" cy="460451"/>
              </a:xfrm>
            </p:grpSpPr>
            <p:sp>
              <p:nvSpPr>
                <p:cNvPr id="3753" name="Shape 3753"/>
                <p:cNvSpPr/>
                <p:nvPr/>
              </p:nvSpPr>
              <p:spPr>
                <a:xfrm>
                  <a:off x="0" y="0"/>
                  <a:ext cx="344402" cy="460452"/>
                </a:xfrm>
                <a:custGeom>
                  <a:avLst/>
                  <a:gdLst/>
                  <a:ahLst/>
                  <a:cxnLst>
                    <a:cxn ang="0">
                      <a:pos x="wd2" y="hd2"/>
                    </a:cxn>
                    <a:cxn ang="5400000">
                      <a:pos x="wd2" y="hd2"/>
                    </a:cxn>
                    <a:cxn ang="10800000">
                      <a:pos x="wd2" y="hd2"/>
                    </a:cxn>
                    <a:cxn ang="16200000">
                      <a:pos x="wd2" y="hd2"/>
                    </a:cxn>
                  </a:cxnLst>
                  <a:rect l="0" t="0" r="r" b="b"/>
                  <a:pathLst>
                    <a:path w="20500" h="21600" extrusionOk="0">
                      <a:moveTo>
                        <a:pt x="2" y="9239"/>
                      </a:moveTo>
                      <a:cubicBezTo>
                        <a:pt x="2" y="13451"/>
                        <a:pt x="6325" y="17131"/>
                        <a:pt x="15375" y="18184"/>
                      </a:cubicBezTo>
                      <a:lnTo>
                        <a:pt x="15375" y="16761"/>
                      </a:lnTo>
                      <a:lnTo>
                        <a:pt x="20500" y="19474"/>
                      </a:lnTo>
                      <a:lnTo>
                        <a:pt x="15375" y="21600"/>
                      </a:lnTo>
                      <a:lnTo>
                        <a:pt x="15375" y="20177"/>
                      </a:lnTo>
                      <a:cubicBezTo>
                        <a:pt x="6325" y="19124"/>
                        <a:pt x="2" y="15445"/>
                        <a:pt x="2" y="11232"/>
                      </a:cubicBezTo>
                      <a:close/>
                      <a:moveTo>
                        <a:pt x="20500" y="1993"/>
                      </a:moveTo>
                      <a:cubicBezTo>
                        <a:pt x="10035" y="1993"/>
                        <a:pt x="1250" y="5546"/>
                        <a:pt x="121" y="10235"/>
                      </a:cubicBezTo>
                      <a:cubicBezTo>
                        <a:pt x="-1100" y="5163"/>
                        <a:pt x="7034" y="604"/>
                        <a:pt x="18289" y="54"/>
                      </a:cubicBezTo>
                      <a:cubicBezTo>
                        <a:pt x="19023" y="18"/>
                        <a:pt x="19761" y="0"/>
                        <a:pt x="2050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54" name="Shape 3754"/>
                <p:cNvSpPr/>
                <p:nvPr/>
              </p:nvSpPr>
              <p:spPr>
                <a:xfrm>
                  <a:off x="0" y="0"/>
                  <a:ext cx="344402" cy="218187"/>
                </a:xfrm>
                <a:custGeom>
                  <a:avLst/>
                  <a:gdLst/>
                  <a:ahLst/>
                  <a:cxnLst>
                    <a:cxn ang="0">
                      <a:pos x="wd2" y="hd2"/>
                    </a:cxn>
                    <a:cxn ang="5400000">
                      <a:pos x="wd2" y="hd2"/>
                    </a:cxn>
                    <a:cxn ang="10800000">
                      <a:pos x="wd2" y="hd2"/>
                    </a:cxn>
                    <a:cxn ang="16200000">
                      <a:pos x="wd2" y="hd2"/>
                    </a:cxn>
                  </a:cxnLst>
                  <a:rect l="0" t="0" r="r" b="b"/>
                  <a:pathLst>
                    <a:path w="20500" h="21600" extrusionOk="0">
                      <a:moveTo>
                        <a:pt x="20500" y="4206"/>
                      </a:moveTo>
                      <a:cubicBezTo>
                        <a:pt x="10035" y="4206"/>
                        <a:pt x="1250" y="11704"/>
                        <a:pt x="121" y="21600"/>
                      </a:cubicBezTo>
                      <a:cubicBezTo>
                        <a:pt x="-1100" y="10895"/>
                        <a:pt x="7034" y="1275"/>
                        <a:pt x="18289" y="114"/>
                      </a:cubicBezTo>
                      <a:cubicBezTo>
                        <a:pt x="19023" y="38"/>
                        <a:pt x="19761" y="0"/>
                        <a:pt x="2050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55" name="Shape 3755"/>
                <p:cNvSpPr/>
                <p:nvPr/>
              </p:nvSpPr>
              <p:spPr>
                <a:xfrm>
                  <a:off x="0" y="0"/>
                  <a:ext cx="344373" cy="460452"/>
                </a:xfrm>
                <a:custGeom>
                  <a:avLst/>
                  <a:gdLst/>
                  <a:ahLst/>
                  <a:cxnLst>
                    <a:cxn ang="0">
                      <a:pos x="wd2" y="hd2"/>
                    </a:cxn>
                    <a:cxn ang="5400000">
                      <a:pos x="wd2" y="hd2"/>
                    </a:cxn>
                    <a:cxn ang="10800000">
                      <a:pos x="wd2" y="hd2"/>
                    </a:cxn>
                    <a:cxn ang="16200000">
                      <a:pos x="wd2" y="hd2"/>
                    </a:cxn>
                  </a:cxnLst>
                  <a:rect l="0" t="0" r="r" b="b"/>
                  <a:pathLst>
                    <a:path w="21600" h="21600" extrusionOk="0">
                      <a:moveTo>
                        <a:pt x="0" y="9239"/>
                      </a:moveTo>
                      <a:cubicBezTo>
                        <a:pt x="0" y="13451"/>
                        <a:pt x="6663" y="17131"/>
                        <a:pt x="16200" y="18184"/>
                      </a:cubicBezTo>
                      <a:lnTo>
                        <a:pt x="16200" y="16761"/>
                      </a:lnTo>
                      <a:lnTo>
                        <a:pt x="21600" y="19474"/>
                      </a:lnTo>
                      <a:lnTo>
                        <a:pt x="16200" y="21600"/>
                      </a:lnTo>
                      <a:lnTo>
                        <a:pt x="16200" y="20177"/>
                      </a:lnTo>
                      <a:cubicBezTo>
                        <a:pt x="6663" y="19124"/>
                        <a:pt x="0" y="15445"/>
                        <a:pt x="0" y="11232"/>
                      </a:cubicBezTo>
                      <a:lnTo>
                        <a:pt x="0" y="9239"/>
                      </a:lnTo>
                      <a:cubicBezTo>
                        <a:pt x="0" y="4136"/>
                        <a:pt x="9671" y="0"/>
                        <a:pt x="21600" y="0"/>
                      </a:cubicBezTo>
                      <a:lnTo>
                        <a:pt x="21600" y="1993"/>
                      </a:lnTo>
                      <a:cubicBezTo>
                        <a:pt x="10572" y="1993"/>
                        <a:pt x="1316" y="5546"/>
                        <a:pt x="126" y="10235"/>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grpSp>
            <p:nvGrpSpPr>
              <p:cNvPr id="3760" name="Group 3760"/>
              <p:cNvGrpSpPr/>
              <p:nvPr/>
            </p:nvGrpSpPr>
            <p:grpSpPr>
              <a:xfrm rot="10800000">
                <a:off x="1675582" y="0"/>
                <a:ext cx="344402" cy="464788"/>
                <a:chOff x="0" y="0"/>
                <a:chExt cx="344401" cy="464787"/>
              </a:xfrm>
            </p:grpSpPr>
            <p:sp>
              <p:nvSpPr>
                <p:cNvPr id="3757" name="Shape 3757"/>
                <p:cNvSpPr/>
                <p:nvPr/>
              </p:nvSpPr>
              <p:spPr>
                <a:xfrm>
                  <a:off x="-1" y="0"/>
                  <a:ext cx="344403" cy="464787"/>
                </a:xfrm>
                <a:custGeom>
                  <a:avLst/>
                  <a:gdLst/>
                  <a:ahLst/>
                  <a:cxnLst>
                    <a:cxn ang="0">
                      <a:pos x="wd2" y="hd2"/>
                    </a:cxn>
                    <a:cxn ang="5400000">
                      <a:pos x="wd2" y="hd2"/>
                    </a:cxn>
                    <a:cxn ang="10800000">
                      <a:pos x="wd2" y="hd2"/>
                    </a:cxn>
                    <a:cxn ang="16200000">
                      <a:pos x="wd2" y="hd2"/>
                    </a:cxn>
                  </a:cxnLst>
                  <a:rect l="0" t="0" r="r" b="b"/>
                  <a:pathLst>
                    <a:path w="20510" h="21600" extrusionOk="0">
                      <a:moveTo>
                        <a:pt x="1" y="9255"/>
                      </a:moveTo>
                      <a:cubicBezTo>
                        <a:pt x="1" y="13475"/>
                        <a:pt x="6328" y="17161"/>
                        <a:pt x="15383" y="18216"/>
                      </a:cubicBezTo>
                      <a:lnTo>
                        <a:pt x="15383" y="16806"/>
                      </a:lnTo>
                      <a:lnTo>
                        <a:pt x="20510" y="19497"/>
                      </a:lnTo>
                      <a:lnTo>
                        <a:pt x="15383" y="21600"/>
                      </a:lnTo>
                      <a:lnTo>
                        <a:pt x="15383" y="20190"/>
                      </a:lnTo>
                      <a:cubicBezTo>
                        <a:pt x="6328" y="19135"/>
                        <a:pt x="1" y="15450"/>
                        <a:pt x="1" y="11229"/>
                      </a:cubicBezTo>
                      <a:close/>
                      <a:moveTo>
                        <a:pt x="20510" y="1975"/>
                      </a:moveTo>
                      <a:cubicBezTo>
                        <a:pt x="10030" y="1975"/>
                        <a:pt x="1236" y="5540"/>
                        <a:pt x="118" y="10242"/>
                      </a:cubicBezTo>
                      <a:cubicBezTo>
                        <a:pt x="-1090" y="5160"/>
                        <a:pt x="7060" y="598"/>
                        <a:pt x="18322" y="53"/>
                      </a:cubicBezTo>
                      <a:cubicBezTo>
                        <a:pt x="19049" y="18"/>
                        <a:pt x="19779" y="0"/>
                        <a:pt x="20510" y="0"/>
                      </a:cubicBezTo>
                      <a:close/>
                    </a:path>
                  </a:pathLst>
                </a:custGeom>
                <a:solidFill>
                  <a:srgbClr val="66A1DD"/>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58" name="Shape 3758"/>
                <p:cNvSpPr/>
                <p:nvPr/>
              </p:nvSpPr>
              <p:spPr>
                <a:xfrm>
                  <a:off x="-1" y="0"/>
                  <a:ext cx="344403" cy="220389"/>
                </a:xfrm>
                <a:custGeom>
                  <a:avLst/>
                  <a:gdLst/>
                  <a:ahLst/>
                  <a:cxnLst>
                    <a:cxn ang="0">
                      <a:pos x="wd2" y="hd2"/>
                    </a:cxn>
                    <a:cxn ang="5400000">
                      <a:pos x="wd2" y="hd2"/>
                    </a:cxn>
                    <a:cxn ang="10800000">
                      <a:pos x="wd2" y="hd2"/>
                    </a:cxn>
                    <a:cxn ang="16200000">
                      <a:pos x="wd2" y="hd2"/>
                    </a:cxn>
                  </a:cxnLst>
                  <a:rect l="0" t="0" r="r" b="b"/>
                  <a:pathLst>
                    <a:path w="20510" h="21600" extrusionOk="0">
                      <a:moveTo>
                        <a:pt x="20510" y="4164"/>
                      </a:moveTo>
                      <a:cubicBezTo>
                        <a:pt x="10030" y="4164"/>
                        <a:pt x="1236" y="11683"/>
                        <a:pt x="118" y="21600"/>
                      </a:cubicBezTo>
                      <a:cubicBezTo>
                        <a:pt x="-1090" y="10882"/>
                        <a:pt x="7060" y="1261"/>
                        <a:pt x="18322" y="111"/>
                      </a:cubicBezTo>
                      <a:cubicBezTo>
                        <a:pt x="19049" y="37"/>
                        <a:pt x="19779" y="0"/>
                        <a:pt x="20510" y="0"/>
                      </a:cubicBezTo>
                      <a:close/>
                    </a:path>
                  </a:pathLst>
                </a:custGeom>
                <a:solidFill>
                  <a:srgbClr val="000000">
                    <a:alpha val="20000"/>
                  </a:srgbClr>
                </a:solidFill>
                <a:ln w="25400" cap="flat">
                  <a:noFill/>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sp>
              <p:nvSpPr>
                <p:cNvPr id="3759" name="Shape 3759"/>
                <p:cNvSpPr/>
                <p:nvPr/>
              </p:nvSpPr>
              <p:spPr>
                <a:xfrm>
                  <a:off x="28" y="0"/>
                  <a:ext cx="344374" cy="464788"/>
                </a:xfrm>
                <a:custGeom>
                  <a:avLst/>
                  <a:gdLst/>
                  <a:ahLst/>
                  <a:cxnLst>
                    <a:cxn ang="0">
                      <a:pos x="wd2" y="hd2"/>
                    </a:cxn>
                    <a:cxn ang="5400000">
                      <a:pos x="wd2" y="hd2"/>
                    </a:cxn>
                    <a:cxn ang="10800000">
                      <a:pos x="wd2" y="hd2"/>
                    </a:cxn>
                    <a:cxn ang="16200000">
                      <a:pos x="wd2" y="hd2"/>
                    </a:cxn>
                  </a:cxnLst>
                  <a:rect l="0" t="0" r="r" b="b"/>
                  <a:pathLst>
                    <a:path w="21600" h="21600" extrusionOk="0">
                      <a:moveTo>
                        <a:pt x="0" y="9255"/>
                      </a:moveTo>
                      <a:cubicBezTo>
                        <a:pt x="0" y="13475"/>
                        <a:pt x="6663" y="17161"/>
                        <a:pt x="16200" y="18216"/>
                      </a:cubicBezTo>
                      <a:lnTo>
                        <a:pt x="16200" y="16806"/>
                      </a:lnTo>
                      <a:lnTo>
                        <a:pt x="21600" y="19497"/>
                      </a:lnTo>
                      <a:lnTo>
                        <a:pt x="16200" y="21600"/>
                      </a:lnTo>
                      <a:lnTo>
                        <a:pt x="16200" y="20190"/>
                      </a:lnTo>
                      <a:cubicBezTo>
                        <a:pt x="6663" y="19135"/>
                        <a:pt x="0" y="15450"/>
                        <a:pt x="0" y="11229"/>
                      </a:cubicBezTo>
                      <a:lnTo>
                        <a:pt x="0" y="9255"/>
                      </a:lnTo>
                      <a:cubicBezTo>
                        <a:pt x="0" y="4144"/>
                        <a:pt x="9671" y="0"/>
                        <a:pt x="21600" y="0"/>
                      </a:cubicBezTo>
                      <a:lnTo>
                        <a:pt x="21600" y="1975"/>
                      </a:lnTo>
                      <a:cubicBezTo>
                        <a:pt x="10563" y="1975"/>
                        <a:pt x="1301" y="5540"/>
                        <a:pt x="123" y="10242"/>
                      </a:cubicBezTo>
                    </a:path>
                  </a:pathLst>
                </a:custGeom>
                <a:noFill/>
                <a:ln w="25400" cap="flat">
                  <a:solidFill>
                    <a:srgbClr val="66A1DD"/>
                  </a:solidFill>
                  <a:prstDash val="solid"/>
                  <a:round/>
                </a:ln>
                <a:effectLst/>
              </p:spPr>
              <p:txBody>
                <a:bodyPr wrap="square" lIns="38100" tIns="38100" rIns="38100" bIns="38100" numCol="1" anchor="t">
                  <a:noAutofit/>
                </a:bodyPr>
                <a:lstStyle/>
                <a:p>
                  <a:pPr lvl="0" defTabSz="1295400">
                    <a:buClr>
                      <a:srgbClr val="000000"/>
                    </a:buClr>
                    <a:defRPr sz="2200">
                      <a:uFill>
                        <a:solidFill/>
                      </a:uFill>
                      <a:latin typeface="Calibri"/>
                      <a:ea typeface="Calibri"/>
                      <a:cs typeface="Calibri"/>
                      <a:sym typeface="Calibri"/>
                    </a:defRPr>
                  </a:pPr>
                  <a:endParaRPr/>
                </a:p>
              </p:txBody>
            </p:sp>
          </p:grpSp>
          <p:sp>
            <p:nvSpPr>
              <p:cNvPr id="3761" name="Shape 3761"/>
              <p:cNvSpPr/>
              <p:nvPr/>
            </p:nvSpPr>
            <p:spPr>
              <a:xfrm>
                <a:off x="403991" y="397666"/>
                <a:ext cx="737723"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74" y="5636"/>
                    </a:lnTo>
                    <a:lnTo>
                      <a:pt x="74" y="15964"/>
                    </a:lnTo>
                    <a:lnTo>
                      <a:pt x="0" y="15964"/>
                    </a:lnTo>
                    <a:close/>
                    <a:moveTo>
                      <a:pt x="149" y="5636"/>
                    </a:moveTo>
                    <a:lnTo>
                      <a:pt x="298" y="5636"/>
                    </a:lnTo>
                    <a:lnTo>
                      <a:pt x="298" y="15964"/>
                    </a:lnTo>
                    <a:lnTo>
                      <a:pt x="149" y="15964"/>
                    </a:lnTo>
                    <a:close/>
                    <a:moveTo>
                      <a:pt x="372" y="5636"/>
                    </a:moveTo>
                    <a:lnTo>
                      <a:pt x="20380" y="5636"/>
                    </a:lnTo>
                    <a:lnTo>
                      <a:pt x="20380" y="0"/>
                    </a:lnTo>
                    <a:lnTo>
                      <a:pt x="21600" y="10800"/>
                    </a:lnTo>
                    <a:lnTo>
                      <a:pt x="20380" y="21600"/>
                    </a:lnTo>
                    <a:lnTo>
                      <a:pt x="20380" y="15964"/>
                    </a:lnTo>
                    <a:lnTo>
                      <a:pt x="372"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62" name="Shape 3762"/>
              <p:cNvSpPr/>
              <p:nvPr/>
            </p:nvSpPr>
            <p:spPr>
              <a:xfrm>
                <a:off x="1519153" y="397666"/>
                <a:ext cx="114301" cy="81310"/>
              </a:xfrm>
              <a:custGeom>
                <a:avLst/>
                <a:gdLst/>
                <a:ahLst/>
                <a:cxnLst>
                  <a:cxn ang="0">
                    <a:pos x="wd2" y="hd2"/>
                  </a:cxn>
                  <a:cxn ang="5400000">
                    <a:pos x="wd2" y="hd2"/>
                  </a:cxn>
                  <a:cxn ang="10800000">
                    <a:pos x="wd2" y="hd2"/>
                  </a:cxn>
                  <a:cxn ang="16200000">
                    <a:pos x="wd2" y="hd2"/>
                  </a:cxn>
                </a:cxnLst>
                <a:rect l="0" t="0" r="r" b="b"/>
                <a:pathLst>
                  <a:path w="21600" h="21600" extrusionOk="0">
                    <a:moveTo>
                      <a:pt x="0" y="5636"/>
                    </a:moveTo>
                    <a:lnTo>
                      <a:pt x="480" y="5636"/>
                    </a:lnTo>
                    <a:lnTo>
                      <a:pt x="480" y="15964"/>
                    </a:lnTo>
                    <a:lnTo>
                      <a:pt x="0" y="15964"/>
                    </a:lnTo>
                    <a:close/>
                    <a:moveTo>
                      <a:pt x="960" y="5636"/>
                    </a:moveTo>
                    <a:lnTo>
                      <a:pt x="1919" y="5636"/>
                    </a:lnTo>
                    <a:lnTo>
                      <a:pt x="1919" y="15964"/>
                    </a:lnTo>
                    <a:lnTo>
                      <a:pt x="960" y="15964"/>
                    </a:lnTo>
                    <a:close/>
                    <a:moveTo>
                      <a:pt x="2399" y="5636"/>
                    </a:moveTo>
                    <a:lnTo>
                      <a:pt x="13733" y="5636"/>
                    </a:lnTo>
                    <a:lnTo>
                      <a:pt x="13733" y="0"/>
                    </a:lnTo>
                    <a:lnTo>
                      <a:pt x="21600" y="10800"/>
                    </a:lnTo>
                    <a:lnTo>
                      <a:pt x="13733" y="21600"/>
                    </a:lnTo>
                    <a:lnTo>
                      <a:pt x="13733" y="15964"/>
                    </a:lnTo>
                    <a:lnTo>
                      <a:pt x="2399" y="15964"/>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nvGrpSpPr>
              <p:cNvPr id="3765" name="Group 3765"/>
              <p:cNvGrpSpPr/>
              <p:nvPr/>
            </p:nvGrpSpPr>
            <p:grpSpPr>
              <a:xfrm>
                <a:off x="997039" y="260344"/>
                <a:ext cx="167847" cy="105391"/>
                <a:chOff x="0" y="0"/>
                <a:chExt cx="167845" cy="105390"/>
              </a:xfrm>
            </p:grpSpPr>
            <p:sp>
              <p:nvSpPr>
                <p:cNvPr id="3763" name="Shape 3763"/>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64" name="Shape 3764"/>
                <p:cNvSpPr/>
                <p:nvPr/>
              </p:nvSpPr>
              <p:spPr>
                <a:xfrm rot="10800000">
                  <a:off x="0" y="1"/>
                  <a:ext cx="93779" cy="10539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768" name="Group 3768"/>
              <p:cNvGrpSpPr/>
              <p:nvPr/>
            </p:nvGrpSpPr>
            <p:grpSpPr>
              <a:xfrm>
                <a:off x="1453726" y="262420"/>
                <a:ext cx="167846" cy="105391"/>
                <a:chOff x="0" y="0"/>
                <a:chExt cx="167844" cy="105390"/>
              </a:xfrm>
            </p:grpSpPr>
            <p:sp>
              <p:nvSpPr>
                <p:cNvPr id="3766" name="Shape 3766"/>
                <p:cNvSpPr/>
                <p:nvPr/>
              </p:nvSpPr>
              <p:spPr>
                <a:xfrm>
                  <a:off x="74066"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67" name="Shape 3767"/>
                <p:cNvSpPr/>
                <p:nvPr/>
              </p:nvSpPr>
              <p:spPr>
                <a:xfrm rot="10800000">
                  <a:off x="0" y="1"/>
                  <a:ext cx="93779" cy="10539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nvGrpSpPr>
              <p:cNvPr id="3771" name="Group 3771"/>
              <p:cNvGrpSpPr/>
              <p:nvPr/>
            </p:nvGrpSpPr>
            <p:grpSpPr>
              <a:xfrm>
                <a:off x="550117" y="263451"/>
                <a:ext cx="167846" cy="105389"/>
                <a:chOff x="0" y="0"/>
                <a:chExt cx="167845" cy="105388"/>
              </a:xfrm>
            </p:grpSpPr>
            <p:sp>
              <p:nvSpPr>
                <p:cNvPr id="3769" name="Shape 3769"/>
                <p:cNvSpPr/>
                <p:nvPr/>
              </p:nvSpPr>
              <p:spPr>
                <a:xfrm>
                  <a:off x="74066" y="0"/>
                  <a:ext cx="93780"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sp>
              <p:nvSpPr>
                <p:cNvPr id="3770" name="Shape 3770"/>
                <p:cNvSpPr/>
                <p:nvPr/>
              </p:nvSpPr>
              <p:spPr>
                <a:xfrm rot="10800000">
                  <a:off x="0" y="0"/>
                  <a:ext cx="93779" cy="105389"/>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675" y="3811"/>
                      </a:lnTo>
                      <a:lnTo>
                        <a:pt x="675" y="17789"/>
                      </a:lnTo>
                      <a:lnTo>
                        <a:pt x="0" y="17789"/>
                      </a:lnTo>
                      <a:close/>
                      <a:moveTo>
                        <a:pt x="1350" y="3811"/>
                      </a:moveTo>
                      <a:lnTo>
                        <a:pt x="2700" y="3811"/>
                      </a:lnTo>
                      <a:lnTo>
                        <a:pt x="2700" y="17789"/>
                      </a:lnTo>
                      <a:lnTo>
                        <a:pt x="1350" y="17789"/>
                      </a:lnTo>
                      <a:close/>
                      <a:moveTo>
                        <a:pt x="3375" y="3811"/>
                      </a:moveTo>
                      <a:lnTo>
                        <a:pt x="5514" y="3811"/>
                      </a:lnTo>
                      <a:lnTo>
                        <a:pt x="5514" y="0"/>
                      </a:lnTo>
                      <a:lnTo>
                        <a:pt x="21600" y="10800"/>
                      </a:lnTo>
                      <a:lnTo>
                        <a:pt x="5514" y="21600"/>
                      </a:lnTo>
                      <a:lnTo>
                        <a:pt x="5514" y="17789"/>
                      </a:lnTo>
                      <a:lnTo>
                        <a:pt x="3375" y="17789"/>
                      </a:lnTo>
                      <a:close/>
                    </a:path>
                  </a:pathLst>
                </a:custGeom>
                <a:solidFill>
                  <a:srgbClr val="66A1DD"/>
                </a:solidFill>
                <a:ln w="25400" cap="flat">
                  <a:solidFill>
                    <a:srgbClr val="66A1DD"/>
                  </a:solidFill>
                  <a:prstDash val="solid"/>
                  <a:round/>
                </a:ln>
                <a:effectLst/>
              </p:spPr>
              <p:txBody>
                <a:bodyPr wrap="square" lIns="0" tIns="0" rIns="0" bIns="0" numCol="1" anchor="t">
                  <a:noAutofit/>
                </a:bodyPr>
                <a:lstStyle/>
                <a:p>
                  <a:pPr lvl="0" defTabSz="647700">
                    <a:defRPr sz="1400"/>
                  </a:pPr>
                  <a:endParaRPr/>
                </a:p>
              </p:txBody>
            </p:sp>
          </p:grpSp>
        </p:grpSp>
        <p:grpSp>
          <p:nvGrpSpPr>
            <p:cNvPr id="3775" name="Group 3775"/>
            <p:cNvGrpSpPr/>
            <p:nvPr/>
          </p:nvGrpSpPr>
          <p:grpSpPr>
            <a:xfrm>
              <a:off x="863600" y="536390"/>
              <a:ext cx="222061" cy="876301"/>
              <a:chOff x="0" y="0"/>
              <a:chExt cx="222060" cy="876300"/>
            </a:xfrm>
          </p:grpSpPr>
          <p:sp>
            <p:nvSpPr>
              <p:cNvPr id="3773" name="Shape 3773"/>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774" name="Shape 3774"/>
              <p:cNvSpPr/>
              <p:nvPr/>
            </p:nvSpPr>
            <p:spPr>
              <a:xfrm>
                <a:off x="0" y="546100"/>
                <a:ext cx="222061" cy="330200"/>
              </a:xfrm>
              <a:prstGeom prst="roundRect">
                <a:avLst>
                  <a:gd name="adj" fmla="val 11719"/>
                </a:avLst>
              </a:prstGeom>
              <a:gradFill flip="none" rotWithShape="1">
                <a:gsLst>
                  <a:gs pos="0">
                    <a:srgbClr val="3B73A8"/>
                  </a:gs>
                  <a:gs pos="80000">
                    <a:srgbClr val="4B90D1"/>
                  </a:gs>
                  <a:gs pos="100000">
                    <a:srgbClr val="4890D4"/>
                  </a:gs>
                </a:gsLst>
                <a:lin ang="16200000" scaled="0"/>
              </a:gra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778" name="Group 3778"/>
            <p:cNvGrpSpPr/>
            <p:nvPr/>
          </p:nvGrpSpPr>
          <p:grpSpPr>
            <a:xfrm>
              <a:off x="2603500" y="1514290"/>
              <a:ext cx="222061" cy="863601"/>
              <a:chOff x="0" y="0"/>
              <a:chExt cx="222060" cy="863600"/>
            </a:xfrm>
          </p:grpSpPr>
          <p:sp>
            <p:nvSpPr>
              <p:cNvPr id="3776" name="Shape 3776"/>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777" name="Shape 3777"/>
              <p:cNvSpPr/>
              <p:nvPr/>
            </p:nvSpPr>
            <p:spPr>
              <a:xfrm>
                <a:off x="0" y="533400"/>
                <a:ext cx="222061" cy="330200"/>
              </a:xfrm>
              <a:prstGeom prst="roundRect">
                <a:avLst>
                  <a:gd name="adj" fmla="val 11719"/>
                </a:avLst>
              </a:prstGeom>
              <a:solidFill>
                <a:srgbClr val="FFFB00"/>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781" name="Group 3781"/>
            <p:cNvGrpSpPr/>
            <p:nvPr/>
          </p:nvGrpSpPr>
          <p:grpSpPr>
            <a:xfrm>
              <a:off x="10083800" y="536390"/>
              <a:ext cx="222061" cy="876301"/>
              <a:chOff x="0" y="0"/>
              <a:chExt cx="222060" cy="876300"/>
            </a:xfrm>
          </p:grpSpPr>
          <p:sp>
            <p:nvSpPr>
              <p:cNvPr id="3779" name="Shape 3779"/>
              <p:cNvSpPr/>
              <p:nvPr/>
            </p:nvSpPr>
            <p:spPr>
              <a:xfrm flipH="1">
                <a:off x="1015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780" name="Shape 3780"/>
              <p:cNvSpPr/>
              <p:nvPr/>
            </p:nvSpPr>
            <p:spPr>
              <a:xfrm>
                <a:off x="0" y="546100"/>
                <a:ext cx="222061" cy="330200"/>
              </a:xfrm>
              <a:prstGeom prst="roundRect">
                <a:avLst>
                  <a:gd name="adj" fmla="val 11719"/>
                </a:avLst>
              </a:prstGeom>
              <a:solidFill>
                <a:srgbClr val="A74B44"/>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784" name="Group 3784"/>
            <p:cNvGrpSpPr/>
            <p:nvPr/>
          </p:nvGrpSpPr>
          <p:grpSpPr>
            <a:xfrm>
              <a:off x="4013200" y="536390"/>
              <a:ext cx="222061" cy="876301"/>
              <a:chOff x="0" y="0"/>
              <a:chExt cx="222060" cy="876300"/>
            </a:xfrm>
          </p:grpSpPr>
          <p:sp>
            <p:nvSpPr>
              <p:cNvPr id="3782" name="Shape 3782"/>
              <p:cNvSpPr/>
              <p:nvPr/>
            </p:nvSpPr>
            <p:spPr>
              <a:xfrm flipH="1">
                <a:off x="1015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783" name="Shape 3783"/>
              <p:cNvSpPr/>
              <p:nvPr/>
            </p:nvSpPr>
            <p:spPr>
              <a:xfrm>
                <a:off x="0" y="546100"/>
                <a:ext cx="222061" cy="330200"/>
              </a:xfrm>
              <a:prstGeom prst="roundRect">
                <a:avLst>
                  <a:gd name="adj" fmla="val 11719"/>
                </a:avLst>
              </a:prstGeom>
              <a:solidFill>
                <a:srgbClr val="CD665F"/>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787" name="Group 3787"/>
            <p:cNvGrpSpPr/>
            <p:nvPr/>
          </p:nvGrpSpPr>
          <p:grpSpPr>
            <a:xfrm>
              <a:off x="7150100" y="536390"/>
              <a:ext cx="222061" cy="876301"/>
              <a:chOff x="0" y="0"/>
              <a:chExt cx="222060" cy="876300"/>
            </a:xfrm>
          </p:grpSpPr>
          <p:sp>
            <p:nvSpPr>
              <p:cNvPr id="3785" name="Shape 3785"/>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786" name="Shape 3786"/>
              <p:cNvSpPr/>
              <p:nvPr/>
            </p:nvSpPr>
            <p:spPr>
              <a:xfrm>
                <a:off x="0" y="546100"/>
                <a:ext cx="222061" cy="330200"/>
              </a:xfrm>
              <a:prstGeom prst="roundRect">
                <a:avLst>
                  <a:gd name="adj" fmla="val 11719"/>
                </a:avLst>
              </a:prstGeom>
              <a:solidFill>
                <a:srgbClr val="FCCBA1"/>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790" name="Group 3790"/>
            <p:cNvGrpSpPr/>
            <p:nvPr/>
          </p:nvGrpSpPr>
          <p:grpSpPr>
            <a:xfrm>
              <a:off x="5638800" y="1615890"/>
              <a:ext cx="222061" cy="876301"/>
              <a:chOff x="0" y="0"/>
              <a:chExt cx="222060" cy="876300"/>
            </a:xfrm>
          </p:grpSpPr>
          <p:sp>
            <p:nvSpPr>
              <p:cNvPr id="3788" name="Shape 3788"/>
              <p:cNvSpPr/>
              <p:nvPr/>
            </p:nvSpPr>
            <p:spPr>
              <a:xfrm flipH="1">
                <a:off x="1015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789" name="Shape 3789"/>
              <p:cNvSpPr/>
              <p:nvPr/>
            </p:nvSpPr>
            <p:spPr>
              <a:xfrm>
                <a:off x="0" y="546100"/>
                <a:ext cx="222061" cy="330200"/>
              </a:xfrm>
              <a:prstGeom prst="roundRect">
                <a:avLst>
                  <a:gd name="adj" fmla="val 11719"/>
                </a:avLst>
              </a:prstGeom>
              <a:solidFill>
                <a:srgbClr val="FF2600"/>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nvGrpSpPr>
            <p:cNvPr id="3793" name="Group 3793"/>
            <p:cNvGrpSpPr/>
            <p:nvPr/>
          </p:nvGrpSpPr>
          <p:grpSpPr>
            <a:xfrm>
              <a:off x="8991600" y="1615890"/>
              <a:ext cx="222061" cy="876301"/>
              <a:chOff x="0" y="0"/>
              <a:chExt cx="222060" cy="876300"/>
            </a:xfrm>
          </p:grpSpPr>
          <p:sp>
            <p:nvSpPr>
              <p:cNvPr id="3791" name="Shape 3791"/>
              <p:cNvSpPr/>
              <p:nvPr/>
            </p:nvSpPr>
            <p:spPr>
              <a:xfrm flipH="1">
                <a:off x="114299" y="0"/>
                <a:ext cx="2" cy="546100"/>
              </a:xfrm>
              <a:prstGeom prst="line">
                <a:avLst/>
              </a:prstGeom>
              <a:noFill/>
              <a:ln w="25400" cap="flat">
                <a:solidFill>
                  <a:srgbClr val="6095C9"/>
                </a:solidFill>
                <a:prstDash val="solid"/>
                <a:round/>
                <a:tailEnd type="triangle" w="med" len="med"/>
              </a:ln>
              <a:effectLst>
                <a:outerShdw blurRad="38100" dist="20000" dir="5400000" rotWithShape="0">
                  <a:srgbClr val="000000">
                    <a:alpha val="38000"/>
                  </a:srgbClr>
                </a:outerShdw>
              </a:effectLst>
            </p:spPr>
            <p:txBody>
              <a:bodyPr wrap="square" lIns="0" tIns="0" rIns="0" bIns="0" numCol="1" anchor="t">
                <a:noAutofit/>
              </a:bodyPr>
              <a:lstStyle/>
              <a:p>
                <a:pPr lvl="0" defTabSz="647700">
                  <a:defRPr sz="1400"/>
                </a:pPr>
                <a:endParaRPr/>
              </a:p>
            </p:txBody>
          </p:sp>
          <p:sp>
            <p:nvSpPr>
              <p:cNvPr id="3792" name="Shape 3792"/>
              <p:cNvSpPr/>
              <p:nvPr/>
            </p:nvSpPr>
            <p:spPr>
              <a:xfrm>
                <a:off x="0" y="546100"/>
                <a:ext cx="222061" cy="330200"/>
              </a:xfrm>
              <a:prstGeom prst="roundRect">
                <a:avLst>
                  <a:gd name="adj" fmla="val 11719"/>
                </a:avLst>
              </a:prstGeom>
              <a:solidFill>
                <a:srgbClr val="7B1979"/>
              </a:solidFill>
              <a:ln w="9525" cap="flat">
                <a:solidFill>
                  <a:srgbClr val="5B92C8"/>
                </a:solidFill>
                <a:prstDash val="solid"/>
                <a:round/>
              </a:ln>
              <a:effectLst>
                <a:outerShdw blurRad="38100" dist="23000" dir="5400000" rotWithShape="0">
                  <a:srgbClr val="000000">
                    <a:alpha val="35000"/>
                  </a:srgbClr>
                </a:outerShdw>
              </a:effectLst>
            </p:spPr>
            <p:txBody>
              <a:bodyPr wrap="square" lIns="0" tIns="0" rIns="0" bIns="0" numCol="1" anchor="t">
                <a:noAutofit/>
              </a:bodyPr>
              <a:lstStyle/>
              <a:p>
                <a:pPr lvl="0" defTabSz="647700">
                  <a:defRPr sz="1400"/>
                </a:pPr>
                <a:endParaRPr/>
              </a:p>
            </p:txBody>
          </p:sp>
        </p:grpSp>
      </p:grpSp>
      <p:grpSp>
        <p:nvGrpSpPr>
          <p:cNvPr id="4315" name="Group 4315"/>
          <p:cNvGrpSpPr/>
          <p:nvPr/>
        </p:nvGrpSpPr>
        <p:grpSpPr>
          <a:xfrm>
            <a:off x="5147320" y="2383229"/>
            <a:ext cx="2433129" cy="1620900"/>
            <a:chOff x="0" y="0"/>
            <a:chExt cx="2433127" cy="1620899"/>
          </a:xfrm>
        </p:grpSpPr>
        <p:grpSp>
          <p:nvGrpSpPr>
            <p:cNvPr id="3846" name="Group 3846"/>
            <p:cNvGrpSpPr/>
            <p:nvPr/>
          </p:nvGrpSpPr>
          <p:grpSpPr>
            <a:xfrm>
              <a:off x="433493" y="0"/>
              <a:ext cx="374034" cy="428793"/>
              <a:chOff x="0" y="0"/>
              <a:chExt cx="374033" cy="428792"/>
            </a:xfrm>
          </p:grpSpPr>
          <p:sp>
            <p:nvSpPr>
              <p:cNvPr id="3795" name="Shape 3795"/>
              <p:cNvSpPr/>
              <p:nvPr/>
            </p:nvSpPr>
            <p:spPr>
              <a:xfrm>
                <a:off x="29923"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796" name="Shape 3796"/>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797" name="Shape 3797"/>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798" name="Shape 3798"/>
              <p:cNvSpPr/>
              <p:nvPr/>
            </p:nvSpPr>
            <p:spPr>
              <a:xfrm>
                <a:off x="250453"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799" name="Shape 3799"/>
              <p:cNvSpPr/>
              <p:nvPr/>
            </p:nvSpPr>
            <p:spPr>
              <a:xfrm>
                <a:off x="32585"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00" name="Shape 3800"/>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01" name="Shape 3801"/>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02" name="Shape 3802"/>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03" name="Shape 3803"/>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04" name="Shape 3804"/>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05" name="Shape 3805"/>
              <p:cNvSpPr/>
              <p:nvPr/>
            </p:nvSpPr>
            <p:spPr>
              <a:xfrm>
                <a:off x="52365"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06" name="Shape 3806"/>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07" name="Shape 3807"/>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08" name="Shape 3808"/>
              <p:cNvSpPr/>
              <p:nvPr/>
            </p:nvSpPr>
            <p:spPr>
              <a:xfrm>
                <a:off x="46080" y="20946"/>
                <a:ext cx="285165"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09" name="Shape 3809"/>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10" name="Shape 3810"/>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11" name="Shape 3811"/>
              <p:cNvSpPr/>
              <p:nvPr/>
            </p:nvSpPr>
            <p:spPr>
              <a:xfrm>
                <a:off x="50869"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12" name="Shape 3812"/>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13" name="Shape 3813"/>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14" name="Shape 3814"/>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15" name="Shape 3815"/>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16" name="Shape 3816"/>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17" name="Shape 3817"/>
              <p:cNvSpPr/>
              <p:nvPr/>
            </p:nvSpPr>
            <p:spPr>
              <a:xfrm>
                <a:off x="37104"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18" name="Shape 3818"/>
              <p:cNvSpPr/>
              <p:nvPr/>
            </p:nvSpPr>
            <p:spPr>
              <a:xfrm>
                <a:off x="70685" y="72413"/>
                <a:ext cx="38602"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19" name="Shape 3819"/>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20" name="Shape 3820"/>
              <p:cNvSpPr/>
              <p:nvPr/>
            </p:nvSpPr>
            <p:spPr>
              <a:xfrm>
                <a:off x="263918" y="67870"/>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21" name="Shape 3821"/>
              <p:cNvSpPr/>
              <p:nvPr/>
            </p:nvSpPr>
            <p:spPr>
              <a:xfrm>
                <a:off x="148716"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22" name="Shape 3822"/>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23" name="Shape 3823"/>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24" name="Shape 3824"/>
              <p:cNvSpPr/>
              <p:nvPr/>
            </p:nvSpPr>
            <p:spPr>
              <a:xfrm>
                <a:off x="144526" y="6787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25" name="Shape 3825"/>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26" name="Shape 3826"/>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27" name="Shape 3827"/>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28" name="Shape 3828"/>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29" name="Shape 3829"/>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30" name="Shape 3830"/>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31" name="Shape 3831"/>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32" name="Shape 3832"/>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33" name="Shape 3833"/>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34" name="Shape 3834"/>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35" name="Shape 3835"/>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36" name="Shape 3836"/>
              <p:cNvSpPr/>
              <p:nvPr/>
            </p:nvSpPr>
            <p:spPr>
              <a:xfrm>
                <a:off x="277683"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37" name="Shape 3837"/>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38" name="Shape 3838"/>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39" name="Shape 3839"/>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40" name="Shape 3840"/>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41" name="Shape 3841"/>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42" name="Shape 3842"/>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43" name="Shape 3843"/>
              <p:cNvSpPr/>
              <p:nvPr/>
            </p:nvSpPr>
            <p:spPr>
              <a:xfrm>
                <a:off x="114604"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44" name="Shape 3844"/>
              <p:cNvSpPr/>
              <p:nvPr/>
            </p:nvSpPr>
            <p:spPr>
              <a:xfrm>
                <a:off x="115202" y="229507"/>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45" name="Shape 3845"/>
              <p:cNvSpPr/>
              <p:nvPr/>
            </p:nvSpPr>
            <p:spPr>
              <a:xfrm>
                <a:off x="272896" y="14407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3898" name="Group 3898"/>
            <p:cNvGrpSpPr/>
            <p:nvPr/>
          </p:nvGrpSpPr>
          <p:grpSpPr>
            <a:xfrm>
              <a:off x="650240" y="541866"/>
              <a:ext cx="374035" cy="428794"/>
              <a:chOff x="0" y="0"/>
              <a:chExt cx="374033" cy="428792"/>
            </a:xfrm>
          </p:grpSpPr>
          <p:sp>
            <p:nvSpPr>
              <p:cNvPr id="3847" name="Shape 3847"/>
              <p:cNvSpPr/>
              <p:nvPr/>
            </p:nvSpPr>
            <p:spPr>
              <a:xfrm>
                <a:off x="29922"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48" name="Shape 3848"/>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49" name="Shape 3849"/>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0" name="Shape 3850"/>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1" name="Shape 3851"/>
              <p:cNvSpPr/>
              <p:nvPr/>
            </p:nvSpPr>
            <p:spPr>
              <a:xfrm>
                <a:off x="31738" y="139739"/>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2" name="Shape 3852"/>
              <p:cNvSpPr/>
              <p:nvPr/>
            </p:nvSpPr>
            <p:spPr>
              <a:xfrm>
                <a:off x="143628"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3" name="Shape 3853"/>
              <p:cNvSpPr/>
              <p:nvPr/>
            </p:nvSpPr>
            <p:spPr>
              <a:xfrm>
                <a:off x="257035" y="349198"/>
                <a:ext cx="86179"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4" name="Shape 3854"/>
              <p:cNvSpPr/>
              <p:nvPr/>
            </p:nvSpPr>
            <p:spPr>
              <a:xfrm>
                <a:off x="35009" y="348600"/>
                <a:ext cx="86776"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5" name="Shape 3855"/>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6" name="Shape 3856"/>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7" name="Shape 3857"/>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8" name="Shape 3858"/>
              <p:cNvSpPr/>
              <p:nvPr/>
            </p:nvSpPr>
            <p:spPr>
              <a:xfrm>
                <a:off x="160085"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59" name="Shape 3859"/>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60" name="Shape 3860"/>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61" name="Shape 3861"/>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62" name="Shape 3862"/>
              <p:cNvSpPr/>
              <p:nvPr/>
            </p:nvSpPr>
            <p:spPr>
              <a:xfrm>
                <a:off x="266012" y="148715"/>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63" name="Shape 3863"/>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64" name="Shape 3864"/>
              <p:cNvSpPr/>
              <p:nvPr/>
            </p:nvSpPr>
            <p:spPr>
              <a:xfrm>
                <a:off x="160085"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65" name="Shape 3865"/>
              <p:cNvSpPr/>
              <p:nvPr/>
            </p:nvSpPr>
            <p:spPr>
              <a:xfrm>
                <a:off x="283666"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66" name="Shape 3866"/>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67" name="Shape 3867"/>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68" name="Shape 3868"/>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69" name="Shape 3869"/>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70" name="Shape 3870"/>
              <p:cNvSpPr/>
              <p:nvPr/>
            </p:nvSpPr>
            <p:spPr>
              <a:xfrm>
                <a:off x="69838" y="72412"/>
                <a:ext cx="38602"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71" name="Shape 3871"/>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72" name="Shape 3872"/>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73" name="Shape 3873"/>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74" name="Shape 3874"/>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75" name="Shape 3875"/>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76" name="Shape 3876"/>
              <p:cNvSpPr/>
              <p:nvPr/>
            </p:nvSpPr>
            <p:spPr>
              <a:xfrm>
                <a:off x="144526" y="72104"/>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77" name="Shape 3877"/>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78" name="Shape 3878"/>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79" name="Shape 3879"/>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80" name="Shape 3880"/>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81" name="Shape 3881"/>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82" name="Shape 3882"/>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83" name="Shape 3883"/>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84" name="Shape 3884"/>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85" name="Shape 3885"/>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86" name="Shape 3886"/>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87" name="Shape 3887"/>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88" name="Shape 3888"/>
              <p:cNvSpPr/>
              <p:nvPr/>
            </p:nvSpPr>
            <p:spPr>
              <a:xfrm>
                <a:off x="277682"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89" name="Shape 3889"/>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90" name="Shape 3890"/>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891" name="Shape 3891"/>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92" name="Shape 3892"/>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93" name="Shape 3893"/>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94" name="Shape 3894"/>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95" name="Shape 3895"/>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96" name="Shape 3896"/>
              <p:cNvSpPr/>
              <p:nvPr/>
            </p:nvSpPr>
            <p:spPr>
              <a:xfrm>
                <a:off x="115202" y="229507"/>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897" name="Shape 3897"/>
              <p:cNvSpPr/>
              <p:nvPr/>
            </p:nvSpPr>
            <p:spPr>
              <a:xfrm>
                <a:off x="272894" y="148304"/>
                <a:ext cx="12701" cy="113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3950" name="Group 3950"/>
            <p:cNvGrpSpPr/>
            <p:nvPr/>
          </p:nvGrpSpPr>
          <p:grpSpPr>
            <a:xfrm>
              <a:off x="0" y="541866"/>
              <a:ext cx="374034" cy="428794"/>
              <a:chOff x="0" y="0"/>
              <a:chExt cx="374033" cy="428792"/>
            </a:xfrm>
          </p:grpSpPr>
          <p:sp>
            <p:nvSpPr>
              <p:cNvPr id="3899" name="Shape 3899"/>
              <p:cNvSpPr/>
              <p:nvPr/>
            </p:nvSpPr>
            <p:spPr>
              <a:xfrm>
                <a:off x="29923"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00" name="Shape 3900"/>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01" name="Shape 3901"/>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02" name="Shape 3902"/>
              <p:cNvSpPr/>
              <p:nvPr/>
            </p:nvSpPr>
            <p:spPr>
              <a:xfrm>
                <a:off x="250453"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03" name="Shape 3903"/>
              <p:cNvSpPr/>
              <p:nvPr/>
            </p:nvSpPr>
            <p:spPr>
              <a:xfrm>
                <a:off x="34279" y="139739"/>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04" name="Shape 3904"/>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05" name="Shape 3905"/>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06" name="Shape 3906"/>
              <p:cNvSpPr/>
              <p:nvPr/>
            </p:nvSpPr>
            <p:spPr>
              <a:xfrm>
                <a:off x="35009"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07" name="Shape 3907"/>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08" name="Shape 3908"/>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09" name="Shape 3909"/>
              <p:cNvSpPr/>
              <p:nvPr/>
            </p:nvSpPr>
            <p:spPr>
              <a:xfrm>
                <a:off x="52364" y="171457"/>
                <a:ext cx="53264"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10" name="Shape 3910"/>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11" name="Shape 3911"/>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12" name="Shape 3912"/>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13" name="Shape 3913"/>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14" name="Shape 3914"/>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15" name="Shape 3915"/>
              <p:cNvSpPr/>
              <p:nvPr/>
            </p:nvSpPr>
            <p:spPr>
              <a:xfrm>
                <a:off x="50869"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16" name="Shape 3916"/>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17" name="Shape 3917"/>
              <p:cNvSpPr/>
              <p:nvPr/>
            </p:nvSpPr>
            <p:spPr>
              <a:xfrm>
                <a:off x="283667" y="184024"/>
                <a:ext cx="23940"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18" name="Shape 3918"/>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19" name="Shape 3919"/>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20" name="Shape 3920"/>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21" name="Shape 3921"/>
              <p:cNvSpPr/>
              <p:nvPr/>
            </p:nvSpPr>
            <p:spPr>
              <a:xfrm>
                <a:off x="37104"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22" name="Shape 3922"/>
              <p:cNvSpPr/>
              <p:nvPr/>
            </p:nvSpPr>
            <p:spPr>
              <a:xfrm>
                <a:off x="72379" y="72412"/>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23" name="Shape 3923"/>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24" name="Shape 3924"/>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25" name="Shape 3925"/>
              <p:cNvSpPr/>
              <p:nvPr/>
            </p:nvSpPr>
            <p:spPr>
              <a:xfrm>
                <a:off x="148716"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26" name="Shape 3926"/>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27" name="Shape 3927"/>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28" name="Shape 3928"/>
              <p:cNvSpPr/>
              <p:nvPr/>
            </p:nvSpPr>
            <p:spPr>
              <a:xfrm>
                <a:off x="144526" y="72104"/>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29" name="Shape 3929"/>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30" name="Shape 3930"/>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31" name="Shape 3931"/>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32" name="Shape 3932"/>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33" name="Shape 3933"/>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34" name="Shape 3934"/>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35" name="Shape 3935"/>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36" name="Shape 3936"/>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37" name="Shape 3937"/>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38" name="Shape 3938"/>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39" name="Shape 3939"/>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40" name="Shape 3940"/>
              <p:cNvSpPr/>
              <p:nvPr/>
            </p:nvSpPr>
            <p:spPr>
              <a:xfrm>
                <a:off x="277683"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41" name="Shape 3941"/>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42" name="Shape 3942"/>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43" name="Shape 3943"/>
              <p:cNvSpPr/>
              <p:nvPr/>
            </p:nvSpPr>
            <p:spPr>
              <a:xfrm>
                <a:off x="21207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44" name="Shape 3944"/>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45" name="Shape 3945"/>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46" name="Shape 3946"/>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47" name="Shape 3947"/>
              <p:cNvSpPr/>
              <p:nvPr/>
            </p:nvSpPr>
            <p:spPr>
              <a:xfrm>
                <a:off x="114604"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48" name="Shape 3948"/>
              <p:cNvSpPr/>
              <p:nvPr/>
            </p:nvSpPr>
            <p:spPr>
              <a:xfrm>
                <a:off x="115202" y="229507"/>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49" name="Shape 3949"/>
              <p:cNvSpPr/>
              <p:nvPr/>
            </p:nvSpPr>
            <p:spPr>
              <a:xfrm>
                <a:off x="272896" y="148304"/>
                <a:ext cx="12701" cy="113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4002" name="Group 4002"/>
            <p:cNvGrpSpPr/>
            <p:nvPr/>
          </p:nvGrpSpPr>
          <p:grpSpPr>
            <a:xfrm>
              <a:off x="1083733" y="0"/>
              <a:ext cx="374035" cy="428793"/>
              <a:chOff x="0" y="0"/>
              <a:chExt cx="374033" cy="428792"/>
            </a:xfrm>
          </p:grpSpPr>
          <p:sp>
            <p:nvSpPr>
              <p:cNvPr id="3951" name="Shape 3951"/>
              <p:cNvSpPr/>
              <p:nvPr/>
            </p:nvSpPr>
            <p:spPr>
              <a:xfrm>
                <a:off x="42745"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52" name="Shape 3952"/>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53" name="Shape 3953"/>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54" name="Shape 3954"/>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55" name="Shape 3955"/>
              <p:cNvSpPr/>
              <p:nvPr/>
            </p:nvSpPr>
            <p:spPr>
              <a:xfrm>
                <a:off x="42745"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56" name="Shape 3956"/>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57" name="Shape 3957"/>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58" name="Shape 3958"/>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59" name="Shape 3959"/>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60" name="Shape 3960"/>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61" name="Shape 3961"/>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62" name="Shape 3962"/>
              <p:cNvSpPr/>
              <p:nvPr/>
            </p:nvSpPr>
            <p:spPr>
              <a:xfrm>
                <a:off x="160085"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63" name="Shape 3963"/>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64" name="Shape 3964"/>
              <p:cNvSpPr/>
              <p:nvPr/>
            </p:nvSpPr>
            <p:spPr>
              <a:xfrm>
                <a:off x="46080" y="20946"/>
                <a:ext cx="285165"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65" name="Shape 3965"/>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66" name="Shape 3966"/>
              <p:cNvSpPr/>
              <p:nvPr/>
            </p:nvSpPr>
            <p:spPr>
              <a:xfrm>
                <a:off x="266012" y="148715"/>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67" name="Shape 3967"/>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68" name="Shape 3968"/>
              <p:cNvSpPr/>
              <p:nvPr/>
            </p:nvSpPr>
            <p:spPr>
              <a:xfrm>
                <a:off x="160085"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69" name="Shape 3969"/>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70" name="Shape 3970"/>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71" name="Shape 3971"/>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72" name="Shape 3972"/>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73" name="Shape 3973"/>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74" name="Shape 3974"/>
              <p:cNvSpPr/>
              <p:nvPr/>
            </p:nvSpPr>
            <p:spPr>
              <a:xfrm>
                <a:off x="68145"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75" name="Shape 3975"/>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76" name="Shape 3976"/>
              <p:cNvSpPr/>
              <p:nvPr/>
            </p:nvSpPr>
            <p:spPr>
              <a:xfrm>
                <a:off x="263918" y="67870"/>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77" name="Shape 3977"/>
              <p:cNvSpPr/>
              <p:nvPr/>
            </p:nvSpPr>
            <p:spPr>
              <a:xfrm>
                <a:off x="148715"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78" name="Shape 3978"/>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79" name="Shape 3979"/>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80" name="Shape 3980"/>
              <p:cNvSpPr/>
              <p:nvPr/>
            </p:nvSpPr>
            <p:spPr>
              <a:xfrm>
                <a:off x="144526" y="6787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81" name="Shape 3981"/>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82" name="Shape 3982"/>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83" name="Shape 3983"/>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84" name="Shape 3984"/>
              <p:cNvSpPr/>
              <p:nvPr/>
            </p:nvSpPr>
            <p:spPr>
              <a:xfrm>
                <a:off x="185221" y="210655"/>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85" name="Shape 3985"/>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86" name="Shape 3986"/>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87" name="Shape 3987"/>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88" name="Shape 3988"/>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89" name="Shape 3989"/>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90" name="Shape 3990"/>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91" name="Shape 3991"/>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92" name="Shape 3992"/>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93" name="Shape 3993"/>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94" name="Shape 3994"/>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3995" name="Shape 3995"/>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96" name="Shape 3996"/>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97" name="Shape 3997"/>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98" name="Shape 3998"/>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3999" name="Shape 3999"/>
              <p:cNvSpPr/>
              <p:nvPr/>
            </p:nvSpPr>
            <p:spPr>
              <a:xfrm>
                <a:off x="114604"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00" name="Shape 4000"/>
              <p:cNvSpPr/>
              <p:nvPr/>
            </p:nvSpPr>
            <p:spPr>
              <a:xfrm>
                <a:off x="115202" y="229507"/>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01" name="Shape 4001"/>
              <p:cNvSpPr/>
              <p:nvPr/>
            </p:nvSpPr>
            <p:spPr>
              <a:xfrm>
                <a:off x="272894" y="14407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4054" name="Group 4054"/>
            <p:cNvGrpSpPr/>
            <p:nvPr/>
          </p:nvGrpSpPr>
          <p:grpSpPr>
            <a:xfrm>
              <a:off x="1733974" y="0"/>
              <a:ext cx="374034" cy="428793"/>
              <a:chOff x="0" y="0"/>
              <a:chExt cx="374033" cy="428792"/>
            </a:xfrm>
          </p:grpSpPr>
          <p:sp>
            <p:nvSpPr>
              <p:cNvPr id="4003" name="Shape 4003"/>
              <p:cNvSpPr/>
              <p:nvPr/>
            </p:nvSpPr>
            <p:spPr>
              <a:xfrm>
                <a:off x="29922"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04" name="Shape 4004"/>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05" name="Shape 4005"/>
              <p:cNvSpPr/>
              <p:nvPr/>
            </p:nvSpPr>
            <p:spPr>
              <a:xfrm>
                <a:off x="22143"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06" name="Shape 4006"/>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07" name="Shape 4007"/>
              <p:cNvSpPr/>
              <p:nvPr/>
            </p:nvSpPr>
            <p:spPr>
              <a:xfrm>
                <a:off x="40205"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08" name="Shape 4008"/>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09" name="Shape 4009"/>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10" name="Shape 4010"/>
              <p:cNvSpPr/>
              <p:nvPr/>
            </p:nvSpPr>
            <p:spPr>
              <a:xfrm>
                <a:off x="35009" y="348599"/>
                <a:ext cx="86777" cy="31121"/>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11" name="Shape 4011"/>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12" name="Shape 4012"/>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13" name="Shape 4013"/>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14" name="Shape 4014"/>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15" name="Shape 4015"/>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16" name="Shape 4016"/>
              <p:cNvSpPr/>
              <p:nvPr/>
            </p:nvSpPr>
            <p:spPr>
              <a:xfrm>
                <a:off x="46080" y="20946"/>
                <a:ext cx="285165"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17" name="Shape 4017"/>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18" name="Shape 4018"/>
              <p:cNvSpPr/>
              <p:nvPr/>
            </p:nvSpPr>
            <p:spPr>
              <a:xfrm>
                <a:off x="266012" y="148715"/>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19" name="Shape 4019"/>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20" name="Shape 4020"/>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21" name="Shape 4021"/>
              <p:cNvSpPr/>
              <p:nvPr/>
            </p:nvSpPr>
            <p:spPr>
              <a:xfrm>
                <a:off x="283666"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22" name="Shape 4022"/>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23" name="Shape 4023"/>
              <p:cNvSpPr/>
              <p:nvPr/>
            </p:nvSpPr>
            <p:spPr>
              <a:xfrm>
                <a:off x="175945" y="182827"/>
                <a:ext cx="22443" cy="168766"/>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24" name="Shape 4024"/>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25" name="Shape 4025"/>
              <p:cNvSpPr/>
              <p:nvPr/>
            </p:nvSpPr>
            <p:spPr>
              <a:xfrm>
                <a:off x="37104"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26" name="Shape 4026"/>
              <p:cNvSpPr/>
              <p:nvPr/>
            </p:nvSpPr>
            <p:spPr>
              <a:xfrm>
                <a:off x="78305"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27" name="Shape 4027"/>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28" name="Shape 4028"/>
              <p:cNvSpPr/>
              <p:nvPr/>
            </p:nvSpPr>
            <p:spPr>
              <a:xfrm>
                <a:off x="263918" y="67870"/>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29" name="Shape 4029"/>
              <p:cNvSpPr/>
              <p:nvPr/>
            </p:nvSpPr>
            <p:spPr>
              <a:xfrm>
                <a:off x="148715"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30" name="Shape 4030"/>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31" name="Shape 4031"/>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32" name="Shape 4032"/>
              <p:cNvSpPr/>
              <p:nvPr/>
            </p:nvSpPr>
            <p:spPr>
              <a:xfrm>
                <a:off x="144526" y="6787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33" name="Shape 4033"/>
              <p:cNvSpPr/>
              <p:nvPr/>
            </p:nvSpPr>
            <p:spPr>
              <a:xfrm>
                <a:off x="51765"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34" name="Shape 4034"/>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35" name="Shape 4035"/>
              <p:cNvSpPr/>
              <p:nvPr/>
            </p:nvSpPr>
            <p:spPr>
              <a:xfrm>
                <a:off x="75404"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36" name="Shape 4036"/>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37" name="Shape 4037"/>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38" name="Shape 4038"/>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39" name="Shape 4039"/>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40" name="Shape 4040"/>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41" name="Shape 4041"/>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42" name="Shape 4042"/>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43" name="Shape 4043"/>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44" name="Shape 4044"/>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45" name="Shape 4045"/>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46" name="Shape 4046"/>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47" name="Shape 4047"/>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48" name="Shape 4048"/>
              <p:cNvSpPr/>
              <p:nvPr/>
            </p:nvSpPr>
            <p:spPr>
              <a:xfrm>
                <a:off x="114304"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49" name="Shape 4049"/>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50" name="Shape 4050"/>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51" name="Shape 4051"/>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52" name="Shape 4052"/>
              <p:cNvSpPr/>
              <p:nvPr/>
            </p:nvSpPr>
            <p:spPr>
              <a:xfrm>
                <a:off x="115203" y="229507"/>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53" name="Shape 4053"/>
              <p:cNvSpPr/>
              <p:nvPr/>
            </p:nvSpPr>
            <p:spPr>
              <a:xfrm>
                <a:off x="272894" y="144070"/>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4106" name="Group 4106"/>
            <p:cNvGrpSpPr/>
            <p:nvPr/>
          </p:nvGrpSpPr>
          <p:grpSpPr>
            <a:xfrm>
              <a:off x="1408853" y="541866"/>
              <a:ext cx="374035" cy="428794"/>
              <a:chOff x="0" y="0"/>
              <a:chExt cx="374033" cy="428792"/>
            </a:xfrm>
          </p:grpSpPr>
          <p:sp>
            <p:nvSpPr>
              <p:cNvPr id="4055" name="Shape 4055"/>
              <p:cNvSpPr/>
              <p:nvPr/>
            </p:nvSpPr>
            <p:spPr>
              <a:xfrm>
                <a:off x="29922"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56" name="Shape 4056"/>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57" name="Shape 4057"/>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58" name="Shape 4058"/>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59" name="Shape 4059"/>
              <p:cNvSpPr/>
              <p:nvPr/>
            </p:nvSpPr>
            <p:spPr>
              <a:xfrm>
                <a:off x="35125" y="139739"/>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60" name="Shape 4060"/>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61" name="Shape 4061"/>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62" name="Shape 4062"/>
              <p:cNvSpPr/>
              <p:nvPr/>
            </p:nvSpPr>
            <p:spPr>
              <a:xfrm>
                <a:off x="35125"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63" name="Shape 4063"/>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64" name="Shape 4064"/>
              <p:cNvSpPr/>
              <p:nvPr/>
            </p:nvSpPr>
            <p:spPr>
              <a:xfrm>
                <a:off x="264517"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65" name="Shape 4065"/>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66" name="Shape 4066"/>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67" name="Shape 4067"/>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68" name="Shape 4068"/>
              <p:cNvSpPr/>
              <p:nvPr/>
            </p:nvSpPr>
            <p:spPr>
              <a:xfrm>
                <a:off x="46081" y="20945"/>
                <a:ext cx="285164"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69" name="Shape 4069"/>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70" name="Shape 4070"/>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71" name="Shape 4071"/>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72" name="Shape 4072"/>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73" name="Shape 4073"/>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74" name="Shape 4074"/>
              <p:cNvSpPr/>
              <p:nvPr/>
            </p:nvSpPr>
            <p:spPr>
              <a:xfrm>
                <a:off x="67626" y="180433"/>
                <a:ext cx="22143"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75" name="Shape 4075"/>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76" name="Shape 4076"/>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77" name="Shape 4077"/>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78" name="Shape 4078"/>
              <p:cNvSpPr/>
              <p:nvPr/>
            </p:nvSpPr>
            <p:spPr>
              <a:xfrm>
                <a:off x="73225" y="72412"/>
                <a:ext cx="38602"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79" name="Shape 4079"/>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80" name="Shape 4080"/>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81" name="Shape 4081"/>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82" name="Shape 4082"/>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83" name="Shape 4083"/>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84" name="Shape 4084"/>
              <p:cNvSpPr/>
              <p:nvPr/>
            </p:nvSpPr>
            <p:spPr>
              <a:xfrm>
                <a:off x="144526" y="72104"/>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85" name="Shape 4085"/>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86" name="Shape 4086"/>
              <p:cNvSpPr/>
              <p:nvPr/>
            </p:nvSpPr>
            <p:spPr>
              <a:xfrm>
                <a:off x="293542"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87" name="Shape 4087"/>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88" name="Shape 4088"/>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89" name="Shape 4089"/>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90" name="Shape 4090"/>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91" name="Shape 4091"/>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92" name="Shape 4092"/>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93" name="Shape 4093"/>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94" name="Shape 4094"/>
              <p:cNvSpPr/>
              <p:nvPr/>
            </p:nvSpPr>
            <p:spPr>
              <a:xfrm>
                <a:off x="58649"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95" name="Shape 4095"/>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96" name="Shape 4096"/>
              <p:cNvSpPr/>
              <p:nvPr/>
            </p:nvSpPr>
            <p:spPr>
              <a:xfrm>
                <a:off x="277683"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097" name="Shape 4097"/>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98" name="Shape 4098"/>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099" name="Shape 4099"/>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00" name="Shape 4100"/>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01" name="Shape 4101"/>
              <p:cNvSpPr/>
              <p:nvPr/>
            </p:nvSpPr>
            <p:spPr>
              <a:xfrm>
                <a:off x="227114"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02" name="Shape 4102"/>
              <p:cNvSpPr/>
              <p:nvPr/>
            </p:nvSpPr>
            <p:spPr>
              <a:xfrm>
                <a:off x="224121"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03" name="Shape 4103"/>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04" name="Shape 4104"/>
              <p:cNvSpPr/>
              <p:nvPr/>
            </p:nvSpPr>
            <p:spPr>
              <a:xfrm>
                <a:off x="115202" y="229507"/>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05" name="Shape 4105"/>
              <p:cNvSpPr/>
              <p:nvPr/>
            </p:nvSpPr>
            <p:spPr>
              <a:xfrm>
                <a:off x="272895" y="148304"/>
                <a:ext cx="12701" cy="113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4158" name="Group 4158"/>
            <p:cNvGrpSpPr/>
            <p:nvPr/>
          </p:nvGrpSpPr>
          <p:grpSpPr>
            <a:xfrm>
              <a:off x="2059093" y="541866"/>
              <a:ext cx="374035" cy="428794"/>
              <a:chOff x="0" y="0"/>
              <a:chExt cx="374033" cy="428792"/>
            </a:xfrm>
          </p:grpSpPr>
          <p:sp>
            <p:nvSpPr>
              <p:cNvPr id="4107" name="Shape 4107"/>
              <p:cNvSpPr/>
              <p:nvPr/>
            </p:nvSpPr>
            <p:spPr>
              <a:xfrm>
                <a:off x="29923"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08" name="Shape 4108"/>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09" name="Shape 4109"/>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0" name="Shape 4110"/>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1" name="Shape 4111"/>
              <p:cNvSpPr/>
              <p:nvPr/>
            </p:nvSpPr>
            <p:spPr>
              <a:xfrm>
                <a:off x="32585" y="139739"/>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2" name="Shape 4112"/>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3" name="Shape 4113"/>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4" name="Shape 4114"/>
              <p:cNvSpPr/>
              <p:nvPr/>
            </p:nvSpPr>
            <p:spPr>
              <a:xfrm>
                <a:off x="35009"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5" name="Shape 4115"/>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6" name="Shape 4116"/>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7" name="Shape 4117"/>
              <p:cNvSpPr/>
              <p:nvPr/>
            </p:nvSpPr>
            <p:spPr>
              <a:xfrm>
                <a:off x="52364" y="171457"/>
                <a:ext cx="53263" cy="186718"/>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8" name="Shape 4118"/>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19" name="Shape 4119"/>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20" name="Shape 4120"/>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21" name="Shape 4121"/>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22" name="Shape 4122"/>
              <p:cNvSpPr/>
              <p:nvPr/>
            </p:nvSpPr>
            <p:spPr>
              <a:xfrm>
                <a:off x="266012" y="148715"/>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23" name="Shape 4123"/>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24" name="Shape 4124"/>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25" name="Shape 4125"/>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26" name="Shape 4126"/>
              <p:cNvSpPr/>
              <p:nvPr/>
            </p:nvSpPr>
            <p:spPr>
              <a:xfrm>
                <a:off x="67626"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27" name="Shape 4127"/>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28" name="Shape 4128"/>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29" name="Shape 4129"/>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30" name="Shape 4130"/>
              <p:cNvSpPr/>
              <p:nvPr/>
            </p:nvSpPr>
            <p:spPr>
              <a:xfrm>
                <a:off x="70685" y="72412"/>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31" name="Shape 4131"/>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32" name="Shape 4132"/>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33" name="Shape 4133"/>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34" name="Shape 4134"/>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35" name="Shape 4135"/>
              <p:cNvSpPr/>
              <p:nvPr/>
            </p:nvSpPr>
            <p:spPr>
              <a:xfrm>
                <a:off x="150511" y="61640"/>
                <a:ext cx="12701" cy="322"/>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36" name="Shape 4136"/>
              <p:cNvSpPr/>
              <p:nvPr/>
            </p:nvSpPr>
            <p:spPr>
              <a:xfrm>
                <a:off x="144526" y="72104"/>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37" name="Shape 4137"/>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38" name="Shape 4138"/>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39" name="Shape 4139"/>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40" name="Shape 4140"/>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41" name="Shape 4141"/>
              <p:cNvSpPr/>
              <p:nvPr/>
            </p:nvSpPr>
            <p:spPr>
              <a:xfrm>
                <a:off x="269005" y="359671"/>
                <a:ext cx="12701" cy="8050"/>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42" name="Shape 4142"/>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43" name="Shape 4143"/>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44" name="Shape 4144"/>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45" name="Shape 4145"/>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46" name="Shape 4146"/>
              <p:cNvSpPr/>
              <p:nvPr/>
            </p:nvSpPr>
            <p:spPr>
              <a:xfrm>
                <a:off x="58649"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47" name="Shape 4147"/>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48" name="Shape 4148"/>
              <p:cNvSpPr/>
              <p:nvPr/>
            </p:nvSpPr>
            <p:spPr>
              <a:xfrm>
                <a:off x="277682"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49" name="Shape 4149"/>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50" name="Shape 4150"/>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51" name="Shape 4151"/>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52" name="Shape 4152"/>
              <p:cNvSpPr/>
              <p:nvPr/>
            </p:nvSpPr>
            <p:spPr>
              <a:xfrm>
                <a:off x="114305" y="202876"/>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53" name="Shape 4153"/>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54" name="Shape 4154"/>
              <p:cNvSpPr/>
              <p:nvPr/>
            </p:nvSpPr>
            <p:spPr>
              <a:xfrm>
                <a:off x="224121"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55" name="Shape 4155"/>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56" name="Shape 4156"/>
              <p:cNvSpPr/>
              <p:nvPr/>
            </p:nvSpPr>
            <p:spPr>
              <a:xfrm>
                <a:off x="115202" y="229507"/>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57" name="Shape 4157"/>
              <p:cNvSpPr/>
              <p:nvPr/>
            </p:nvSpPr>
            <p:spPr>
              <a:xfrm>
                <a:off x="272894" y="148304"/>
                <a:ext cx="12701" cy="11369"/>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4210" name="Group 4210"/>
            <p:cNvGrpSpPr/>
            <p:nvPr/>
          </p:nvGrpSpPr>
          <p:grpSpPr>
            <a:xfrm>
              <a:off x="433493" y="1192106"/>
              <a:ext cx="374034" cy="428794"/>
              <a:chOff x="0" y="0"/>
              <a:chExt cx="374033" cy="428792"/>
            </a:xfrm>
          </p:grpSpPr>
          <p:sp>
            <p:nvSpPr>
              <p:cNvPr id="4159" name="Shape 4159"/>
              <p:cNvSpPr/>
              <p:nvPr/>
            </p:nvSpPr>
            <p:spPr>
              <a:xfrm>
                <a:off x="29923" y="102335"/>
                <a:ext cx="312993"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60" name="Shape 4160"/>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61" name="Shape 4161"/>
              <p:cNvSpPr/>
              <p:nvPr/>
            </p:nvSpPr>
            <p:spPr>
              <a:xfrm>
                <a:off x="22142"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62" name="Shape 4162"/>
              <p:cNvSpPr/>
              <p:nvPr/>
            </p:nvSpPr>
            <p:spPr>
              <a:xfrm>
                <a:off x="250453"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63" name="Shape 4163"/>
              <p:cNvSpPr/>
              <p:nvPr/>
            </p:nvSpPr>
            <p:spPr>
              <a:xfrm>
                <a:off x="32585"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64" name="Shape 4164"/>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65" name="Shape 4165"/>
              <p:cNvSpPr/>
              <p:nvPr/>
            </p:nvSpPr>
            <p:spPr>
              <a:xfrm>
                <a:off x="257036" y="349197"/>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66" name="Shape 4166"/>
              <p:cNvSpPr/>
              <p:nvPr/>
            </p:nvSpPr>
            <p:spPr>
              <a:xfrm>
                <a:off x="35009" y="348599"/>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67" name="Shape 4167"/>
              <p:cNvSpPr/>
              <p:nvPr/>
            </p:nvSpPr>
            <p:spPr>
              <a:xfrm>
                <a:off x="142432" y="353386"/>
                <a:ext cx="86777" cy="27830"/>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68" name="Shape 4168"/>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69" name="Shape 4169"/>
              <p:cNvSpPr/>
              <p:nvPr/>
            </p:nvSpPr>
            <p:spPr>
              <a:xfrm>
                <a:off x="52365" y="171456"/>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70" name="Shape 4170"/>
              <p:cNvSpPr/>
              <p:nvPr/>
            </p:nvSpPr>
            <p:spPr>
              <a:xfrm>
                <a:off x="160086"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71" name="Shape 4171"/>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72" name="Shape 4172"/>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73" name="Shape 4173"/>
              <p:cNvSpPr/>
              <p:nvPr/>
            </p:nvSpPr>
            <p:spPr>
              <a:xfrm>
                <a:off x="96650"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74" name="Shape 4174"/>
              <p:cNvSpPr/>
              <p:nvPr/>
            </p:nvSpPr>
            <p:spPr>
              <a:xfrm>
                <a:off x="266013" y="148715"/>
                <a:ext cx="52365"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75" name="Shape 4175"/>
              <p:cNvSpPr/>
              <p:nvPr/>
            </p:nvSpPr>
            <p:spPr>
              <a:xfrm>
                <a:off x="50869"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76" name="Shape 4176"/>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77" name="Shape 4177"/>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78" name="Shape 4178"/>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79" name="Shape 4179"/>
              <p:cNvSpPr/>
              <p:nvPr/>
            </p:nvSpPr>
            <p:spPr>
              <a:xfrm>
                <a:off x="175945" y="182827"/>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80" name="Shape 4180"/>
              <p:cNvSpPr/>
              <p:nvPr/>
            </p:nvSpPr>
            <p:spPr>
              <a:xfrm>
                <a:off x="25135"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81" name="Shape 4181"/>
              <p:cNvSpPr/>
              <p:nvPr/>
            </p:nvSpPr>
            <p:spPr>
              <a:xfrm>
                <a:off x="37104"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82" name="Shape 4182"/>
              <p:cNvSpPr/>
              <p:nvPr/>
            </p:nvSpPr>
            <p:spPr>
              <a:xfrm>
                <a:off x="70685" y="72412"/>
                <a:ext cx="38602"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83" name="Shape 4183"/>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84" name="Shape 4184"/>
              <p:cNvSpPr/>
              <p:nvPr/>
            </p:nvSpPr>
            <p:spPr>
              <a:xfrm>
                <a:off x="263918" y="67924"/>
                <a:ext cx="39798" cy="21247"/>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85" name="Shape 4185"/>
              <p:cNvSpPr/>
              <p:nvPr/>
            </p:nvSpPr>
            <p:spPr>
              <a:xfrm>
                <a:off x="148716"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86" name="Shape 4186"/>
              <p:cNvSpPr/>
              <p:nvPr/>
            </p:nvSpPr>
            <p:spPr>
              <a:xfrm>
                <a:off x="169063" y="55655"/>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87" name="Shape 4187"/>
              <p:cNvSpPr/>
              <p:nvPr/>
            </p:nvSpPr>
            <p:spPr>
              <a:xfrm>
                <a:off x="150511" y="61640"/>
                <a:ext cx="12701" cy="321"/>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88" name="Shape 4188"/>
              <p:cNvSpPr/>
              <p:nvPr/>
            </p:nvSpPr>
            <p:spPr>
              <a:xfrm>
                <a:off x="144526" y="69563"/>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89" name="Shape 4189"/>
              <p:cNvSpPr/>
              <p:nvPr/>
            </p:nvSpPr>
            <p:spPr>
              <a:xfrm>
                <a:off x="51766"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90" name="Shape 4190"/>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91" name="Shape 4191"/>
              <p:cNvSpPr/>
              <p:nvPr/>
            </p:nvSpPr>
            <p:spPr>
              <a:xfrm>
                <a:off x="75405" y="207064"/>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92" name="Shape 4192"/>
              <p:cNvSpPr/>
              <p:nvPr/>
            </p:nvSpPr>
            <p:spPr>
              <a:xfrm>
                <a:off x="185222"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93" name="Shape 4193"/>
              <p:cNvSpPr/>
              <p:nvPr/>
            </p:nvSpPr>
            <p:spPr>
              <a:xfrm>
                <a:off x="269005" y="359670"/>
                <a:ext cx="12701" cy="8051"/>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94" name="Shape 4194"/>
              <p:cNvSpPr/>
              <p:nvPr/>
            </p:nvSpPr>
            <p:spPr>
              <a:xfrm>
                <a:off x="49372" y="358175"/>
                <a:ext cx="12701" cy="7475"/>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95" name="Shape 4195"/>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96" name="Shape 4196"/>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97" name="Shape 4197"/>
              <p:cNvSpPr/>
              <p:nvPr/>
            </p:nvSpPr>
            <p:spPr>
              <a:xfrm>
                <a:off x="169063" y="152904"/>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198" name="Shape 4198"/>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199" name="Shape 4199"/>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00" name="Shape 4200"/>
              <p:cNvSpPr/>
              <p:nvPr/>
            </p:nvSpPr>
            <p:spPr>
              <a:xfrm>
                <a:off x="277683"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01" name="Shape 4201"/>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02" name="Shape 4202"/>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03" name="Shape 4203"/>
              <p:cNvSpPr/>
              <p:nvPr/>
            </p:nvSpPr>
            <p:spPr>
              <a:xfrm>
                <a:off x="224719" y="228310"/>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04" name="Shape 4204"/>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05" name="Shape 4205"/>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06" name="Shape 4206"/>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07" name="Shape 4207"/>
              <p:cNvSpPr/>
              <p:nvPr/>
            </p:nvSpPr>
            <p:spPr>
              <a:xfrm>
                <a:off x="114604"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08" name="Shape 4208"/>
              <p:cNvSpPr/>
              <p:nvPr/>
            </p:nvSpPr>
            <p:spPr>
              <a:xfrm>
                <a:off x="115202"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09" name="Shape 4209"/>
              <p:cNvSpPr/>
              <p:nvPr/>
            </p:nvSpPr>
            <p:spPr>
              <a:xfrm>
                <a:off x="272896" y="145763"/>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4262" name="Group 4262"/>
            <p:cNvGrpSpPr/>
            <p:nvPr/>
          </p:nvGrpSpPr>
          <p:grpSpPr>
            <a:xfrm>
              <a:off x="1083733" y="1190523"/>
              <a:ext cx="374035" cy="428794"/>
              <a:chOff x="0" y="0"/>
              <a:chExt cx="374033" cy="428792"/>
            </a:xfrm>
          </p:grpSpPr>
          <p:sp>
            <p:nvSpPr>
              <p:cNvPr id="4211" name="Shape 4211"/>
              <p:cNvSpPr/>
              <p:nvPr/>
            </p:nvSpPr>
            <p:spPr>
              <a:xfrm>
                <a:off x="42745"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12" name="Shape 4212"/>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13" name="Shape 4213"/>
              <p:cNvSpPr/>
              <p:nvPr/>
            </p:nvSpPr>
            <p:spPr>
              <a:xfrm>
                <a:off x="22142" y="105328"/>
                <a:ext cx="329450" cy="43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14" name="Shape 4214"/>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15" name="Shape 4215"/>
              <p:cNvSpPr/>
              <p:nvPr/>
            </p:nvSpPr>
            <p:spPr>
              <a:xfrm>
                <a:off x="42745"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16" name="Shape 4216"/>
              <p:cNvSpPr/>
              <p:nvPr/>
            </p:nvSpPr>
            <p:spPr>
              <a:xfrm>
                <a:off x="143629" y="137045"/>
                <a:ext cx="85281"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17" name="Shape 4217"/>
              <p:cNvSpPr/>
              <p:nvPr/>
            </p:nvSpPr>
            <p:spPr>
              <a:xfrm>
                <a:off x="257036" y="349198"/>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18" name="Shape 4218"/>
              <p:cNvSpPr/>
              <p:nvPr/>
            </p:nvSpPr>
            <p:spPr>
              <a:xfrm>
                <a:off x="35009" y="348600"/>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19" name="Shape 4219"/>
              <p:cNvSpPr/>
              <p:nvPr/>
            </p:nvSpPr>
            <p:spPr>
              <a:xfrm>
                <a:off x="142432" y="353387"/>
                <a:ext cx="86777" cy="27829"/>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20" name="Shape 4220"/>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21" name="Shape 4221"/>
              <p:cNvSpPr/>
              <p:nvPr/>
            </p:nvSpPr>
            <p:spPr>
              <a:xfrm>
                <a:off x="52364" y="171457"/>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22" name="Shape 4222"/>
              <p:cNvSpPr/>
              <p:nvPr/>
            </p:nvSpPr>
            <p:spPr>
              <a:xfrm>
                <a:off x="160085" y="171756"/>
                <a:ext cx="53264"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23" name="Shape 4223"/>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24" name="Shape 4224"/>
              <p:cNvSpPr/>
              <p:nvPr/>
            </p:nvSpPr>
            <p:spPr>
              <a:xfrm>
                <a:off x="46080" y="20946"/>
                <a:ext cx="285165" cy="74807"/>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25" name="Shape 4225"/>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26" name="Shape 4226"/>
              <p:cNvSpPr/>
              <p:nvPr/>
            </p:nvSpPr>
            <p:spPr>
              <a:xfrm>
                <a:off x="266012" y="148716"/>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27" name="Shape 4227"/>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28" name="Shape 4228"/>
              <p:cNvSpPr/>
              <p:nvPr/>
            </p:nvSpPr>
            <p:spPr>
              <a:xfrm>
                <a:off x="160085"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29" name="Shape 4229"/>
              <p:cNvSpPr/>
              <p:nvPr/>
            </p:nvSpPr>
            <p:spPr>
              <a:xfrm>
                <a:off x="283667"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30" name="Shape 4230"/>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31" name="Shape 4231"/>
              <p:cNvSpPr/>
              <p:nvPr/>
            </p:nvSpPr>
            <p:spPr>
              <a:xfrm>
                <a:off x="175945" y="182828"/>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32" name="Shape 4232"/>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33" name="Shape 4233"/>
              <p:cNvSpPr/>
              <p:nvPr/>
            </p:nvSpPr>
            <p:spPr>
              <a:xfrm>
                <a:off x="37103"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34" name="Shape 4234"/>
              <p:cNvSpPr/>
              <p:nvPr/>
            </p:nvSpPr>
            <p:spPr>
              <a:xfrm>
                <a:off x="68145" y="72413"/>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35" name="Shape 4235"/>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36" name="Shape 4236"/>
              <p:cNvSpPr/>
              <p:nvPr/>
            </p:nvSpPr>
            <p:spPr>
              <a:xfrm>
                <a:off x="263918" y="67924"/>
                <a:ext cx="39798" cy="21246"/>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37" name="Shape 4237"/>
              <p:cNvSpPr/>
              <p:nvPr/>
            </p:nvSpPr>
            <p:spPr>
              <a:xfrm>
                <a:off x="148715" y="49072"/>
                <a:ext cx="51468" cy="24239"/>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38" name="Shape 4238"/>
              <p:cNvSpPr/>
              <p:nvPr/>
            </p:nvSpPr>
            <p:spPr>
              <a:xfrm>
                <a:off x="169063" y="55656"/>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39" name="Shape 4239"/>
              <p:cNvSpPr/>
              <p:nvPr/>
            </p:nvSpPr>
            <p:spPr>
              <a:xfrm>
                <a:off x="150511" y="61641"/>
                <a:ext cx="12701" cy="321"/>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40" name="Shape 4240"/>
              <p:cNvSpPr/>
              <p:nvPr/>
            </p:nvSpPr>
            <p:spPr>
              <a:xfrm>
                <a:off x="144526" y="73310"/>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41" name="Shape 4241"/>
              <p:cNvSpPr/>
              <p:nvPr/>
            </p:nvSpPr>
            <p:spPr>
              <a:xfrm>
                <a:off x="51766" y="117297"/>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42" name="Shape 4242"/>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43" name="Shape 4243"/>
              <p:cNvSpPr/>
              <p:nvPr/>
            </p:nvSpPr>
            <p:spPr>
              <a:xfrm>
                <a:off x="75405" y="207065"/>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44" name="Shape 4244"/>
              <p:cNvSpPr/>
              <p:nvPr/>
            </p:nvSpPr>
            <p:spPr>
              <a:xfrm>
                <a:off x="185221" y="210655"/>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45" name="Shape 4245"/>
              <p:cNvSpPr/>
              <p:nvPr/>
            </p:nvSpPr>
            <p:spPr>
              <a:xfrm>
                <a:off x="269005" y="359671"/>
                <a:ext cx="12701" cy="8051"/>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46" name="Shape 4246"/>
              <p:cNvSpPr/>
              <p:nvPr/>
            </p:nvSpPr>
            <p:spPr>
              <a:xfrm>
                <a:off x="49372" y="358174"/>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47" name="Shape 4247"/>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48" name="Shape 4248"/>
              <p:cNvSpPr/>
              <p:nvPr/>
            </p:nvSpPr>
            <p:spPr>
              <a:xfrm>
                <a:off x="60742"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49" name="Shape 4249"/>
              <p:cNvSpPr/>
              <p:nvPr/>
            </p:nvSpPr>
            <p:spPr>
              <a:xfrm>
                <a:off x="169063" y="152905"/>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50" name="Shape 4250"/>
              <p:cNvSpPr/>
              <p:nvPr/>
            </p:nvSpPr>
            <p:spPr>
              <a:xfrm>
                <a:off x="58648" y="363247"/>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51" name="Shape 4251"/>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52" name="Shape 4252"/>
              <p:cNvSpPr/>
              <p:nvPr/>
            </p:nvSpPr>
            <p:spPr>
              <a:xfrm>
                <a:off x="277682" y="364758"/>
                <a:ext cx="12701" cy="156"/>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53" name="Shape 4253"/>
              <p:cNvSpPr/>
              <p:nvPr/>
            </p:nvSpPr>
            <p:spPr>
              <a:xfrm>
                <a:off x="223821" y="160385"/>
                <a:ext cx="38101" cy="206169"/>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54" name="Shape 4254"/>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55" name="Shape 4255"/>
              <p:cNvSpPr/>
              <p:nvPr/>
            </p:nvSpPr>
            <p:spPr>
              <a:xfrm>
                <a:off x="224719" y="228310"/>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56" name="Shape 4256"/>
              <p:cNvSpPr/>
              <p:nvPr/>
            </p:nvSpPr>
            <p:spPr>
              <a:xfrm>
                <a:off x="114305"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57" name="Shape 4257"/>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58" name="Shape 4258"/>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59" name="Shape 4259"/>
              <p:cNvSpPr/>
              <p:nvPr/>
            </p:nvSpPr>
            <p:spPr>
              <a:xfrm>
                <a:off x="114604"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60" name="Shape 4260"/>
              <p:cNvSpPr/>
              <p:nvPr/>
            </p:nvSpPr>
            <p:spPr>
              <a:xfrm>
                <a:off x="115202"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61" name="Shape 4261"/>
              <p:cNvSpPr/>
              <p:nvPr/>
            </p:nvSpPr>
            <p:spPr>
              <a:xfrm>
                <a:off x="272894" y="145424"/>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nvGrpSpPr>
            <p:cNvPr id="4314" name="Group 4314"/>
            <p:cNvGrpSpPr/>
            <p:nvPr/>
          </p:nvGrpSpPr>
          <p:grpSpPr>
            <a:xfrm>
              <a:off x="1733974" y="1192106"/>
              <a:ext cx="374034" cy="428794"/>
              <a:chOff x="0" y="0"/>
              <a:chExt cx="374033" cy="428792"/>
            </a:xfrm>
          </p:grpSpPr>
          <p:sp>
            <p:nvSpPr>
              <p:cNvPr id="4263" name="Shape 4263"/>
              <p:cNvSpPr/>
              <p:nvPr/>
            </p:nvSpPr>
            <p:spPr>
              <a:xfrm>
                <a:off x="29922" y="102335"/>
                <a:ext cx="312992" cy="356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0329"/>
                    </a:lnTo>
                    <a:lnTo>
                      <a:pt x="21363" y="21600"/>
                    </a:lnTo>
                    <a:lnTo>
                      <a:pt x="21600" y="545"/>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64" name="Shape 4264"/>
              <p:cNvSpPr/>
              <p:nvPr/>
            </p:nvSpPr>
            <p:spPr>
              <a:xfrm>
                <a:off x="0" y="0"/>
                <a:ext cx="374034" cy="111612"/>
              </a:xfrm>
              <a:custGeom>
                <a:avLst/>
                <a:gdLst/>
                <a:ahLst/>
                <a:cxnLst>
                  <a:cxn ang="0">
                    <a:pos x="wd2" y="hd2"/>
                  </a:cxn>
                  <a:cxn ang="5400000">
                    <a:pos x="wd2" y="hd2"/>
                  </a:cxn>
                  <a:cxn ang="10800000">
                    <a:pos x="wd2" y="hd2"/>
                  </a:cxn>
                  <a:cxn ang="16200000">
                    <a:pos x="wd2" y="hd2"/>
                  </a:cxn>
                </a:cxnLst>
                <a:rect l="0" t="0" r="r" b="b"/>
                <a:pathLst>
                  <a:path w="21600" h="21600" extrusionOk="0">
                    <a:moveTo>
                      <a:pt x="17" y="21108"/>
                    </a:moveTo>
                    <a:lnTo>
                      <a:pt x="0" y="20935"/>
                    </a:lnTo>
                    <a:lnTo>
                      <a:pt x="0" y="20761"/>
                    </a:lnTo>
                    <a:lnTo>
                      <a:pt x="17" y="20646"/>
                    </a:lnTo>
                    <a:lnTo>
                      <a:pt x="52" y="20501"/>
                    </a:lnTo>
                    <a:lnTo>
                      <a:pt x="104" y="20328"/>
                    </a:lnTo>
                    <a:lnTo>
                      <a:pt x="147" y="20096"/>
                    </a:lnTo>
                    <a:lnTo>
                      <a:pt x="199" y="19952"/>
                    </a:lnTo>
                    <a:lnTo>
                      <a:pt x="285" y="19778"/>
                    </a:lnTo>
                    <a:lnTo>
                      <a:pt x="294" y="19663"/>
                    </a:lnTo>
                    <a:lnTo>
                      <a:pt x="345" y="19547"/>
                    </a:lnTo>
                    <a:lnTo>
                      <a:pt x="380" y="19460"/>
                    </a:lnTo>
                    <a:lnTo>
                      <a:pt x="432" y="19345"/>
                    </a:lnTo>
                    <a:lnTo>
                      <a:pt x="458" y="19229"/>
                    </a:lnTo>
                    <a:lnTo>
                      <a:pt x="510" y="19113"/>
                    </a:lnTo>
                    <a:lnTo>
                      <a:pt x="544" y="18998"/>
                    </a:lnTo>
                    <a:lnTo>
                      <a:pt x="613" y="18969"/>
                    </a:lnTo>
                    <a:lnTo>
                      <a:pt x="639" y="18853"/>
                    </a:lnTo>
                    <a:lnTo>
                      <a:pt x="691" y="18737"/>
                    </a:lnTo>
                    <a:lnTo>
                      <a:pt x="743" y="18622"/>
                    </a:lnTo>
                    <a:lnTo>
                      <a:pt x="786" y="18506"/>
                    </a:lnTo>
                    <a:lnTo>
                      <a:pt x="838" y="18419"/>
                    </a:lnTo>
                    <a:lnTo>
                      <a:pt x="890" y="18304"/>
                    </a:lnTo>
                    <a:lnTo>
                      <a:pt x="941" y="18188"/>
                    </a:lnTo>
                    <a:lnTo>
                      <a:pt x="1002" y="18130"/>
                    </a:lnTo>
                    <a:lnTo>
                      <a:pt x="1036" y="18014"/>
                    </a:lnTo>
                    <a:lnTo>
                      <a:pt x="1105" y="17899"/>
                    </a:lnTo>
                    <a:lnTo>
                      <a:pt x="1131" y="17812"/>
                    </a:lnTo>
                    <a:lnTo>
                      <a:pt x="1183" y="17696"/>
                    </a:lnTo>
                    <a:lnTo>
                      <a:pt x="1235" y="17581"/>
                    </a:lnTo>
                    <a:lnTo>
                      <a:pt x="1278" y="17523"/>
                    </a:lnTo>
                    <a:lnTo>
                      <a:pt x="1330" y="17407"/>
                    </a:lnTo>
                    <a:lnTo>
                      <a:pt x="1382" y="17349"/>
                    </a:lnTo>
                    <a:lnTo>
                      <a:pt x="1434" y="17263"/>
                    </a:lnTo>
                    <a:lnTo>
                      <a:pt x="1460" y="17147"/>
                    </a:lnTo>
                    <a:lnTo>
                      <a:pt x="1511" y="17031"/>
                    </a:lnTo>
                    <a:lnTo>
                      <a:pt x="1563" y="16973"/>
                    </a:lnTo>
                    <a:lnTo>
                      <a:pt x="1598" y="16916"/>
                    </a:lnTo>
                    <a:lnTo>
                      <a:pt x="1641" y="16800"/>
                    </a:lnTo>
                    <a:lnTo>
                      <a:pt x="1693" y="16771"/>
                    </a:lnTo>
                    <a:lnTo>
                      <a:pt x="1727" y="16713"/>
                    </a:lnTo>
                    <a:lnTo>
                      <a:pt x="1788" y="16540"/>
                    </a:lnTo>
                    <a:lnTo>
                      <a:pt x="1874" y="16424"/>
                    </a:lnTo>
                    <a:lnTo>
                      <a:pt x="1926" y="16308"/>
                    </a:lnTo>
                    <a:lnTo>
                      <a:pt x="1969" y="16251"/>
                    </a:lnTo>
                    <a:lnTo>
                      <a:pt x="2021" y="16193"/>
                    </a:lnTo>
                    <a:lnTo>
                      <a:pt x="2055" y="16164"/>
                    </a:lnTo>
                    <a:lnTo>
                      <a:pt x="2073" y="16106"/>
                    </a:lnTo>
                    <a:lnTo>
                      <a:pt x="2090" y="16106"/>
                    </a:lnTo>
                    <a:lnTo>
                      <a:pt x="11357" y="0"/>
                    </a:lnTo>
                    <a:lnTo>
                      <a:pt x="20503" y="17523"/>
                    </a:lnTo>
                    <a:lnTo>
                      <a:pt x="20520" y="17523"/>
                    </a:lnTo>
                    <a:lnTo>
                      <a:pt x="20546" y="17639"/>
                    </a:lnTo>
                    <a:lnTo>
                      <a:pt x="20581" y="17696"/>
                    </a:lnTo>
                    <a:lnTo>
                      <a:pt x="20615" y="17754"/>
                    </a:lnTo>
                    <a:lnTo>
                      <a:pt x="20650" y="17812"/>
                    </a:lnTo>
                    <a:lnTo>
                      <a:pt x="20693" y="17899"/>
                    </a:lnTo>
                    <a:lnTo>
                      <a:pt x="20745" y="18014"/>
                    </a:lnTo>
                    <a:lnTo>
                      <a:pt x="20797" y="18130"/>
                    </a:lnTo>
                    <a:lnTo>
                      <a:pt x="20849" y="18188"/>
                    </a:lnTo>
                    <a:lnTo>
                      <a:pt x="20909" y="18361"/>
                    </a:lnTo>
                    <a:lnTo>
                      <a:pt x="20961" y="18448"/>
                    </a:lnTo>
                    <a:lnTo>
                      <a:pt x="21013" y="18564"/>
                    </a:lnTo>
                    <a:lnTo>
                      <a:pt x="21056" y="18737"/>
                    </a:lnTo>
                    <a:lnTo>
                      <a:pt x="21125" y="18853"/>
                    </a:lnTo>
                    <a:lnTo>
                      <a:pt x="21177" y="18998"/>
                    </a:lnTo>
                    <a:lnTo>
                      <a:pt x="21220" y="19113"/>
                    </a:lnTo>
                    <a:lnTo>
                      <a:pt x="21272" y="19287"/>
                    </a:lnTo>
                    <a:lnTo>
                      <a:pt x="21341" y="19460"/>
                    </a:lnTo>
                    <a:lnTo>
                      <a:pt x="21384" y="19547"/>
                    </a:lnTo>
                    <a:lnTo>
                      <a:pt x="21419" y="19663"/>
                    </a:lnTo>
                    <a:lnTo>
                      <a:pt x="21470" y="19836"/>
                    </a:lnTo>
                    <a:lnTo>
                      <a:pt x="21514" y="20010"/>
                    </a:lnTo>
                    <a:lnTo>
                      <a:pt x="21565" y="20212"/>
                    </a:lnTo>
                    <a:lnTo>
                      <a:pt x="21600" y="20501"/>
                    </a:lnTo>
                    <a:lnTo>
                      <a:pt x="21600" y="20704"/>
                    </a:lnTo>
                    <a:lnTo>
                      <a:pt x="21583" y="20877"/>
                    </a:lnTo>
                    <a:lnTo>
                      <a:pt x="21565" y="20935"/>
                    </a:lnTo>
                    <a:lnTo>
                      <a:pt x="21531" y="20993"/>
                    </a:lnTo>
                    <a:lnTo>
                      <a:pt x="21488" y="21051"/>
                    </a:lnTo>
                    <a:lnTo>
                      <a:pt x="21453" y="21108"/>
                    </a:lnTo>
                    <a:lnTo>
                      <a:pt x="21401" y="21166"/>
                    </a:lnTo>
                    <a:lnTo>
                      <a:pt x="21341" y="21195"/>
                    </a:lnTo>
                    <a:lnTo>
                      <a:pt x="21272" y="21253"/>
                    </a:lnTo>
                    <a:lnTo>
                      <a:pt x="21203" y="21311"/>
                    </a:lnTo>
                    <a:lnTo>
                      <a:pt x="21125" y="21311"/>
                    </a:lnTo>
                    <a:lnTo>
                      <a:pt x="21039" y="21369"/>
                    </a:lnTo>
                    <a:lnTo>
                      <a:pt x="20961" y="21369"/>
                    </a:lnTo>
                    <a:lnTo>
                      <a:pt x="20857" y="21427"/>
                    </a:lnTo>
                    <a:lnTo>
                      <a:pt x="20745" y="21427"/>
                    </a:lnTo>
                    <a:lnTo>
                      <a:pt x="20650" y="21484"/>
                    </a:lnTo>
                    <a:lnTo>
                      <a:pt x="20529" y="21484"/>
                    </a:lnTo>
                    <a:lnTo>
                      <a:pt x="20400" y="21542"/>
                    </a:lnTo>
                    <a:lnTo>
                      <a:pt x="20270" y="21542"/>
                    </a:lnTo>
                    <a:lnTo>
                      <a:pt x="20140" y="21542"/>
                    </a:lnTo>
                    <a:lnTo>
                      <a:pt x="19994" y="21542"/>
                    </a:lnTo>
                    <a:lnTo>
                      <a:pt x="19864" y="21600"/>
                    </a:lnTo>
                    <a:lnTo>
                      <a:pt x="19709" y="21600"/>
                    </a:lnTo>
                    <a:lnTo>
                      <a:pt x="19544" y="21600"/>
                    </a:lnTo>
                    <a:lnTo>
                      <a:pt x="19398" y="21600"/>
                    </a:lnTo>
                    <a:lnTo>
                      <a:pt x="19234" y="21600"/>
                    </a:lnTo>
                    <a:lnTo>
                      <a:pt x="19052" y="21542"/>
                    </a:lnTo>
                    <a:lnTo>
                      <a:pt x="18888" y="21542"/>
                    </a:lnTo>
                    <a:lnTo>
                      <a:pt x="18715" y="21542"/>
                    </a:lnTo>
                    <a:lnTo>
                      <a:pt x="18534" y="21542"/>
                    </a:lnTo>
                    <a:lnTo>
                      <a:pt x="18335" y="21542"/>
                    </a:lnTo>
                    <a:lnTo>
                      <a:pt x="18154" y="21542"/>
                    </a:lnTo>
                    <a:lnTo>
                      <a:pt x="17955" y="21542"/>
                    </a:lnTo>
                    <a:lnTo>
                      <a:pt x="17757" y="21542"/>
                    </a:lnTo>
                    <a:lnTo>
                      <a:pt x="17549" y="21484"/>
                    </a:lnTo>
                    <a:lnTo>
                      <a:pt x="17351" y="21484"/>
                    </a:lnTo>
                    <a:lnTo>
                      <a:pt x="17135" y="21427"/>
                    </a:lnTo>
                    <a:lnTo>
                      <a:pt x="16919" y="21427"/>
                    </a:lnTo>
                    <a:lnTo>
                      <a:pt x="16712" y="21369"/>
                    </a:lnTo>
                    <a:lnTo>
                      <a:pt x="16479" y="21369"/>
                    </a:lnTo>
                    <a:lnTo>
                      <a:pt x="16263" y="21369"/>
                    </a:lnTo>
                    <a:lnTo>
                      <a:pt x="16038" y="21369"/>
                    </a:lnTo>
                    <a:lnTo>
                      <a:pt x="15805" y="21311"/>
                    </a:lnTo>
                    <a:lnTo>
                      <a:pt x="15580" y="21311"/>
                    </a:lnTo>
                    <a:lnTo>
                      <a:pt x="15347" y="21253"/>
                    </a:lnTo>
                    <a:lnTo>
                      <a:pt x="15114" y="21253"/>
                    </a:lnTo>
                    <a:lnTo>
                      <a:pt x="14872" y="21195"/>
                    </a:lnTo>
                    <a:lnTo>
                      <a:pt x="14639" y="21195"/>
                    </a:lnTo>
                    <a:lnTo>
                      <a:pt x="14397" y="21166"/>
                    </a:lnTo>
                    <a:lnTo>
                      <a:pt x="14164" y="21166"/>
                    </a:lnTo>
                    <a:lnTo>
                      <a:pt x="13922" y="21166"/>
                    </a:lnTo>
                    <a:lnTo>
                      <a:pt x="13672" y="21166"/>
                    </a:lnTo>
                    <a:lnTo>
                      <a:pt x="13430" y="21108"/>
                    </a:lnTo>
                    <a:lnTo>
                      <a:pt x="13179" y="21108"/>
                    </a:lnTo>
                    <a:lnTo>
                      <a:pt x="12920" y="21051"/>
                    </a:lnTo>
                    <a:lnTo>
                      <a:pt x="12670" y="21051"/>
                    </a:lnTo>
                    <a:lnTo>
                      <a:pt x="12428" y="20993"/>
                    </a:lnTo>
                    <a:lnTo>
                      <a:pt x="12178" y="20993"/>
                    </a:lnTo>
                    <a:lnTo>
                      <a:pt x="11918" y="20993"/>
                    </a:lnTo>
                    <a:lnTo>
                      <a:pt x="11651" y="20935"/>
                    </a:lnTo>
                    <a:lnTo>
                      <a:pt x="11409" y="20935"/>
                    </a:lnTo>
                    <a:lnTo>
                      <a:pt x="11158" y="20935"/>
                    </a:lnTo>
                    <a:lnTo>
                      <a:pt x="10899" y="20935"/>
                    </a:lnTo>
                    <a:lnTo>
                      <a:pt x="10640" y="20935"/>
                    </a:lnTo>
                    <a:lnTo>
                      <a:pt x="10390" y="20935"/>
                    </a:lnTo>
                    <a:lnTo>
                      <a:pt x="10148" y="20935"/>
                    </a:lnTo>
                    <a:lnTo>
                      <a:pt x="9897" y="20935"/>
                    </a:lnTo>
                    <a:lnTo>
                      <a:pt x="9664" y="20935"/>
                    </a:lnTo>
                    <a:lnTo>
                      <a:pt x="9422" y="20935"/>
                    </a:lnTo>
                    <a:lnTo>
                      <a:pt x="9189" y="20935"/>
                    </a:lnTo>
                    <a:lnTo>
                      <a:pt x="8947" y="20935"/>
                    </a:lnTo>
                    <a:lnTo>
                      <a:pt x="8714" y="20935"/>
                    </a:lnTo>
                    <a:lnTo>
                      <a:pt x="8490" y="20935"/>
                    </a:lnTo>
                    <a:lnTo>
                      <a:pt x="8257" y="20935"/>
                    </a:lnTo>
                    <a:lnTo>
                      <a:pt x="8015" y="20935"/>
                    </a:lnTo>
                    <a:lnTo>
                      <a:pt x="7799" y="20935"/>
                    </a:lnTo>
                    <a:lnTo>
                      <a:pt x="7566" y="20935"/>
                    </a:lnTo>
                    <a:lnTo>
                      <a:pt x="7341" y="20935"/>
                    </a:lnTo>
                    <a:lnTo>
                      <a:pt x="7108" y="20935"/>
                    </a:lnTo>
                    <a:lnTo>
                      <a:pt x="6875" y="20935"/>
                    </a:lnTo>
                    <a:lnTo>
                      <a:pt x="6667" y="20993"/>
                    </a:lnTo>
                    <a:lnTo>
                      <a:pt x="6451" y="20993"/>
                    </a:lnTo>
                    <a:lnTo>
                      <a:pt x="6218" y="20993"/>
                    </a:lnTo>
                    <a:lnTo>
                      <a:pt x="6011" y="20993"/>
                    </a:lnTo>
                    <a:lnTo>
                      <a:pt x="5778" y="21051"/>
                    </a:lnTo>
                    <a:lnTo>
                      <a:pt x="5579" y="21051"/>
                    </a:lnTo>
                    <a:lnTo>
                      <a:pt x="5355" y="21051"/>
                    </a:lnTo>
                    <a:lnTo>
                      <a:pt x="5156" y="21108"/>
                    </a:lnTo>
                    <a:lnTo>
                      <a:pt x="4940" y="21108"/>
                    </a:lnTo>
                    <a:lnTo>
                      <a:pt x="4741" y="21166"/>
                    </a:lnTo>
                    <a:lnTo>
                      <a:pt x="4534" y="21166"/>
                    </a:lnTo>
                    <a:lnTo>
                      <a:pt x="4336" y="21166"/>
                    </a:lnTo>
                    <a:lnTo>
                      <a:pt x="4154" y="21166"/>
                    </a:lnTo>
                    <a:lnTo>
                      <a:pt x="3956" y="21195"/>
                    </a:lnTo>
                    <a:lnTo>
                      <a:pt x="3757" y="21195"/>
                    </a:lnTo>
                    <a:lnTo>
                      <a:pt x="3576" y="21195"/>
                    </a:lnTo>
                    <a:lnTo>
                      <a:pt x="3403" y="21253"/>
                    </a:lnTo>
                    <a:lnTo>
                      <a:pt x="3221" y="21253"/>
                    </a:lnTo>
                    <a:lnTo>
                      <a:pt x="3040" y="21253"/>
                    </a:lnTo>
                    <a:lnTo>
                      <a:pt x="2876" y="21253"/>
                    </a:lnTo>
                    <a:lnTo>
                      <a:pt x="2695" y="21253"/>
                    </a:lnTo>
                    <a:lnTo>
                      <a:pt x="2531" y="21311"/>
                    </a:lnTo>
                    <a:lnTo>
                      <a:pt x="2366" y="21311"/>
                    </a:lnTo>
                    <a:lnTo>
                      <a:pt x="2220" y="21311"/>
                    </a:lnTo>
                    <a:lnTo>
                      <a:pt x="2073" y="21311"/>
                    </a:lnTo>
                    <a:lnTo>
                      <a:pt x="1926" y="21369"/>
                    </a:lnTo>
                    <a:lnTo>
                      <a:pt x="1770" y="21369"/>
                    </a:lnTo>
                    <a:lnTo>
                      <a:pt x="1641" y="21369"/>
                    </a:lnTo>
                    <a:lnTo>
                      <a:pt x="1511" y="21369"/>
                    </a:lnTo>
                    <a:lnTo>
                      <a:pt x="1382" y="21369"/>
                    </a:lnTo>
                    <a:lnTo>
                      <a:pt x="1252" y="21369"/>
                    </a:lnTo>
                    <a:lnTo>
                      <a:pt x="1131" y="21369"/>
                    </a:lnTo>
                    <a:lnTo>
                      <a:pt x="1019" y="21369"/>
                    </a:lnTo>
                    <a:lnTo>
                      <a:pt x="924" y="21369"/>
                    </a:lnTo>
                    <a:lnTo>
                      <a:pt x="803" y="21369"/>
                    </a:lnTo>
                    <a:lnTo>
                      <a:pt x="725" y="21369"/>
                    </a:lnTo>
                    <a:lnTo>
                      <a:pt x="622" y="21369"/>
                    </a:lnTo>
                    <a:lnTo>
                      <a:pt x="544" y="21369"/>
                    </a:lnTo>
                    <a:lnTo>
                      <a:pt x="458" y="21311"/>
                    </a:lnTo>
                    <a:lnTo>
                      <a:pt x="397" y="21311"/>
                    </a:lnTo>
                    <a:lnTo>
                      <a:pt x="311" y="21311"/>
                    </a:lnTo>
                    <a:lnTo>
                      <a:pt x="268" y="21311"/>
                    </a:lnTo>
                    <a:lnTo>
                      <a:pt x="199" y="21253"/>
                    </a:lnTo>
                    <a:lnTo>
                      <a:pt x="147" y="21253"/>
                    </a:lnTo>
                    <a:lnTo>
                      <a:pt x="121" y="21195"/>
                    </a:lnTo>
                    <a:lnTo>
                      <a:pt x="86" y="21195"/>
                    </a:lnTo>
                    <a:lnTo>
                      <a:pt x="35" y="21166"/>
                    </a:lnTo>
                    <a:lnTo>
                      <a:pt x="17" y="21108"/>
                    </a:lnTo>
                    <a:lnTo>
                      <a:pt x="17" y="21108"/>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65" name="Shape 4265"/>
              <p:cNvSpPr/>
              <p:nvPr/>
            </p:nvSpPr>
            <p:spPr>
              <a:xfrm>
                <a:off x="22143" y="105327"/>
                <a:ext cx="329450" cy="43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828"/>
                    </a:lnTo>
                    <a:lnTo>
                      <a:pt x="20" y="1279"/>
                    </a:lnTo>
                    <a:lnTo>
                      <a:pt x="20" y="1882"/>
                    </a:lnTo>
                    <a:lnTo>
                      <a:pt x="20" y="2408"/>
                    </a:lnTo>
                    <a:lnTo>
                      <a:pt x="20" y="3161"/>
                    </a:lnTo>
                    <a:lnTo>
                      <a:pt x="20" y="3462"/>
                    </a:lnTo>
                    <a:lnTo>
                      <a:pt x="20" y="3688"/>
                    </a:lnTo>
                    <a:lnTo>
                      <a:pt x="20" y="4139"/>
                    </a:lnTo>
                    <a:lnTo>
                      <a:pt x="39" y="4591"/>
                    </a:lnTo>
                    <a:lnTo>
                      <a:pt x="39" y="4892"/>
                    </a:lnTo>
                    <a:lnTo>
                      <a:pt x="39" y="5268"/>
                    </a:lnTo>
                    <a:lnTo>
                      <a:pt x="39" y="5569"/>
                    </a:lnTo>
                    <a:lnTo>
                      <a:pt x="39" y="6021"/>
                    </a:lnTo>
                    <a:lnTo>
                      <a:pt x="39" y="6397"/>
                    </a:lnTo>
                    <a:lnTo>
                      <a:pt x="39" y="6698"/>
                    </a:lnTo>
                    <a:lnTo>
                      <a:pt x="39" y="7150"/>
                    </a:lnTo>
                    <a:lnTo>
                      <a:pt x="39" y="7601"/>
                    </a:lnTo>
                    <a:lnTo>
                      <a:pt x="39" y="7827"/>
                    </a:lnTo>
                    <a:lnTo>
                      <a:pt x="39" y="8279"/>
                    </a:lnTo>
                    <a:lnTo>
                      <a:pt x="39" y="8580"/>
                    </a:lnTo>
                    <a:lnTo>
                      <a:pt x="39" y="9031"/>
                    </a:lnTo>
                    <a:lnTo>
                      <a:pt x="39" y="9408"/>
                    </a:lnTo>
                    <a:lnTo>
                      <a:pt x="39" y="9859"/>
                    </a:lnTo>
                    <a:lnTo>
                      <a:pt x="39" y="10311"/>
                    </a:lnTo>
                    <a:lnTo>
                      <a:pt x="39" y="10687"/>
                    </a:lnTo>
                    <a:lnTo>
                      <a:pt x="39" y="10988"/>
                    </a:lnTo>
                    <a:lnTo>
                      <a:pt x="39" y="11289"/>
                    </a:lnTo>
                    <a:lnTo>
                      <a:pt x="39" y="11741"/>
                    </a:lnTo>
                    <a:lnTo>
                      <a:pt x="39" y="12117"/>
                    </a:lnTo>
                    <a:lnTo>
                      <a:pt x="39" y="12418"/>
                    </a:lnTo>
                    <a:lnTo>
                      <a:pt x="39" y="12870"/>
                    </a:lnTo>
                    <a:lnTo>
                      <a:pt x="39" y="13321"/>
                    </a:lnTo>
                    <a:lnTo>
                      <a:pt x="39" y="13622"/>
                    </a:lnTo>
                    <a:lnTo>
                      <a:pt x="39" y="13999"/>
                    </a:lnTo>
                    <a:lnTo>
                      <a:pt x="39" y="14300"/>
                    </a:lnTo>
                    <a:lnTo>
                      <a:pt x="39" y="14751"/>
                    </a:lnTo>
                    <a:lnTo>
                      <a:pt x="39" y="15052"/>
                    </a:lnTo>
                    <a:lnTo>
                      <a:pt x="39" y="15730"/>
                    </a:lnTo>
                    <a:lnTo>
                      <a:pt x="59" y="16332"/>
                    </a:lnTo>
                    <a:lnTo>
                      <a:pt x="59" y="16859"/>
                    </a:lnTo>
                    <a:lnTo>
                      <a:pt x="59" y="17461"/>
                    </a:lnTo>
                    <a:lnTo>
                      <a:pt x="78" y="17912"/>
                    </a:lnTo>
                    <a:lnTo>
                      <a:pt x="78" y="18439"/>
                    </a:lnTo>
                    <a:lnTo>
                      <a:pt x="78" y="18740"/>
                    </a:lnTo>
                    <a:lnTo>
                      <a:pt x="98" y="19041"/>
                    </a:lnTo>
                    <a:lnTo>
                      <a:pt x="98" y="19417"/>
                    </a:lnTo>
                    <a:lnTo>
                      <a:pt x="137" y="19568"/>
                    </a:lnTo>
                    <a:lnTo>
                      <a:pt x="157" y="19568"/>
                    </a:lnTo>
                    <a:lnTo>
                      <a:pt x="186" y="19718"/>
                    </a:lnTo>
                    <a:lnTo>
                      <a:pt x="284" y="19718"/>
                    </a:lnTo>
                    <a:lnTo>
                      <a:pt x="373" y="19869"/>
                    </a:lnTo>
                    <a:lnTo>
                      <a:pt x="510" y="20020"/>
                    </a:lnTo>
                    <a:lnTo>
                      <a:pt x="677" y="20020"/>
                    </a:lnTo>
                    <a:lnTo>
                      <a:pt x="863" y="20170"/>
                    </a:lnTo>
                    <a:lnTo>
                      <a:pt x="1088" y="20170"/>
                    </a:lnTo>
                    <a:lnTo>
                      <a:pt x="1324" y="20321"/>
                    </a:lnTo>
                    <a:lnTo>
                      <a:pt x="1569" y="20321"/>
                    </a:lnTo>
                    <a:lnTo>
                      <a:pt x="1853" y="20471"/>
                    </a:lnTo>
                    <a:lnTo>
                      <a:pt x="2147" y="20622"/>
                    </a:lnTo>
                    <a:lnTo>
                      <a:pt x="2461" y="20622"/>
                    </a:lnTo>
                    <a:lnTo>
                      <a:pt x="2794" y="20772"/>
                    </a:lnTo>
                    <a:lnTo>
                      <a:pt x="3157" y="20772"/>
                    </a:lnTo>
                    <a:lnTo>
                      <a:pt x="3540" y="20847"/>
                    </a:lnTo>
                    <a:lnTo>
                      <a:pt x="3912" y="20847"/>
                    </a:lnTo>
                    <a:lnTo>
                      <a:pt x="4324" y="20847"/>
                    </a:lnTo>
                    <a:lnTo>
                      <a:pt x="4716" y="20998"/>
                    </a:lnTo>
                    <a:lnTo>
                      <a:pt x="5148" y="20998"/>
                    </a:lnTo>
                    <a:lnTo>
                      <a:pt x="5599" y="20998"/>
                    </a:lnTo>
                    <a:lnTo>
                      <a:pt x="6020" y="21148"/>
                    </a:lnTo>
                    <a:lnTo>
                      <a:pt x="6491" y="21148"/>
                    </a:lnTo>
                    <a:lnTo>
                      <a:pt x="6952" y="21299"/>
                    </a:lnTo>
                    <a:lnTo>
                      <a:pt x="7422" y="21299"/>
                    </a:lnTo>
                    <a:lnTo>
                      <a:pt x="7903" y="21299"/>
                    </a:lnTo>
                    <a:lnTo>
                      <a:pt x="8393" y="21299"/>
                    </a:lnTo>
                    <a:lnTo>
                      <a:pt x="8893" y="21449"/>
                    </a:lnTo>
                    <a:lnTo>
                      <a:pt x="9373" y="21449"/>
                    </a:lnTo>
                    <a:lnTo>
                      <a:pt x="9883" y="21449"/>
                    </a:lnTo>
                    <a:lnTo>
                      <a:pt x="10383" y="21600"/>
                    </a:lnTo>
                    <a:lnTo>
                      <a:pt x="10883" y="21600"/>
                    </a:lnTo>
                    <a:lnTo>
                      <a:pt x="11374" y="21600"/>
                    </a:lnTo>
                    <a:lnTo>
                      <a:pt x="11874" y="21600"/>
                    </a:lnTo>
                    <a:lnTo>
                      <a:pt x="12354" y="21600"/>
                    </a:lnTo>
                    <a:lnTo>
                      <a:pt x="12864" y="21600"/>
                    </a:lnTo>
                    <a:lnTo>
                      <a:pt x="13344" y="21600"/>
                    </a:lnTo>
                    <a:lnTo>
                      <a:pt x="13825" y="21600"/>
                    </a:lnTo>
                    <a:lnTo>
                      <a:pt x="14315" y="21600"/>
                    </a:lnTo>
                    <a:lnTo>
                      <a:pt x="14776" y="21600"/>
                    </a:lnTo>
                    <a:lnTo>
                      <a:pt x="15246" y="21600"/>
                    </a:lnTo>
                    <a:lnTo>
                      <a:pt x="15707" y="21600"/>
                    </a:lnTo>
                    <a:lnTo>
                      <a:pt x="16139" y="21600"/>
                    </a:lnTo>
                    <a:lnTo>
                      <a:pt x="16590" y="21600"/>
                    </a:lnTo>
                    <a:lnTo>
                      <a:pt x="17011" y="21449"/>
                    </a:lnTo>
                    <a:lnTo>
                      <a:pt x="17423" y="21449"/>
                    </a:lnTo>
                    <a:lnTo>
                      <a:pt x="17815" y="21449"/>
                    </a:lnTo>
                    <a:lnTo>
                      <a:pt x="18208" y="21449"/>
                    </a:lnTo>
                    <a:lnTo>
                      <a:pt x="18580" y="21449"/>
                    </a:lnTo>
                    <a:lnTo>
                      <a:pt x="18913" y="21299"/>
                    </a:lnTo>
                    <a:lnTo>
                      <a:pt x="19247" y="21299"/>
                    </a:lnTo>
                    <a:lnTo>
                      <a:pt x="19570" y="21299"/>
                    </a:lnTo>
                    <a:lnTo>
                      <a:pt x="19865" y="21148"/>
                    </a:lnTo>
                    <a:lnTo>
                      <a:pt x="20149" y="21148"/>
                    </a:lnTo>
                    <a:lnTo>
                      <a:pt x="20404" y="20998"/>
                    </a:lnTo>
                    <a:lnTo>
                      <a:pt x="20649" y="20998"/>
                    </a:lnTo>
                    <a:lnTo>
                      <a:pt x="20835" y="20847"/>
                    </a:lnTo>
                    <a:lnTo>
                      <a:pt x="21022" y="20772"/>
                    </a:lnTo>
                    <a:lnTo>
                      <a:pt x="21188" y="20772"/>
                    </a:lnTo>
                    <a:lnTo>
                      <a:pt x="21316" y="20622"/>
                    </a:lnTo>
                    <a:lnTo>
                      <a:pt x="21433" y="20471"/>
                    </a:lnTo>
                    <a:lnTo>
                      <a:pt x="21502" y="20471"/>
                    </a:lnTo>
                    <a:lnTo>
                      <a:pt x="21561" y="20321"/>
                    </a:lnTo>
                    <a:lnTo>
                      <a:pt x="21580" y="20170"/>
                    </a:lnTo>
                    <a:lnTo>
                      <a:pt x="21580" y="19869"/>
                    </a:lnTo>
                    <a:lnTo>
                      <a:pt x="21580" y="19417"/>
                    </a:lnTo>
                    <a:lnTo>
                      <a:pt x="21580" y="19041"/>
                    </a:lnTo>
                    <a:lnTo>
                      <a:pt x="21600" y="18439"/>
                    </a:lnTo>
                    <a:lnTo>
                      <a:pt x="21600" y="17912"/>
                    </a:lnTo>
                    <a:lnTo>
                      <a:pt x="21600" y="17310"/>
                    </a:lnTo>
                    <a:lnTo>
                      <a:pt x="21600" y="16859"/>
                    </a:lnTo>
                    <a:lnTo>
                      <a:pt x="21600" y="16557"/>
                    </a:lnTo>
                    <a:lnTo>
                      <a:pt x="21600" y="16332"/>
                    </a:lnTo>
                    <a:lnTo>
                      <a:pt x="21600" y="15880"/>
                    </a:lnTo>
                    <a:lnTo>
                      <a:pt x="21580" y="15429"/>
                    </a:lnTo>
                    <a:lnTo>
                      <a:pt x="21580" y="15128"/>
                    </a:lnTo>
                    <a:lnTo>
                      <a:pt x="21580" y="14751"/>
                    </a:lnTo>
                    <a:lnTo>
                      <a:pt x="21580" y="14300"/>
                    </a:lnTo>
                    <a:lnTo>
                      <a:pt x="21580" y="13848"/>
                    </a:lnTo>
                    <a:lnTo>
                      <a:pt x="21580" y="13622"/>
                    </a:lnTo>
                    <a:lnTo>
                      <a:pt x="21580" y="13020"/>
                    </a:lnTo>
                    <a:lnTo>
                      <a:pt x="21580" y="12719"/>
                    </a:lnTo>
                    <a:lnTo>
                      <a:pt x="21580" y="12268"/>
                    </a:lnTo>
                    <a:lnTo>
                      <a:pt x="21580" y="11891"/>
                    </a:lnTo>
                    <a:lnTo>
                      <a:pt x="21580" y="11289"/>
                    </a:lnTo>
                    <a:lnTo>
                      <a:pt x="21580" y="10988"/>
                    </a:lnTo>
                    <a:lnTo>
                      <a:pt x="21561" y="10612"/>
                    </a:lnTo>
                    <a:lnTo>
                      <a:pt x="21561" y="10160"/>
                    </a:lnTo>
                    <a:lnTo>
                      <a:pt x="21561" y="9709"/>
                    </a:lnTo>
                    <a:lnTo>
                      <a:pt x="21561" y="9257"/>
                    </a:lnTo>
                    <a:lnTo>
                      <a:pt x="21561" y="8881"/>
                    </a:lnTo>
                    <a:lnTo>
                      <a:pt x="21561" y="8429"/>
                    </a:lnTo>
                    <a:lnTo>
                      <a:pt x="21541" y="7978"/>
                    </a:lnTo>
                    <a:lnTo>
                      <a:pt x="21541" y="7601"/>
                    </a:lnTo>
                    <a:lnTo>
                      <a:pt x="21541" y="7150"/>
                    </a:lnTo>
                    <a:lnTo>
                      <a:pt x="21541" y="6698"/>
                    </a:lnTo>
                    <a:lnTo>
                      <a:pt x="21541" y="6397"/>
                    </a:lnTo>
                    <a:lnTo>
                      <a:pt x="21541" y="6021"/>
                    </a:lnTo>
                    <a:lnTo>
                      <a:pt x="21522" y="5569"/>
                    </a:lnTo>
                    <a:lnTo>
                      <a:pt x="21522" y="5118"/>
                    </a:lnTo>
                    <a:lnTo>
                      <a:pt x="21522" y="4741"/>
                    </a:lnTo>
                    <a:lnTo>
                      <a:pt x="21522" y="4440"/>
                    </a:lnTo>
                    <a:lnTo>
                      <a:pt x="21502" y="4139"/>
                    </a:lnTo>
                    <a:lnTo>
                      <a:pt x="21502" y="3688"/>
                    </a:lnTo>
                    <a:lnTo>
                      <a:pt x="21502" y="3462"/>
                    </a:lnTo>
                    <a:lnTo>
                      <a:pt x="21502" y="3161"/>
                    </a:lnTo>
                    <a:lnTo>
                      <a:pt x="21502" y="2559"/>
                    </a:lnTo>
                    <a:lnTo>
                      <a:pt x="21502" y="2032"/>
                    </a:lnTo>
                    <a:lnTo>
                      <a:pt x="21502" y="1580"/>
                    </a:lnTo>
                    <a:lnTo>
                      <a:pt x="21502" y="1279"/>
                    </a:lnTo>
                    <a:lnTo>
                      <a:pt x="21502" y="677"/>
                    </a:lnTo>
                    <a:lnTo>
                      <a:pt x="21502" y="602"/>
                    </a:lnTo>
                    <a:lnTo>
                      <a:pt x="20404" y="1279"/>
                    </a:lnTo>
                    <a:lnTo>
                      <a:pt x="20404" y="13622"/>
                    </a:lnTo>
                    <a:lnTo>
                      <a:pt x="990" y="13020"/>
                    </a:lnTo>
                    <a:lnTo>
                      <a:pt x="1049" y="45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66" name="Shape 4266"/>
              <p:cNvSpPr/>
              <p:nvPr/>
            </p:nvSpPr>
            <p:spPr>
              <a:xfrm>
                <a:off x="250452" y="139140"/>
                <a:ext cx="84084" cy="436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42"/>
                    </a:lnTo>
                    <a:lnTo>
                      <a:pt x="0" y="1032"/>
                    </a:lnTo>
                    <a:lnTo>
                      <a:pt x="0" y="1548"/>
                    </a:lnTo>
                    <a:lnTo>
                      <a:pt x="77" y="2138"/>
                    </a:lnTo>
                    <a:lnTo>
                      <a:pt x="153" y="2654"/>
                    </a:lnTo>
                    <a:lnTo>
                      <a:pt x="153" y="3391"/>
                    </a:lnTo>
                    <a:lnTo>
                      <a:pt x="153" y="3686"/>
                    </a:lnTo>
                    <a:lnTo>
                      <a:pt x="230" y="4055"/>
                    </a:lnTo>
                    <a:lnTo>
                      <a:pt x="307" y="4349"/>
                    </a:lnTo>
                    <a:lnTo>
                      <a:pt x="384" y="4792"/>
                    </a:lnTo>
                    <a:lnTo>
                      <a:pt x="384" y="5087"/>
                    </a:lnTo>
                    <a:lnTo>
                      <a:pt x="460" y="5455"/>
                    </a:lnTo>
                    <a:lnTo>
                      <a:pt x="460" y="5898"/>
                    </a:lnTo>
                    <a:lnTo>
                      <a:pt x="537" y="6192"/>
                    </a:lnTo>
                    <a:lnTo>
                      <a:pt x="537" y="6635"/>
                    </a:lnTo>
                    <a:lnTo>
                      <a:pt x="614" y="7003"/>
                    </a:lnTo>
                    <a:lnTo>
                      <a:pt x="652" y="7298"/>
                    </a:lnTo>
                    <a:lnTo>
                      <a:pt x="729" y="7741"/>
                    </a:lnTo>
                    <a:lnTo>
                      <a:pt x="729" y="8035"/>
                    </a:lnTo>
                    <a:lnTo>
                      <a:pt x="806" y="8404"/>
                    </a:lnTo>
                    <a:lnTo>
                      <a:pt x="882" y="8846"/>
                    </a:lnTo>
                    <a:lnTo>
                      <a:pt x="959" y="9141"/>
                    </a:lnTo>
                    <a:lnTo>
                      <a:pt x="1036" y="9510"/>
                    </a:lnTo>
                    <a:lnTo>
                      <a:pt x="1189" y="9952"/>
                    </a:lnTo>
                    <a:lnTo>
                      <a:pt x="1266" y="10395"/>
                    </a:lnTo>
                    <a:lnTo>
                      <a:pt x="1343" y="10837"/>
                    </a:lnTo>
                    <a:lnTo>
                      <a:pt x="1381" y="11205"/>
                    </a:lnTo>
                    <a:lnTo>
                      <a:pt x="1535" y="11500"/>
                    </a:lnTo>
                    <a:lnTo>
                      <a:pt x="1611" y="11943"/>
                    </a:lnTo>
                    <a:lnTo>
                      <a:pt x="1688" y="12311"/>
                    </a:lnTo>
                    <a:lnTo>
                      <a:pt x="1842" y="12606"/>
                    </a:lnTo>
                    <a:lnTo>
                      <a:pt x="1918" y="13048"/>
                    </a:lnTo>
                    <a:lnTo>
                      <a:pt x="1995" y="13491"/>
                    </a:lnTo>
                    <a:lnTo>
                      <a:pt x="2110" y="13712"/>
                    </a:lnTo>
                    <a:lnTo>
                      <a:pt x="2187" y="14007"/>
                    </a:lnTo>
                    <a:lnTo>
                      <a:pt x="2340" y="14449"/>
                    </a:lnTo>
                    <a:lnTo>
                      <a:pt x="2494" y="14744"/>
                    </a:lnTo>
                    <a:lnTo>
                      <a:pt x="2647" y="15113"/>
                    </a:lnTo>
                    <a:lnTo>
                      <a:pt x="2724" y="15408"/>
                    </a:lnTo>
                    <a:lnTo>
                      <a:pt x="2916" y="15850"/>
                    </a:lnTo>
                    <a:lnTo>
                      <a:pt x="2993" y="16145"/>
                    </a:lnTo>
                    <a:lnTo>
                      <a:pt x="3223" y="16513"/>
                    </a:lnTo>
                    <a:lnTo>
                      <a:pt x="3530" y="17103"/>
                    </a:lnTo>
                    <a:lnTo>
                      <a:pt x="3798" y="17693"/>
                    </a:lnTo>
                    <a:lnTo>
                      <a:pt x="4028" y="17988"/>
                    </a:lnTo>
                    <a:lnTo>
                      <a:pt x="4182" y="18209"/>
                    </a:lnTo>
                    <a:lnTo>
                      <a:pt x="4374" y="18356"/>
                    </a:lnTo>
                    <a:lnTo>
                      <a:pt x="4527" y="18799"/>
                    </a:lnTo>
                    <a:lnTo>
                      <a:pt x="4757" y="18946"/>
                    </a:lnTo>
                    <a:lnTo>
                      <a:pt x="4988" y="19241"/>
                    </a:lnTo>
                    <a:lnTo>
                      <a:pt x="5103" y="19388"/>
                    </a:lnTo>
                    <a:lnTo>
                      <a:pt x="5410" y="19610"/>
                    </a:lnTo>
                    <a:lnTo>
                      <a:pt x="5563" y="19904"/>
                    </a:lnTo>
                    <a:lnTo>
                      <a:pt x="5832" y="20052"/>
                    </a:lnTo>
                    <a:lnTo>
                      <a:pt x="6062" y="20199"/>
                    </a:lnTo>
                    <a:lnTo>
                      <a:pt x="6292" y="20494"/>
                    </a:lnTo>
                    <a:lnTo>
                      <a:pt x="6484" y="20494"/>
                    </a:lnTo>
                    <a:lnTo>
                      <a:pt x="6714" y="20642"/>
                    </a:lnTo>
                    <a:lnTo>
                      <a:pt x="7021" y="20789"/>
                    </a:lnTo>
                    <a:lnTo>
                      <a:pt x="7213" y="20863"/>
                    </a:lnTo>
                    <a:lnTo>
                      <a:pt x="7443" y="20863"/>
                    </a:lnTo>
                    <a:lnTo>
                      <a:pt x="7673" y="21010"/>
                    </a:lnTo>
                    <a:lnTo>
                      <a:pt x="7903" y="21010"/>
                    </a:lnTo>
                    <a:lnTo>
                      <a:pt x="8172" y="21158"/>
                    </a:lnTo>
                    <a:lnTo>
                      <a:pt x="8402" y="21158"/>
                    </a:lnTo>
                    <a:lnTo>
                      <a:pt x="8632" y="21305"/>
                    </a:lnTo>
                    <a:lnTo>
                      <a:pt x="8824" y="21305"/>
                    </a:lnTo>
                    <a:lnTo>
                      <a:pt x="9131" y="21453"/>
                    </a:lnTo>
                    <a:lnTo>
                      <a:pt x="9361" y="21453"/>
                    </a:lnTo>
                    <a:lnTo>
                      <a:pt x="9553" y="21453"/>
                    </a:lnTo>
                    <a:lnTo>
                      <a:pt x="9783" y="21453"/>
                    </a:lnTo>
                    <a:lnTo>
                      <a:pt x="10090" y="21600"/>
                    </a:lnTo>
                    <a:lnTo>
                      <a:pt x="10282" y="21453"/>
                    </a:lnTo>
                    <a:lnTo>
                      <a:pt x="10512" y="21453"/>
                    </a:lnTo>
                    <a:lnTo>
                      <a:pt x="10742" y="21453"/>
                    </a:lnTo>
                    <a:lnTo>
                      <a:pt x="10934" y="21453"/>
                    </a:lnTo>
                    <a:lnTo>
                      <a:pt x="11164" y="21453"/>
                    </a:lnTo>
                    <a:lnTo>
                      <a:pt x="11471" y="21453"/>
                    </a:lnTo>
                    <a:lnTo>
                      <a:pt x="11663" y="21453"/>
                    </a:lnTo>
                    <a:lnTo>
                      <a:pt x="11893" y="21453"/>
                    </a:lnTo>
                    <a:lnTo>
                      <a:pt x="12124" y="21305"/>
                    </a:lnTo>
                    <a:lnTo>
                      <a:pt x="12354" y="21305"/>
                    </a:lnTo>
                    <a:lnTo>
                      <a:pt x="12546" y="21158"/>
                    </a:lnTo>
                    <a:lnTo>
                      <a:pt x="12776" y="21158"/>
                    </a:lnTo>
                    <a:lnTo>
                      <a:pt x="13006" y="21010"/>
                    </a:lnTo>
                    <a:lnTo>
                      <a:pt x="13198" y="20863"/>
                    </a:lnTo>
                    <a:lnTo>
                      <a:pt x="13428" y="20863"/>
                    </a:lnTo>
                    <a:lnTo>
                      <a:pt x="13658" y="20863"/>
                    </a:lnTo>
                    <a:lnTo>
                      <a:pt x="13850" y="20642"/>
                    </a:lnTo>
                    <a:lnTo>
                      <a:pt x="14004" y="20642"/>
                    </a:lnTo>
                    <a:lnTo>
                      <a:pt x="14234" y="20494"/>
                    </a:lnTo>
                    <a:lnTo>
                      <a:pt x="14464" y="20347"/>
                    </a:lnTo>
                    <a:lnTo>
                      <a:pt x="14579" y="20199"/>
                    </a:lnTo>
                    <a:lnTo>
                      <a:pt x="14809" y="20052"/>
                    </a:lnTo>
                    <a:lnTo>
                      <a:pt x="15039" y="19904"/>
                    </a:lnTo>
                    <a:lnTo>
                      <a:pt x="15193" y="19904"/>
                    </a:lnTo>
                    <a:lnTo>
                      <a:pt x="15308" y="19610"/>
                    </a:lnTo>
                    <a:lnTo>
                      <a:pt x="15538" y="19462"/>
                    </a:lnTo>
                    <a:lnTo>
                      <a:pt x="15692" y="19388"/>
                    </a:lnTo>
                    <a:lnTo>
                      <a:pt x="15922" y="19241"/>
                    </a:lnTo>
                    <a:lnTo>
                      <a:pt x="16037" y="19094"/>
                    </a:lnTo>
                    <a:lnTo>
                      <a:pt x="16267" y="18946"/>
                    </a:lnTo>
                    <a:lnTo>
                      <a:pt x="16421" y="18799"/>
                    </a:lnTo>
                    <a:lnTo>
                      <a:pt x="16651" y="18651"/>
                    </a:lnTo>
                    <a:lnTo>
                      <a:pt x="16919" y="18209"/>
                    </a:lnTo>
                    <a:lnTo>
                      <a:pt x="17226" y="17840"/>
                    </a:lnTo>
                    <a:lnTo>
                      <a:pt x="17495" y="17545"/>
                    </a:lnTo>
                    <a:lnTo>
                      <a:pt x="17802" y="17251"/>
                    </a:lnTo>
                    <a:lnTo>
                      <a:pt x="18032" y="16661"/>
                    </a:lnTo>
                    <a:lnTo>
                      <a:pt x="18224" y="16440"/>
                    </a:lnTo>
                    <a:lnTo>
                      <a:pt x="18454" y="15997"/>
                    </a:lnTo>
                    <a:lnTo>
                      <a:pt x="18684" y="15555"/>
                    </a:lnTo>
                    <a:lnTo>
                      <a:pt x="18914" y="15039"/>
                    </a:lnTo>
                    <a:lnTo>
                      <a:pt x="19029" y="14597"/>
                    </a:lnTo>
                    <a:lnTo>
                      <a:pt x="19183" y="14154"/>
                    </a:lnTo>
                    <a:lnTo>
                      <a:pt x="19413" y="13638"/>
                    </a:lnTo>
                    <a:lnTo>
                      <a:pt x="19490" y="13048"/>
                    </a:lnTo>
                    <a:lnTo>
                      <a:pt x="19682" y="12459"/>
                    </a:lnTo>
                    <a:lnTo>
                      <a:pt x="19758" y="11943"/>
                    </a:lnTo>
                    <a:lnTo>
                      <a:pt x="19989" y="11353"/>
                    </a:lnTo>
                    <a:lnTo>
                      <a:pt x="20065" y="10837"/>
                    </a:lnTo>
                    <a:lnTo>
                      <a:pt x="20219" y="10100"/>
                    </a:lnTo>
                    <a:lnTo>
                      <a:pt x="20296" y="9510"/>
                    </a:lnTo>
                    <a:lnTo>
                      <a:pt x="20411" y="8994"/>
                    </a:lnTo>
                    <a:lnTo>
                      <a:pt x="20564" y="8257"/>
                    </a:lnTo>
                    <a:lnTo>
                      <a:pt x="20641" y="7741"/>
                    </a:lnTo>
                    <a:lnTo>
                      <a:pt x="20718" y="7151"/>
                    </a:lnTo>
                    <a:lnTo>
                      <a:pt x="20871" y="6635"/>
                    </a:lnTo>
                    <a:lnTo>
                      <a:pt x="20948" y="5898"/>
                    </a:lnTo>
                    <a:lnTo>
                      <a:pt x="21025" y="5308"/>
                    </a:lnTo>
                    <a:lnTo>
                      <a:pt x="21101" y="4792"/>
                    </a:lnTo>
                    <a:lnTo>
                      <a:pt x="21140" y="4349"/>
                    </a:lnTo>
                    <a:lnTo>
                      <a:pt x="21140" y="3833"/>
                    </a:lnTo>
                    <a:lnTo>
                      <a:pt x="21216" y="3391"/>
                    </a:lnTo>
                    <a:lnTo>
                      <a:pt x="21293" y="2949"/>
                    </a:lnTo>
                    <a:lnTo>
                      <a:pt x="21370" y="2506"/>
                    </a:lnTo>
                    <a:lnTo>
                      <a:pt x="21370" y="2138"/>
                    </a:lnTo>
                    <a:lnTo>
                      <a:pt x="21447" y="1843"/>
                    </a:lnTo>
                    <a:lnTo>
                      <a:pt x="21447" y="1548"/>
                    </a:lnTo>
                    <a:lnTo>
                      <a:pt x="21523" y="1401"/>
                    </a:lnTo>
                    <a:lnTo>
                      <a:pt x="21523" y="1032"/>
                    </a:lnTo>
                    <a:lnTo>
                      <a:pt x="21600" y="1032"/>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67" name="Shape 4267"/>
              <p:cNvSpPr/>
              <p:nvPr/>
            </p:nvSpPr>
            <p:spPr>
              <a:xfrm>
                <a:off x="40205" y="139738"/>
                <a:ext cx="80194" cy="4069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
                    </a:lnTo>
                    <a:lnTo>
                      <a:pt x="0" y="867"/>
                    </a:lnTo>
                    <a:lnTo>
                      <a:pt x="0" y="1498"/>
                    </a:lnTo>
                    <a:lnTo>
                      <a:pt x="0" y="2128"/>
                    </a:lnTo>
                    <a:lnTo>
                      <a:pt x="0" y="2680"/>
                    </a:lnTo>
                    <a:lnTo>
                      <a:pt x="81" y="3311"/>
                    </a:lnTo>
                    <a:lnTo>
                      <a:pt x="81" y="3863"/>
                    </a:lnTo>
                    <a:lnTo>
                      <a:pt x="161" y="4651"/>
                    </a:lnTo>
                    <a:lnTo>
                      <a:pt x="161" y="5282"/>
                    </a:lnTo>
                    <a:lnTo>
                      <a:pt x="242" y="5991"/>
                    </a:lnTo>
                    <a:lnTo>
                      <a:pt x="242" y="6307"/>
                    </a:lnTo>
                    <a:lnTo>
                      <a:pt x="242" y="6622"/>
                    </a:lnTo>
                    <a:lnTo>
                      <a:pt x="322" y="7016"/>
                    </a:lnTo>
                    <a:lnTo>
                      <a:pt x="403" y="7489"/>
                    </a:lnTo>
                    <a:lnTo>
                      <a:pt x="484" y="8120"/>
                    </a:lnTo>
                    <a:lnTo>
                      <a:pt x="564" y="8829"/>
                    </a:lnTo>
                    <a:lnTo>
                      <a:pt x="564" y="9145"/>
                    </a:lnTo>
                    <a:lnTo>
                      <a:pt x="645" y="9618"/>
                    </a:lnTo>
                    <a:lnTo>
                      <a:pt x="685" y="10012"/>
                    </a:lnTo>
                    <a:lnTo>
                      <a:pt x="766" y="10327"/>
                    </a:lnTo>
                    <a:lnTo>
                      <a:pt x="846" y="11115"/>
                    </a:lnTo>
                    <a:lnTo>
                      <a:pt x="1007" y="11667"/>
                    </a:lnTo>
                    <a:lnTo>
                      <a:pt x="1169" y="12455"/>
                    </a:lnTo>
                    <a:lnTo>
                      <a:pt x="1410" y="13165"/>
                    </a:lnTo>
                    <a:lnTo>
                      <a:pt x="1531" y="13796"/>
                    </a:lnTo>
                    <a:lnTo>
                      <a:pt x="1773" y="14505"/>
                    </a:lnTo>
                    <a:lnTo>
                      <a:pt x="2015" y="15136"/>
                    </a:lnTo>
                    <a:lnTo>
                      <a:pt x="2297" y="15766"/>
                    </a:lnTo>
                    <a:lnTo>
                      <a:pt x="2539" y="16318"/>
                    </a:lnTo>
                    <a:lnTo>
                      <a:pt x="2942" y="16949"/>
                    </a:lnTo>
                    <a:lnTo>
                      <a:pt x="3063" y="17107"/>
                    </a:lnTo>
                    <a:lnTo>
                      <a:pt x="3224" y="17343"/>
                    </a:lnTo>
                    <a:lnTo>
                      <a:pt x="3466" y="17501"/>
                    </a:lnTo>
                    <a:lnTo>
                      <a:pt x="3627" y="17974"/>
                    </a:lnTo>
                    <a:lnTo>
                      <a:pt x="3748" y="18131"/>
                    </a:lnTo>
                    <a:lnTo>
                      <a:pt x="3990" y="18289"/>
                    </a:lnTo>
                    <a:lnTo>
                      <a:pt x="4231" y="18604"/>
                    </a:lnTo>
                    <a:lnTo>
                      <a:pt x="4473" y="18762"/>
                    </a:lnTo>
                    <a:lnTo>
                      <a:pt x="4594" y="18999"/>
                    </a:lnTo>
                    <a:lnTo>
                      <a:pt x="4836" y="19156"/>
                    </a:lnTo>
                    <a:lnTo>
                      <a:pt x="5158" y="19314"/>
                    </a:lnTo>
                    <a:lnTo>
                      <a:pt x="5360" y="19629"/>
                    </a:lnTo>
                    <a:lnTo>
                      <a:pt x="5601" y="19629"/>
                    </a:lnTo>
                    <a:lnTo>
                      <a:pt x="5843" y="19787"/>
                    </a:lnTo>
                    <a:lnTo>
                      <a:pt x="6045" y="19945"/>
                    </a:lnTo>
                    <a:lnTo>
                      <a:pt x="6367" y="20102"/>
                    </a:lnTo>
                    <a:lnTo>
                      <a:pt x="6609" y="20260"/>
                    </a:lnTo>
                    <a:lnTo>
                      <a:pt x="6891" y="20418"/>
                    </a:lnTo>
                    <a:lnTo>
                      <a:pt x="7133" y="20418"/>
                    </a:lnTo>
                    <a:lnTo>
                      <a:pt x="7375" y="20496"/>
                    </a:lnTo>
                    <a:lnTo>
                      <a:pt x="7576" y="20654"/>
                    </a:lnTo>
                    <a:lnTo>
                      <a:pt x="7899" y="20812"/>
                    </a:lnTo>
                    <a:lnTo>
                      <a:pt x="8140" y="20812"/>
                    </a:lnTo>
                    <a:lnTo>
                      <a:pt x="8422" y="20969"/>
                    </a:lnTo>
                    <a:lnTo>
                      <a:pt x="8664" y="20969"/>
                    </a:lnTo>
                    <a:lnTo>
                      <a:pt x="8906" y="21127"/>
                    </a:lnTo>
                    <a:lnTo>
                      <a:pt x="9188" y="21127"/>
                    </a:lnTo>
                    <a:lnTo>
                      <a:pt x="9510" y="21285"/>
                    </a:lnTo>
                    <a:lnTo>
                      <a:pt x="9752" y="21285"/>
                    </a:lnTo>
                    <a:lnTo>
                      <a:pt x="9954" y="21285"/>
                    </a:lnTo>
                    <a:lnTo>
                      <a:pt x="10196" y="21285"/>
                    </a:lnTo>
                    <a:lnTo>
                      <a:pt x="10518" y="21442"/>
                    </a:lnTo>
                    <a:lnTo>
                      <a:pt x="10719" y="21442"/>
                    </a:lnTo>
                    <a:lnTo>
                      <a:pt x="10961" y="21442"/>
                    </a:lnTo>
                    <a:lnTo>
                      <a:pt x="11203" y="21442"/>
                    </a:lnTo>
                    <a:lnTo>
                      <a:pt x="11485" y="21600"/>
                    </a:lnTo>
                    <a:lnTo>
                      <a:pt x="11727" y="21442"/>
                    </a:lnTo>
                    <a:lnTo>
                      <a:pt x="11969" y="21442"/>
                    </a:lnTo>
                    <a:lnTo>
                      <a:pt x="12170" y="21442"/>
                    </a:lnTo>
                    <a:lnTo>
                      <a:pt x="12493" y="21442"/>
                    </a:lnTo>
                    <a:lnTo>
                      <a:pt x="12734" y="21442"/>
                    </a:lnTo>
                    <a:lnTo>
                      <a:pt x="12936" y="21442"/>
                    </a:lnTo>
                    <a:lnTo>
                      <a:pt x="13178" y="21442"/>
                    </a:lnTo>
                    <a:lnTo>
                      <a:pt x="13500" y="21442"/>
                    </a:lnTo>
                    <a:lnTo>
                      <a:pt x="13661" y="21285"/>
                    </a:lnTo>
                    <a:lnTo>
                      <a:pt x="13863" y="21285"/>
                    </a:lnTo>
                    <a:lnTo>
                      <a:pt x="14104" y="21127"/>
                    </a:lnTo>
                    <a:lnTo>
                      <a:pt x="14346" y="21127"/>
                    </a:lnTo>
                    <a:lnTo>
                      <a:pt x="14548" y="20969"/>
                    </a:lnTo>
                    <a:lnTo>
                      <a:pt x="14790" y="20969"/>
                    </a:lnTo>
                    <a:lnTo>
                      <a:pt x="15031" y="20812"/>
                    </a:lnTo>
                    <a:lnTo>
                      <a:pt x="15273" y="20812"/>
                    </a:lnTo>
                    <a:lnTo>
                      <a:pt x="15394" y="20654"/>
                    </a:lnTo>
                    <a:lnTo>
                      <a:pt x="15636" y="20496"/>
                    </a:lnTo>
                    <a:lnTo>
                      <a:pt x="15878" y="20418"/>
                    </a:lnTo>
                    <a:lnTo>
                      <a:pt x="16039" y="20418"/>
                    </a:lnTo>
                    <a:lnTo>
                      <a:pt x="16160" y="20260"/>
                    </a:lnTo>
                    <a:lnTo>
                      <a:pt x="16401" y="20102"/>
                    </a:lnTo>
                    <a:lnTo>
                      <a:pt x="16643" y="19945"/>
                    </a:lnTo>
                    <a:lnTo>
                      <a:pt x="16804" y="19945"/>
                    </a:lnTo>
                    <a:lnTo>
                      <a:pt x="17167" y="19629"/>
                    </a:lnTo>
                    <a:lnTo>
                      <a:pt x="17490" y="19156"/>
                    </a:lnTo>
                    <a:lnTo>
                      <a:pt x="17772" y="18920"/>
                    </a:lnTo>
                    <a:lnTo>
                      <a:pt x="18094" y="18604"/>
                    </a:lnTo>
                    <a:lnTo>
                      <a:pt x="18376" y="18289"/>
                    </a:lnTo>
                    <a:lnTo>
                      <a:pt x="18618" y="17816"/>
                    </a:lnTo>
                    <a:lnTo>
                      <a:pt x="18860" y="17501"/>
                    </a:lnTo>
                    <a:lnTo>
                      <a:pt x="19101" y="17107"/>
                    </a:lnTo>
                    <a:lnTo>
                      <a:pt x="19222" y="16476"/>
                    </a:lnTo>
                    <a:lnTo>
                      <a:pt x="19384" y="16003"/>
                    </a:lnTo>
                    <a:lnTo>
                      <a:pt x="19625" y="15609"/>
                    </a:lnTo>
                    <a:lnTo>
                      <a:pt x="19787" y="14978"/>
                    </a:lnTo>
                    <a:lnTo>
                      <a:pt x="19907" y="14347"/>
                    </a:lnTo>
                    <a:lnTo>
                      <a:pt x="20069" y="13796"/>
                    </a:lnTo>
                    <a:lnTo>
                      <a:pt x="20230" y="13165"/>
                    </a:lnTo>
                    <a:lnTo>
                      <a:pt x="20391" y="12613"/>
                    </a:lnTo>
                    <a:lnTo>
                      <a:pt x="20472" y="11825"/>
                    </a:lnTo>
                    <a:lnTo>
                      <a:pt x="20552" y="11273"/>
                    </a:lnTo>
                    <a:lnTo>
                      <a:pt x="20673" y="10642"/>
                    </a:lnTo>
                    <a:lnTo>
                      <a:pt x="20834" y="10012"/>
                    </a:lnTo>
                    <a:lnTo>
                      <a:pt x="20834" y="9302"/>
                    </a:lnTo>
                    <a:lnTo>
                      <a:pt x="20996" y="8514"/>
                    </a:lnTo>
                    <a:lnTo>
                      <a:pt x="21076" y="7962"/>
                    </a:lnTo>
                    <a:lnTo>
                      <a:pt x="21157" y="7331"/>
                    </a:lnTo>
                    <a:lnTo>
                      <a:pt x="21157" y="6780"/>
                    </a:lnTo>
                    <a:lnTo>
                      <a:pt x="21237" y="5991"/>
                    </a:lnTo>
                    <a:lnTo>
                      <a:pt x="21318" y="5361"/>
                    </a:lnTo>
                    <a:lnTo>
                      <a:pt x="21399" y="4966"/>
                    </a:lnTo>
                    <a:lnTo>
                      <a:pt x="21399" y="4336"/>
                    </a:lnTo>
                    <a:lnTo>
                      <a:pt x="21399" y="3863"/>
                    </a:lnTo>
                    <a:lnTo>
                      <a:pt x="21439" y="3469"/>
                    </a:lnTo>
                    <a:lnTo>
                      <a:pt x="21519" y="2996"/>
                    </a:lnTo>
                    <a:lnTo>
                      <a:pt x="21519" y="2523"/>
                    </a:lnTo>
                    <a:lnTo>
                      <a:pt x="21519" y="2286"/>
                    </a:lnTo>
                    <a:lnTo>
                      <a:pt x="21519" y="1971"/>
                    </a:lnTo>
                    <a:lnTo>
                      <a:pt x="21600" y="1813"/>
                    </a:lnTo>
                    <a:lnTo>
                      <a:pt x="21600" y="1340"/>
                    </a:lnTo>
                    <a:lnTo>
                      <a:pt x="21600" y="134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68" name="Shape 4268"/>
              <p:cNvSpPr/>
              <p:nvPr/>
            </p:nvSpPr>
            <p:spPr>
              <a:xfrm>
                <a:off x="143629" y="137045"/>
                <a:ext cx="85280" cy="42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52"/>
                    </a:lnTo>
                    <a:lnTo>
                      <a:pt x="0" y="978"/>
                    </a:lnTo>
                    <a:lnTo>
                      <a:pt x="0" y="1430"/>
                    </a:lnTo>
                    <a:lnTo>
                      <a:pt x="76" y="2107"/>
                    </a:lnTo>
                    <a:lnTo>
                      <a:pt x="76" y="2559"/>
                    </a:lnTo>
                    <a:lnTo>
                      <a:pt x="76" y="3311"/>
                    </a:lnTo>
                    <a:lnTo>
                      <a:pt x="76" y="3688"/>
                    </a:lnTo>
                    <a:lnTo>
                      <a:pt x="152" y="3989"/>
                    </a:lnTo>
                    <a:lnTo>
                      <a:pt x="152" y="4290"/>
                    </a:lnTo>
                    <a:lnTo>
                      <a:pt x="189" y="4741"/>
                    </a:lnTo>
                    <a:lnTo>
                      <a:pt x="189" y="4967"/>
                    </a:lnTo>
                    <a:lnTo>
                      <a:pt x="265" y="5419"/>
                    </a:lnTo>
                    <a:lnTo>
                      <a:pt x="265" y="5720"/>
                    </a:lnTo>
                    <a:lnTo>
                      <a:pt x="341" y="6171"/>
                    </a:lnTo>
                    <a:lnTo>
                      <a:pt x="341" y="6397"/>
                    </a:lnTo>
                    <a:lnTo>
                      <a:pt x="417" y="6849"/>
                    </a:lnTo>
                    <a:lnTo>
                      <a:pt x="417" y="7300"/>
                    </a:lnTo>
                    <a:lnTo>
                      <a:pt x="568" y="7601"/>
                    </a:lnTo>
                    <a:lnTo>
                      <a:pt x="568" y="7978"/>
                    </a:lnTo>
                    <a:lnTo>
                      <a:pt x="644" y="8429"/>
                    </a:lnTo>
                    <a:lnTo>
                      <a:pt x="644" y="8730"/>
                    </a:lnTo>
                    <a:lnTo>
                      <a:pt x="720" y="9182"/>
                    </a:lnTo>
                    <a:lnTo>
                      <a:pt x="796" y="9558"/>
                    </a:lnTo>
                    <a:lnTo>
                      <a:pt x="872" y="9859"/>
                    </a:lnTo>
                    <a:lnTo>
                      <a:pt x="909" y="10311"/>
                    </a:lnTo>
                    <a:lnTo>
                      <a:pt x="1061" y="10687"/>
                    </a:lnTo>
                    <a:lnTo>
                      <a:pt x="1137" y="10988"/>
                    </a:lnTo>
                    <a:lnTo>
                      <a:pt x="1137" y="11440"/>
                    </a:lnTo>
                    <a:lnTo>
                      <a:pt x="1288" y="11891"/>
                    </a:lnTo>
                    <a:lnTo>
                      <a:pt x="1364" y="12117"/>
                    </a:lnTo>
                    <a:lnTo>
                      <a:pt x="1440" y="12418"/>
                    </a:lnTo>
                    <a:lnTo>
                      <a:pt x="1592" y="12870"/>
                    </a:lnTo>
                    <a:lnTo>
                      <a:pt x="1629" y="13321"/>
                    </a:lnTo>
                    <a:lnTo>
                      <a:pt x="1781" y="13547"/>
                    </a:lnTo>
                    <a:lnTo>
                      <a:pt x="1857" y="13999"/>
                    </a:lnTo>
                    <a:lnTo>
                      <a:pt x="2008" y="14300"/>
                    </a:lnTo>
                    <a:lnTo>
                      <a:pt x="2084" y="14751"/>
                    </a:lnTo>
                    <a:lnTo>
                      <a:pt x="2236" y="14977"/>
                    </a:lnTo>
                    <a:lnTo>
                      <a:pt x="2349" y="15278"/>
                    </a:lnTo>
                    <a:lnTo>
                      <a:pt x="2501" y="15730"/>
                    </a:lnTo>
                    <a:lnTo>
                      <a:pt x="2653" y="16031"/>
                    </a:lnTo>
                    <a:lnTo>
                      <a:pt x="2804" y="16407"/>
                    </a:lnTo>
                    <a:lnTo>
                      <a:pt x="3069" y="17009"/>
                    </a:lnTo>
                    <a:lnTo>
                      <a:pt x="3373" y="17611"/>
                    </a:lnTo>
                    <a:lnTo>
                      <a:pt x="3600" y="17837"/>
                    </a:lnTo>
                    <a:lnTo>
                      <a:pt x="3752" y="18138"/>
                    </a:lnTo>
                    <a:lnTo>
                      <a:pt x="3941" y="18439"/>
                    </a:lnTo>
                    <a:lnTo>
                      <a:pt x="4168" y="18740"/>
                    </a:lnTo>
                    <a:lnTo>
                      <a:pt x="4320" y="18891"/>
                    </a:lnTo>
                    <a:lnTo>
                      <a:pt x="4509" y="19192"/>
                    </a:lnTo>
                    <a:lnTo>
                      <a:pt x="4737" y="19342"/>
                    </a:lnTo>
                    <a:lnTo>
                      <a:pt x="4964" y="19568"/>
                    </a:lnTo>
                    <a:lnTo>
                      <a:pt x="5116" y="19718"/>
                    </a:lnTo>
                    <a:lnTo>
                      <a:pt x="5381" y="20020"/>
                    </a:lnTo>
                    <a:lnTo>
                      <a:pt x="5608" y="20170"/>
                    </a:lnTo>
                    <a:lnTo>
                      <a:pt x="5836" y="20321"/>
                    </a:lnTo>
                    <a:lnTo>
                      <a:pt x="6025" y="20471"/>
                    </a:lnTo>
                    <a:lnTo>
                      <a:pt x="6328" y="20622"/>
                    </a:lnTo>
                    <a:lnTo>
                      <a:pt x="6556" y="20772"/>
                    </a:lnTo>
                    <a:lnTo>
                      <a:pt x="6745" y="20772"/>
                    </a:lnTo>
                    <a:lnTo>
                      <a:pt x="6973" y="20847"/>
                    </a:lnTo>
                    <a:lnTo>
                      <a:pt x="7276" y="20998"/>
                    </a:lnTo>
                    <a:lnTo>
                      <a:pt x="7465" y="20998"/>
                    </a:lnTo>
                    <a:lnTo>
                      <a:pt x="7693" y="21148"/>
                    </a:lnTo>
                    <a:lnTo>
                      <a:pt x="7996" y="21299"/>
                    </a:lnTo>
                    <a:lnTo>
                      <a:pt x="8185" y="21299"/>
                    </a:lnTo>
                    <a:lnTo>
                      <a:pt x="8413" y="21299"/>
                    </a:lnTo>
                    <a:lnTo>
                      <a:pt x="8716" y="21449"/>
                    </a:lnTo>
                    <a:lnTo>
                      <a:pt x="8905" y="21449"/>
                    </a:lnTo>
                    <a:lnTo>
                      <a:pt x="9133" y="21449"/>
                    </a:lnTo>
                    <a:lnTo>
                      <a:pt x="9436" y="21600"/>
                    </a:lnTo>
                    <a:lnTo>
                      <a:pt x="9625" y="21600"/>
                    </a:lnTo>
                    <a:lnTo>
                      <a:pt x="9853" y="21600"/>
                    </a:lnTo>
                    <a:lnTo>
                      <a:pt x="10156" y="21600"/>
                    </a:lnTo>
                    <a:lnTo>
                      <a:pt x="10345" y="21600"/>
                    </a:lnTo>
                    <a:lnTo>
                      <a:pt x="10648" y="21600"/>
                    </a:lnTo>
                    <a:lnTo>
                      <a:pt x="10876" y="21449"/>
                    </a:lnTo>
                    <a:lnTo>
                      <a:pt x="11065" y="21449"/>
                    </a:lnTo>
                    <a:lnTo>
                      <a:pt x="11293" y="21449"/>
                    </a:lnTo>
                    <a:lnTo>
                      <a:pt x="11596" y="21449"/>
                    </a:lnTo>
                    <a:lnTo>
                      <a:pt x="11785" y="21299"/>
                    </a:lnTo>
                    <a:lnTo>
                      <a:pt x="12013" y="21299"/>
                    </a:lnTo>
                    <a:lnTo>
                      <a:pt x="12240" y="21299"/>
                    </a:lnTo>
                    <a:lnTo>
                      <a:pt x="12505" y="21299"/>
                    </a:lnTo>
                    <a:lnTo>
                      <a:pt x="12733" y="21148"/>
                    </a:lnTo>
                    <a:lnTo>
                      <a:pt x="12960" y="21148"/>
                    </a:lnTo>
                    <a:lnTo>
                      <a:pt x="13187" y="20998"/>
                    </a:lnTo>
                    <a:lnTo>
                      <a:pt x="13453" y="20998"/>
                    </a:lnTo>
                    <a:lnTo>
                      <a:pt x="13604" y="20847"/>
                    </a:lnTo>
                    <a:lnTo>
                      <a:pt x="13832" y="20772"/>
                    </a:lnTo>
                    <a:lnTo>
                      <a:pt x="14021" y="20622"/>
                    </a:lnTo>
                    <a:lnTo>
                      <a:pt x="14248" y="20622"/>
                    </a:lnTo>
                    <a:lnTo>
                      <a:pt x="14476" y="20321"/>
                    </a:lnTo>
                    <a:lnTo>
                      <a:pt x="14665" y="20321"/>
                    </a:lnTo>
                    <a:lnTo>
                      <a:pt x="14817" y="20170"/>
                    </a:lnTo>
                    <a:lnTo>
                      <a:pt x="15120" y="20020"/>
                    </a:lnTo>
                    <a:lnTo>
                      <a:pt x="15272" y="19869"/>
                    </a:lnTo>
                    <a:lnTo>
                      <a:pt x="15461" y="19718"/>
                    </a:lnTo>
                    <a:lnTo>
                      <a:pt x="15688" y="19568"/>
                    </a:lnTo>
                    <a:lnTo>
                      <a:pt x="15840" y="19417"/>
                    </a:lnTo>
                    <a:lnTo>
                      <a:pt x="15992" y="19192"/>
                    </a:lnTo>
                    <a:lnTo>
                      <a:pt x="16181" y="19041"/>
                    </a:lnTo>
                    <a:lnTo>
                      <a:pt x="16408" y="19041"/>
                    </a:lnTo>
                    <a:lnTo>
                      <a:pt x="16560" y="18891"/>
                    </a:lnTo>
                    <a:lnTo>
                      <a:pt x="16901" y="18439"/>
                    </a:lnTo>
                    <a:lnTo>
                      <a:pt x="17204" y="17987"/>
                    </a:lnTo>
                    <a:lnTo>
                      <a:pt x="17507" y="17762"/>
                    </a:lnTo>
                    <a:lnTo>
                      <a:pt x="17848" y="17461"/>
                    </a:lnTo>
                    <a:lnTo>
                      <a:pt x="18076" y="16859"/>
                    </a:lnTo>
                    <a:lnTo>
                      <a:pt x="18341" y="16557"/>
                    </a:lnTo>
                    <a:lnTo>
                      <a:pt x="18568" y="16181"/>
                    </a:lnTo>
                    <a:lnTo>
                      <a:pt x="18796" y="15730"/>
                    </a:lnTo>
                    <a:lnTo>
                      <a:pt x="18947" y="15278"/>
                    </a:lnTo>
                    <a:lnTo>
                      <a:pt x="19061" y="14902"/>
                    </a:lnTo>
                    <a:lnTo>
                      <a:pt x="19213" y="14300"/>
                    </a:lnTo>
                    <a:lnTo>
                      <a:pt x="19440" y="13848"/>
                    </a:lnTo>
                    <a:lnTo>
                      <a:pt x="19592" y="13171"/>
                    </a:lnTo>
                    <a:lnTo>
                      <a:pt x="19705" y="12569"/>
                    </a:lnTo>
                    <a:lnTo>
                      <a:pt x="19857" y="12042"/>
                    </a:lnTo>
                    <a:lnTo>
                      <a:pt x="20008" y="11440"/>
                    </a:lnTo>
                    <a:lnTo>
                      <a:pt x="20084" y="10838"/>
                    </a:lnTo>
                    <a:lnTo>
                      <a:pt x="20236" y="10311"/>
                    </a:lnTo>
                    <a:lnTo>
                      <a:pt x="20387" y="9558"/>
                    </a:lnTo>
                    <a:lnTo>
                      <a:pt x="20501" y="9031"/>
                    </a:lnTo>
                    <a:lnTo>
                      <a:pt x="20577" y="8429"/>
                    </a:lnTo>
                    <a:lnTo>
                      <a:pt x="20653" y="7752"/>
                    </a:lnTo>
                    <a:lnTo>
                      <a:pt x="20804" y="7150"/>
                    </a:lnTo>
                    <a:lnTo>
                      <a:pt x="20880" y="6548"/>
                    </a:lnTo>
                    <a:lnTo>
                      <a:pt x="20956" y="6021"/>
                    </a:lnTo>
                    <a:lnTo>
                      <a:pt x="21032" y="5419"/>
                    </a:lnTo>
                    <a:lnTo>
                      <a:pt x="21107" y="4892"/>
                    </a:lnTo>
                    <a:lnTo>
                      <a:pt x="21145" y="4290"/>
                    </a:lnTo>
                    <a:lnTo>
                      <a:pt x="21221" y="3688"/>
                    </a:lnTo>
                    <a:lnTo>
                      <a:pt x="21297" y="3311"/>
                    </a:lnTo>
                    <a:lnTo>
                      <a:pt x="21373" y="2860"/>
                    </a:lnTo>
                    <a:lnTo>
                      <a:pt x="21373" y="2559"/>
                    </a:lnTo>
                    <a:lnTo>
                      <a:pt x="21448" y="2107"/>
                    </a:lnTo>
                    <a:lnTo>
                      <a:pt x="21448" y="1882"/>
                    </a:lnTo>
                    <a:lnTo>
                      <a:pt x="21524" y="1580"/>
                    </a:lnTo>
                    <a:lnTo>
                      <a:pt x="21524" y="1279"/>
                    </a:lnTo>
                    <a:lnTo>
                      <a:pt x="21600" y="978"/>
                    </a:lnTo>
                    <a:lnTo>
                      <a:pt x="21600" y="828"/>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69" name="Shape 4269"/>
              <p:cNvSpPr/>
              <p:nvPr/>
            </p:nvSpPr>
            <p:spPr>
              <a:xfrm>
                <a:off x="257036" y="349197"/>
                <a:ext cx="86178" cy="30522"/>
              </a:xfrm>
              <a:custGeom>
                <a:avLst/>
                <a:gdLst/>
                <a:ahLst/>
                <a:cxnLst>
                  <a:cxn ang="0">
                    <a:pos x="wd2" y="hd2"/>
                  </a:cxn>
                  <a:cxn ang="5400000">
                    <a:pos x="wd2" y="hd2"/>
                  </a:cxn>
                  <a:cxn ang="10800000">
                    <a:pos x="wd2" y="hd2"/>
                  </a:cxn>
                  <a:cxn ang="16200000">
                    <a:pos x="wd2" y="hd2"/>
                  </a:cxn>
                </a:cxnLst>
                <a:rect l="0" t="0" r="r" b="b"/>
                <a:pathLst>
                  <a:path w="21600" h="21600" extrusionOk="0">
                    <a:moveTo>
                      <a:pt x="0" y="21387"/>
                    </a:moveTo>
                    <a:lnTo>
                      <a:pt x="0" y="20962"/>
                    </a:lnTo>
                    <a:lnTo>
                      <a:pt x="0" y="20430"/>
                    </a:lnTo>
                    <a:lnTo>
                      <a:pt x="0" y="20004"/>
                    </a:lnTo>
                    <a:lnTo>
                      <a:pt x="75" y="19366"/>
                    </a:lnTo>
                    <a:lnTo>
                      <a:pt x="75" y="18621"/>
                    </a:lnTo>
                    <a:lnTo>
                      <a:pt x="149" y="17982"/>
                    </a:lnTo>
                    <a:lnTo>
                      <a:pt x="224" y="17344"/>
                    </a:lnTo>
                    <a:lnTo>
                      <a:pt x="299" y="16599"/>
                    </a:lnTo>
                    <a:lnTo>
                      <a:pt x="374" y="15748"/>
                    </a:lnTo>
                    <a:lnTo>
                      <a:pt x="411" y="14897"/>
                    </a:lnTo>
                    <a:lnTo>
                      <a:pt x="486" y="14152"/>
                    </a:lnTo>
                    <a:lnTo>
                      <a:pt x="635" y="13300"/>
                    </a:lnTo>
                    <a:lnTo>
                      <a:pt x="710" y="12556"/>
                    </a:lnTo>
                    <a:lnTo>
                      <a:pt x="860" y="11704"/>
                    </a:lnTo>
                    <a:lnTo>
                      <a:pt x="934" y="10853"/>
                    </a:lnTo>
                    <a:lnTo>
                      <a:pt x="1084" y="10108"/>
                    </a:lnTo>
                    <a:lnTo>
                      <a:pt x="1196" y="9257"/>
                    </a:lnTo>
                    <a:lnTo>
                      <a:pt x="1271" y="8512"/>
                    </a:lnTo>
                    <a:lnTo>
                      <a:pt x="1420" y="7661"/>
                    </a:lnTo>
                    <a:lnTo>
                      <a:pt x="1570" y="7023"/>
                    </a:lnTo>
                    <a:lnTo>
                      <a:pt x="1644" y="6278"/>
                    </a:lnTo>
                    <a:lnTo>
                      <a:pt x="1794" y="5427"/>
                    </a:lnTo>
                    <a:lnTo>
                      <a:pt x="1906" y="4788"/>
                    </a:lnTo>
                    <a:lnTo>
                      <a:pt x="1981" y="4469"/>
                    </a:lnTo>
                    <a:lnTo>
                      <a:pt x="2130" y="3831"/>
                    </a:lnTo>
                    <a:lnTo>
                      <a:pt x="2205" y="3192"/>
                    </a:lnTo>
                    <a:lnTo>
                      <a:pt x="2280" y="2660"/>
                    </a:lnTo>
                    <a:lnTo>
                      <a:pt x="2429" y="2447"/>
                    </a:lnTo>
                    <a:lnTo>
                      <a:pt x="2541" y="1809"/>
                    </a:lnTo>
                    <a:lnTo>
                      <a:pt x="2765" y="1809"/>
                    </a:lnTo>
                    <a:lnTo>
                      <a:pt x="2840" y="1596"/>
                    </a:lnTo>
                    <a:lnTo>
                      <a:pt x="3064" y="1596"/>
                    </a:lnTo>
                    <a:lnTo>
                      <a:pt x="3251" y="1383"/>
                    </a:lnTo>
                    <a:lnTo>
                      <a:pt x="3625" y="1383"/>
                    </a:lnTo>
                    <a:lnTo>
                      <a:pt x="3774" y="1383"/>
                    </a:lnTo>
                    <a:lnTo>
                      <a:pt x="3924" y="1170"/>
                    </a:lnTo>
                    <a:lnTo>
                      <a:pt x="4111" y="1170"/>
                    </a:lnTo>
                    <a:lnTo>
                      <a:pt x="4410" y="1170"/>
                    </a:lnTo>
                    <a:lnTo>
                      <a:pt x="4634" y="1170"/>
                    </a:lnTo>
                    <a:lnTo>
                      <a:pt x="4821" y="958"/>
                    </a:lnTo>
                    <a:lnTo>
                      <a:pt x="5120" y="958"/>
                    </a:lnTo>
                    <a:lnTo>
                      <a:pt x="5381" y="958"/>
                    </a:lnTo>
                    <a:lnTo>
                      <a:pt x="5680" y="958"/>
                    </a:lnTo>
                    <a:lnTo>
                      <a:pt x="5979" y="745"/>
                    </a:lnTo>
                    <a:lnTo>
                      <a:pt x="6241" y="745"/>
                    </a:lnTo>
                    <a:lnTo>
                      <a:pt x="6540" y="745"/>
                    </a:lnTo>
                    <a:lnTo>
                      <a:pt x="6839" y="745"/>
                    </a:lnTo>
                    <a:lnTo>
                      <a:pt x="7175" y="745"/>
                    </a:lnTo>
                    <a:lnTo>
                      <a:pt x="7474" y="745"/>
                    </a:lnTo>
                    <a:lnTo>
                      <a:pt x="7810" y="745"/>
                    </a:lnTo>
                    <a:lnTo>
                      <a:pt x="8184" y="638"/>
                    </a:lnTo>
                    <a:lnTo>
                      <a:pt x="8446" y="638"/>
                    </a:lnTo>
                    <a:lnTo>
                      <a:pt x="8819" y="638"/>
                    </a:lnTo>
                    <a:lnTo>
                      <a:pt x="9230" y="638"/>
                    </a:lnTo>
                    <a:lnTo>
                      <a:pt x="9529" y="426"/>
                    </a:lnTo>
                    <a:lnTo>
                      <a:pt x="9866" y="426"/>
                    </a:lnTo>
                    <a:lnTo>
                      <a:pt x="10239" y="426"/>
                    </a:lnTo>
                    <a:lnTo>
                      <a:pt x="10576" y="426"/>
                    </a:lnTo>
                    <a:lnTo>
                      <a:pt x="10949" y="426"/>
                    </a:lnTo>
                    <a:lnTo>
                      <a:pt x="11286" y="213"/>
                    </a:lnTo>
                    <a:lnTo>
                      <a:pt x="11660" y="213"/>
                    </a:lnTo>
                    <a:lnTo>
                      <a:pt x="11996" y="213"/>
                    </a:lnTo>
                    <a:lnTo>
                      <a:pt x="12295" y="0"/>
                    </a:lnTo>
                    <a:lnTo>
                      <a:pt x="12631" y="0"/>
                    </a:lnTo>
                    <a:lnTo>
                      <a:pt x="13005" y="0"/>
                    </a:lnTo>
                    <a:lnTo>
                      <a:pt x="13266" y="0"/>
                    </a:lnTo>
                    <a:lnTo>
                      <a:pt x="13640" y="0"/>
                    </a:lnTo>
                    <a:lnTo>
                      <a:pt x="13939" y="0"/>
                    </a:lnTo>
                    <a:lnTo>
                      <a:pt x="14275" y="0"/>
                    </a:lnTo>
                    <a:lnTo>
                      <a:pt x="14574" y="0"/>
                    </a:lnTo>
                    <a:lnTo>
                      <a:pt x="14836" y="0"/>
                    </a:lnTo>
                    <a:lnTo>
                      <a:pt x="15210" y="0"/>
                    </a:lnTo>
                    <a:lnTo>
                      <a:pt x="15471" y="0"/>
                    </a:lnTo>
                    <a:lnTo>
                      <a:pt x="15770" y="0"/>
                    </a:lnTo>
                    <a:lnTo>
                      <a:pt x="15994" y="0"/>
                    </a:lnTo>
                    <a:lnTo>
                      <a:pt x="16256" y="0"/>
                    </a:lnTo>
                    <a:lnTo>
                      <a:pt x="16480" y="0"/>
                    </a:lnTo>
                    <a:lnTo>
                      <a:pt x="16704" y="0"/>
                    </a:lnTo>
                    <a:lnTo>
                      <a:pt x="16891" y="0"/>
                    </a:lnTo>
                    <a:lnTo>
                      <a:pt x="17116" y="0"/>
                    </a:lnTo>
                    <a:lnTo>
                      <a:pt x="17340" y="213"/>
                    </a:lnTo>
                    <a:lnTo>
                      <a:pt x="17489" y="213"/>
                    </a:lnTo>
                    <a:lnTo>
                      <a:pt x="17751" y="213"/>
                    </a:lnTo>
                    <a:lnTo>
                      <a:pt x="18050" y="426"/>
                    </a:lnTo>
                    <a:lnTo>
                      <a:pt x="18199" y="638"/>
                    </a:lnTo>
                    <a:lnTo>
                      <a:pt x="18311" y="745"/>
                    </a:lnTo>
                    <a:lnTo>
                      <a:pt x="18386" y="1170"/>
                    </a:lnTo>
                    <a:lnTo>
                      <a:pt x="18610" y="2022"/>
                    </a:lnTo>
                    <a:lnTo>
                      <a:pt x="18685" y="2447"/>
                    </a:lnTo>
                    <a:lnTo>
                      <a:pt x="18835" y="2979"/>
                    </a:lnTo>
                    <a:lnTo>
                      <a:pt x="18947" y="3618"/>
                    </a:lnTo>
                    <a:lnTo>
                      <a:pt x="19096" y="4469"/>
                    </a:lnTo>
                    <a:lnTo>
                      <a:pt x="19171" y="5001"/>
                    </a:lnTo>
                    <a:lnTo>
                      <a:pt x="19395" y="5639"/>
                    </a:lnTo>
                    <a:lnTo>
                      <a:pt x="19470" y="6491"/>
                    </a:lnTo>
                    <a:lnTo>
                      <a:pt x="19657" y="7448"/>
                    </a:lnTo>
                    <a:lnTo>
                      <a:pt x="19806" y="8300"/>
                    </a:lnTo>
                    <a:lnTo>
                      <a:pt x="20030" y="9044"/>
                    </a:lnTo>
                    <a:lnTo>
                      <a:pt x="20180" y="9896"/>
                    </a:lnTo>
                    <a:lnTo>
                      <a:pt x="20367" y="10853"/>
                    </a:lnTo>
                    <a:lnTo>
                      <a:pt x="20516" y="11704"/>
                    </a:lnTo>
                    <a:lnTo>
                      <a:pt x="20666" y="12556"/>
                    </a:lnTo>
                    <a:lnTo>
                      <a:pt x="20815" y="13300"/>
                    </a:lnTo>
                    <a:lnTo>
                      <a:pt x="20965" y="14365"/>
                    </a:lnTo>
                    <a:lnTo>
                      <a:pt x="21039" y="14897"/>
                    </a:lnTo>
                    <a:lnTo>
                      <a:pt x="21152" y="15748"/>
                    </a:lnTo>
                    <a:lnTo>
                      <a:pt x="21226" y="16599"/>
                    </a:lnTo>
                    <a:lnTo>
                      <a:pt x="21376" y="17344"/>
                    </a:lnTo>
                    <a:lnTo>
                      <a:pt x="21376" y="17769"/>
                    </a:lnTo>
                    <a:lnTo>
                      <a:pt x="21451" y="18621"/>
                    </a:lnTo>
                    <a:lnTo>
                      <a:pt x="21525" y="18940"/>
                    </a:lnTo>
                    <a:lnTo>
                      <a:pt x="21600" y="19578"/>
                    </a:lnTo>
                    <a:lnTo>
                      <a:pt x="21525" y="20217"/>
                    </a:lnTo>
                    <a:lnTo>
                      <a:pt x="21451" y="20855"/>
                    </a:lnTo>
                    <a:lnTo>
                      <a:pt x="21301" y="20855"/>
                    </a:lnTo>
                    <a:lnTo>
                      <a:pt x="21039" y="20962"/>
                    </a:lnTo>
                    <a:lnTo>
                      <a:pt x="20815" y="20962"/>
                    </a:lnTo>
                    <a:lnTo>
                      <a:pt x="20666" y="20962"/>
                    </a:lnTo>
                    <a:lnTo>
                      <a:pt x="20442" y="20962"/>
                    </a:lnTo>
                    <a:lnTo>
                      <a:pt x="20255" y="20962"/>
                    </a:lnTo>
                    <a:lnTo>
                      <a:pt x="19956" y="20962"/>
                    </a:lnTo>
                    <a:lnTo>
                      <a:pt x="19657" y="20962"/>
                    </a:lnTo>
                    <a:lnTo>
                      <a:pt x="19395" y="20962"/>
                    </a:lnTo>
                    <a:lnTo>
                      <a:pt x="19096" y="21174"/>
                    </a:lnTo>
                    <a:lnTo>
                      <a:pt x="18760" y="21174"/>
                    </a:lnTo>
                    <a:lnTo>
                      <a:pt x="18386" y="21174"/>
                    </a:lnTo>
                    <a:lnTo>
                      <a:pt x="18050" y="21174"/>
                    </a:lnTo>
                    <a:lnTo>
                      <a:pt x="17676" y="21387"/>
                    </a:lnTo>
                    <a:lnTo>
                      <a:pt x="17265" y="21387"/>
                    </a:lnTo>
                    <a:lnTo>
                      <a:pt x="16817" y="21387"/>
                    </a:lnTo>
                    <a:lnTo>
                      <a:pt x="16480" y="21387"/>
                    </a:lnTo>
                    <a:lnTo>
                      <a:pt x="16069" y="21387"/>
                    </a:lnTo>
                    <a:lnTo>
                      <a:pt x="15546" y="21387"/>
                    </a:lnTo>
                    <a:lnTo>
                      <a:pt x="15135" y="21387"/>
                    </a:lnTo>
                    <a:lnTo>
                      <a:pt x="14649" y="21387"/>
                    </a:lnTo>
                    <a:lnTo>
                      <a:pt x="14201" y="21387"/>
                    </a:lnTo>
                    <a:lnTo>
                      <a:pt x="13715" y="21387"/>
                    </a:lnTo>
                    <a:lnTo>
                      <a:pt x="13266" y="21387"/>
                    </a:lnTo>
                    <a:lnTo>
                      <a:pt x="12781" y="21387"/>
                    </a:lnTo>
                    <a:lnTo>
                      <a:pt x="12295" y="21387"/>
                    </a:lnTo>
                    <a:lnTo>
                      <a:pt x="11809" y="21387"/>
                    </a:lnTo>
                    <a:lnTo>
                      <a:pt x="11361" y="21387"/>
                    </a:lnTo>
                    <a:lnTo>
                      <a:pt x="10875" y="21387"/>
                    </a:lnTo>
                    <a:lnTo>
                      <a:pt x="10389" y="21600"/>
                    </a:lnTo>
                    <a:lnTo>
                      <a:pt x="9866" y="21387"/>
                    </a:lnTo>
                    <a:lnTo>
                      <a:pt x="9380" y="21387"/>
                    </a:lnTo>
                    <a:lnTo>
                      <a:pt x="8894" y="21387"/>
                    </a:lnTo>
                    <a:lnTo>
                      <a:pt x="8371" y="21387"/>
                    </a:lnTo>
                    <a:lnTo>
                      <a:pt x="7885" y="21387"/>
                    </a:lnTo>
                    <a:lnTo>
                      <a:pt x="7399" y="21387"/>
                    </a:lnTo>
                    <a:lnTo>
                      <a:pt x="6951" y="21387"/>
                    </a:lnTo>
                    <a:lnTo>
                      <a:pt x="6540" y="21387"/>
                    </a:lnTo>
                    <a:lnTo>
                      <a:pt x="6054" y="21387"/>
                    </a:lnTo>
                    <a:lnTo>
                      <a:pt x="5531" y="21387"/>
                    </a:lnTo>
                    <a:lnTo>
                      <a:pt x="5120" y="21387"/>
                    </a:lnTo>
                    <a:lnTo>
                      <a:pt x="4746" y="21387"/>
                    </a:lnTo>
                    <a:lnTo>
                      <a:pt x="4335" y="21387"/>
                    </a:lnTo>
                    <a:lnTo>
                      <a:pt x="3924" y="21387"/>
                    </a:lnTo>
                    <a:lnTo>
                      <a:pt x="3550" y="21387"/>
                    </a:lnTo>
                    <a:lnTo>
                      <a:pt x="3214" y="21387"/>
                    </a:lnTo>
                    <a:lnTo>
                      <a:pt x="2765" y="21387"/>
                    </a:lnTo>
                    <a:lnTo>
                      <a:pt x="2504" y="21387"/>
                    </a:lnTo>
                    <a:lnTo>
                      <a:pt x="2130" y="21387"/>
                    </a:lnTo>
                    <a:lnTo>
                      <a:pt x="1831" y="21387"/>
                    </a:lnTo>
                    <a:lnTo>
                      <a:pt x="1570" y="21387"/>
                    </a:lnTo>
                    <a:lnTo>
                      <a:pt x="1271" y="21387"/>
                    </a:lnTo>
                    <a:lnTo>
                      <a:pt x="1084" y="21387"/>
                    </a:lnTo>
                    <a:lnTo>
                      <a:pt x="860" y="21387"/>
                    </a:lnTo>
                    <a:lnTo>
                      <a:pt x="635" y="21387"/>
                    </a:lnTo>
                    <a:lnTo>
                      <a:pt x="486" y="21387"/>
                    </a:lnTo>
                    <a:lnTo>
                      <a:pt x="299" y="21387"/>
                    </a:lnTo>
                    <a:lnTo>
                      <a:pt x="224" y="21387"/>
                    </a:lnTo>
                    <a:lnTo>
                      <a:pt x="0" y="21387"/>
                    </a:lnTo>
                    <a:lnTo>
                      <a:pt x="0" y="21387"/>
                    </a:lnTo>
                    <a:lnTo>
                      <a:pt x="0" y="213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70" name="Shape 4270"/>
              <p:cNvSpPr/>
              <p:nvPr/>
            </p:nvSpPr>
            <p:spPr>
              <a:xfrm>
                <a:off x="35009" y="348599"/>
                <a:ext cx="86777" cy="31120"/>
              </a:xfrm>
              <a:custGeom>
                <a:avLst/>
                <a:gdLst/>
                <a:ahLst/>
                <a:cxnLst>
                  <a:cxn ang="0">
                    <a:pos x="wd2" y="hd2"/>
                  </a:cxn>
                  <a:cxn ang="5400000">
                    <a:pos x="wd2" y="hd2"/>
                  </a:cxn>
                  <a:cxn ang="10800000">
                    <a:pos x="wd2" y="hd2"/>
                  </a:cxn>
                  <a:cxn ang="16200000">
                    <a:pos x="wd2" y="hd2"/>
                  </a:cxn>
                </a:cxnLst>
                <a:rect l="0" t="0" r="r" b="b"/>
                <a:pathLst>
                  <a:path w="21600" h="21600" extrusionOk="0">
                    <a:moveTo>
                      <a:pt x="0" y="21391"/>
                    </a:moveTo>
                    <a:lnTo>
                      <a:pt x="0" y="20974"/>
                    </a:lnTo>
                    <a:lnTo>
                      <a:pt x="0" y="20452"/>
                    </a:lnTo>
                    <a:lnTo>
                      <a:pt x="0" y="20035"/>
                    </a:lnTo>
                    <a:lnTo>
                      <a:pt x="75" y="19409"/>
                    </a:lnTo>
                    <a:lnTo>
                      <a:pt x="149" y="18887"/>
                    </a:lnTo>
                    <a:lnTo>
                      <a:pt x="224" y="18261"/>
                    </a:lnTo>
                    <a:lnTo>
                      <a:pt x="261" y="17635"/>
                    </a:lnTo>
                    <a:lnTo>
                      <a:pt x="410" y="17009"/>
                    </a:lnTo>
                    <a:lnTo>
                      <a:pt x="485" y="16278"/>
                    </a:lnTo>
                    <a:lnTo>
                      <a:pt x="560" y="15652"/>
                    </a:lnTo>
                    <a:lnTo>
                      <a:pt x="709" y="14922"/>
                    </a:lnTo>
                    <a:lnTo>
                      <a:pt x="858" y="14087"/>
                    </a:lnTo>
                    <a:lnTo>
                      <a:pt x="970" y="13252"/>
                    </a:lnTo>
                    <a:lnTo>
                      <a:pt x="1119" y="12730"/>
                    </a:lnTo>
                    <a:lnTo>
                      <a:pt x="1268" y="11896"/>
                    </a:lnTo>
                    <a:lnTo>
                      <a:pt x="1418" y="11061"/>
                    </a:lnTo>
                    <a:lnTo>
                      <a:pt x="1567" y="10330"/>
                    </a:lnTo>
                    <a:lnTo>
                      <a:pt x="1679" y="9496"/>
                    </a:lnTo>
                    <a:lnTo>
                      <a:pt x="1828" y="8765"/>
                    </a:lnTo>
                    <a:lnTo>
                      <a:pt x="2052" y="8139"/>
                    </a:lnTo>
                    <a:lnTo>
                      <a:pt x="2126" y="7304"/>
                    </a:lnTo>
                    <a:lnTo>
                      <a:pt x="2350" y="6574"/>
                    </a:lnTo>
                    <a:lnTo>
                      <a:pt x="2462" y="5948"/>
                    </a:lnTo>
                    <a:lnTo>
                      <a:pt x="2686" y="5322"/>
                    </a:lnTo>
                    <a:lnTo>
                      <a:pt x="2761" y="4800"/>
                    </a:lnTo>
                    <a:lnTo>
                      <a:pt x="2984" y="4174"/>
                    </a:lnTo>
                    <a:lnTo>
                      <a:pt x="3096" y="3548"/>
                    </a:lnTo>
                    <a:lnTo>
                      <a:pt x="3246" y="3130"/>
                    </a:lnTo>
                    <a:lnTo>
                      <a:pt x="3544" y="2400"/>
                    </a:lnTo>
                    <a:lnTo>
                      <a:pt x="3768" y="1983"/>
                    </a:lnTo>
                    <a:lnTo>
                      <a:pt x="3880" y="1565"/>
                    </a:lnTo>
                    <a:lnTo>
                      <a:pt x="4104" y="1357"/>
                    </a:lnTo>
                    <a:lnTo>
                      <a:pt x="4253" y="1148"/>
                    </a:lnTo>
                    <a:lnTo>
                      <a:pt x="4402" y="1148"/>
                    </a:lnTo>
                    <a:lnTo>
                      <a:pt x="4514" y="1043"/>
                    </a:lnTo>
                    <a:lnTo>
                      <a:pt x="4738" y="1043"/>
                    </a:lnTo>
                    <a:lnTo>
                      <a:pt x="4887" y="835"/>
                    </a:lnTo>
                    <a:lnTo>
                      <a:pt x="5111" y="835"/>
                    </a:lnTo>
                    <a:lnTo>
                      <a:pt x="5297" y="626"/>
                    </a:lnTo>
                    <a:lnTo>
                      <a:pt x="5521" y="626"/>
                    </a:lnTo>
                    <a:lnTo>
                      <a:pt x="5745" y="626"/>
                    </a:lnTo>
                    <a:lnTo>
                      <a:pt x="5932" y="417"/>
                    </a:lnTo>
                    <a:lnTo>
                      <a:pt x="6230" y="417"/>
                    </a:lnTo>
                    <a:lnTo>
                      <a:pt x="6528" y="417"/>
                    </a:lnTo>
                    <a:lnTo>
                      <a:pt x="6715" y="417"/>
                    </a:lnTo>
                    <a:lnTo>
                      <a:pt x="7013" y="209"/>
                    </a:lnTo>
                    <a:lnTo>
                      <a:pt x="7312" y="209"/>
                    </a:lnTo>
                    <a:lnTo>
                      <a:pt x="7648" y="209"/>
                    </a:lnTo>
                    <a:lnTo>
                      <a:pt x="7946" y="0"/>
                    </a:lnTo>
                    <a:lnTo>
                      <a:pt x="8207" y="0"/>
                    </a:lnTo>
                    <a:lnTo>
                      <a:pt x="8506" y="0"/>
                    </a:lnTo>
                    <a:lnTo>
                      <a:pt x="8841" y="0"/>
                    </a:lnTo>
                    <a:lnTo>
                      <a:pt x="9140" y="0"/>
                    </a:lnTo>
                    <a:lnTo>
                      <a:pt x="9476" y="0"/>
                    </a:lnTo>
                    <a:lnTo>
                      <a:pt x="9849" y="0"/>
                    </a:lnTo>
                    <a:lnTo>
                      <a:pt x="10184" y="0"/>
                    </a:lnTo>
                    <a:lnTo>
                      <a:pt x="10483" y="0"/>
                    </a:lnTo>
                    <a:lnTo>
                      <a:pt x="10856" y="0"/>
                    </a:lnTo>
                    <a:lnTo>
                      <a:pt x="11117" y="0"/>
                    </a:lnTo>
                    <a:lnTo>
                      <a:pt x="11565" y="0"/>
                    </a:lnTo>
                    <a:lnTo>
                      <a:pt x="11826" y="0"/>
                    </a:lnTo>
                    <a:lnTo>
                      <a:pt x="12124" y="0"/>
                    </a:lnTo>
                    <a:lnTo>
                      <a:pt x="12460" y="0"/>
                    </a:lnTo>
                    <a:lnTo>
                      <a:pt x="12833" y="0"/>
                    </a:lnTo>
                    <a:lnTo>
                      <a:pt x="13094" y="0"/>
                    </a:lnTo>
                    <a:lnTo>
                      <a:pt x="13393" y="0"/>
                    </a:lnTo>
                    <a:lnTo>
                      <a:pt x="13728" y="0"/>
                    </a:lnTo>
                    <a:lnTo>
                      <a:pt x="14102" y="0"/>
                    </a:lnTo>
                    <a:lnTo>
                      <a:pt x="14400" y="0"/>
                    </a:lnTo>
                    <a:lnTo>
                      <a:pt x="14661" y="0"/>
                    </a:lnTo>
                    <a:lnTo>
                      <a:pt x="14960" y="209"/>
                    </a:lnTo>
                    <a:lnTo>
                      <a:pt x="15295" y="209"/>
                    </a:lnTo>
                    <a:lnTo>
                      <a:pt x="15519" y="209"/>
                    </a:lnTo>
                    <a:lnTo>
                      <a:pt x="15818" y="417"/>
                    </a:lnTo>
                    <a:lnTo>
                      <a:pt x="16079" y="417"/>
                    </a:lnTo>
                    <a:lnTo>
                      <a:pt x="16377" y="417"/>
                    </a:lnTo>
                    <a:lnTo>
                      <a:pt x="16601" y="417"/>
                    </a:lnTo>
                    <a:lnTo>
                      <a:pt x="16788" y="626"/>
                    </a:lnTo>
                    <a:lnTo>
                      <a:pt x="17011" y="626"/>
                    </a:lnTo>
                    <a:lnTo>
                      <a:pt x="17310" y="835"/>
                    </a:lnTo>
                    <a:lnTo>
                      <a:pt x="17496" y="835"/>
                    </a:lnTo>
                    <a:lnTo>
                      <a:pt x="17646" y="835"/>
                    </a:lnTo>
                    <a:lnTo>
                      <a:pt x="17869" y="1043"/>
                    </a:lnTo>
                    <a:lnTo>
                      <a:pt x="18019" y="1148"/>
                    </a:lnTo>
                    <a:lnTo>
                      <a:pt x="18280" y="1148"/>
                    </a:lnTo>
                    <a:lnTo>
                      <a:pt x="18578" y="1565"/>
                    </a:lnTo>
                    <a:lnTo>
                      <a:pt x="18727" y="1774"/>
                    </a:lnTo>
                    <a:lnTo>
                      <a:pt x="18839" y="2191"/>
                    </a:lnTo>
                    <a:lnTo>
                      <a:pt x="18839" y="2400"/>
                    </a:lnTo>
                    <a:lnTo>
                      <a:pt x="18914" y="2817"/>
                    </a:lnTo>
                    <a:lnTo>
                      <a:pt x="18989" y="3339"/>
                    </a:lnTo>
                    <a:lnTo>
                      <a:pt x="19063" y="3757"/>
                    </a:lnTo>
                    <a:lnTo>
                      <a:pt x="19212" y="4383"/>
                    </a:lnTo>
                    <a:lnTo>
                      <a:pt x="19287" y="5009"/>
                    </a:lnTo>
                    <a:lnTo>
                      <a:pt x="19436" y="5530"/>
                    </a:lnTo>
                    <a:lnTo>
                      <a:pt x="19548" y="6365"/>
                    </a:lnTo>
                    <a:lnTo>
                      <a:pt x="19623" y="6991"/>
                    </a:lnTo>
                    <a:lnTo>
                      <a:pt x="19847" y="7513"/>
                    </a:lnTo>
                    <a:lnTo>
                      <a:pt x="19921" y="8348"/>
                    </a:lnTo>
                    <a:lnTo>
                      <a:pt x="20145" y="9078"/>
                    </a:lnTo>
                    <a:lnTo>
                      <a:pt x="20182" y="9913"/>
                    </a:lnTo>
                    <a:lnTo>
                      <a:pt x="20406" y="10748"/>
                    </a:lnTo>
                    <a:lnTo>
                      <a:pt x="20555" y="11478"/>
                    </a:lnTo>
                    <a:lnTo>
                      <a:pt x="20705" y="12313"/>
                    </a:lnTo>
                    <a:lnTo>
                      <a:pt x="20779" y="12939"/>
                    </a:lnTo>
                    <a:lnTo>
                      <a:pt x="20891" y="13670"/>
                    </a:lnTo>
                    <a:lnTo>
                      <a:pt x="21040" y="14296"/>
                    </a:lnTo>
                    <a:lnTo>
                      <a:pt x="21190" y="15026"/>
                    </a:lnTo>
                    <a:lnTo>
                      <a:pt x="21190" y="15861"/>
                    </a:lnTo>
                    <a:lnTo>
                      <a:pt x="21339" y="16487"/>
                    </a:lnTo>
                    <a:lnTo>
                      <a:pt x="21413" y="17217"/>
                    </a:lnTo>
                    <a:lnTo>
                      <a:pt x="21488" y="17843"/>
                    </a:lnTo>
                    <a:lnTo>
                      <a:pt x="21563" y="18261"/>
                    </a:lnTo>
                    <a:lnTo>
                      <a:pt x="21600" y="18887"/>
                    </a:lnTo>
                    <a:lnTo>
                      <a:pt x="21600" y="19200"/>
                    </a:lnTo>
                    <a:lnTo>
                      <a:pt x="21600" y="19617"/>
                    </a:lnTo>
                    <a:lnTo>
                      <a:pt x="21600" y="20452"/>
                    </a:lnTo>
                    <a:lnTo>
                      <a:pt x="21488" y="20870"/>
                    </a:lnTo>
                    <a:lnTo>
                      <a:pt x="21339" y="20870"/>
                    </a:lnTo>
                    <a:lnTo>
                      <a:pt x="21040" y="20974"/>
                    </a:lnTo>
                    <a:lnTo>
                      <a:pt x="20891" y="20974"/>
                    </a:lnTo>
                    <a:lnTo>
                      <a:pt x="20705" y="20974"/>
                    </a:lnTo>
                    <a:lnTo>
                      <a:pt x="20481" y="20974"/>
                    </a:lnTo>
                    <a:lnTo>
                      <a:pt x="20257" y="20974"/>
                    </a:lnTo>
                    <a:lnTo>
                      <a:pt x="19996" y="20974"/>
                    </a:lnTo>
                    <a:lnTo>
                      <a:pt x="19697" y="20974"/>
                    </a:lnTo>
                    <a:lnTo>
                      <a:pt x="19436" y="20974"/>
                    </a:lnTo>
                    <a:lnTo>
                      <a:pt x="19138" y="21183"/>
                    </a:lnTo>
                    <a:lnTo>
                      <a:pt x="18765" y="21183"/>
                    </a:lnTo>
                    <a:lnTo>
                      <a:pt x="18429" y="21183"/>
                    </a:lnTo>
                    <a:lnTo>
                      <a:pt x="18056" y="21183"/>
                    </a:lnTo>
                    <a:lnTo>
                      <a:pt x="17720" y="21391"/>
                    </a:lnTo>
                    <a:lnTo>
                      <a:pt x="17310" y="21391"/>
                    </a:lnTo>
                    <a:lnTo>
                      <a:pt x="16937" y="21391"/>
                    </a:lnTo>
                    <a:lnTo>
                      <a:pt x="16452" y="21391"/>
                    </a:lnTo>
                    <a:lnTo>
                      <a:pt x="16079" y="21391"/>
                    </a:lnTo>
                    <a:lnTo>
                      <a:pt x="15594" y="21391"/>
                    </a:lnTo>
                    <a:lnTo>
                      <a:pt x="15183" y="21391"/>
                    </a:lnTo>
                    <a:lnTo>
                      <a:pt x="14736" y="21391"/>
                    </a:lnTo>
                    <a:lnTo>
                      <a:pt x="14251" y="21391"/>
                    </a:lnTo>
                    <a:lnTo>
                      <a:pt x="13728" y="21391"/>
                    </a:lnTo>
                    <a:lnTo>
                      <a:pt x="13318" y="21391"/>
                    </a:lnTo>
                    <a:lnTo>
                      <a:pt x="12833" y="21391"/>
                    </a:lnTo>
                    <a:lnTo>
                      <a:pt x="12311" y="21391"/>
                    </a:lnTo>
                    <a:lnTo>
                      <a:pt x="11826" y="21391"/>
                    </a:lnTo>
                    <a:lnTo>
                      <a:pt x="11341" y="21391"/>
                    </a:lnTo>
                    <a:lnTo>
                      <a:pt x="10856" y="21391"/>
                    </a:lnTo>
                    <a:lnTo>
                      <a:pt x="10408" y="21600"/>
                    </a:lnTo>
                    <a:lnTo>
                      <a:pt x="9923" y="21391"/>
                    </a:lnTo>
                    <a:lnTo>
                      <a:pt x="9364" y="21391"/>
                    </a:lnTo>
                    <a:lnTo>
                      <a:pt x="8841" y="21391"/>
                    </a:lnTo>
                    <a:lnTo>
                      <a:pt x="8431" y="21391"/>
                    </a:lnTo>
                    <a:lnTo>
                      <a:pt x="7946" y="21391"/>
                    </a:lnTo>
                    <a:lnTo>
                      <a:pt x="7424" y="21391"/>
                    </a:lnTo>
                    <a:lnTo>
                      <a:pt x="7013" y="21391"/>
                    </a:lnTo>
                    <a:lnTo>
                      <a:pt x="6528" y="21391"/>
                    </a:lnTo>
                    <a:lnTo>
                      <a:pt x="6081" y="21391"/>
                    </a:lnTo>
                    <a:lnTo>
                      <a:pt x="5596" y="21391"/>
                    </a:lnTo>
                    <a:lnTo>
                      <a:pt x="5185" y="21391"/>
                    </a:lnTo>
                    <a:lnTo>
                      <a:pt x="4812" y="21391"/>
                    </a:lnTo>
                    <a:lnTo>
                      <a:pt x="4327" y="21391"/>
                    </a:lnTo>
                    <a:lnTo>
                      <a:pt x="3954" y="21391"/>
                    </a:lnTo>
                    <a:lnTo>
                      <a:pt x="3544" y="21391"/>
                    </a:lnTo>
                    <a:lnTo>
                      <a:pt x="3246" y="21391"/>
                    </a:lnTo>
                    <a:lnTo>
                      <a:pt x="2835" y="21391"/>
                    </a:lnTo>
                    <a:lnTo>
                      <a:pt x="2462" y="21391"/>
                    </a:lnTo>
                    <a:lnTo>
                      <a:pt x="2126" y="21391"/>
                    </a:lnTo>
                    <a:lnTo>
                      <a:pt x="1903" y="21391"/>
                    </a:lnTo>
                    <a:lnTo>
                      <a:pt x="1641" y="21391"/>
                    </a:lnTo>
                    <a:lnTo>
                      <a:pt x="1343" y="21391"/>
                    </a:lnTo>
                    <a:lnTo>
                      <a:pt x="1045" y="21391"/>
                    </a:lnTo>
                    <a:lnTo>
                      <a:pt x="858" y="21391"/>
                    </a:lnTo>
                    <a:lnTo>
                      <a:pt x="634" y="21391"/>
                    </a:lnTo>
                    <a:lnTo>
                      <a:pt x="485" y="21391"/>
                    </a:lnTo>
                    <a:lnTo>
                      <a:pt x="261" y="21391"/>
                    </a:lnTo>
                    <a:lnTo>
                      <a:pt x="224" y="21391"/>
                    </a:lnTo>
                    <a:lnTo>
                      <a:pt x="0" y="21391"/>
                    </a:lnTo>
                    <a:lnTo>
                      <a:pt x="0" y="21391"/>
                    </a:lnTo>
                    <a:lnTo>
                      <a:pt x="0" y="21391"/>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71" name="Shape 4271"/>
              <p:cNvSpPr/>
              <p:nvPr/>
            </p:nvSpPr>
            <p:spPr>
              <a:xfrm>
                <a:off x="142432" y="353386"/>
                <a:ext cx="86777" cy="27830"/>
              </a:xfrm>
              <a:custGeom>
                <a:avLst/>
                <a:gdLst/>
                <a:ahLst/>
                <a:cxnLst>
                  <a:cxn ang="0">
                    <a:pos x="wd2" y="hd2"/>
                  </a:cxn>
                  <a:cxn ang="5400000">
                    <a:pos x="wd2" y="hd2"/>
                  </a:cxn>
                  <a:cxn ang="10800000">
                    <a:pos x="wd2" y="hd2"/>
                  </a:cxn>
                  <a:cxn ang="16200000">
                    <a:pos x="wd2" y="hd2"/>
                  </a:cxn>
                </a:cxnLst>
                <a:rect l="0" t="0" r="r" b="b"/>
                <a:pathLst>
                  <a:path w="21600" h="21600" extrusionOk="0">
                    <a:moveTo>
                      <a:pt x="0" y="21369"/>
                    </a:moveTo>
                    <a:lnTo>
                      <a:pt x="0" y="20907"/>
                    </a:lnTo>
                    <a:lnTo>
                      <a:pt x="0" y="20445"/>
                    </a:lnTo>
                    <a:lnTo>
                      <a:pt x="74" y="19752"/>
                    </a:lnTo>
                    <a:lnTo>
                      <a:pt x="148" y="19174"/>
                    </a:lnTo>
                    <a:lnTo>
                      <a:pt x="148" y="18481"/>
                    </a:lnTo>
                    <a:lnTo>
                      <a:pt x="223" y="17788"/>
                    </a:lnTo>
                    <a:lnTo>
                      <a:pt x="371" y="16980"/>
                    </a:lnTo>
                    <a:lnTo>
                      <a:pt x="445" y="16287"/>
                    </a:lnTo>
                    <a:lnTo>
                      <a:pt x="520" y="15363"/>
                    </a:lnTo>
                    <a:lnTo>
                      <a:pt x="631" y="14554"/>
                    </a:lnTo>
                    <a:lnTo>
                      <a:pt x="705" y="13630"/>
                    </a:lnTo>
                    <a:lnTo>
                      <a:pt x="854" y="12937"/>
                    </a:lnTo>
                    <a:lnTo>
                      <a:pt x="1002" y="12128"/>
                    </a:lnTo>
                    <a:lnTo>
                      <a:pt x="1151" y="11204"/>
                    </a:lnTo>
                    <a:lnTo>
                      <a:pt x="1262" y="10396"/>
                    </a:lnTo>
                    <a:lnTo>
                      <a:pt x="1410" y="9472"/>
                    </a:lnTo>
                    <a:lnTo>
                      <a:pt x="1485" y="8548"/>
                    </a:lnTo>
                    <a:lnTo>
                      <a:pt x="1707" y="7739"/>
                    </a:lnTo>
                    <a:lnTo>
                      <a:pt x="1781" y="6815"/>
                    </a:lnTo>
                    <a:lnTo>
                      <a:pt x="1967" y="6237"/>
                    </a:lnTo>
                    <a:lnTo>
                      <a:pt x="2041" y="5313"/>
                    </a:lnTo>
                    <a:lnTo>
                      <a:pt x="2264" y="4620"/>
                    </a:lnTo>
                    <a:lnTo>
                      <a:pt x="2338" y="4043"/>
                    </a:lnTo>
                    <a:lnTo>
                      <a:pt x="2561" y="3581"/>
                    </a:lnTo>
                    <a:lnTo>
                      <a:pt x="2635" y="2657"/>
                    </a:lnTo>
                    <a:lnTo>
                      <a:pt x="2746" y="2195"/>
                    </a:lnTo>
                    <a:lnTo>
                      <a:pt x="2895" y="1848"/>
                    </a:lnTo>
                    <a:lnTo>
                      <a:pt x="3043" y="1386"/>
                    </a:lnTo>
                    <a:lnTo>
                      <a:pt x="3192" y="924"/>
                    </a:lnTo>
                    <a:lnTo>
                      <a:pt x="3377" y="693"/>
                    </a:lnTo>
                    <a:lnTo>
                      <a:pt x="3452" y="462"/>
                    </a:lnTo>
                    <a:lnTo>
                      <a:pt x="3674" y="462"/>
                    </a:lnTo>
                    <a:lnTo>
                      <a:pt x="3971" y="231"/>
                    </a:lnTo>
                    <a:lnTo>
                      <a:pt x="4231" y="231"/>
                    </a:lnTo>
                    <a:lnTo>
                      <a:pt x="4379" y="231"/>
                    </a:lnTo>
                    <a:lnTo>
                      <a:pt x="4602" y="231"/>
                    </a:lnTo>
                    <a:lnTo>
                      <a:pt x="4788" y="231"/>
                    </a:lnTo>
                    <a:lnTo>
                      <a:pt x="5010" y="231"/>
                    </a:lnTo>
                    <a:lnTo>
                      <a:pt x="5233" y="231"/>
                    </a:lnTo>
                    <a:lnTo>
                      <a:pt x="5493" y="231"/>
                    </a:lnTo>
                    <a:lnTo>
                      <a:pt x="5790" y="231"/>
                    </a:lnTo>
                    <a:lnTo>
                      <a:pt x="6087" y="231"/>
                    </a:lnTo>
                    <a:lnTo>
                      <a:pt x="6272" y="231"/>
                    </a:lnTo>
                    <a:lnTo>
                      <a:pt x="6569" y="231"/>
                    </a:lnTo>
                    <a:lnTo>
                      <a:pt x="6866" y="231"/>
                    </a:lnTo>
                    <a:lnTo>
                      <a:pt x="7200" y="231"/>
                    </a:lnTo>
                    <a:lnTo>
                      <a:pt x="7497" y="0"/>
                    </a:lnTo>
                    <a:lnTo>
                      <a:pt x="7831" y="0"/>
                    </a:lnTo>
                    <a:lnTo>
                      <a:pt x="8128" y="0"/>
                    </a:lnTo>
                    <a:lnTo>
                      <a:pt x="8462" y="0"/>
                    </a:lnTo>
                    <a:lnTo>
                      <a:pt x="8759" y="0"/>
                    </a:lnTo>
                    <a:lnTo>
                      <a:pt x="9093" y="0"/>
                    </a:lnTo>
                    <a:lnTo>
                      <a:pt x="9464" y="0"/>
                    </a:lnTo>
                    <a:lnTo>
                      <a:pt x="9798" y="0"/>
                    </a:lnTo>
                    <a:lnTo>
                      <a:pt x="10169" y="0"/>
                    </a:lnTo>
                    <a:lnTo>
                      <a:pt x="10503" y="0"/>
                    </a:lnTo>
                    <a:lnTo>
                      <a:pt x="10874" y="0"/>
                    </a:lnTo>
                    <a:lnTo>
                      <a:pt x="11208" y="231"/>
                    </a:lnTo>
                    <a:lnTo>
                      <a:pt x="11579" y="231"/>
                    </a:lnTo>
                    <a:lnTo>
                      <a:pt x="11913" y="231"/>
                    </a:lnTo>
                    <a:lnTo>
                      <a:pt x="12210" y="231"/>
                    </a:lnTo>
                    <a:lnTo>
                      <a:pt x="12619" y="231"/>
                    </a:lnTo>
                    <a:lnTo>
                      <a:pt x="12915" y="231"/>
                    </a:lnTo>
                    <a:lnTo>
                      <a:pt x="13287" y="231"/>
                    </a:lnTo>
                    <a:lnTo>
                      <a:pt x="13621" y="231"/>
                    </a:lnTo>
                    <a:lnTo>
                      <a:pt x="13992" y="231"/>
                    </a:lnTo>
                    <a:lnTo>
                      <a:pt x="14252" y="231"/>
                    </a:lnTo>
                    <a:lnTo>
                      <a:pt x="14623" y="231"/>
                    </a:lnTo>
                    <a:lnTo>
                      <a:pt x="14882" y="231"/>
                    </a:lnTo>
                    <a:lnTo>
                      <a:pt x="15179" y="231"/>
                    </a:lnTo>
                    <a:lnTo>
                      <a:pt x="15439" y="231"/>
                    </a:lnTo>
                    <a:lnTo>
                      <a:pt x="15810" y="231"/>
                    </a:lnTo>
                    <a:lnTo>
                      <a:pt x="16107" y="231"/>
                    </a:lnTo>
                    <a:lnTo>
                      <a:pt x="16367" y="462"/>
                    </a:lnTo>
                    <a:lnTo>
                      <a:pt x="16664" y="462"/>
                    </a:lnTo>
                    <a:lnTo>
                      <a:pt x="16849" y="462"/>
                    </a:lnTo>
                    <a:lnTo>
                      <a:pt x="17072" y="462"/>
                    </a:lnTo>
                    <a:lnTo>
                      <a:pt x="17369" y="462"/>
                    </a:lnTo>
                    <a:lnTo>
                      <a:pt x="17555" y="462"/>
                    </a:lnTo>
                    <a:lnTo>
                      <a:pt x="17777" y="693"/>
                    </a:lnTo>
                    <a:lnTo>
                      <a:pt x="17926" y="693"/>
                    </a:lnTo>
                    <a:lnTo>
                      <a:pt x="18148" y="924"/>
                    </a:lnTo>
                    <a:lnTo>
                      <a:pt x="18408" y="924"/>
                    </a:lnTo>
                    <a:lnTo>
                      <a:pt x="18631" y="1155"/>
                    </a:lnTo>
                    <a:lnTo>
                      <a:pt x="18854" y="1155"/>
                    </a:lnTo>
                    <a:lnTo>
                      <a:pt x="18928" y="1617"/>
                    </a:lnTo>
                    <a:lnTo>
                      <a:pt x="18965" y="1848"/>
                    </a:lnTo>
                    <a:lnTo>
                      <a:pt x="19188" y="2657"/>
                    </a:lnTo>
                    <a:lnTo>
                      <a:pt x="19262" y="3119"/>
                    </a:lnTo>
                    <a:lnTo>
                      <a:pt x="19336" y="3581"/>
                    </a:lnTo>
                    <a:lnTo>
                      <a:pt x="19485" y="4158"/>
                    </a:lnTo>
                    <a:lnTo>
                      <a:pt x="19633" y="4851"/>
                    </a:lnTo>
                    <a:lnTo>
                      <a:pt x="19670" y="5544"/>
                    </a:lnTo>
                    <a:lnTo>
                      <a:pt x="19819" y="6237"/>
                    </a:lnTo>
                    <a:lnTo>
                      <a:pt x="19967" y="7046"/>
                    </a:lnTo>
                    <a:lnTo>
                      <a:pt x="20115" y="7970"/>
                    </a:lnTo>
                    <a:lnTo>
                      <a:pt x="20264" y="8548"/>
                    </a:lnTo>
                    <a:lnTo>
                      <a:pt x="20375" y="9472"/>
                    </a:lnTo>
                    <a:lnTo>
                      <a:pt x="20524" y="10396"/>
                    </a:lnTo>
                    <a:lnTo>
                      <a:pt x="20672" y="11204"/>
                    </a:lnTo>
                    <a:lnTo>
                      <a:pt x="20746" y="11897"/>
                    </a:lnTo>
                    <a:lnTo>
                      <a:pt x="20895" y="12821"/>
                    </a:lnTo>
                    <a:lnTo>
                      <a:pt x="21043" y="13630"/>
                    </a:lnTo>
                    <a:lnTo>
                      <a:pt x="21080" y="14554"/>
                    </a:lnTo>
                    <a:lnTo>
                      <a:pt x="21229" y="15132"/>
                    </a:lnTo>
                    <a:lnTo>
                      <a:pt x="21303" y="15825"/>
                    </a:lnTo>
                    <a:lnTo>
                      <a:pt x="21377" y="16518"/>
                    </a:lnTo>
                    <a:lnTo>
                      <a:pt x="21452" y="17326"/>
                    </a:lnTo>
                    <a:lnTo>
                      <a:pt x="21526" y="17788"/>
                    </a:lnTo>
                    <a:lnTo>
                      <a:pt x="21526" y="18481"/>
                    </a:lnTo>
                    <a:lnTo>
                      <a:pt x="21526" y="18943"/>
                    </a:lnTo>
                    <a:lnTo>
                      <a:pt x="21600" y="19521"/>
                    </a:lnTo>
                    <a:lnTo>
                      <a:pt x="21526" y="20214"/>
                    </a:lnTo>
                    <a:lnTo>
                      <a:pt x="21452" y="20676"/>
                    </a:lnTo>
                    <a:lnTo>
                      <a:pt x="21229" y="20676"/>
                    </a:lnTo>
                    <a:lnTo>
                      <a:pt x="21043" y="20907"/>
                    </a:lnTo>
                    <a:lnTo>
                      <a:pt x="20821" y="20907"/>
                    </a:lnTo>
                    <a:lnTo>
                      <a:pt x="20672" y="20907"/>
                    </a:lnTo>
                    <a:lnTo>
                      <a:pt x="20449" y="20907"/>
                    </a:lnTo>
                    <a:lnTo>
                      <a:pt x="20264" y="21138"/>
                    </a:lnTo>
                    <a:lnTo>
                      <a:pt x="19967" y="21138"/>
                    </a:lnTo>
                    <a:lnTo>
                      <a:pt x="19670" y="21138"/>
                    </a:lnTo>
                    <a:lnTo>
                      <a:pt x="19336" y="21138"/>
                    </a:lnTo>
                    <a:lnTo>
                      <a:pt x="19039" y="21138"/>
                    </a:lnTo>
                    <a:lnTo>
                      <a:pt x="18705" y="21138"/>
                    </a:lnTo>
                    <a:lnTo>
                      <a:pt x="18334" y="21369"/>
                    </a:lnTo>
                    <a:lnTo>
                      <a:pt x="18000" y="21369"/>
                    </a:lnTo>
                    <a:lnTo>
                      <a:pt x="17629" y="21369"/>
                    </a:lnTo>
                    <a:lnTo>
                      <a:pt x="17295" y="21369"/>
                    </a:lnTo>
                    <a:lnTo>
                      <a:pt x="16849" y="21369"/>
                    </a:lnTo>
                    <a:lnTo>
                      <a:pt x="16441" y="21369"/>
                    </a:lnTo>
                    <a:lnTo>
                      <a:pt x="16033" y="21369"/>
                    </a:lnTo>
                    <a:lnTo>
                      <a:pt x="15588" y="21369"/>
                    </a:lnTo>
                    <a:lnTo>
                      <a:pt x="15179" y="21369"/>
                    </a:lnTo>
                    <a:lnTo>
                      <a:pt x="14697" y="21369"/>
                    </a:lnTo>
                    <a:lnTo>
                      <a:pt x="14252" y="21369"/>
                    </a:lnTo>
                    <a:lnTo>
                      <a:pt x="13769" y="21369"/>
                    </a:lnTo>
                    <a:lnTo>
                      <a:pt x="13287" y="21369"/>
                    </a:lnTo>
                    <a:lnTo>
                      <a:pt x="12767" y="21369"/>
                    </a:lnTo>
                    <a:lnTo>
                      <a:pt x="12285" y="21369"/>
                    </a:lnTo>
                    <a:lnTo>
                      <a:pt x="11802" y="21369"/>
                    </a:lnTo>
                    <a:lnTo>
                      <a:pt x="11357" y="21369"/>
                    </a:lnTo>
                    <a:lnTo>
                      <a:pt x="10874" y="21369"/>
                    </a:lnTo>
                    <a:lnTo>
                      <a:pt x="10392" y="21600"/>
                    </a:lnTo>
                    <a:lnTo>
                      <a:pt x="9872" y="21369"/>
                    </a:lnTo>
                    <a:lnTo>
                      <a:pt x="9390" y="21369"/>
                    </a:lnTo>
                    <a:lnTo>
                      <a:pt x="8907" y="21369"/>
                    </a:lnTo>
                    <a:lnTo>
                      <a:pt x="8388" y="21369"/>
                    </a:lnTo>
                    <a:lnTo>
                      <a:pt x="7905" y="21369"/>
                    </a:lnTo>
                    <a:lnTo>
                      <a:pt x="7423" y="21369"/>
                    </a:lnTo>
                    <a:lnTo>
                      <a:pt x="6977" y="21369"/>
                    </a:lnTo>
                    <a:lnTo>
                      <a:pt x="6569" y="21369"/>
                    </a:lnTo>
                    <a:lnTo>
                      <a:pt x="6087" y="21369"/>
                    </a:lnTo>
                    <a:lnTo>
                      <a:pt x="5567" y="21369"/>
                    </a:lnTo>
                    <a:lnTo>
                      <a:pt x="5159" y="21369"/>
                    </a:lnTo>
                    <a:lnTo>
                      <a:pt x="4788" y="21369"/>
                    </a:lnTo>
                    <a:lnTo>
                      <a:pt x="4379" y="21369"/>
                    </a:lnTo>
                    <a:lnTo>
                      <a:pt x="3971" y="21369"/>
                    </a:lnTo>
                    <a:lnTo>
                      <a:pt x="3600" y="21369"/>
                    </a:lnTo>
                    <a:lnTo>
                      <a:pt x="3266" y="21369"/>
                    </a:lnTo>
                    <a:lnTo>
                      <a:pt x="2821" y="21369"/>
                    </a:lnTo>
                    <a:lnTo>
                      <a:pt x="2561" y="21369"/>
                    </a:lnTo>
                    <a:lnTo>
                      <a:pt x="2190" y="21369"/>
                    </a:lnTo>
                    <a:lnTo>
                      <a:pt x="1930" y="21369"/>
                    </a:lnTo>
                    <a:lnTo>
                      <a:pt x="1633" y="21369"/>
                    </a:lnTo>
                    <a:lnTo>
                      <a:pt x="1336" y="21369"/>
                    </a:lnTo>
                    <a:lnTo>
                      <a:pt x="1076" y="21369"/>
                    </a:lnTo>
                    <a:lnTo>
                      <a:pt x="928" y="21369"/>
                    </a:lnTo>
                    <a:lnTo>
                      <a:pt x="705" y="21369"/>
                    </a:lnTo>
                    <a:lnTo>
                      <a:pt x="520" y="21369"/>
                    </a:lnTo>
                    <a:lnTo>
                      <a:pt x="371" y="21369"/>
                    </a:lnTo>
                    <a:lnTo>
                      <a:pt x="223" y="21369"/>
                    </a:lnTo>
                    <a:lnTo>
                      <a:pt x="74" y="21369"/>
                    </a:lnTo>
                    <a:lnTo>
                      <a:pt x="0" y="21369"/>
                    </a:lnTo>
                    <a:lnTo>
                      <a:pt x="0" y="2136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72" name="Shape 4272"/>
              <p:cNvSpPr/>
              <p:nvPr/>
            </p:nvSpPr>
            <p:spPr>
              <a:xfrm>
                <a:off x="264516" y="168165"/>
                <a:ext cx="61043" cy="189711"/>
              </a:xfrm>
              <a:custGeom>
                <a:avLst/>
                <a:gdLst/>
                <a:ahLst/>
                <a:cxnLst>
                  <a:cxn ang="0">
                    <a:pos x="wd2" y="hd2"/>
                  </a:cxn>
                  <a:cxn ang="5400000">
                    <a:pos x="wd2" y="hd2"/>
                  </a:cxn>
                  <a:cxn ang="10800000">
                    <a:pos x="wd2" y="hd2"/>
                  </a:cxn>
                  <a:cxn ang="16200000">
                    <a:pos x="wd2" y="hd2"/>
                  </a:cxn>
                </a:cxnLst>
                <a:rect l="0" t="0" r="r" b="b"/>
                <a:pathLst>
                  <a:path w="21600" h="21600" extrusionOk="0">
                    <a:moveTo>
                      <a:pt x="106" y="187"/>
                    </a:moveTo>
                    <a:lnTo>
                      <a:pt x="0" y="221"/>
                    </a:lnTo>
                    <a:lnTo>
                      <a:pt x="0" y="289"/>
                    </a:lnTo>
                    <a:lnTo>
                      <a:pt x="0" y="391"/>
                    </a:lnTo>
                    <a:lnTo>
                      <a:pt x="0" y="510"/>
                    </a:lnTo>
                    <a:lnTo>
                      <a:pt x="0" y="646"/>
                    </a:lnTo>
                    <a:lnTo>
                      <a:pt x="0" y="816"/>
                    </a:lnTo>
                    <a:lnTo>
                      <a:pt x="0" y="1037"/>
                    </a:lnTo>
                    <a:lnTo>
                      <a:pt x="106" y="1259"/>
                    </a:lnTo>
                    <a:lnTo>
                      <a:pt x="106" y="1497"/>
                    </a:lnTo>
                    <a:lnTo>
                      <a:pt x="106" y="1752"/>
                    </a:lnTo>
                    <a:lnTo>
                      <a:pt x="106" y="2041"/>
                    </a:lnTo>
                    <a:lnTo>
                      <a:pt x="106" y="2364"/>
                    </a:lnTo>
                    <a:lnTo>
                      <a:pt x="106" y="2653"/>
                    </a:lnTo>
                    <a:lnTo>
                      <a:pt x="212" y="3010"/>
                    </a:lnTo>
                    <a:lnTo>
                      <a:pt x="212" y="3368"/>
                    </a:lnTo>
                    <a:lnTo>
                      <a:pt x="318" y="3759"/>
                    </a:lnTo>
                    <a:lnTo>
                      <a:pt x="318" y="4133"/>
                    </a:lnTo>
                    <a:lnTo>
                      <a:pt x="425" y="4524"/>
                    </a:lnTo>
                    <a:lnTo>
                      <a:pt x="425" y="4949"/>
                    </a:lnTo>
                    <a:lnTo>
                      <a:pt x="531" y="5374"/>
                    </a:lnTo>
                    <a:lnTo>
                      <a:pt x="531" y="5783"/>
                    </a:lnTo>
                    <a:lnTo>
                      <a:pt x="637" y="6242"/>
                    </a:lnTo>
                    <a:lnTo>
                      <a:pt x="637" y="6701"/>
                    </a:lnTo>
                    <a:lnTo>
                      <a:pt x="743" y="7177"/>
                    </a:lnTo>
                    <a:lnTo>
                      <a:pt x="849" y="7637"/>
                    </a:lnTo>
                    <a:lnTo>
                      <a:pt x="902" y="8079"/>
                    </a:lnTo>
                    <a:lnTo>
                      <a:pt x="902" y="8606"/>
                    </a:lnTo>
                    <a:lnTo>
                      <a:pt x="1008" y="9082"/>
                    </a:lnTo>
                    <a:lnTo>
                      <a:pt x="1008" y="9575"/>
                    </a:lnTo>
                    <a:lnTo>
                      <a:pt x="1114" y="10086"/>
                    </a:lnTo>
                    <a:lnTo>
                      <a:pt x="1221" y="10579"/>
                    </a:lnTo>
                    <a:lnTo>
                      <a:pt x="1221" y="11055"/>
                    </a:lnTo>
                    <a:lnTo>
                      <a:pt x="1221" y="11582"/>
                    </a:lnTo>
                    <a:lnTo>
                      <a:pt x="1327" y="12059"/>
                    </a:lnTo>
                    <a:lnTo>
                      <a:pt x="1433" y="12552"/>
                    </a:lnTo>
                    <a:lnTo>
                      <a:pt x="1539" y="13028"/>
                    </a:lnTo>
                    <a:lnTo>
                      <a:pt x="1539" y="13521"/>
                    </a:lnTo>
                    <a:lnTo>
                      <a:pt x="1645" y="13997"/>
                    </a:lnTo>
                    <a:lnTo>
                      <a:pt x="1645" y="14457"/>
                    </a:lnTo>
                    <a:lnTo>
                      <a:pt x="1751" y="14933"/>
                    </a:lnTo>
                    <a:lnTo>
                      <a:pt x="1751" y="15392"/>
                    </a:lnTo>
                    <a:lnTo>
                      <a:pt x="1857" y="15834"/>
                    </a:lnTo>
                    <a:lnTo>
                      <a:pt x="1857" y="16260"/>
                    </a:lnTo>
                    <a:lnTo>
                      <a:pt x="1911" y="16719"/>
                    </a:lnTo>
                    <a:lnTo>
                      <a:pt x="2017" y="17127"/>
                    </a:lnTo>
                    <a:lnTo>
                      <a:pt x="2017" y="17518"/>
                    </a:lnTo>
                    <a:lnTo>
                      <a:pt x="2123" y="17909"/>
                    </a:lnTo>
                    <a:lnTo>
                      <a:pt x="2229" y="18300"/>
                    </a:lnTo>
                    <a:lnTo>
                      <a:pt x="2229" y="18658"/>
                    </a:lnTo>
                    <a:lnTo>
                      <a:pt x="2229" y="18981"/>
                    </a:lnTo>
                    <a:lnTo>
                      <a:pt x="2335" y="19338"/>
                    </a:lnTo>
                    <a:lnTo>
                      <a:pt x="2335" y="19627"/>
                    </a:lnTo>
                    <a:lnTo>
                      <a:pt x="2441" y="19916"/>
                    </a:lnTo>
                    <a:lnTo>
                      <a:pt x="2441" y="20171"/>
                    </a:lnTo>
                    <a:lnTo>
                      <a:pt x="2441" y="20426"/>
                    </a:lnTo>
                    <a:lnTo>
                      <a:pt x="2547" y="20665"/>
                    </a:lnTo>
                    <a:lnTo>
                      <a:pt x="2547" y="20852"/>
                    </a:lnTo>
                    <a:lnTo>
                      <a:pt x="2547" y="21039"/>
                    </a:lnTo>
                    <a:lnTo>
                      <a:pt x="2547" y="21209"/>
                    </a:lnTo>
                    <a:lnTo>
                      <a:pt x="2654" y="21345"/>
                    </a:lnTo>
                    <a:lnTo>
                      <a:pt x="2654" y="21430"/>
                    </a:lnTo>
                    <a:lnTo>
                      <a:pt x="2654" y="21498"/>
                    </a:lnTo>
                    <a:lnTo>
                      <a:pt x="2654" y="21566"/>
                    </a:lnTo>
                    <a:lnTo>
                      <a:pt x="2654" y="21600"/>
                    </a:lnTo>
                    <a:lnTo>
                      <a:pt x="21600" y="21600"/>
                    </a:lnTo>
                    <a:lnTo>
                      <a:pt x="18469" y="0"/>
                    </a:lnTo>
                    <a:lnTo>
                      <a:pt x="106" y="187"/>
                    </a:lnTo>
                    <a:lnTo>
                      <a:pt x="106" y="18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73" name="Shape 4273"/>
              <p:cNvSpPr/>
              <p:nvPr/>
            </p:nvSpPr>
            <p:spPr>
              <a:xfrm>
                <a:off x="52364" y="171456"/>
                <a:ext cx="53263" cy="186719"/>
              </a:xfrm>
              <a:custGeom>
                <a:avLst/>
                <a:gdLst/>
                <a:ahLst/>
                <a:cxnLst>
                  <a:cxn ang="0">
                    <a:pos x="wd2" y="hd2"/>
                  </a:cxn>
                  <a:cxn ang="5400000">
                    <a:pos x="wd2" y="hd2"/>
                  </a:cxn>
                  <a:cxn ang="10800000">
                    <a:pos x="wd2" y="hd2"/>
                  </a:cxn>
                  <a:cxn ang="16200000">
                    <a:pos x="wd2" y="hd2"/>
                  </a:cxn>
                </a:cxnLst>
                <a:rect l="0" t="0" r="r" b="b"/>
                <a:pathLst>
                  <a:path w="21600" h="21600" extrusionOk="0">
                    <a:moveTo>
                      <a:pt x="669" y="35"/>
                    </a:moveTo>
                    <a:lnTo>
                      <a:pt x="669" y="69"/>
                    </a:lnTo>
                    <a:lnTo>
                      <a:pt x="669" y="121"/>
                    </a:lnTo>
                    <a:lnTo>
                      <a:pt x="548" y="190"/>
                    </a:lnTo>
                    <a:lnTo>
                      <a:pt x="548" y="329"/>
                    </a:lnTo>
                    <a:lnTo>
                      <a:pt x="548" y="484"/>
                    </a:lnTo>
                    <a:lnTo>
                      <a:pt x="548" y="657"/>
                    </a:lnTo>
                    <a:lnTo>
                      <a:pt x="548" y="847"/>
                    </a:lnTo>
                    <a:lnTo>
                      <a:pt x="548" y="1090"/>
                    </a:lnTo>
                    <a:lnTo>
                      <a:pt x="426" y="1314"/>
                    </a:lnTo>
                    <a:lnTo>
                      <a:pt x="426" y="1574"/>
                    </a:lnTo>
                    <a:lnTo>
                      <a:pt x="426" y="1868"/>
                    </a:lnTo>
                    <a:lnTo>
                      <a:pt x="426" y="2162"/>
                    </a:lnTo>
                    <a:lnTo>
                      <a:pt x="426" y="2490"/>
                    </a:lnTo>
                    <a:lnTo>
                      <a:pt x="426" y="2853"/>
                    </a:lnTo>
                    <a:lnTo>
                      <a:pt x="426" y="3182"/>
                    </a:lnTo>
                    <a:lnTo>
                      <a:pt x="426" y="3580"/>
                    </a:lnTo>
                    <a:lnTo>
                      <a:pt x="426" y="3978"/>
                    </a:lnTo>
                    <a:lnTo>
                      <a:pt x="426" y="4375"/>
                    </a:lnTo>
                    <a:lnTo>
                      <a:pt x="304" y="4790"/>
                    </a:lnTo>
                    <a:lnTo>
                      <a:pt x="304" y="5223"/>
                    </a:lnTo>
                    <a:lnTo>
                      <a:pt x="304" y="5655"/>
                    </a:lnTo>
                    <a:lnTo>
                      <a:pt x="304" y="6105"/>
                    </a:lnTo>
                    <a:lnTo>
                      <a:pt x="304" y="6572"/>
                    </a:lnTo>
                    <a:lnTo>
                      <a:pt x="304" y="7073"/>
                    </a:lnTo>
                    <a:lnTo>
                      <a:pt x="304" y="7523"/>
                    </a:lnTo>
                    <a:lnTo>
                      <a:pt x="304" y="7990"/>
                    </a:lnTo>
                    <a:lnTo>
                      <a:pt x="243" y="8474"/>
                    </a:lnTo>
                    <a:lnTo>
                      <a:pt x="243" y="8976"/>
                    </a:lnTo>
                    <a:lnTo>
                      <a:pt x="243" y="9460"/>
                    </a:lnTo>
                    <a:lnTo>
                      <a:pt x="243" y="9996"/>
                    </a:lnTo>
                    <a:lnTo>
                      <a:pt x="243" y="10480"/>
                    </a:lnTo>
                    <a:lnTo>
                      <a:pt x="243" y="10982"/>
                    </a:lnTo>
                    <a:lnTo>
                      <a:pt x="243" y="11466"/>
                    </a:lnTo>
                    <a:lnTo>
                      <a:pt x="243" y="11967"/>
                    </a:lnTo>
                    <a:lnTo>
                      <a:pt x="122" y="12452"/>
                    </a:lnTo>
                    <a:lnTo>
                      <a:pt x="122" y="12953"/>
                    </a:lnTo>
                    <a:lnTo>
                      <a:pt x="122" y="13437"/>
                    </a:lnTo>
                    <a:lnTo>
                      <a:pt x="122" y="13939"/>
                    </a:lnTo>
                    <a:lnTo>
                      <a:pt x="122" y="14388"/>
                    </a:lnTo>
                    <a:lnTo>
                      <a:pt x="122" y="14890"/>
                    </a:lnTo>
                    <a:lnTo>
                      <a:pt x="0" y="15357"/>
                    </a:lnTo>
                    <a:lnTo>
                      <a:pt x="0" y="15772"/>
                    </a:lnTo>
                    <a:lnTo>
                      <a:pt x="0" y="16239"/>
                    </a:lnTo>
                    <a:lnTo>
                      <a:pt x="0" y="16671"/>
                    </a:lnTo>
                    <a:lnTo>
                      <a:pt x="0" y="17086"/>
                    </a:lnTo>
                    <a:lnTo>
                      <a:pt x="0" y="17484"/>
                    </a:lnTo>
                    <a:lnTo>
                      <a:pt x="0" y="17882"/>
                    </a:lnTo>
                    <a:lnTo>
                      <a:pt x="0" y="18280"/>
                    </a:lnTo>
                    <a:lnTo>
                      <a:pt x="0" y="18643"/>
                    </a:lnTo>
                    <a:lnTo>
                      <a:pt x="0" y="18971"/>
                    </a:lnTo>
                    <a:lnTo>
                      <a:pt x="0" y="19300"/>
                    </a:lnTo>
                    <a:lnTo>
                      <a:pt x="0" y="19629"/>
                    </a:lnTo>
                    <a:lnTo>
                      <a:pt x="0" y="19922"/>
                    </a:lnTo>
                    <a:lnTo>
                      <a:pt x="0" y="20182"/>
                    </a:lnTo>
                    <a:lnTo>
                      <a:pt x="0" y="20407"/>
                    </a:lnTo>
                    <a:lnTo>
                      <a:pt x="0" y="20666"/>
                    </a:lnTo>
                    <a:lnTo>
                      <a:pt x="0" y="20874"/>
                    </a:lnTo>
                    <a:lnTo>
                      <a:pt x="0" y="21064"/>
                    </a:lnTo>
                    <a:lnTo>
                      <a:pt x="0" y="21202"/>
                    </a:lnTo>
                    <a:lnTo>
                      <a:pt x="0" y="21323"/>
                    </a:lnTo>
                    <a:lnTo>
                      <a:pt x="0" y="21427"/>
                    </a:lnTo>
                    <a:lnTo>
                      <a:pt x="0" y="21531"/>
                    </a:lnTo>
                    <a:lnTo>
                      <a:pt x="0" y="21565"/>
                    </a:lnTo>
                    <a:lnTo>
                      <a:pt x="0" y="21600"/>
                    </a:lnTo>
                    <a:lnTo>
                      <a:pt x="21600" y="21600"/>
                    </a:lnTo>
                    <a:lnTo>
                      <a:pt x="20201" y="0"/>
                    </a:lnTo>
                    <a:lnTo>
                      <a:pt x="669" y="35"/>
                    </a:lnTo>
                    <a:lnTo>
                      <a:pt x="669" y="3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74" name="Shape 4274"/>
              <p:cNvSpPr/>
              <p:nvPr/>
            </p:nvSpPr>
            <p:spPr>
              <a:xfrm>
                <a:off x="160086" y="171756"/>
                <a:ext cx="53263" cy="187616"/>
              </a:xfrm>
              <a:custGeom>
                <a:avLst/>
                <a:gdLst/>
                <a:ahLst/>
                <a:cxnLst>
                  <a:cxn ang="0">
                    <a:pos x="wd2" y="hd2"/>
                  </a:cxn>
                  <a:cxn ang="5400000">
                    <a:pos x="wd2" y="hd2"/>
                  </a:cxn>
                  <a:cxn ang="10800000">
                    <a:pos x="wd2" y="hd2"/>
                  </a:cxn>
                  <a:cxn ang="16200000">
                    <a:pos x="wd2" y="hd2"/>
                  </a:cxn>
                </a:cxnLst>
                <a:rect l="0" t="0" r="r" b="b"/>
                <a:pathLst>
                  <a:path w="21600" h="21600" extrusionOk="0">
                    <a:moveTo>
                      <a:pt x="913" y="0"/>
                    </a:moveTo>
                    <a:lnTo>
                      <a:pt x="913" y="34"/>
                    </a:lnTo>
                    <a:lnTo>
                      <a:pt x="913" y="86"/>
                    </a:lnTo>
                    <a:lnTo>
                      <a:pt x="913" y="155"/>
                    </a:lnTo>
                    <a:lnTo>
                      <a:pt x="913" y="293"/>
                    </a:lnTo>
                    <a:lnTo>
                      <a:pt x="791" y="448"/>
                    </a:lnTo>
                    <a:lnTo>
                      <a:pt x="791" y="620"/>
                    </a:lnTo>
                    <a:lnTo>
                      <a:pt x="791" y="810"/>
                    </a:lnTo>
                    <a:lnTo>
                      <a:pt x="791" y="1051"/>
                    </a:lnTo>
                    <a:lnTo>
                      <a:pt x="791" y="1275"/>
                    </a:lnTo>
                    <a:lnTo>
                      <a:pt x="791" y="1567"/>
                    </a:lnTo>
                    <a:lnTo>
                      <a:pt x="669" y="1826"/>
                    </a:lnTo>
                    <a:lnTo>
                      <a:pt x="669" y="2153"/>
                    </a:lnTo>
                    <a:lnTo>
                      <a:pt x="669" y="2480"/>
                    </a:lnTo>
                    <a:lnTo>
                      <a:pt x="669" y="2808"/>
                    </a:lnTo>
                    <a:lnTo>
                      <a:pt x="669" y="3169"/>
                    </a:lnTo>
                    <a:lnTo>
                      <a:pt x="669" y="3566"/>
                    </a:lnTo>
                    <a:lnTo>
                      <a:pt x="548" y="3962"/>
                    </a:lnTo>
                    <a:lnTo>
                      <a:pt x="548" y="4358"/>
                    </a:lnTo>
                    <a:lnTo>
                      <a:pt x="548" y="4771"/>
                    </a:lnTo>
                    <a:lnTo>
                      <a:pt x="548" y="5202"/>
                    </a:lnTo>
                    <a:lnTo>
                      <a:pt x="487" y="5633"/>
                    </a:lnTo>
                    <a:lnTo>
                      <a:pt x="487" y="6080"/>
                    </a:lnTo>
                    <a:lnTo>
                      <a:pt x="487" y="6545"/>
                    </a:lnTo>
                    <a:lnTo>
                      <a:pt x="487" y="7028"/>
                    </a:lnTo>
                    <a:lnTo>
                      <a:pt x="487" y="7493"/>
                    </a:lnTo>
                    <a:lnTo>
                      <a:pt x="487" y="7992"/>
                    </a:lnTo>
                    <a:lnTo>
                      <a:pt x="365" y="8475"/>
                    </a:lnTo>
                    <a:lnTo>
                      <a:pt x="365" y="8974"/>
                    </a:lnTo>
                    <a:lnTo>
                      <a:pt x="365" y="9456"/>
                    </a:lnTo>
                    <a:lnTo>
                      <a:pt x="365" y="9956"/>
                    </a:lnTo>
                    <a:lnTo>
                      <a:pt x="365" y="10473"/>
                    </a:lnTo>
                    <a:lnTo>
                      <a:pt x="365" y="10972"/>
                    </a:lnTo>
                    <a:lnTo>
                      <a:pt x="243" y="11455"/>
                    </a:lnTo>
                    <a:lnTo>
                      <a:pt x="243" y="11954"/>
                    </a:lnTo>
                    <a:lnTo>
                      <a:pt x="243" y="12436"/>
                    </a:lnTo>
                    <a:lnTo>
                      <a:pt x="243" y="12953"/>
                    </a:lnTo>
                    <a:lnTo>
                      <a:pt x="122" y="13418"/>
                    </a:lnTo>
                    <a:lnTo>
                      <a:pt x="122" y="13918"/>
                    </a:lnTo>
                    <a:lnTo>
                      <a:pt x="122" y="14400"/>
                    </a:lnTo>
                    <a:lnTo>
                      <a:pt x="122" y="14900"/>
                    </a:lnTo>
                    <a:lnTo>
                      <a:pt x="122" y="15313"/>
                    </a:lnTo>
                    <a:lnTo>
                      <a:pt x="122" y="15812"/>
                    </a:lnTo>
                    <a:lnTo>
                      <a:pt x="0" y="16243"/>
                    </a:lnTo>
                    <a:lnTo>
                      <a:pt x="0" y="16656"/>
                    </a:lnTo>
                    <a:lnTo>
                      <a:pt x="0" y="17087"/>
                    </a:lnTo>
                    <a:lnTo>
                      <a:pt x="0" y="17483"/>
                    </a:lnTo>
                    <a:lnTo>
                      <a:pt x="0" y="17879"/>
                    </a:lnTo>
                    <a:lnTo>
                      <a:pt x="0" y="18293"/>
                    </a:lnTo>
                    <a:lnTo>
                      <a:pt x="0" y="18620"/>
                    </a:lnTo>
                    <a:lnTo>
                      <a:pt x="0" y="18982"/>
                    </a:lnTo>
                    <a:lnTo>
                      <a:pt x="0" y="19309"/>
                    </a:lnTo>
                    <a:lnTo>
                      <a:pt x="0" y="19636"/>
                    </a:lnTo>
                    <a:lnTo>
                      <a:pt x="0" y="19895"/>
                    </a:lnTo>
                    <a:lnTo>
                      <a:pt x="0" y="20188"/>
                    </a:lnTo>
                    <a:lnTo>
                      <a:pt x="0" y="20429"/>
                    </a:lnTo>
                    <a:lnTo>
                      <a:pt x="0" y="20687"/>
                    </a:lnTo>
                    <a:lnTo>
                      <a:pt x="0" y="20877"/>
                    </a:lnTo>
                    <a:lnTo>
                      <a:pt x="0" y="21049"/>
                    </a:lnTo>
                    <a:lnTo>
                      <a:pt x="0" y="21204"/>
                    </a:lnTo>
                    <a:lnTo>
                      <a:pt x="0" y="21342"/>
                    </a:lnTo>
                    <a:lnTo>
                      <a:pt x="0" y="21445"/>
                    </a:lnTo>
                    <a:lnTo>
                      <a:pt x="0" y="21531"/>
                    </a:lnTo>
                    <a:lnTo>
                      <a:pt x="0" y="21566"/>
                    </a:lnTo>
                    <a:lnTo>
                      <a:pt x="0" y="21600"/>
                    </a:lnTo>
                    <a:lnTo>
                      <a:pt x="21600" y="21600"/>
                    </a:lnTo>
                    <a:lnTo>
                      <a:pt x="20140" y="0"/>
                    </a:lnTo>
                    <a:lnTo>
                      <a:pt x="913" y="0"/>
                    </a:lnTo>
                    <a:lnTo>
                      <a:pt x="913"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75" name="Shape 4275"/>
              <p:cNvSpPr/>
              <p:nvPr/>
            </p:nvSpPr>
            <p:spPr>
              <a:xfrm>
                <a:off x="8378" y="373435"/>
                <a:ext cx="362365" cy="55358"/>
              </a:xfrm>
              <a:custGeom>
                <a:avLst/>
                <a:gdLst/>
                <a:ahLst/>
                <a:cxnLst>
                  <a:cxn ang="0">
                    <a:pos x="wd2" y="hd2"/>
                  </a:cxn>
                  <a:cxn ang="5400000">
                    <a:pos x="wd2" y="hd2"/>
                  </a:cxn>
                  <a:cxn ang="10800000">
                    <a:pos x="wd2" y="hd2"/>
                  </a:cxn>
                  <a:cxn ang="16200000">
                    <a:pos x="wd2" y="hd2"/>
                  </a:cxn>
                </a:cxnLst>
                <a:rect l="0" t="0" r="r" b="b"/>
                <a:pathLst>
                  <a:path w="21600" h="21600" extrusionOk="0">
                    <a:moveTo>
                      <a:pt x="3016" y="0"/>
                    </a:moveTo>
                    <a:lnTo>
                      <a:pt x="2989" y="0"/>
                    </a:lnTo>
                    <a:lnTo>
                      <a:pt x="2953" y="0"/>
                    </a:lnTo>
                    <a:lnTo>
                      <a:pt x="2882" y="0"/>
                    </a:lnTo>
                    <a:lnTo>
                      <a:pt x="2837" y="0"/>
                    </a:lnTo>
                    <a:lnTo>
                      <a:pt x="2801" y="0"/>
                    </a:lnTo>
                    <a:lnTo>
                      <a:pt x="2766" y="0"/>
                    </a:lnTo>
                    <a:lnTo>
                      <a:pt x="2730" y="0"/>
                    </a:lnTo>
                    <a:lnTo>
                      <a:pt x="2694" y="0"/>
                    </a:lnTo>
                    <a:lnTo>
                      <a:pt x="2650" y="0"/>
                    </a:lnTo>
                    <a:lnTo>
                      <a:pt x="2614" y="0"/>
                    </a:lnTo>
                    <a:lnTo>
                      <a:pt x="2561" y="0"/>
                    </a:lnTo>
                    <a:lnTo>
                      <a:pt x="2525" y="116"/>
                    </a:lnTo>
                    <a:lnTo>
                      <a:pt x="2480" y="116"/>
                    </a:lnTo>
                    <a:lnTo>
                      <a:pt x="2427" y="116"/>
                    </a:lnTo>
                    <a:lnTo>
                      <a:pt x="2373" y="116"/>
                    </a:lnTo>
                    <a:lnTo>
                      <a:pt x="2329" y="116"/>
                    </a:lnTo>
                    <a:lnTo>
                      <a:pt x="2257" y="116"/>
                    </a:lnTo>
                    <a:lnTo>
                      <a:pt x="2222" y="116"/>
                    </a:lnTo>
                    <a:lnTo>
                      <a:pt x="2159" y="116"/>
                    </a:lnTo>
                    <a:lnTo>
                      <a:pt x="2106" y="116"/>
                    </a:lnTo>
                    <a:lnTo>
                      <a:pt x="2052" y="116"/>
                    </a:lnTo>
                    <a:lnTo>
                      <a:pt x="1999" y="116"/>
                    </a:lnTo>
                    <a:lnTo>
                      <a:pt x="1936" y="116"/>
                    </a:lnTo>
                    <a:lnTo>
                      <a:pt x="1883" y="233"/>
                    </a:lnTo>
                    <a:lnTo>
                      <a:pt x="1829" y="233"/>
                    </a:lnTo>
                    <a:lnTo>
                      <a:pt x="1784" y="233"/>
                    </a:lnTo>
                    <a:lnTo>
                      <a:pt x="1713" y="233"/>
                    </a:lnTo>
                    <a:lnTo>
                      <a:pt x="1659" y="349"/>
                    </a:lnTo>
                    <a:lnTo>
                      <a:pt x="1597" y="349"/>
                    </a:lnTo>
                    <a:lnTo>
                      <a:pt x="1543" y="349"/>
                    </a:lnTo>
                    <a:lnTo>
                      <a:pt x="1481" y="349"/>
                    </a:lnTo>
                    <a:lnTo>
                      <a:pt x="1428" y="349"/>
                    </a:lnTo>
                    <a:lnTo>
                      <a:pt x="1374" y="349"/>
                    </a:lnTo>
                    <a:lnTo>
                      <a:pt x="1320" y="349"/>
                    </a:lnTo>
                    <a:lnTo>
                      <a:pt x="1258" y="349"/>
                    </a:lnTo>
                    <a:lnTo>
                      <a:pt x="1204" y="349"/>
                    </a:lnTo>
                    <a:lnTo>
                      <a:pt x="1151" y="349"/>
                    </a:lnTo>
                    <a:lnTo>
                      <a:pt x="1106" y="349"/>
                    </a:lnTo>
                    <a:lnTo>
                      <a:pt x="1053" y="349"/>
                    </a:lnTo>
                    <a:lnTo>
                      <a:pt x="999" y="349"/>
                    </a:lnTo>
                    <a:lnTo>
                      <a:pt x="955" y="349"/>
                    </a:lnTo>
                    <a:lnTo>
                      <a:pt x="919" y="466"/>
                    </a:lnTo>
                    <a:lnTo>
                      <a:pt x="865" y="466"/>
                    </a:lnTo>
                    <a:lnTo>
                      <a:pt x="830" y="466"/>
                    </a:lnTo>
                    <a:lnTo>
                      <a:pt x="785" y="466"/>
                    </a:lnTo>
                    <a:lnTo>
                      <a:pt x="749" y="466"/>
                    </a:lnTo>
                    <a:lnTo>
                      <a:pt x="696" y="466"/>
                    </a:lnTo>
                    <a:lnTo>
                      <a:pt x="678" y="466"/>
                    </a:lnTo>
                    <a:lnTo>
                      <a:pt x="616" y="466"/>
                    </a:lnTo>
                    <a:lnTo>
                      <a:pt x="562" y="582"/>
                    </a:lnTo>
                    <a:lnTo>
                      <a:pt x="509" y="582"/>
                    </a:lnTo>
                    <a:lnTo>
                      <a:pt x="491" y="582"/>
                    </a:lnTo>
                    <a:lnTo>
                      <a:pt x="473" y="582"/>
                    </a:lnTo>
                    <a:lnTo>
                      <a:pt x="473" y="582"/>
                    </a:lnTo>
                    <a:lnTo>
                      <a:pt x="0" y="20261"/>
                    </a:lnTo>
                    <a:lnTo>
                      <a:pt x="0" y="20261"/>
                    </a:lnTo>
                    <a:lnTo>
                      <a:pt x="54" y="20261"/>
                    </a:lnTo>
                    <a:lnTo>
                      <a:pt x="125" y="20261"/>
                    </a:lnTo>
                    <a:lnTo>
                      <a:pt x="241" y="20261"/>
                    </a:lnTo>
                    <a:lnTo>
                      <a:pt x="357" y="20261"/>
                    </a:lnTo>
                    <a:lnTo>
                      <a:pt x="509" y="20261"/>
                    </a:lnTo>
                    <a:lnTo>
                      <a:pt x="696" y="20261"/>
                    </a:lnTo>
                    <a:lnTo>
                      <a:pt x="919" y="20377"/>
                    </a:lnTo>
                    <a:lnTo>
                      <a:pt x="1142" y="20377"/>
                    </a:lnTo>
                    <a:lnTo>
                      <a:pt x="1392" y="20377"/>
                    </a:lnTo>
                    <a:lnTo>
                      <a:pt x="1677" y="20377"/>
                    </a:lnTo>
                    <a:lnTo>
                      <a:pt x="1990" y="20494"/>
                    </a:lnTo>
                    <a:lnTo>
                      <a:pt x="2293" y="20494"/>
                    </a:lnTo>
                    <a:lnTo>
                      <a:pt x="2632" y="20494"/>
                    </a:lnTo>
                    <a:lnTo>
                      <a:pt x="2971" y="20610"/>
                    </a:lnTo>
                    <a:lnTo>
                      <a:pt x="3355" y="20610"/>
                    </a:lnTo>
                    <a:lnTo>
                      <a:pt x="3729" y="20610"/>
                    </a:lnTo>
                    <a:lnTo>
                      <a:pt x="4140" y="20727"/>
                    </a:lnTo>
                    <a:lnTo>
                      <a:pt x="4541" y="20727"/>
                    </a:lnTo>
                    <a:lnTo>
                      <a:pt x="4970" y="20727"/>
                    </a:lnTo>
                    <a:lnTo>
                      <a:pt x="5407" y="20727"/>
                    </a:lnTo>
                    <a:lnTo>
                      <a:pt x="5853" y="20843"/>
                    </a:lnTo>
                    <a:lnTo>
                      <a:pt x="6326" y="20843"/>
                    </a:lnTo>
                    <a:lnTo>
                      <a:pt x="6799" y="20960"/>
                    </a:lnTo>
                    <a:lnTo>
                      <a:pt x="7262" y="20960"/>
                    </a:lnTo>
                    <a:lnTo>
                      <a:pt x="7753" y="20960"/>
                    </a:lnTo>
                    <a:lnTo>
                      <a:pt x="8244" y="21018"/>
                    </a:lnTo>
                    <a:lnTo>
                      <a:pt x="8735" y="21018"/>
                    </a:lnTo>
                    <a:lnTo>
                      <a:pt x="9243" y="21018"/>
                    </a:lnTo>
                    <a:lnTo>
                      <a:pt x="9752" y="21134"/>
                    </a:lnTo>
                    <a:lnTo>
                      <a:pt x="10242" y="21134"/>
                    </a:lnTo>
                    <a:lnTo>
                      <a:pt x="10751" y="21251"/>
                    </a:lnTo>
                    <a:lnTo>
                      <a:pt x="11242" y="21251"/>
                    </a:lnTo>
                    <a:lnTo>
                      <a:pt x="11750" y="21251"/>
                    </a:lnTo>
                    <a:lnTo>
                      <a:pt x="12259" y="21251"/>
                    </a:lnTo>
                    <a:lnTo>
                      <a:pt x="12749" y="21367"/>
                    </a:lnTo>
                    <a:lnTo>
                      <a:pt x="13240" y="21367"/>
                    </a:lnTo>
                    <a:lnTo>
                      <a:pt x="13749" y="21367"/>
                    </a:lnTo>
                    <a:lnTo>
                      <a:pt x="14230" y="21484"/>
                    </a:lnTo>
                    <a:lnTo>
                      <a:pt x="14721" y="21484"/>
                    </a:lnTo>
                    <a:lnTo>
                      <a:pt x="15176" y="21484"/>
                    </a:lnTo>
                    <a:lnTo>
                      <a:pt x="15631" y="21484"/>
                    </a:lnTo>
                    <a:lnTo>
                      <a:pt x="16077" y="21484"/>
                    </a:lnTo>
                    <a:lnTo>
                      <a:pt x="16532" y="21600"/>
                    </a:lnTo>
                    <a:lnTo>
                      <a:pt x="16961" y="21600"/>
                    </a:lnTo>
                    <a:lnTo>
                      <a:pt x="17362" y="21600"/>
                    </a:lnTo>
                    <a:lnTo>
                      <a:pt x="17772" y="21600"/>
                    </a:lnTo>
                    <a:lnTo>
                      <a:pt x="18174" y="21600"/>
                    </a:lnTo>
                    <a:lnTo>
                      <a:pt x="18531" y="21600"/>
                    </a:lnTo>
                    <a:lnTo>
                      <a:pt x="18888" y="21600"/>
                    </a:lnTo>
                    <a:lnTo>
                      <a:pt x="19227" y="21600"/>
                    </a:lnTo>
                    <a:lnTo>
                      <a:pt x="19548" y="21600"/>
                    </a:lnTo>
                    <a:lnTo>
                      <a:pt x="19851" y="21484"/>
                    </a:lnTo>
                    <a:lnTo>
                      <a:pt x="20128" y="21484"/>
                    </a:lnTo>
                    <a:lnTo>
                      <a:pt x="20396" y="21484"/>
                    </a:lnTo>
                    <a:lnTo>
                      <a:pt x="20636" y="21484"/>
                    </a:lnTo>
                    <a:lnTo>
                      <a:pt x="20842" y="21484"/>
                    </a:lnTo>
                    <a:lnTo>
                      <a:pt x="21029" y="21367"/>
                    </a:lnTo>
                    <a:lnTo>
                      <a:pt x="21199" y="21367"/>
                    </a:lnTo>
                    <a:lnTo>
                      <a:pt x="21332" y="21251"/>
                    </a:lnTo>
                    <a:lnTo>
                      <a:pt x="21430" y="21251"/>
                    </a:lnTo>
                    <a:lnTo>
                      <a:pt x="21520" y="21134"/>
                    </a:lnTo>
                    <a:lnTo>
                      <a:pt x="21564" y="21134"/>
                    </a:lnTo>
                    <a:lnTo>
                      <a:pt x="21600" y="21134"/>
                    </a:lnTo>
                    <a:lnTo>
                      <a:pt x="21600" y="20960"/>
                    </a:lnTo>
                    <a:lnTo>
                      <a:pt x="21600" y="20610"/>
                    </a:lnTo>
                    <a:lnTo>
                      <a:pt x="21600" y="20261"/>
                    </a:lnTo>
                    <a:lnTo>
                      <a:pt x="21600" y="19853"/>
                    </a:lnTo>
                    <a:lnTo>
                      <a:pt x="21600" y="19504"/>
                    </a:lnTo>
                    <a:lnTo>
                      <a:pt x="21582" y="19271"/>
                    </a:lnTo>
                    <a:lnTo>
                      <a:pt x="21582" y="19038"/>
                    </a:lnTo>
                    <a:lnTo>
                      <a:pt x="21582" y="18747"/>
                    </a:lnTo>
                    <a:lnTo>
                      <a:pt x="21564" y="18398"/>
                    </a:lnTo>
                    <a:lnTo>
                      <a:pt x="21564" y="18049"/>
                    </a:lnTo>
                    <a:lnTo>
                      <a:pt x="21546" y="17699"/>
                    </a:lnTo>
                    <a:lnTo>
                      <a:pt x="21546" y="17408"/>
                    </a:lnTo>
                    <a:lnTo>
                      <a:pt x="21538" y="16942"/>
                    </a:lnTo>
                    <a:lnTo>
                      <a:pt x="21538" y="16593"/>
                    </a:lnTo>
                    <a:lnTo>
                      <a:pt x="21520" y="16185"/>
                    </a:lnTo>
                    <a:lnTo>
                      <a:pt x="21520" y="15836"/>
                    </a:lnTo>
                    <a:lnTo>
                      <a:pt x="21502" y="15429"/>
                    </a:lnTo>
                    <a:lnTo>
                      <a:pt x="21484" y="14963"/>
                    </a:lnTo>
                    <a:lnTo>
                      <a:pt x="21484" y="14497"/>
                    </a:lnTo>
                    <a:lnTo>
                      <a:pt x="21466" y="14206"/>
                    </a:lnTo>
                    <a:lnTo>
                      <a:pt x="21448" y="13740"/>
                    </a:lnTo>
                    <a:lnTo>
                      <a:pt x="21448" y="13274"/>
                    </a:lnTo>
                    <a:lnTo>
                      <a:pt x="21430" y="12867"/>
                    </a:lnTo>
                    <a:lnTo>
                      <a:pt x="21413" y="12401"/>
                    </a:lnTo>
                    <a:lnTo>
                      <a:pt x="21395" y="11994"/>
                    </a:lnTo>
                    <a:lnTo>
                      <a:pt x="21395" y="11528"/>
                    </a:lnTo>
                    <a:lnTo>
                      <a:pt x="21377" y="11062"/>
                    </a:lnTo>
                    <a:lnTo>
                      <a:pt x="21368" y="10654"/>
                    </a:lnTo>
                    <a:lnTo>
                      <a:pt x="21350" y="10072"/>
                    </a:lnTo>
                    <a:lnTo>
                      <a:pt x="21332" y="9781"/>
                    </a:lnTo>
                    <a:lnTo>
                      <a:pt x="21314" y="9199"/>
                    </a:lnTo>
                    <a:lnTo>
                      <a:pt x="21314" y="8791"/>
                    </a:lnTo>
                    <a:lnTo>
                      <a:pt x="21279" y="8326"/>
                    </a:lnTo>
                    <a:lnTo>
                      <a:pt x="21279" y="7860"/>
                    </a:lnTo>
                    <a:lnTo>
                      <a:pt x="21261" y="7452"/>
                    </a:lnTo>
                    <a:lnTo>
                      <a:pt x="21243" y="7103"/>
                    </a:lnTo>
                    <a:lnTo>
                      <a:pt x="21225" y="6637"/>
                    </a:lnTo>
                    <a:lnTo>
                      <a:pt x="21207" y="6230"/>
                    </a:lnTo>
                    <a:lnTo>
                      <a:pt x="21207" y="5880"/>
                    </a:lnTo>
                    <a:lnTo>
                      <a:pt x="21199" y="5415"/>
                    </a:lnTo>
                    <a:lnTo>
                      <a:pt x="21181" y="5123"/>
                    </a:lnTo>
                    <a:lnTo>
                      <a:pt x="21181" y="4658"/>
                    </a:lnTo>
                    <a:lnTo>
                      <a:pt x="21163" y="4308"/>
                    </a:lnTo>
                    <a:lnTo>
                      <a:pt x="21163" y="4134"/>
                    </a:lnTo>
                    <a:lnTo>
                      <a:pt x="21145" y="3784"/>
                    </a:lnTo>
                    <a:lnTo>
                      <a:pt x="21145" y="3319"/>
                    </a:lnTo>
                    <a:lnTo>
                      <a:pt x="21127" y="3144"/>
                    </a:lnTo>
                    <a:lnTo>
                      <a:pt x="21109" y="2911"/>
                    </a:lnTo>
                    <a:lnTo>
                      <a:pt x="21091" y="2329"/>
                    </a:lnTo>
                    <a:lnTo>
                      <a:pt x="21091" y="2038"/>
                    </a:lnTo>
                    <a:lnTo>
                      <a:pt x="21074" y="1572"/>
                    </a:lnTo>
                    <a:lnTo>
                      <a:pt x="21056" y="1339"/>
                    </a:lnTo>
                    <a:lnTo>
                      <a:pt x="21056" y="1223"/>
                    </a:lnTo>
                    <a:lnTo>
                      <a:pt x="3016" y="0"/>
                    </a:lnTo>
                    <a:lnTo>
                      <a:pt x="3016"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76" name="Shape 4276"/>
              <p:cNvSpPr/>
              <p:nvPr/>
            </p:nvSpPr>
            <p:spPr>
              <a:xfrm>
                <a:off x="46080" y="20945"/>
                <a:ext cx="285165" cy="74808"/>
              </a:xfrm>
              <a:custGeom>
                <a:avLst/>
                <a:gdLst/>
                <a:ahLst/>
                <a:cxnLst>
                  <a:cxn ang="0">
                    <a:pos x="wd2" y="hd2"/>
                  </a:cxn>
                  <a:cxn ang="5400000">
                    <a:pos x="wd2" y="hd2"/>
                  </a:cxn>
                  <a:cxn ang="10800000">
                    <a:pos x="wd2" y="hd2"/>
                  </a:cxn>
                  <a:cxn ang="16200000">
                    <a:pos x="wd2" y="hd2"/>
                  </a:cxn>
                </a:cxnLst>
                <a:rect l="0" t="0" r="r" b="b"/>
                <a:pathLst>
                  <a:path w="21600" h="21600" extrusionOk="0">
                    <a:moveTo>
                      <a:pt x="0" y="21125"/>
                    </a:moveTo>
                    <a:lnTo>
                      <a:pt x="23" y="21125"/>
                    </a:lnTo>
                    <a:lnTo>
                      <a:pt x="45" y="21125"/>
                    </a:lnTo>
                    <a:lnTo>
                      <a:pt x="91" y="20952"/>
                    </a:lnTo>
                    <a:lnTo>
                      <a:pt x="147" y="20866"/>
                    </a:lnTo>
                    <a:lnTo>
                      <a:pt x="216" y="20693"/>
                    </a:lnTo>
                    <a:lnTo>
                      <a:pt x="306" y="20563"/>
                    </a:lnTo>
                    <a:lnTo>
                      <a:pt x="408" y="20390"/>
                    </a:lnTo>
                    <a:lnTo>
                      <a:pt x="533" y="20218"/>
                    </a:lnTo>
                    <a:lnTo>
                      <a:pt x="647" y="19958"/>
                    </a:lnTo>
                    <a:lnTo>
                      <a:pt x="794" y="19742"/>
                    </a:lnTo>
                    <a:lnTo>
                      <a:pt x="930" y="19397"/>
                    </a:lnTo>
                    <a:lnTo>
                      <a:pt x="1100" y="19138"/>
                    </a:lnTo>
                    <a:lnTo>
                      <a:pt x="1248" y="18835"/>
                    </a:lnTo>
                    <a:lnTo>
                      <a:pt x="1441" y="18490"/>
                    </a:lnTo>
                    <a:lnTo>
                      <a:pt x="1611" y="18101"/>
                    </a:lnTo>
                    <a:lnTo>
                      <a:pt x="1826" y="17755"/>
                    </a:lnTo>
                    <a:lnTo>
                      <a:pt x="2008" y="17323"/>
                    </a:lnTo>
                    <a:lnTo>
                      <a:pt x="2224" y="17021"/>
                    </a:lnTo>
                    <a:lnTo>
                      <a:pt x="2439" y="16502"/>
                    </a:lnTo>
                    <a:lnTo>
                      <a:pt x="2677" y="16114"/>
                    </a:lnTo>
                    <a:lnTo>
                      <a:pt x="2893" y="15682"/>
                    </a:lnTo>
                    <a:lnTo>
                      <a:pt x="3120" y="15206"/>
                    </a:lnTo>
                    <a:lnTo>
                      <a:pt x="3358" y="14818"/>
                    </a:lnTo>
                    <a:lnTo>
                      <a:pt x="3619" y="14386"/>
                    </a:lnTo>
                    <a:lnTo>
                      <a:pt x="3857" y="13910"/>
                    </a:lnTo>
                    <a:lnTo>
                      <a:pt x="4118" y="13392"/>
                    </a:lnTo>
                    <a:lnTo>
                      <a:pt x="4379" y="12917"/>
                    </a:lnTo>
                    <a:lnTo>
                      <a:pt x="4640" y="12398"/>
                    </a:lnTo>
                    <a:lnTo>
                      <a:pt x="4889" y="11923"/>
                    </a:lnTo>
                    <a:lnTo>
                      <a:pt x="5128" y="11448"/>
                    </a:lnTo>
                    <a:lnTo>
                      <a:pt x="5411" y="10930"/>
                    </a:lnTo>
                    <a:lnTo>
                      <a:pt x="5672" y="10454"/>
                    </a:lnTo>
                    <a:lnTo>
                      <a:pt x="5933" y="9936"/>
                    </a:lnTo>
                    <a:lnTo>
                      <a:pt x="6183" y="9461"/>
                    </a:lnTo>
                    <a:lnTo>
                      <a:pt x="6444" y="8986"/>
                    </a:lnTo>
                    <a:lnTo>
                      <a:pt x="6705" y="8467"/>
                    </a:lnTo>
                    <a:lnTo>
                      <a:pt x="6966" y="7992"/>
                    </a:lnTo>
                    <a:lnTo>
                      <a:pt x="7226" y="7474"/>
                    </a:lnTo>
                    <a:lnTo>
                      <a:pt x="7453" y="6998"/>
                    </a:lnTo>
                    <a:lnTo>
                      <a:pt x="7714" y="6610"/>
                    </a:lnTo>
                    <a:lnTo>
                      <a:pt x="7953" y="6091"/>
                    </a:lnTo>
                    <a:lnTo>
                      <a:pt x="8191" y="5616"/>
                    </a:lnTo>
                    <a:lnTo>
                      <a:pt x="8429" y="5184"/>
                    </a:lnTo>
                    <a:lnTo>
                      <a:pt x="8667" y="4795"/>
                    </a:lnTo>
                    <a:lnTo>
                      <a:pt x="8883" y="4363"/>
                    </a:lnTo>
                    <a:lnTo>
                      <a:pt x="9098" y="3974"/>
                    </a:lnTo>
                    <a:lnTo>
                      <a:pt x="9314" y="3542"/>
                    </a:lnTo>
                    <a:lnTo>
                      <a:pt x="9529" y="3240"/>
                    </a:lnTo>
                    <a:lnTo>
                      <a:pt x="9700" y="2808"/>
                    </a:lnTo>
                    <a:lnTo>
                      <a:pt x="9892" y="2462"/>
                    </a:lnTo>
                    <a:lnTo>
                      <a:pt x="10063" y="2160"/>
                    </a:lnTo>
                    <a:lnTo>
                      <a:pt x="10244" y="1901"/>
                    </a:lnTo>
                    <a:lnTo>
                      <a:pt x="10392" y="1598"/>
                    </a:lnTo>
                    <a:lnTo>
                      <a:pt x="10539" y="1339"/>
                    </a:lnTo>
                    <a:lnTo>
                      <a:pt x="10675" y="994"/>
                    </a:lnTo>
                    <a:lnTo>
                      <a:pt x="10823" y="821"/>
                    </a:lnTo>
                    <a:lnTo>
                      <a:pt x="10925" y="691"/>
                    </a:lnTo>
                    <a:lnTo>
                      <a:pt x="11016" y="432"/>
                    </a:lnTo>
                    <a:lnTo>
                      <a:pt x="11106" y="346"/>
                    </a:lnTo>
                    <a:lnTo>
                      <a:pt x="11186" y="259"/>
                    </a:lnTo>
                    <a:lnTo>
                      <a:pt x="11254" y="86"/>
                    </a:lnTo>
                    <a:lnTo>
                      <a:pt x="11322" y="86"/>
                    </a:lnTo>
                    <a:lnTo>
                      <a:pt x="11345" y="0"/>
                    </a:lnTo>
                    <a:lnTo>
                      <a:pt x="11356" y="86"/>
                    </a:lnTo>
                    <a:lnTo>
                      <a:pt x="11379" y="86"/>
                    </a:lnTo>
                    <a:lnTo>
                      <a:pt x="11401" y="173"/>
                    </a:lnTo>
                    <a:lnTo>
                      <a:pt x="11447" y="259"/>
                    </a:lnTo>
                    <a:lnTo>
                      <a:pt x="11515" y="346"/>
                    </a:lnTo>
                    <a:lnTo>
                      <a:pt x="11571" y="432"/>
                    </a:lnTo>
                    <a:lnTo>
                      <a:pt x="11685" y="691"/>
                    </a:lnTo>
                    <a:lnTo>
                      <a:pt x="11776" y="821"/>
                    </a:lnTo>
                    <a:lnTo>
                      <a:pt x="11878" y="1080"/>
                    </a:lnTo>
                    <a:lnTo>
                      <a:pt x="12003" y="1339"/>
                    </a:lnTo>
                    <a:lnTo>
                      <a:pt x="12139" y="1598"/>
                    </a:lnTo>
                    <a:lnTo>
                      <a:pt x="12263" y="1814"/>
                    </a:lnTo>
                    <a:lnTo>
                      <a:pt x="12422" y="2160"/>
                    </a:lnTo>
                    <a:lnTo>
                      <a:pt x="12570" y="2462"/>
                    </a:lnTo>
                    <a:lnTo>
                      <a:pt x="12740" y="2808"/>
                    </a:lnTo>
                    <a:lnTo>
                      <a:pt x="12910" y="3240"/>
                    </a:lnTo>
                    <a:lnTo>
                      <a:pt x="13103" y="3542"/>
                    </a:lnTo>
                    <a:lnTo>
                      <a:pt x="13296" y="3974"/>
                    </a:lnTo>
                    <a:lnTo>
                      <a:pt x="13500" y="4363"/>
                    </a:lnTo>
                    <a:lnTo>
                      <a:pt x="13693" y="4795"/>
                    </a:lnTo>
                    <a:lnTo>
                      <a:pt x="13908" y="5184"/>
                    </a:lnTo>
                    <a:lnTo>
                      <a:pt x="14124" y="5616"/>
                    </a:lnTo>
                    <a:lnTo>
                      <a:pt x="14339" y="6005"/>
                    </a:lnTo>
                    <a:lnTo>
                      <a:pt x="14578" y="6523"/>
                    </a:lnTo>
                    <a:lnTo>
                      <a:pt x="14793" y="6998"/>
                    </a:lnTo>
                    <a:lnTo>
                      <a:pt x="15020" y="7474"/>
                    </a:lnTo>
                    <a:lnTo>
                      <a:pt x="15258" y="7992"/>
                    </a:lnTo>
                    <a:lnTo>
                      <a:pt x="15497" y="8467"/>
                    </a:lnTo>
                    <a:lnTo>
                      <a:pt x="15735" y="8986"/>
                    </a:lnTo>
                    <a:lnTo>
                      <a:pt x="15973" y="9461"/>
                    </a:lnTo>
                    <a:lnTo>
                      <a:pt x="16234" y="9936"/>
                    </a:lnTo>
                    <a:lnTo>
                      <a:pt x="16472" y="10454"/>
                    </a:lnTo>
                    <a:lnTo>
                      <a:pt x="16733" y="11016"/>
                    </a:lnTo>
                    <a:lnTo>
                      <a:pt x="16960" y="11448"/>
                    </a:lnTo>
                    <a:lnTo>
                      <a:pt x="17198" y="12010"/>
                    </a:lnTo>
                    <a:lnTo>
                      <a:pt x="17437" y="12398"/>
                    </a:lnTo>
                    <a:lnTo>
                      <a:pt x="17675" y="13003"/>
                    </a:lnTo>
                    <a:lnTo>
                      <a:pt x="17890" y="13392"/>
                    </a:lnTo>
                    <a:lnTo>
                      <a:pt x="18129" y="13910"/>
                    </a:lnTo>
                    <a:lnTo>
                      <a:pt x="18367" y="14386"/>
                    </a:lnTo>
                    <a:lnTo>
                      <a:pt x="18605" y="14861"/>
                    </a:lnTo>
                    <a:lnTo>
                      <a:pt x="18798" y="15293"/>
                    </a:lnTo>
                    <a:lnTo>
                      <a:pt x="19036" y="15768"/>
                    </a:lnTo>
                    <a:lnTo>
                      <a:pt x="19229" y="16200"/>
                    </a:lnTo>
                    <a:lnTo>
                      <a:pt x="19445" y="16675"/>
                    </a:lnTo>
                    <a:lnTo>
                      <a:pt x="19637" y="17107"/>
                    </a:lnTo>
                    <a:lnTo>
                      <a:pt x="19830" y="17410"/>
                    </a:lnTo>
                    <a:lnTo>
                      <a:pt x="20000" y="17842"/>
                    </a:lnTo>
                    <a:lnTo>
                      <a:pt x="20205" y="18230"/>
                    </a:lnTo>
                    <a:lnTo>
                      <a:pt x="20375" y="18576"/>
                    </a:lnTo>
                    <a:lnTo>
                      <a:pt x="20522" y="19008"/>
                    </a:lnTo>
                    <a:lnTo>
                      <a:pt x="20670" y="19224"/>
                    </a:lnTo>
                    <a:lnTo>
                      <a:pt x="20829" y="19570"/>
                    </a:lnTo>
                    <a:lnTo>
                      <a:pt x="20953" y="19872"/>
                    </a:lnTo>
                    <a:lnTo>
                      <a:pt x="21067" y="20131"/>
                    </a:lnTo>
                    <a:lnTo>
                      <a:pt x="21192" y="20390"/>
                    </a:lnTo>
                    <a:lnTo>
                      <a:pt x="21294" y="20650"/>
                    </a:lnTo>
                    <a:lnTo>
                      <a:pt x="21362" y="20866"/>
                    </a:lnTo>
                    <a:lnTo>
                      <a:pt x="21453" y="21038"/>
                    </a:lnTo>
                    <a:lnTo>
                      <a:pt x="21498" y="21125"/>
                    </a:lnTo>
                    <a:lnTo>
                      <a:pt x="21555" y="21384"/>
                    </a:lnTo>
                    <a:lnTo>
                      <a:pt x="21600" y="21514"/>
                    </a:lnTo>
                    <a:lnTo>
                      <a:pt x="21600" y="21600"/>
                    </a:lnTo>
                    <a:lnTo>
                      <a:pt x="21555" y="21514"/>
                    </a:lnTo>
                    <a:lnTo>
                      <a:pt x="21498" y="21514"/>
                    </a:lnTo>
                    <a:lnTo>
                      <a:pt x="21407" y="21514"/>
                    </a:lnTo>
                    <a:lnTo>
                      <a:pt x="21294" y="21514"/>
                    </a:lnTo>
                    <a:lnTo>
                      <a:pt x="21146" y="21514"/>
                    </a:lnTo>
                    <a:lnTo>
                      <a:pt x="20976" y="21514"/>
                    </a:lnTo>
                    <a:lnTo>
                      <a:pt x="20761" y="21514"/>
                    </a:lnTo>
                    <a:lnTo>
                      <a:pt x="20568" y="21514"/>
                    </a:lnTo>
                    <a:lnTo>
                      <a:pt x="20307" y="21514"/>
                    </a:lnTo>
                    <a:lnTo>
                      <a:pt x="20046" y="21514"/>
                    </a:lnTo>
                    <a:lnTo>
                      <a:pt x="19774" y="21514"/>
                    </a:lnTo>
                    <a:lnTo>
                      <a:pt x="19467" y="21514"/>
                    </a:lnTo>
                    <a:lnTo>
                      <a:pt x="19127" y="21514"/>
                    </a:lnTo>
                    <a:lnTo>
                      <a:pt x="18775" y="21514"/>
                    </a:lnTo>
                    <a:lnTo>
                      <a:pt x="18435" y="21514"/>
                    </a:lnTo>
                    <a:lnTo>
                      <a:pt x="18061" y="21514"/>
                    </a:lnTo>
                    <a:lnTo>
                      <a:pt x="17652" y="21470"/>
                    </a:lnTo>
                    <a:lnTo>
                      <a:pt x="17266" y="21470"/>
                    </a:lnTo>
                    <a:lnTo>
                      <a:pt x="16835" y="21470"/>
                    </a:lnTo>
                    <a:lnTo>
                      <a:pt x="16404" y="21470"/>
                    </a:lnTo>
                    <a:lnTo>
                      <a:pt x="15973" y="21470"/>
                    </a:lnTo>
                    <a:lnTo>
                      <a:pt x="15519" y="21470"/>
                    </a:lnTo>
                    <a:lnTo>
                      <a:pt x="15043" y="21470"/>
                    </a:lnTo>
                    <a:lnTo>
                      <a:pt x="14589" y="21470"/>
                    </a:lnTo>
                    <a:lnTo>
                      <a:pt x="14124" y="21470"/>
                    </a:lnTo>
                    <a:lnTo>
                      <a:pt x="13625" y="21470"/>
                    </a:lnTo>
                    <a:lnTo>
                      <a:pt x="13148" y="21384"/>
                    </a:lnTo>
                    <a:lnTo>
                      <a:pt x="12649" y="21384"/>
                    </a:lnTo>
                    <a:lnTo>
                      <a:pt x="12161" y="21384"/>
                    </a:lnTo>
                    <a:lnTo>
                      <a:pt x="11662" y="21384"/>
                    </a:lnTo>
                    <a:lnTo>
                      <a:pt x="11163" y="21384"/>
                    </a:lnTo>
                    <a:lnTo>
                      <a:pt x="10675" y="21384"/>
                    </a:lnTo>
                    <a:lnTo>
                      <a:pt x="10153" y="21384"/>
                    </a:lnTo>
                    <a:lnTo>
                      <a:pt x="9654" y="21384"/>
                    </a:lnTo>
                    <a:lnTo>
                      <a:pt x="9144" y="21298"/>
                    </a:lnTo>
                    <a:lnTo>
                      <a:pt x="8667" y="21298"/>
                    </a:lnTo>
                    <a:lnTo>
                      <a:pt x="8168" y="21298"/>
                    </a:lnTo>
                    <a:lnTo>
                      <a:pt x="7669" y="21298"/>
                    </a:lnTo>
                    <a:lnTo>
                      <a:pt x="7204" y="21298"/>
                    </a:lnTo>
                    <a:lnTo>
                      <a:pt x="6727" y="21298"/>
                    </a:lnTo>
                    <a:lnTo>
                      <a:pt x="6251" y="21211"/>
                    </a:lnTo>
                    <a:lnTo>
                      <a:pt x="5797" y="21211"/>
                    </a:lnTo>
                    <a:lnTo>
                      <a:pt x="5366" y="21211"/>
                    </a:lnTo>
                    <a:lnTo>
                      <a:pt x="4935" y="21211"/>
                    </a:lnTo>
                    <a:lnTo>
                      <a:pt x="4504" y="21211"/>
                    </a:lnTo>
                    <a:lnTo>
                      <a:pt x="4095" y="21211"/>
                    </a:lnTo>
                    <a:lnTo>
                      <a:pt x="3687" y="21211"/>
                    </a:lnTo>
                    <a:lnTo>
                      <a:pt x="3324" y="21211"/>
                    </a:lnTo>
                    <a:lnTo>
                      <a:pt x="2927" y="21125"/>
                    </a:lnTo>
                    <a:lnTo>
                      <a:pt x="2587" y="21125"/>
                    </a:lnTo>
                    <a:lnTo>
                      <a:pt x="2258" y="21125"/>
                    </a:lnTo>
                    <a:lnTo>
                      <a:pt x="1963" y="21125"/>
                    </a:lnTo>
                    <a:lnTo>
                      <a:pt x="1656" y="21125"/>
                    </a:lnTo>
                    <a:lnTo>
                      <a:pt x="1384" y="21125"/>
                    </a:lnTo>
                    <a:lnTo>
                      <a:pt x="1123" y="21125"/>
                    </a:lnTo>
                    <a:lnTo>
                      <a:pt x="908" y="21125"/>
                    </a:lnTo>
                    <a:lnTo>
                      <a:pt x="692" y="21125"/>
                    </a:lnTo>
                    <a:lnTo>
                      <a:pt x="522" y="21125"/>
                    </a:lnTo>
                    <a:lnTo>
                      <a:pt x="363" y="21125"/>
                    </a:lnTo>
                    <a:lnTo>
                      <a:pt x="238" y="21125"/>
                    </a:lnTo>
                    <a:lnTo>
                      <a:pt x="125" y="21125"/>
                    </a:lnTo>
                    <a:lnTo>
                      <a:pt x="68" y="21125"/>
                    </a:lnTo>
                    <a:lnTo>
                      <a:pt x="23" y="21125"/>
                    </a:lnTo>
                    <a:lnTo>
                      <a:pt x="0" y="21125"/>
                    </a:lnTo>
                    <a:lnTo>
                      <a:pt x="0" y="21125"/>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77" name="Shape 4277"/>
              <p:cNvSpPr/>
              <p:nvPr/>
            </p:nvSpPr>
            <p:spPr>
              <a:xfrm>
                <a:off x="96649" y="37702"/>
                <a:ext cx="178939" cy="46980"/>
              </a:xfrm>
              <a:custGeom>
                <a:avLst/>
                <a:gdLst/>
                <a:ahLst/>
                <a:cxnLst>
                  <a:cxn ang="0">
                    <a:pos x="wd2" y="hd2"/>
                  </a:cxn>
                  <a:cxn ang="5400000">
                    <a:pos x="wd2" y="hd2"/>
                  </a:cxn>
                  <a:cxn ang="10800000">
                    <a:pos x="wd2" y="hd2"/>
                  </a:cxn>
                  <a:cxn ang="16200000">
                    <a:pos x="wd2" y="hd2"/>
                  </a:cxn>
                </a:cxnLst>
                <a:rect l="0" t="0" r="r" b="b"/>
                <a:pathLst>
                  <a:path w="21600" h="21600" extrusionOk="0">
                    <a:moveTo>
                      <a:pt x="10250" y="3105"/>
                    </a:moveTo>
                    <a:lnTo>
                      <a:pt x="10159" y="3243"/>
                    </a:lnTo>
                    <a:lnTo>
                      <a:pt x="10087" y="3381"/>
                    </a:lnTo>
                    <a:lnTo>
                      <a:pt x="9943" y="3658"/>
                    </a:lnTo>
                    <a:lnTo>
                      <a:pt x="9853" y="3934"/>
                    </a:lnTo>
                    <a:lnTo>
                      <a:pt x="9708" y="4072"/>
                    </a:lnTo>
                    <a:lnTo>
                      <a:pt x="9564" y="4279"/>
                    </a:lnTo>
                    <a:lnTo>
                      <a:pt x="9438" y="4555"/>
                    </a:lnTo>
                    <a:lnTo>
                      <a:pt x="9293" y="4831"/>
                    </a:lnTo>
                    <a:lnTo>
                      <a:pt x="9131" y="5107"/>
                    </a:lnTo>
                    <a:lnTo>
                      <a:pt x="8950" y="5383"/>
                    </a:lnTo>
                    <a:lnTo>
                      <a:pt x="8788" y="5590"/>
                    </a:lnTo>
                    <a:lnTo>
                      <a:pt x="8608" y="6004"/>
                    </a:lnTo>
                    <a:lnTo>
                      <a:pt x="8409" y="6280"/>
                    </a:lnTo>
                    <a:lnTo>
                      <a:pt x="8229" y="6694"/>
                    </a:lnTo>
                    <a:lnTo>
                      <a:pt x="8030" y="6901"/>
                    </a:lnTo>
                    <a:lnTo>
                      <a:pt x="7850" y="7315"/>
                    </a:lnTo>
                    <a:lnTo>
                      <a:pt x="7651" y="7729"/>
                    </a:lnTo>
                    <a:lnTo>
                      <a:pt x="7453" y="8005"/>
                    </a:lnTo>
                    <a:lnTo>
                      <a:pt x="7200" y="8350"/>
                    </a:lnTo>
                    <a:lnTo>
                      <a:pt x="7002" y="8764"/>
                    </a:lnTo>
                    <a:lnTo>
                      <a:pt x="6803" y="9040"/>
                    </a:lnTo>
                    <a:lnTo>
                      <a:pt x="6550" y="9385"/>
                    </a:lnTo>
                    <a:lnTo>
                      <a:pt x="6352" y="9937"/>
                    </a:lnTo>
                    <a:lnTo>
                      <a:pt x="6135" y="10351"/>
                    </a:lnTo>
                    <a:lnTo>
                      <a:pt x="5901" y="10627"/>
                    </a:lnTo>
                    <a:lnTo>
                      <a:pt x="5666" y="10973"/>
                    </a:lnTo>
                    <a:lnTo>
                      <a:pt x="5450" y="11387"/>
                    </a:lnTo>
                    <a:lnTo>
                      <a:pt x="5215" y="11801"/>
                    </a:lnTo>
                    <a:lnTo>
                      <a:pt x="5017" y="12146"/>
                    </a:lnTo>
                    <a:lnTo>
                      <a:pt x="4764" y="12560"/>
                    </a:lnTo>
                    <a:lnTo>
                      <a:pt x="4565" y="12974"/>
                    </a:lnTo>
                    <a:lnTo>
                      <a:pt x="4331" y="13457"/>
                    </a:lnTo>
                    <a:lnTo>
                      <a:pt x="4114" y="13733"/>
                    </a:lnTo>
                    <a:lnTo>
                      <a:pt x="3880" y="14147"/>
                    </a:lnTo>
                    <a:lnTo>
                      <a:pt x="3645" y="14423"/>
                    </a:lnTo>
                    <a:lnTo>
                      <a:pt x="3429" y="14906"/>
                    </a:lnTo>
                    <a:lnTo>
                      <a:pt x="3230" y="15182"/>
                    </a:lnTo>
                    <a:lnTo>
                      <a:pt x="3032" y="15596"/>
                    </a:lnTo>
                    <a:lnTo>
                      <a:pt x="2815" y="15941"/>
                    </a:lnTo>
                    <a:lnTo>
                      <a:pt x="2617" y="16355"/>
                    </a:lnTo>
                    <a:lnTo>
                      <a:pt x="2400" y="16631"/>
                    </a:lnTo>
                    <a:lnTo>
                      <a:pt x="2202" y="16907"/>
                    </a:lnTo>
                    <a:lnTo>
                      <a:pt x="2021" y="17252"/>
                    </a:lnTo>
                    <a:lnTo>
                      <a:pt x="1859" y="17528"/>
                    </a:lnTo>
                    <a:lnTo>
                      <a:pt x="1678" y="17942"/>
                    </a:lnTo>
                    <a:lnTo>
                      <a:pt x="1516" y="18219"/>
                    </a:lnTo>
                    <a:lnTo>
                      <a:pt x="1335" y="18495"/>
                    </a:lnTo>
                    <a:lnTo>
                      <a:pt x="1209" y="18840"/>
                    </a:lnTo>
                    <a:lnTo>
                      <a:pt x="1029" y="18978"/>
                    </a:lnTo>
                    <a:lnTo>
                      <a:pt x="902" y="19254"/>
                    </a:lnTo>
                    <a:lnTo>
                      <a:pt x="758" y="19530"/>
                    </a:lnTo>
                    <a:lnTo>
                      <a:pt x="650" y="19806"/>
                    </a:lnTo>
                    <a:lnTo>
                      <a:pt x="523" y="19875"/>
                    </a:lnTo>
                    <a:lnTo>
                      <a:pt x="415" y="20013"/>
                    </a:lnTo>
                    <a:lnTo>
                      <a:pt x="343" y="20289"/>
                    </a:lnTo>
                    <a:lnTo>
                      <a:pt x="289" y="20427"/>
                    </a:lnTo>
                    <a:lnTo>
                      <a:pt x="144" y="20841"/>
                    </a:lnTo>
                    <a:lnTo>
                      <a:pt x="36" y="20979"/>
                    </a:lnTo>
                    <a:lnTo>
                      <a:pt x="0" y="21117"/>
                    </a:lnTo>
                    <a:lnTo>
                      <a:pt x="0" y="21186"/>
                    </a:lnTo>
                    <a:lnTo>
                      <a:pt x="0" y="21186"/>
                    </a:lnTo>
                    <a:lnTo>
                      <a:pt x="72" y="21186"/>
                    </a:lnTo>
                    <a:lnTo>
                      <a:pt x="144" y="21186"/>
                    </a:lnTo>
                    <a:lnTo>
                      <a:pt x="289" y="21186"/>
                    </a:lnTo>
                    <a:lnTo>
                      <a:pt x="415" y="21186"/>
                    </a:lnTo>
                    <a:lnTo>
                      <a:pt x="632" y="21186"/>
                    </a:lnTo>
                    <a:lnTo>
                      <a:pt x="794" y="21186"/>
                    </a:lnTo>
                    <a:lnTo>
                      <a:pt x="1065" y="21186"/>
                    </a:lnTo>
                    <a:lnTo>
                      <a:pt x="1317" y="21186"/>
                    </a:lnTo>
                    <a:lnTo>
                      <a:pt x="1588" y="21186"/>
                    </a:lnTo>
                    <a:lnTo>
                      <a:pt x="1859" y="21186"/>
                    </a:lnTo>
                    <a:lnTo>
                      <a:pt x="2165" y="21186"/>
                    </a:lnTo>
                    <a:lnTo>
                      <a:pt x="2472" y="21186"/>
                    </a:lnTo>
                    <a:lnTo>
                      <a:pt x="2851" y="21186"/>
                    </a:lnTo>
                    <a:lnTo>
                      <a:pt x="3230" y="21186"/>
                    </a:lnTo>
                    <a:lnTo>
                      <a:pt x="3645" y="21324"/>
                    </a:lnTo>
                    <a:lnTo>
                      <a:pt x="4024" y="21324"/>
                    </a:lnTo>
                    <a:lnTo>
                      <a:pt x="4421" y="21324"/>
                    </a:lnTo>
                    <a:lnTo>
                      <a:pt x="4836" y="21324"/>
                    </a:lnTo>
                    <a:lnTo>
                      <a:pt x="5323" y="21324"/>
                    </a:lnTo>
                    <a:lnTo>
                      <a:pt x="5738" y="21324"/>
                    </a:lnTo>
                    <a:lnTo>
                      <a:pt x="6208" y="21324"/>
                    </a:lnTo>
                    <a:lnTo>
                      <a:pt x="6659" y="21324"/>
                    </a:lnTo>
                    <a:lnTo>
                      <a:pt x="7164" y="21462"/>
                    </a:lnTo>
                    <a:lnTo>
                      <a:pt x="7651" y="21462"/>
                    </a:lnTo>
                    <a:lnTo>
                      <a:pt x="8174" y="21462"/>
                    </a:lnTo>
                    <a:lnTo>
                      <a:pt x="8644" y="21462"/>
                    </a:lnTo>
                    <a:lnTo>
                      <a:pt x="9167" y="21462"/>
                    </a:lnTo>
                    <a:lnTo>
                      <a:pt x="9672" y="21462"/>
                    </a:lnTo>
                    <a:lnTo>
                      <a:pt x="10195" y="21462"/>
                    </a:lnTo>
                    <a:lnTo>
                      <a:pt x="10665" y="21462"/>
                    </a:lnTo>
                    <a:lnTo>
                      <a:pt x="11224" y="21600"/>
                    </a:lnTo>
                    <a:lnTo>
                      <a:pt x="11729" y="21600"/>
                    </a:lnTo>
                    <a:lnTo>
                      <a:pt x="12217" y="21600"/>
                    </a:lnTo>
                    <a:lnTo>
                      <a:pt x="12722" y="21600"/>
                    </a:lnTo>
                    <a:lnTo>
                      <a:pt x="13209" y="21600"/>
                    </a:lnTo>
                    <a:lnTo>
                      <a:pt x="13696" y="21600"/>
                    </a:lnTo>
                    <a:lnTo>
                      <a:pt x="14202" y="21600"/>
                    </a:lnTo>
                    <a:lnTo>
                      <a:pt x="14689" y="21600"/>
                    </a:lnTo>
                    <a:lnTo>
                      <a:pt x="15158" y="21600"/>
                    </a:lnTo>
                    <a:lnTo>
                      <a:pt x="15609" y="21462"/>
                    </a:lnTo>
                    <a:lnTo>
                      <a:pt x="16096" y="21462"/>
                    </a:lnTo>
                    <a:lnTo>
                      <a:pt x="16529" y="21462"/>
                    </a:lnTo>
                    <a:lnTo>
                      <a:pt x="16980" y="21462"/>
                    </a:lnTo>
                    <a:lnTo>
                      <a:pt x="17395" y="21462"/>
                    </a:lnTo>
                    <a:lnTo>
                      <a:pt x="17811" y="21462"/>
                    </a:lnTo>
                    <a:lnTo>
                      <a:pt x="18171" y="21462"/>
                    </a:lnTo>
                    <a:lnTo>
                      <a:pt x="18586" y="21462"/>
                    </a:lnTo>
                    <a:lnTo>
                      <a:pt x="18929" y="21462"/>
                    </a:lnTo>
                    <a:lnTo>
                      <a:pt x="19272" y="21324"/>
                    </a:lnTo>
                    <a:lnTo>
                      <a:pt x="19579" y="21324"/>
                    </a:lnTo>
                    <a:lnTo>
                      <a:pt x="19886" y="21324"/>
                    </a:lnTo>
                    <a:lnTo>
                      <a:pt x="20174" y="21186"/>
                    </a:lnTo>
                    <a:lnTo>
                      <a:pt x="20445" y="21186"/>
                    </a:lnTo>
                    <a:lnTo>
                      <a:pt x="20680" y="21186"/>
                    </a:lnTo>
                    <a:lnTo>
                      <a:pt x="20896" y="21186"/>
                    </a:lnTo>
                    <a:lnTo>
                      <a:pt x="21059" y="21117"/>
                    </a:lnTo>
                    <a:lnTo>
                      <a:pt x="21239" y="21117"/>
                    </a:lnTo>
                    <a:lnTo>
                      <a:pt x="21329" y="20979"/>
                    </a:lnTo>
                    <a:lnTo>
                      <a:pt x="21474" y="20979"/>
                    </a:lnTo>
                    <a:lnTo>
                      <a:pt x="21546" y="20841"/>
                    </a:lnTo>
                    <a:lnTo>
                      <a:pt x="21600" y="20841"/>
                    </a:lnTo>
                    <a:lnTo>
                      <a:pt x="21600" y="20703"/>
                    </a:lnTo>
                    <a:lnTo>
                      <a:pt x="21600" y="20703"/>
                    </a:lnTo>
                    <a:lnTo>
                      <a:pt x="21546" y="20427"/>
                    </a:lnTo>
                    <a:lnTo>
                      <a:pt x="21510" y="20427"/>
                    </a:lnTo>
                    <a:lnTo>
                      <a:pt x="21438" y="20151"/>
                    </a:lnTo>
                    <a:lnTo>
                      <a:pt x="21329" y="20013"/>
                    </a:lnTo>
                    <a:lnTo>
                      <a:pt x="21257" y="19806"/>
                    </a:lnTo>
                    <a:lnTo>
                      <a:pt x="21167" y="19668"/>
                    </a:lnTo>
                    <a:lnTo>
                      <a:pt x="21059" y="19392"/>
                    </a:lnTo>
                    <a:lnTo>
                      <a:pt x="20950" y="19116"/>
                    </a:lnTo>
                    <a:lnTo>
                      <a:pt x="20824" y="18840"/>
                    </a:lnTo>
                    <a:lnTo>
                      <a:pt x="20680" y="18564"/>
                    </a:lnTo>
                    <a:lnTo>
                      <a:pt x="20553" y="18219"/>
                    </a:lnTo>
                    <a:lnTo>
                      <a:pt x="20409" y="17942"/>
                    </a:lnTo>
                    <a:lnTo>
                      <a:pt x="20229" y="17528"/>
                    </a:lnTo>
                    <a:lnTo>
                      <a:pt x="20066" y="17252"/>
                    </a:lnTo>
                    <a:lnTo>
                      <a:pt x="19922" y="16907"/>
                    </a:lnTo>
                    <a:lnTo>
                      <a:pt x="19759" y="16631"/>
                    </a:lnTo>
                    <a:lnTo>
                      <a:pt x="19543" y="16079"/>
                    </a:lnTo>
                    <a:lnTo>
                      <a:pt x="19380" y="15734"/>
                    </a:lnTo>
                    <a:lnTo>
                      <a:pt x="19182" y="15320"/>
                    </a:lnTo>
                    <a:lnTo>
                      <a:pt x="18965" y="14906"/>
                    </a:lnTo>
                    <a:lnTo>
                      <a:pt x="18767" y="14423"/>
                    </a:lnTo>
                    <a:lnTo>
                      <a:pt x="18550" y="14009"/>
                    </a:lnTo>
                    <a:lnTo>
                      <a:pt x="18352" y="13595"/>
                    </a:lnTo>
                    <a:lnTo>
                      <a:pt x="18153" y="13250"/>
                    </a:lnTo>
                    <a:lnTo>
                      <a:pt x="17901" y="12698"/>
                    </a:lnTo>
                    <a:lnTo>
                      <a:pt x="17702" y="12284"/>
                    </a:lnTo>
                    <a:lnTo>
                      <a:pt x="17468" y="11801"/>
                    </a:lnTo>
                    <a:lnTo>
                      <a:pt x="17251" y="11387"/>
                    </a:lnTo>
                    <a:lnTo>
                      <a:pt x="17053" y="10835"/>
                    </a:lnTo>
                    <a:lnTo>
                      <a:pt x="16800" y="10489"/>
                    </a:lnTo>
                    <a:lnTo>
                      <a:pt x="16602" y="9937"/>
                    </a:lnTo>
                    <a:lnTo>
                      <a:pt x="16403" y="9523"/>
                    </a:lnTo>
                    <a:lnTo>
                      <a:pt x="16150" y="9040"/>
                    </a:lnTo>
                    <a:lnTo>
                      <a:pt x="15916" y="8626"/>
                    </a:lnTo>
                    <a:lnTo>
                      <a:pt x="15717" y="8074"/>
                    </a:lnTo>
                    <a:lnTo>
                      <a:pt x="15465" y="7729"/>
                    </a:lnTo>
                    <a:lnTo>
                      <a:pt x="15266" y="7177"/>
                    </a:lnTo>
                    <a:lnTo>
                      <a:pt x="15068" y="6763"/>
                    </a:lnTo>
                    <a:lnTo>
                      <a:pt x="14851" y="6418"/>
                    </a:lnTo>
                    <a:lnTo>
                      <a:pt x="14653" y="6004"/>
                    </a:lnTo>
                    <a:lnTo>
                      <a:pt x="14436" y="5452"/>
                    </a:lnTo>
                    <a:lnTo>
                      <a:pt x="14238" y="5107"/>
                    </a:lnTo>
                    <a:lnTo>
                      <a:pt x="14039" y="4693"/>
                    </a:lnTo>
                    <a:lnTo>
                      <a:pt x="13859" y="4279"/>
                    </a:lnTo>
                    <a:lnTo>
                      <a:pt x="13660" y="3934"/>
                    </a:lnTo>
                    <a:lnTo>
                      <a:pt x="13480" y="3519"/>
                    </a:lnTo>
                    <a:lnTo>
                      <a:pt x="13317" y="3243"/>
                    </a:lnTo>
                    <a:lnTo>
                      <a:pt x="13173" y="2829"/>
                    </a:lnTo>
                    <a:lnTo>
                      <a:pt x="12974" y="2622"/>
                    </a:lnTo>
                    <a:lnTo>
                      <a:pt x="12830" y="2208"/>
                    </a:lnTo>
                    <a:lnTo>
                      <a:pt x="12686" y="1932"/>
                    </a:lnTo>
                    <a:lnTo>
                      <a:pt x="12559" y="1656"/>
                    </a:lnTo>
                    <a:lnTo>
                      <a:pt x="12415" y="1380"/>
                    </a:lnTo>
                    <a:lnTo>
                      <a:pt x="12289" y="1173"/>
                    </a:lnTo>
                    <a:lnTo>
                      <a:pt x="12180" y="897"/>
                    </a:lnTo>
                    <a:lnTo>
                      <a:pt x="12108" y="759"/>
                    </a:lnTo>
                    <a:lnTo>
                      <a:pt x="12000" y="621"/>
                    </a:lnTo>
                    <a:lnTo>
                      <a:pt x="11946" y="345"/>
                    </a:lnTo>
                    <a:lnTo>
                      <a:pt x="11838" y="207"/>
                    </a:lnTo>
                    <a:lnTo>
                      <a:pt x="11802" y="207"/>
                    </a:lnTo>
                    <a:lnTo>
                      <a:pt x="11729" y="0"/>
                    </a:lnTo>
                    <a:lnTo>
                      <a:pt x="11729" y="0"/>
                    </a:lnTo>
                    <a:lnTo>
                      <a:pt x="10250" y="3105"/>
                    </a:lnTo>
                    <a:lnTo>
                      <a:pt x="10250" y="310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78" name="Shape 4278"/>
              <p:cNvSpPr/>
              <p:nvPr/>
            </p:nvSpPr>
            <p:spPr>
              <a:xfrm>
                <a:off x="266012" y="148715"/>
                <a:ext cx="52366" cy="23640"/>
              </a:xfrm>
              <a:custGeom>
                <a:avLst/>
                <a:gdLst/>
                <a:ahLst/>
                <a:cxnLst>
                  <a:cxn ang="0">
                    <a:pos x="wd2" y="hd2"/>
                  </a:cxn>
                  <a:cxn ang="5400000">
                    <a:pos x="wd2" y="hd2"/>
                  </a:cxn>
                  <a:cxn ang="10800000">
                    <a:pos x="wd2" y="hd2"/>
                  </a:cxn>
                  <a:cxn ang="16200000">
                    <a:pos x="wd2" y="hd2"/>
                  </a:cxn>
                </a:cxnLst>
                <a:rect l="0" t="0" r="r" b="b"/>
                <a:pathLst>
                  <a:path w="21600" h="21600" extrusionOk="0">
                    <a:moveTo>
                      <a:pt x="0" y="547"/>
                    </a:moveTo>
                    <a:lnTo>
                      <a:pt x="0" y="1230"/>
                    </a:lnTo>
                    <a:lnTo>
                      <a:pt x="0" y="2324"/>
                    </a:lnTo>
                    <a:lnTo>
                      <a:pt x="0" y="3144"/>
                    </a:lnTo>
                    <a:lnTo>
                      <a:pt x="247" y="4101"/>
                    </a:lnTo>
                    <a:lnTo>
                      <a:pt x="370" y="5195"/>
                    </a:lnTo>
                    <a:lnTo>
                      <a:pt x="432" y="6152"/>
                    </a:lnTo>
                    <a:lnTo>
                      <a:pt x="679" y="6972"/>
                    </a:lnTo>
                    <a:lnTo>
                      <a:pt x="802" y="8066"/>
                    </a:lnTo>
                    <a:lnTo>
                      <a:pt x="1049" y="9023"/>
                    </a:lnTo>
                    <a:lnTo>
                      <a:pt x="1296" y="10116"/>
                    </a:lnTo>
                    <a:lnTo>
                      <a:pt x="1605" y="10937"/>
                    </a:lnTo>
                    <a:lnTo>
                      <a:pt x="1851" y="11894"/>
                    </a:lnTo>
                    <a:lnTo>
                      <a:pt x="2222" y="12714"/>
                    </a:lnTo>
                    <a:lnTo>
                      <a:pt x="2469" y="13534"/>
                    </a:lnTo>
                    <a:lnTo>
                      <a:pt x="2777" y="14218"/>
                    </a:lnTo>
                    <a:lnTo>
                      <a:pt x="3271" y="15311"/>
                    </a:lnTo>
                    <a:lnTo>
                      <a:pt x="3518" y="16132"/>
                    </a:lnTo>
                    <a:lnTo>
                      <a:pt x="3950" y="16542"/>
                    </a:lnTo>
                    <a:lnTo>
                      <a:pt x="4320" y="17362"/>
                    </a:lnTo>
                    <a:lnTo>
                      <a:pt x="4814" y="17909"/>
                    </a:lnTo>
                    <a:lnTo>
                      <a:pt x="5246" y="18729"/>
                    </a:lnTo>
                    <a:lnTo>
                      <a:pt x="5739" y="19139"/>
                    </a:lnTo>
                    <a:lnTo>
                      <a:pt x="6233" y="19686"/>
                    </a:lnTo>
                    <a:lnTo>
                      <a:pt x="6665" y="20233"/>
                    </a:lnTo>
                    <a:lnTo>
                      <a:pt x="7159" y="20506"/>
                    </a:lnTo>
                    <a:lnTo>
                      <a:pt x="7714" y="21053"/>
                    </a:lnTo>
                    <a:lnTo>
                      <a:pt x="8331" y="21053"/>
                    </a:lnTo>
                    <a:lnTo>
                      <a:pt x="8763" y="21327"/>
                    </a:lnTo>
                    <a:lnTo>
                      <a:pt x="9134" y="21327"/>
                    </a:lnTo>
                    <a:lnTo>
                      <a:pt x="9381" y="21600"/>
                    </a:lnTo>
                    <a:lnTo>
                      <a:pt x="9751" y="21600"/>
                    </a:lnTo>
                    <a:lnTo>
                      <a:pt x="10059" y="21600"/>
                    </a:lnTo>
                    <a:lnTo>
                      <a:pt x="10306" y="21600"/>
                    </a:lnTo>
                    <a:lnTo>
                      <a:pt x="10677" y="21600"/>
                    </a:lnTo>
                    <a:lnTo>
                      <a:pt x="11047" y="21600"/>
                    </a:lnTo>
                    <a:lnTo>
                      <a:pt x="11232" y="21600"/>
                    </a:lnTo>
                    <a:lnTo>
                      <a:pt x="11479" y="21327"/>
                    </a:lnTo>
                    <a:lnTo>
                      <a:pt x="11849" y="21327"/>
                    </a:lnTo>
                    <a:lnTo>
                      <a:pt x="12219" y="21053"/>
                    </a:lnTo>
                    <a:lnTo>
                      <a:pt x="12405" y="21053"/>
                    </a:lnTo>
                    <a:lnTo>
                      <a:pt x="12775" y="20780"/>
                    </a:lnTo>
                    <a:lnTo>
                      <a:pt x="13022" y="20506"/>
                    </a:lnTo>
                    <a:lnTo>
                      <a:pt x="13392" y="20233"/>
                    </a:lnTo>
                    <a:lnTo>
                      <a:pt x="13577" y="20233"/>
                    </a:lnTo>
                    <a:lnTo>
                      <a:pt x="14194" y="19686"/>
                    </a:lnTo>
                    <a:lnTo>
                      <a:pt x="14626" y="19003"/>
                    </a:lnTo>
                    <a:lnTo>
                      <a:pt x="15243" y="18456"/>
                    </a:lnTo>
                    <a:lnTo>
                      <a:pt x="15737" y="17909"/>
                    </a:lnTo>
                    <a:lnTo>
                      <a:pt x="16169" y="16815"/>
                    </a:lnTo>
                    <a:lnTo>
                      <a:pt x="16663" y="16132"/>
                    </a:lnTo>
                    <a:lnTo>
                      <a:pt x="17095" y="15311"/>
                    </a:lnTo>
                    <a:lnTo>
                      <a:pt x="17589" y="14491"/>
                    </a:lnTo>
                    <a:lnTo>
                      <a:pt x="17959" y="13534"/>
                    </a:lnTo>
                    <a:lnTo>
                      <a:pt x="18267" y="12714"/>
                    </a:lnTo>
                    <a:lnTo>
                      <a:pt x="18638" y="11620"/>
                    </a:lnTo>
                    <a:lnTo>
                      <a:pt x="19131" y="10937"/>
                    </a:lnTo>
                    <a:lnTo>
                      <a:pt x="19317" y="9843"/>
                    </a:lnTo>
                    <a:lnTo>
                      <a:pt x="19563" y="8749"/>
                    </a:lnTo>
                    <a:lnTo>
                      <a:pt x="19934" y="8066"/>
                    </a:lnTo>
                    <a:lnTo>
                      <a:pt x="20181" y="6972"/>
                    </a:lnTo>
                    <a:lnTo>
                      <a:pt x="20427" y="6015"/>
                    </a:lnTo>
                    <a:lnTo>
                      <a:pt x="20613" y="5195"/>
                    </a:lnTo>
                    <a:lnTo>
                      <a:pt x="20859" y="4375"/>
                    </a:lnTo>
                    <a:lnTo>
                      <a:pt x="20983" y="3554"/>
                    </a:lnTo>
                    <a:lnTo>
                      <a:pt x="21106" y="2871"/>
                    </a:lnTo>
                    <a:lnTo>
                      <a:pt x="21353" y="2051"/>
                    </a:lnTo>
                    <a:lnTo>
                      <a:pt x="21353" y="1504"/>
                    </a:lnTo>
                    <a:lnTo>
                      <a:pt x="21477" y="957"/>
                    </a:lnTo>
                    <a:lnTo>
                      <a:pt x="21600" y="273"/>
                    </a:lnTo>
                    <a:lnTo>
                      <a:pt x="21600" y="0"/>
                    </a:lnTo>
                    <a:lnTo>
                      <a:pt x="0" y="547"/>
                    </a:lnTo>
                    <a:lnTo>
                      <a:pt x="0" y="5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79" name="Shape 4279"/>
              <p:cNvSpPr/>
              <p:nvPr/>
            </p:nvSpPr>
            <p:spPr>
              <a:xfrm>
                <a:off x="50868" y="146322"/>
                <a:ext cx="49972" cy="230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01"/>
                    </a:lnTo>
                    <a:lnTo>
                      <a:pt x="0" y="1823"/>
                    </a:lnTo>
                    <a:lnTo>
                      <a:pt x="129" y="2665"/>
                    </a:lnTo>
                    <a:lnTo>
                      <a:pt x="258" y="3647"/>
                    </a:lnTo>
                    <a:lnTo>
                      <a:pt x="258" y="4769"/>
                    </a:lnTo>
                    <a:lnTo>
                      <a:pt x="387" y="5610"/>
                    </a:lnTo>
                    <a:lnTo>
                      <a:pt x="645" y="6592"/>
                    </a:lnTo>
                    <a:lnTo>
                      <a:pt x="774" y="7714"/>
                    </a:lnTo>
                    <a:lnTo>
                      <a:pt x="1032" y="8416"/>
                    </a:lnTo>
                    <a:lnTo>
                      <a:pt x="1225" y="9538"/>
                    </a:lnTo>
                    <a:lnTo>
                      <a:pt x="1354" y="10379"/>
                    </a:lnTo>
                    <a:lnTo>
                      <a:pt x="1741" y="11361"/>
                    </a:lnTo>
                    <a:lnTo>
                      <a:pt x="1999" y="12203"/>
                    </a:lnTo>
                    <a:lnTo>
                      <a:pt x="2321" y="13044"/>
                    </a:lnTo>
                    <a:lnTo>
                      <a:pt x="2579" y="13745"/>
                    </a:lnTo>
                    <a:lnTo>
                      <a:pt x="3095" y="14868"/>
                    </a:lnTo>
                    <a:lnTo>
                      <a:pt x="3353" y="15429"/>
                    </a:lnTo>
                    <a:lnTo>
                      <a:pt x="3804" y="16270"/>
                    </a:lnTo>
                    <a:lnTo>
                      <a:pt x="4191" y="16971"/>
                    </a:lnTo>
                    <a:lnTo>
                      <a:pt x="4707" y="17532"/>
                    </a:lnTo>
                    <a:lnTo>
                      <a:pt x="5029" y="18374"/>
                    </a:lnTo>
                    <a:lnTo>
                      <a:pt x="5545" y="18935"/>
                    </a:lnTo>
                    <a:lnTo>
                      <a:pt x="5996" y="19356"/>
                    </a:lnTo>
                    <a:lnTo>
                      <a:pt x="6641" y="19917"/>
                    </a:lnTo>
                    <a:lnTo>
                      <a:pt x="7221" y="20197"/>
                    </a:lnTo>
                    <a:lnTo>
                      <a:pt x="7737" y="20478"/>
                    </a:lnTo>
                    <a:lnTo>
                      <a:pt x="8124" y="20758"/>
                    </a:lnTo>
                    <a:lnTo>
                      <a:pt x="8447" y="20758"/>
                    </a:lnTo>
                    <a:lnTo>
                      <a:pt x="8704" y="21039"/>
                    </a:lnTo>
                    <a:lnTo>
                      <a:pt x="9091" y="21319"/>
                    </a:lnTo>
                    <a:lnTo>
                      <a:pt x="9478" y="21319"/>
                    </a:lnTo>
                    <a:lnTo>
                      <a:pt x="9672" y="21319"/>
                    </a:lnTo>
                    <a:lnTo>
                      <a:pt x="10059" y="21319"/>
                    </a:lnTo>
                    <a:lnTo>
                      <a:pt x="10445" y="21600"/>
                    </a:lnTo>
                    <a:lnTo>
                      <a:pt x="10832" y="21600"/>
                    </a:lnTo>
                    <a:lnTo>
                      <a:pt x="11155" y="21600"/>
                    </a:lnTo>
                    <a:lnTo>
                      <a:pt x="11541" y="21600"/>
                    </a:lnTo>
                    <a:lnTo>
                      <a:pt x="11928" y="21600"/>
                    </a:lnTo>
                    <a:lnTo>
                      <a:pt x="12251" y="21600"/>
                    </a:lnTo>
                    <a:lnTo>
                      <a:pt x="12638" y="21319"/>
                    </a:lnTo>
                    <a:lnTo>
                      <a:pt x="12896" y="21319"/>
                    </a:lnTo>
                    <a:lnTo>
                      <a:pt x="13282" y="21039"/>
                    </a:lnTo>
                    <a:lnTo>
                      <a:pt x="13605" y="20758"/>
                    </a:lnTo>
                    <a:lnTo>
                      <a:pt x="13992" y="20758"/>
                    </a:lnTo>
                    <a:lnTo>
                      <a:pt x="14250" y="20478"/>
                    </a:lnTo>
                    <a:lnTo>
                      <a:pt x="14572" y="20478"/>
                    </a:lnTo>
                    <a:lnTo>
                      <a:pt x="15088" y="19917"/>
                    </a:lnTo>
                    <a:lnTo>
                      <a:pt x="15733" y="19356"/>
                    </a:lnTo>
                    <a:lnTo>
                      <a:pt x="16313" y="18935"/>
                    </a:lnTo>
                    <a:lnTo>
                      <a:pt x="16829" y="18374"/>
                    </a:lnTo>
                    <a:lnTo>
                      <a:pt x="17280" y="17532"/>
                    </a:lnTo>
                    <a:lnTo>
                      <a:pt x="17796" y="16691"/>
                    </a:lnTo>
                    <a:lnTo>
                      <a:pt x="18183" y="15990"/>
                    </a:lnTo>
                    <a:lnTo>
                      <a:pt x="18505" y="15148"/>
                    </a:lnTo>
                    <a:lnTo>
                      <a:pt x="18892" y="14026"/>
                    </a:lnTo>
                    <a:lnTo>
                      <a:pt x="19279" y="13325"/>
                    </a:lnTo>
                    <a:lnTo>
                      <a:pt x="19601" y="12483"/>
                    </a:lnTo>
                    <a:lnTo>
                      <a:pt x="19859" y="11361"/>
                    </a:lnTo>
                    <a:lnTo>
                      <a:pt x="20117" y="10379"/>
                    </a:lnTo>
                    <a:lnTo>
                      <a:pt x="20375" y="9538"/>
                    </a:lnTo>
                    <a:lnTo>
                      <a:pt x="20633" y="8696"/>
                    </a:lnTo>
                    <a:lnTo>
                      <a:pt x="20762" y="7995"/>
                    </a:lnTo>
                    <a:lnTo>
                      <a:pt x="20955" y="6873"/>
                    </a:lnTo>
                    <a:lnTo>
                      <a:pt x="21084" y="6031"/>
                    </a:lnTo>
                    <a:lnTo>
                      <a:pt x="21213" y="5330"/>
                    </a:lnTo>
                    <a:lnTo>
                      <a:pt x="21342" y="4769"/>
                    </a:lnTo>
                    <a:lnTo>
                      <a:pt x="21471" y="3927"/>
                    </a:lnTo>
                    <a:lnTo>
                      <a:pt x="21471" y="3086"/>
                    </a:lnTo>
                    <a:lnTo>
                      <a:pt x="21600" y="2665"/>
                    </a:lnTo>
                    <a:lnTo>
                      <a:pt x="21600" y="2104"/>
                    </a:lnTo>
                    <a:lnTo>
                      <a:pt x="21600" y="1262"/>
                    </a:lnTo>
                    <a:lnTo>
                      <a:pt x="21600" y="982"/>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80" name="Shape 4280"/>
              <p:cNvSpPr/>
              <p:nvPr/>
            </p:nvSpPr>
            <p:spPr>
              <a:xfrm>
                <a:off x="160086" y="147518"/>
                <a:ext cx="50801" cy="245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90"/>
                    </a:lnTo>
                    <a:lnTo>
                      <a:pt x="0" y="1844"/>
                    </a:lnTo>
                    <a:lnTo>
                      <a:pt x="0" y="2766"/>
                    </a:lnTo>
                    <a:lnTo>
                      <a:pt x="0" y="3820"/>
                    </a:lnTo>
                    <a:lnTo>
                      <a:pt x="128" y="4478"/>
                    </a:lnTo>
                    <a:lnTo>
                      <a:pt x="256" y="5532"/>
                    </a:lnTo>
                    <a:lnTo>
                      <a:pt x="383" y="6585"/>
                    </a:lnTo>
                    <a:lnTo>
                      <a:pt x="511" y="7507"/>
                    </a:lnTo>
                    <a:lnTo>
                      <a:pt x="575" y="8561"/>
                    </a:lnTo>
                    <a:lnTo>
                      <a:pt x="831" y="9351"/>
                    </a:lnTo>
                    <a:lnTo>
                      <a:pt x="959" y="10273"/>
                    </a:lnTo>
                    <a:lnTo>
                      <a:pt x="1214" y="11327"/>
                    </a:lnTo>
                    <a:lnTo>
                      <a:pt x="1470" y="11985"/>
                    </a:lnTo>
                    <a:lnTo>
                      <a:pt x="1725" y="12776"/>
                    </a:lnTo>
                    <a:lnTo>
                      <a:pt x="2045" y="13829"/>
                    </a:lnTo>
                    <a:lnTo>
                      <a:pt x="2428" y="14488"/>
                    </a:lnTo>
                    <a:lnTo>
                      <a:pt x="2812" y="15278"/>
                    </a:lnTo>
                    <a:lnTo>
                      <a:pt x="3004" y="16068"/>
                    </a:lnTo>
                    <a:lnTo>
                      <a:pt x="3387" y="16595"/>
                    </a:lnTo>
                    <a:lnTo>
                      <a:pt x="3898" y="17517"/>
                    </a:lnTo>
                    <a:lnTo>
                      <a:pt x="4218" y="18044"/>
                    </a:lnTo>
                    <a:lnTo>
                      <a:pt x="4729" y="18571"/>
                    </a:lnTo>
                    <a:lnTo>
                      <a:pt x="5240" y="19098"/>
                    </a:lnTo>
                    <a:lnTo>
                      <a:pt x="5815" y="19493"/>
                    </a:lnTo>
                    <a:lnTo>
                      <a:pt x="6071" y="19756"/>
                    </a:lnTo>
                    <a:lnTo>
                      <a:pt x="6327" y="20020"/>
                    </a:lnTo>
                    <a:lnTo>
                      <a:pt x="6646" y="20020"/>
                    </a:lnTo>
                    <a:lnTo>
                      <a:pt x="6902" y="20283"/>
                    </a:lnTo>
                    <a:lnTo>
                      <a:pt x="7285" y="20283"/>
                    </a:lnTo>
                    <a:lnTo>
                      <a:pt x="7541" y="20546"/>
                    </a:lnTo>
                    <a:lnTo>
                      <a:pt x="7860" y="20810"/>
                    </a:lnTo>
                    <a:lnTo>
                      <a:pt x="8244" y="21073"/>
                    </a:lnTo>
                    <a:lnTo>
                      <a:pt x="8627" y="21073"/>
                    </a:lnTo>
                    <a:lnTo>
                      <a:pt x="8883" y="21073"/>
                    </a:lnTo>
                    <a:lnTo>
                      <a:pt x="9202" y="21337"/>
                    </a:lnTo>
                    <a:lnTo>
                      <a:pt x="9714" y="21337"/>
                    </a:lnTo>
                    <a:lnTo>
                      <a:pt x="10097" y="21337"/>
                    </a:lnTo>
                    <a:lnTo>
                      <a:pt x="10417" y="21337"/>
                    </a:lnTo>
                    <a:lnTo>
                      <a:pt x="10800" y="21337"/>
                    </a:lnTo>
                    <a:lnTo>
                      <a:pt x="11311" y="21600"/>
                    </a:lnTo>
                    <a:lnTo>
                      <a:pt x="11631" y="21337"/>
                    </a:lnTo>
                    <a:lnTo>
                      <a:pt x="12014" y="21337"/>
                    </a:lnTo>
                    <a:lnTo>
                      <a:pt x="12398" y="21337"/>
                    </a:lnTo>
                    <a:lnTo>
                      <a:pt x="12845" y="21337"/>
                    </a:lnTo>
                    <a:lnTo>
                      <a:pt x="13101" y="21073"/>
                    </a:lnTo>
                    <a:lnTo>
                      <a:pt x="13484" y="20810"/>
                    </a:lnTo>
                    <a:lnTo>
                      <a:pt x="13867" y="20546"/>
                    </a:lnTo>
                    <a:lnTo>
                      <a:pt x="14187" y="20546"/>
                    </a:lnTo>
                    <a:lnTo>
                      <a:pt x="14443" y="20283"/>
                    </a:lnTo>
                    <a:lnTo>
                      <a:pt x="14826" y="20020"/>
                    </a:lnTo>
                    <a:lnTo>
                      <a:pt x="15209" y="19493"/>
                    </a:lnTo>
                    <a:lnTo>
                      <a:pt x="15401" y="19361"/>
                    </a:lnTo>
                    <a:lnTo>
                      <a:pt x="15657" y="19098"/>
                    </a:lnTo>
                    <a:lnTo>
                      <a:pt x="16040" y="18834"/>
                    </a:lnTo>
                    <a:lnTo>
                      <a:pt x="16296" y="18307"/>
                    </a:lnTo>
                    <a:lnTo>
                      <a:pt x="16615" y="18307"/>
                    </a:lnTo>
                    <a:lnTo>
                      <a:pt x="17127" y="17254"/>
                    </a:lnTo>
                    <a:lnTo>
                      <a:pt x="17638" y="16595"/>
                    </a:lnTo>
                    <a:lnTo>
                      <a:pt x="17957" y="15541"/>
                    </a:lnTo>
                    <a:lnTo>
                      <a:pt x="18469" y="14751"/>
                    </a:lnTo>
                    <a:lnTo>
                      <a:pt x="18852" y="13829"/>
                    </a:lnTo>
                    <a:lnTo>
                      <a:pt x="19172" y="13039"/>
                    </a:lnTo>
                    <a:lnTo>
                      <a:pt x="19555" y="11985"/>
                    </a:lnTo>
                    <a:lnTo>
                      <a:pt x="19938" y="11327"/>
                    </a:lnTo>
                    <a:lnTo>
                      <a:pt x="20130" y="10273"/>
                    </a:lnTo>
                    <a:lnTo>
                      <a:pt x="20386" y="9351"/>
                    </a:lnTo>
                    <a:lnTo>
                      <a:pt x="20641" y="8298"/>
                    </a:lnTo>
                    <a:lnTo>
                      <a:pt x="20769" y="7244"/>
                    </a:lnTo>
                    <a:lnTo>
                      <a:pt x="21025" y="6322"/>
                    </a:lnTo>
                    <a:lnTo>
                      <a:pt x="21153" y="5532"/>
                    </a:lnTo>
                    <a:lnTo>
                      <a:pt x="21280" y="4478"/>
                    </a:lnTo>
                    <a:lnTo>
                      <a:pt x="21344" y="4083"/>
                    </a:lnTo>
                    <a:lnTo>
                      <a:pt x="21472" y="3029"/>
                    </a:lnTo>
                    <a:lnTo>
                      <a:pt x="21600" y="2239"/>
                    </a:lnTo>
                    <a:lnTo>
                      <a:pt x="21600" y="1844"/>
                    </a:lnTo>
                    <a:lnTo>
                      <a:pt x="21600" y="1317"/>
                    </a:lnTo>
                    <a:lnTo>
                      <a:pt x="21600" y="263"/>
                    </a:lnTo>
                    <a:lnTo>
                      <a:pt x="21600" y="0"/>
                    </a:lnTo>
                    <a:lnTo>
                      <a:pt x="0" y="0"/>
                    </a:lnTo>
                    <a:lnTo>
                      <a:pt x="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81" name="Shape 4281"/>
              <p:cNvSpPr/>
              <p:nvPr/>
            </p:nvSpPr>
            <p:spPr>
              <a:xfrm>
                <a:off x="283666" y="184024"/>
                <a:ext cx="23939" cy="161584"/>
              </a:xfrm>
              <a:custGeom>
                <a:avLst/>
                <a:gdLst/>
                <a:ahLst/>
                <a:cxnLst>
                  <a:cxn ang="0">
                    <a:pos x="wd2" y="hd2"/>
                  </a:cxn>
                  <a:cxn ang="5400000">
                    <a:pos x="wd2" y="hd2"/>
                  </a:cxn>
                  <a:cxn ang="10800000">
                    <a:pos x="wd2" y="hd2"/>
                  </a:cxn>
                  <a:cxn ang="16200000">
                    <a:pos x="wd2" y="hd2"/>
                  </a:cxn>
                </a:cxnLst>
                <a:rect l="0" t="0" r="r" b="b"/>
                <a:pathLst>
                  <a:path w="21600" h="21600" extrusionOk="0">
                    <a:moveTo>
                      <a:pt x="272" y="140"/>
                    </a:moveTo>
                    <a:lnTo>
                      <a:pt x="272" y="220"/>
                    </a:lnTo>
                    <a:lnTo>
                      <a:pt x="0" y="300"/>
                    </a:lnTo>
                    <a:lnTo>
                      <a:pt x="0" y="400"/>
                    </a:lnTo>
                    <a:lnTo>
                      <a:pt x="0" y="601"/>
                    </a:lnTo>
                    <a:lnTo>
                      <a:pt x="0" y="761"/>
                    </a:lnTo>
                    <a:lnTo>
                      <a:pt x="0" y="981"/>
                    </a:lnTo>
                    <a:lnTo>
                      <a:pt x="0" y="1201"/>
                    </a:lnTo>
                    <a:lnTo>
                      <a:pt x="0" y="1481"/>
                    </a:lnTo>
                    <a:lnTo>
                      <a:pt x="0" y="1702"/>
                    </a:lnTo>
                    <a:lnTo>
                      <a:pt x="0" y="2002"/>
                    </a:lnTo>
                    <a:lnTo>
                      <a:pt x="0" y="2302"/>
                    </a:lnTo>
                    <a:lnTo>
                      <a:pt x="0" y="2662"/>
                    </a:lnTo>
                    <a:lnTo>
                      <a:pt x="0" y="2963"/>
                    </a:lnTo>
                    <a:lnTo>
                      <a:pt x="0" y="3343"/>
                    </a:lnTo>
                    <a:lnTo>
                      <a:pt x="0" y="3683"/>
                    </a:lnTo>
                    <a:lnTo>
                      <a:pt x="0" y="4104"/>
                    </a:lnTo>
                    <a:lnTo>
                      <a:pt x="0" y="4484"/>
                    </a:lnTo>
                    <a:lnTo>
                      <a:pt x="0" y="4905"/>
                    </a:lnTo>
                    <a:lnTo>
                      <a:pt x="0" y="5325"/>
                    </a:lnTo>
                    <a:lnTo>
                      <a:pt x="272" y="5745"/>
                    </a:lnTo>
                    <a:lnTo>
                      <a:pt x="272" y="6186"/>
                    </a:lnTo>
                    <a:lnTo>
                      <a:pt x="272" y="6646"/>
                    </a:lnTo>
                    <a:lnTo>
                      <a:pt x="272" y="7107"/>
                    </a:lnTo>
                    <a:lnTo>
                      <a:pt x="543" y="7567"/>
                    </a:lnTo>
                    <a:lnTo>
                      <a:pt x="543" y="8027"/>
                    </a:lnTo>
                    <a:lnTo>
                      <a:pt x="543" y="8508"/>
                    </a:lnTo>
                    <a:lnTo>
                      <a:pt x="543" y="8968"/>
                    </a:lnTo>
                    <a:lnTo>
                      <a:pt x="543" y="9469"/>
                    </a:lnTo>
                    <a:lnTo>
                      <a:pt x="543" y="9929"/>
                    </a:lnTo>
                    <a:lnTo>
                      <a:pt x="679" y="10410"/>
                    </a:lnTo>
                    <a:lnTo>
                      <a:pt x="679" y="10910"/>
                    </a:lnTo>
                    <a:lnTo>
                      <a:pt x="951" y="11411"/>
                    </a:lnTo>
                    <a:lnTo>
                      <a:pt x="951" y="11891"/>
                    </a:lnTo>
                    <a:lnTo>
                      <a:pt x="951" y="12351"/>
                    </a:lnTo>
                    <a:lnTo>
                      <a:pt x="951" y="12852"/>
                    </a:lnTo>
                    <a:lnTo>
                      <a:pt x="1223" y="13352"/>
                    </a:lnTo>
                    <a:lnTo>
                      <a:pt x="1223" y="13793"/>
                    </a:lnTo>
                    <a:lnTo>
                      <a:pt x="1223" y="14253"/>
                    </a:lnTo>
                    <a:lnTo>
                      <a:pt x="1223" y="14714"/>
                    </a:lnTo>
                    <a:lnTo>
                      <a:pt x="1494" y="15174"/>
                    </a:lnTo>
                    <a:lnTo>
                      <a:pt x="1494" y="15594"/>
                    </a:lnTo>
                    <a:lnTo>
                      <a:pt x="1494" y="16055"/>
                    </a:lnTo>
                    <a:lnTo>
                      <a:pt x="1494" y="16475"/>
                    </a:lnTo>
                    <a:lnTo>
                      <a:pt x="1494" y="16876"/>
                    </a:lnTo>
                    <a:lnTo>
                      <a:pt x="1494" y="17296"/>
                    </a:lnTo>
                    <a:lnTo>
                      <a:pt x="1766" y="17676"/>
                    </a:lnTo>
                    <a:lnTo>
                      <a:pt x="1766" y="18057"/>
                    </a:lnTo>
                    <a:lnTo>
                      <a:pt x="2038" y="18437"/>
                    </a:lnTo>
                    <a:lnTo>
                      <a:pt x="2038" y="18777"/>
                    </a:lnTo>
                    <a:lnTo>
                      <a:pt x="2038" y="19098"/>
                    </a:lnTo>
                    <a:lnTo>
                      <a:pt x="2038" y="19398"/>
                    </a:lnTo>
                    <a:lnTo>
                      <a:pt x="2038" y="19738"/>
                    </a:lnTo>
                    <a:lnTo>
                      <a:pt x="2038" y="19999"/>
                    </a:lnTo>
                    <a:lnTo>
                      <a:pt x="2309" y="20279"/>
                    </a:lnTo>
                    <a:lnTo>
                      <a:pt x="2309" y="20499"/>
                    </a:lnTo>
                    <a:lnTo>
                      <a:pt x="2309" y="20719"/>
                    </a:lnTo>
                    <a:lnTo>
                      <a:pt x="2309" y="20919"/>
                    </a:lnTo>
                    <a:lnTo>
                      <a:pt x="2309" y="21059"/>
                    </a:lnTo>
                    <a:lnTo>
                      <a:pt x="2309" y="21220"/>
                    </a:lnTo>
                    <a:lnTo>
                      <a:pt x="2309" y="21380"/>
                    </a:lnTo>
                    <a:lnTo>
                      <a:pt x="2309" y="21440"/>
                    </a:lnTo>
                    <a:lnTo>
                      <a:pt x="2309" y="21520"/>
                    </a:lnTo>
                    <a:lnTo>
                      <a:pt x="2309" y="21560"/>
                    </a:lnTo>
                    <a:lnTo>
                      <a:pt x="2581" y="21600"/>
                    </a:lnTo>
                    <a:lnTo>
                      <a:pt x="21600" y="21600"/>
                    </a:lnTo>
                    <a:lnTo>
                      <a:pt x="14128" y="0"/>
                    </a:lnTo>
                    <a:lnTo>
                      <a:pt x="272" y="140"/>
                    </a:lnTo>
                    <a:lnTo>
                      <a:pt x="272" y="14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82" name="Shape 4282"/>
              <p:cNvSpPr/>
              <p:nvPr/>
            </p:nvSpPr>
            <p:spPr>
              <a:xfrm>
                <a:off x="67625" y="180433"/>
                <a:ext cx="22144" cy="169962"/>
              </a:xfrm>
              <a:custGeom>
                <a:avLst/>
                <a:gdLst/>
                <a:ahLst/>
                <a:cxnLst>
                  <a:cxn ang="0">
                    <a:pos x="wd2" y="hd2"/>
                  </a:cxn>
                  <a:cxn ang="5400000">
                    <a:pos x="wd2" y="hd2"/>
                  </a:cxn>
                  <a:cxn ang="10800000">
                    <a:pos x="wd2" y="hd2"/>
                  </a:cxn>
                  <a:cxn ang="16200000">
                    <a:pos x="wd2" y="hd2"/>
                  </a:cxn>
                </a:cxnLst>
                <a:rect l="0" t="0" r="r" b="b"/>
                <a:pathLst>
                  <a:path w="21600" h="21600" extrusionOk="0">
                    <a:moveTo>
                      <a:pt x="2319" y="0"/>
                    </a:moveTo>
                    <a:lnTo>
                      <a:pt x="2030" y="76"/>
                    </a:lnTo>
                    <a:lnTo>
                      <a:pt x="2030" y="171"/>
                    </a:lnTo>
                    <a:lnTo>
                      <a:pt x="2030" y="286"/>
                    </a:lnTo>
                    <a:lnTo>
                      <a:pt x="2030" y="457"/>
                    </a:lnTo>
                    <a:lnTo>
                      <a:pt x="1740" y="648"/>
                    </a:lnTo>
                    <a:lnTo>
                      <a:pt x="1740" y="819"/>
                    </a:lnTo>
                    <a:lnTo>
                      <a:pt x="1740" y="1086"/>
                    </a:lnTo>
                    <a:lnTo>
                      <a:pt x="1740" y="1333"/>
                    </a:lnTo>
                    <a:lnTo>
                      <a:pt x="1740" y="1581"/>
                    </a:lnTo>
                    <a:lnTo>
                      <a:pt x="1740" y="1886"/>
                    </a:lnTo>
                    <a:lnTo>
                      <a:pt x="1450" y="2171"/>
                    </a:lnTo>
                    <a:lnTo>
                      <a:pt x="1450" y="2495"/>
                    </a:lnTo>
                    <a:lnTo>
                      <a:pt x="1450" y="2819"/>
                    </a:lnTo>
                    <a:lnTo>
                      <a:pt x="1450" y="3181"/>
                    </a:lnTo>
                    <a:lnTo>
                      <a:pt x="1450" y="3581"/>
                    </a:lnTo>
                    <a:lnTo>
                      <a:pt x="1450" y="3981"/>
                    </a:lnTo>
                    <a:lnTo>
                      <a:pt x="1160" y="4343"/>
                    </a:lnTo>
                    <a:lnTo>
                      <a:pt x="1160" y="4781"/>
                    </a:lnTo>
                    <a:lnTo>
                      <a:pt x="1160" y="5181"/>
                    </a:lnTo>
                    <a:lnTo>
                      <a:pt x="1160" y="5600"/>
                    </a:lnTo>
                    <a:lnTo>
                      <a:pt x="870" y="6038"/>
                    </a:lnTo>
                    <a:lnTo>
                      <a:pt x="870" y="6514"/>
                    </a:lnTo>
                    <a:lnTo>
                      <a:pt x="870" y="6952"/>
                    </a:lnTo>
                    <a:lnTo>
                      <a:pt x="870" y="7448"/>
                    </a:lnTo>
                    <a:lnTo>
                      <a:pt x="870" y="7886"/>
                    </a:lnTo>
                    <a:lnTo>
                      <a:pt x="870" y="8400"/>
                    </a:lnTo>
                    <a:lnTo>
                      <a:pt x="870" y="8857"/>
                    </a:lnTo>
                    <a:lnTo>
                      <a:pt x="870" y="9371"/>
                    </a:lnTo>
                    <a:lnTo>
                      <a:pt x="870" y="9848"/>
                    </a:lnTo>
                    <a:lnTo>
                      <a:pt x="870" y="10343"/>
                    </a:lnTo>
                    <a:lnTo>
                      <a:pt x="870" y="10819"/>
                    </a:lnTo>
                    <a:lnTo>
                      <a:pt x="870" y="11333"/>
                    </a:lnTo>
                    <a:lnTo>
                      <a:pt x="580" y="11790"/>
                    </a:lnTo>
                    <a:lnTo>
                      <a:pt x="580" y="12305"/>
                    </a:lnTo>
                    <a:lnTo>
                      <a:pt x="580" y="12781"/>
                    </a:lnTo>
                    <a:lnTo>
                      <a:pt x="580" y="13238"/>
                    </a:lnTo>
                    <a:lnTo>
                      <a:pt x="290" y="13714"/>
                    </a:lnTo>
                    <a:lnTo>
                      <a:pt x="290" y="14190"/>
                    </a:lnTo>
                    <a:lnTo>
                      <a:pt x="290" y="14648"/>
                    </a:lnTo>
                    <a:lnTo>
                      <a:pt x="290" y="15124"/>
                    </a:lnTo>
                    <a:lnTo>
                      <a:pt x="290" y="15562"/>
                    </a:lnTo>
                    <a:lnTo>
                      <a:pt x="290" y="16000"/>
                    </a:lnTo>
                    <a:lnTo>
                      <a:pt x="290" y="16438"/>
                    </a:lnTo>
                    <a:lnTo>
                      <a:pt x="290" y="16857"/>
                    </a:lnTo>
                    <a:lnTo>
                      <a:pt x="290" y="17257"/>
                    </a:lnTo>
                    <a:lnTo>
                      <a:pt x="290" y="17657"/>
                    </a:lnTo>
                    <a:lnTo>
                      <a:pt x="290" y="18019"/>
                    </a:lnTo>
                    <a:lnTo>
                      <a:pt x="290" y="18419"/>
                    </a:lnTo>
                    <a:lnTo>
                      <a:pt x="0" y="18743"/>
                    </a:lnTo>
                    <a:lnTo>
                      <a:pt x="0" y="19105"/>
                    </a:lnTo>
                    <a:lnTo>
                      <a:pt x="0" y="19390"/>
                    </a:lnTo>
                    <a:lnTo>
                      <a:pt x="0" y="19733"/>
                    </a:lnTo>
                    <a:lnTo>
                      <a:pt x="0" y="19981"/>
                    </a:lnTo>
                    <a:lnTo>
                      <a:pt x="0" y="20229"/>
                    </a:lnTo>
                    <a:lnTo>
                      <a:pt x="0" y="20476"/>
                    </a:lnTo>
                    <a:lnTo>
                      <a:pt x="0" y="20743"/>
                    </a:lnTo>
                    <a:lnTo>
                      <a:pt x="0" y="20914"/>
                    </a:lnTo>
                    <a:lnTo>
                      <a:pt x="0" y="21105"/>
                    </a:lnTo>
                    <a:lnTo>
                      <a:pt x="0" y="21200"/>
                    </a:lnTo>
                    <a:lnTo>
                      <a:pt x="0" y="21352"/>
                    </a:lnTo>
                    <a:lnTo>
                      <a:pt x="0" y="21467"/>
                    </a:lnTo>
                    <a:lnTo>
                      <a:pt x="0" y="21543"/>
                    </a:lnTo>
                    <a:lnTo>
                      <a:pt x="0" y="21581"/>
                    </a:lnTo>
                    <a:lnTo>
                      <a:pt x="0" y="21600"/>
                    </a:lnTo>
                    <a:lnTo>
                      <a:pt x="21600" y="21505"/>
                    </a:lnTo>
                    <a:lnTo>
                      <a:pt x="16381" y="0"/>
                    </a:lnTo>
                    <a:lnTo>
                      <a:pt x="2319" y="0"/>
                    </a:lnTo>
                    <a:lnTo>
                      <a:pt x="2319"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83" name="Shape 4283"/>
              <p:cNvSpPr/>
              <p:nvPr/>
            </p:nvSpPr>
            <p:spPr>
              <a:xfrm>
                <a:off x="175945" y="182827"/>
                <a:ext cx="22443" cy="168765"/>
              </a:xfrm>
              <a:custGeom>
                <a:avLst/>
                <a:gdLst/>
                <a:ahLst/>
                <a:cxnLst>
                  <a:cxn ang="0">
                    <a:pos x="wd2" y="hd2"/>
                  </a:cxn>
                  <a:cxn ang="5400000">
                    <a:pos x="wd2" y="hd2"/>
                  </a:cxn>
                  <a:cxn ang="10800000">
                    <a:pos x="wd2" y="hd2"/>
                  </a:cxn>
                  <a:cxn ang="16200000">
                    <a:pos x="wd2" y="hd2"/>
                  </a:cxn>
                </a:cxnLst>
                <a:rect l="0" t="0" r="r" b="b"/>
                <a:pathLst>
                  <a:path w="21600" h="21600" extrusionOk="0">
                    <a:moveTo>
                      <a:pt x="2718" y="0"/>
                    </a:moveTo>
                    <a:lnTo>
                      <a:pt x="2718" y="77"/>
                    </a:lnTo>
                    <a:lnTo>
                      <a:pt x="2575" y="172"/>
                    </a:lnTo>
                    <a:lnTo>
                      <a:pt x="2575" y="287"/>
                    </a:lnTo>
                    <a:lnTo>
                      <a:pt x="2575" y="479"/>
                    </a:lnTo>
                    <a:lnTo>
                      <a:pt x="2575" y="652"/>
                    </a:lnTo>
                    <a:lnTo>
                      <a:pt x="2575" y="843"/>
                    </a:lnTo>
                    <a:lnTo>
                      <a:pt x="2575" y="1054"/>
                    </a:lnTo>
                    <a:lnTo>
                      <a:pt x="2575" y="1303"/>
                    </a:lnTo>
                    <a:lnTo>
                      <a:pt x="2289" y="1572"/>
                    </a:lnTo>
                    <a:lnTo>
                      <a:pt x="2289" y="1859"/>
                    </a:lnTo>
                    <a:lnTo>
                      <a:pt x="2289" y="2147"/>
                    </a:lnTo>
                    <a:lnTo>
                      <a:pt x="2289" y="2472"/>
                    </a:lnTo>
                    <a:lnTo>
                      <a:pt x="2003" y="2837"/>
                    </a:lnTo>
                    <a:lnTo>
                      <a:pt x="2003" y="3162"/>
                    </a:lnTo>
                    <a:lnTo>
                      <a:pt x="2003" y="3565"/>
                    </a:lnTo>
                    <a:lnTo>
                      <a:pt x="2003" y="3967"/>
                    </a:lnTo>
                    <a:lnTo>
                      <a:pt x="1717" y="4331"/>
                    </a:lnTo>
                    <a:lnTo>
                      <a:pt x="1717" y="4734"/>
                    </a:lnTo>
                    <a:lnTo>
                      <a:pt x="1717" y="5175"/>
                    </a:lnTo>
                    <a:lnTo>
                      <a:pt x="1717" y="5616"/>
                    </a:lnTo>
                    <a:lnTo>
                      <a:pt x="1430" y="6037"/>
                    </a:lnTo>
                    <a:lnTo>
                      <a:pt x="1430" y="6478"/>
                    </a:lnTo>
                    <a:lnTo>
                      <a:pt x="1430" y="6957"/>
                    </a:lnTo>
                    <a:lnTo>
                      <a:pt x="1430" y="7436"/>
                    </a:lnTo>
                    <a:lnTo>
                      <a:pt x="1430" y="7896"/>
                    </a:lnTo>
                    <a:lnTo>
                      <a:pt x="1430" y="8376"/>
                    </a:lnTo>
                    <a:lnTo>
                      <a:pt x="1144" y="8855"/>
                    </a:lnTo>
                    <a:lnTo>
                      <a:pt x="1144" y="9315"/>
                    </a:lnTo>
                    <a:lnTo>
                      <a:pt x="1144" y="9832"/>
                    </a:lnTo>
                    <a:lnTo>
                      <a:pt x="1144" y="10311"/>
                    </a:lnTo>
                    <a:lnTo>
                      <a:pt x="1144" y="10810"/>
                    </a:lnTo>
                    <a:lnTo>
                      <a:pt x="1144" y="11289"/>
                    </a:lnTo>
                    <a:lnTo>
                      <a:pt x="858" y="11806"/>
                    </a:lnTo>
                    <a:lnTo>
                      <a:pt x="858" y="12266"/>
                    </a:lnTo>
                    <a:lnTo>
                      <a:pt x="572" y="12745"/>
                    </a:lnTo>
                    <a:lnTo>
                      <a:pt x="572" y="13224"/>
                    </a:lnTo>
                    <a:lnTo>
                      <a:pt x="572" y="13704"/>
                    </a:lnTo>
                    <a:lnTo>
                      <a:pt x="572" y="14164"/>
                    </a:lnTo>
                    <a:lnTo>
                      <a:pt x="572" y="14643"/>
                    </a:lnTo>
                    <a:lnTo>
                      <a:pt x="572" y="15122"/>
                    </a:lnTo>
                    <a:lnTo>
                      <a:pt x="572" y="15563"/>
                    </a:lnTo>
                    <a:lnTo>
                      <a:pt x="572" y="15984"/>
                    </a:lnTo>
                    <a:lnTo>
                      <a:pt x="286" y="16387"/>
                    </a:lnTo>
                    <a:lnTo>
                      <a:pt x="286" y="16828"/>
                    </a:lnTo>
                    <a:lnTo>
                      <a:pt x="286" y="17230"/>
                    </a:lnTo>
                    <a:lnTo>
                      <a:pt x="286" y="17633"/>
                    </a:lnTo>
                    <a:lnTo>
                      <a:pt x="286" y="17997"/>
                    </a:lnTo>
                    <a:lnTo>
                      <a:pt x="286" y="18399"/>
                    </a:lnTo>
                    <a:lnTo>
                      <a:pt x="286" y="18725"/>
                    </a:lnTo>
                    <a:lnTo>
                      <a:pt x="286" y="19051"/>
                    </a:lnTo>
                    <a:lnTo>
                      <a:pt x="0" y="19377"/>
                    </a:lnTo>
                    <a:lnTo>
                      <a:pt x="0" y="19664"/>
                    </a:lnTo>
                    <a:lnTo>
                      <a:pt x="0" y="19952"/>
                    </a:lnTo>
                    <a:lnTo>
                      <a:pt x="0" y="20220"/>
                    </a:lnTo>
                    <a:lnTo>
                      <a:pt x="0" y="20469"/>
                    </a:lnTo>
                    <a:lnTo>
                      <a:pt x="0" y="20680"/>
                    </a:lnTo>
                    <a:lnTo>
                      <a:pt x="0" y="20872"/>
                    </a:lnTo>
                    <a:lnTo>
                      <a:pt x="0" y="21044"/>
                    </a:lnTo>
                    <a:lnTo>
                      <a:pt x="0" y="21198"/>
                    </a:lnTo>
                    <a:lnTo>
                      <a:pt x="0" y="21351"/>
                    </a:lnTo>
                    <a:lnTo>
                      <a:pt x="0" y="21447"/>
                    </a:lnTo>
                    <a:lnTo>
                      <a:pt x="0" y="21523"/>
                    </a:lnTo>
                    <a:lnTo>
                      <a:pt x="0" y="21562"/>
                    </a:lnTo>
                    <a:lnTo>
                      <a:pt x="0" y="21600"/>
                    </a:lnTo>
                    <a:lnTo>
                      <a:pt x="21600" y="21485"/>
                    </a:lnTo>
                    <a:lnTo>
                      <a:pt x="16164" y="115"/>
                    </a:lnTo>
                    <a:lnTo>
                      <a:pt x="2718" y="0"/>
                    </a:lnTo>
                    <a:lnTo>
                      <a:pt x="2718"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84" name="Shape 4284"/>
              <p:cNvSpPr/>
              <p:nvPr/>
            </p:nvSpPr>
            <p:spPr>
              <a:xfrm>
                <a:off x="25134" y="388995"/>
                <a:ext cx="323166" cy="23041"/>
              </a:xfrm>
              <a:custGeom>
                <a:avLst/>
                <a:gdLst/>
                <a:ahLst/>
                <a:cxnLst>
                  <a:cxn ang="0">
                    <a:pos x="wd2" y="hd2"/>
                  </a:cxn>
                  <a:cxn ang="5400000">
                    <a:pos x="wd2" y="hd2"/>
                  </a:cxn>
                  <a:cxn ang="10800000">
                    <a:pos x="wd2" y="hd2"/>
                  </a:cxn>
                  <a:cxn ang="16200000">
                    <a:pos x="wd2" y="hd2"/>
                  </a:cxn>
                </a:cxnLst>
                <a:rect l="0" t="0" r="r" b="b"/>
                <a:pathLst>
                  <a:path w="21600" h="21600" extrusionOk="0">
                    <a:moveTo>
                      <a:pt x="60" y="0"/>
                    </a:moveTo>
                    <a:lnTo>
                      <a:pt x="0" y="17813"/>
                    </a:lnTo>
                    <a:lnTo>
                      <a:pt x="21600" y="21600"/>
                    </a:lnTo>
                    <a:lnTo>
                      <a:pt x="21580" y="982"/>
                    </a:lnTo>
                    <a:lnTo>
                      <a:pt x="60" y="0"/>
                    </a:lnTo>
                    <a:lnTo>
                      <a:pt x="6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85" name="Shape 4285"/>
              <p:cNvSpPr/>
              <p:nvPr/>
            </p:nvSpPr>
            <p:spPr>
              <a:xfrm>
                <a:off x="37104" y="394381"/>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 y="0"/>
                    </a:lnTo>
                    <a:lnTo>
                      <a:pt x="66" y="0"/>
                    </a:lnTo>
                    <a:lnTo>
                      <a:pt x="111" y="0"/>
                    </a:lnTo>
                    <a:lnTo>
                      <a:pt x="166" y="0"/>
                    </a:lnTo>
                    <a:lnTo>
                      <a:pt x="254" y="0"/>
                    </a:lnTo>
                    <a:lnTo>
                      <a:pt x="343" y="0"/>
                    </a:lnTo>
                    <a:lnTo>
                      <a:pt x="442" y="0"/>
                    </a:lnTo>
                    <a:lnTo>
                      <a:pt x="564" y="540"/>
                    </a:lnTo>
                    <a:lnTo>
                      <a:pt x="674" y="540"/>
                    </a:lnTo>
                    <a:lnTo>
                      <a:pt x="818" y="540"/>
                    </a:lnTo>
                    <a:lnTo>
                      <a:pt x="973" y="540"/>
                    </a:lnTo>
                    <a:lnTo>
                      <a:pt x="1116" y="540"/>
                    </a:lnTo>
                    <a:lnTo>
                      <a:pt x="1282" y="540"/>
                    </a:lnTo>
                    <a:lnTo>
                      <a:pt x="1448" y="1080"/>
                    </a:lnTo>
                    <a:lnTo>
                      <a:pt x="1614" y="1080"/>
                    </a:lnTo>
                    <a:lnTo>
                      <a:pt x="1824" y="1080"/>
                    </a:lnTo>
                    <a:lnTo>
                      <a:pt x="2001" y="1080"/>
                    </a:lnTo>
                    <a:lnTo>
                      <a:pt x="2211" y="1080"/>
                    </a:lnTo>
                    <a:lnTo>
                      <a:pt x="2421" y="1080"/>
                    </a:lnTo>
                    <a:lnTo>
                      <a:pt x="2631" y="1080"/>
                    </a:lnTo>
                    <a:lnTo>
                      <a:pt x="2863" y="1080"/>
                    </a:lnTo>
                    <a:lnTo>
                      <a:pt x="3073" y="1080"/>
                    </a:lnTo>
                    <a:lnTo>
                      <a:pt x="3294" y="1080"/>
                    </a:lnTo>
                    <a:lnTo>
                      <a:pt x="3526" y="1620"/>
                    </a:lnTo>
                    <a:lnTo>
                      <a:pt x="3758" y="1620"/>
                    </a:lnTo>
                    <a:lnTo>
                      <a:pt x="4013" y="1620"/>
                    </a:lnTo>
                    <a:lnTo>
                      <a:pt x="4245" y="1620"/>
                    </a:lnTo>
                    <a:lnTo>
                      <a:pt x="4499" y="1620"/>
                    </a:lnTo>
                    <a:lnTo>
                      <a:pt x="4753" y="1620"/>
                    </a:lnTo>
                    <a:lnTo>
                      <a:pt x="4997" y="2160"/>
                    </a:lnTo>
                    <a:lnTo>
                      <a:pt x="5251" y="2160"/>
                    </a:lnTo>
                    <a:lnTo>
                      <a:pt x="5505" y="2160"/>
                    </a:lnTo>
                    <a:lnTo>
                      <a:pt x="5737" y="2160"/>
                    </a:lnTo>
                    <a:lnTo>
                      <a:pt x="5991" y="2160"/>
                    </a:lnTo>
                    <a:lnTo>
                      <a:pt x="6224" y="2160"/>
                    </a:lnTo>
                    <a:lnTo>
                      <a:pt x="6467" y="2700"/>
                    </a:lnTo>
                    <a:lnTo>
                      <a:pt x="6699" y="2700"/>
                    </a:lnTo>
                    <a:lnTo>
                      <a:pt x="6953" y="2700"/>
                    </a:lnTo>
                    <a:lnTo>
                      <a:pt x="7185" y="2700"/>
                    </a:lnTo>
                    <a:lnTo>
                      <a:pt x="7440" y="2700"/>
                    </a:lnTo>
                    <a:lnTo>
                      <a:pt x="7672" y="2700"/>
                    </a:lnTo>
                    <a:lnTo>
                      <a:pt x="7904" y="2700"/>
                    </a:lnTo>
                    <a:lnTo>
                      <a:pt x="8114" y="2700"/>
                    </a:lnTo>
                    <a:lnTo>
                      <a:pt x="8324" y="2970"/>
                    </a:lnTo>
                    <a:lnTo>
                      <a:pt x="8534" y="2970"/>
                    </a:lnTo>
                    <a:lnTo>
                      <a:pt x="8744" y="2970"/>
                    </a:lnTo>
                    <a:lnTo>
                      <a:pt x="8954" y="2970"/>
                    </a:lnTo>
                    <a:lnTo>
                      <a:pt x="9142" y="2970"/>
                    </a:lnTo>
                    <a:lnTo>
                      <a:pt x="9330" y="2970"/>
                    </a:lnTo>
                    <a:lnTo>
                      <a:pt x="9496" y="2970"/>
                    </a:lnTo>
                    <a:lnTo>
                      <a:pt x="9639" y="2970"/>
                    </a:lnTo>
                    <a:lnTo>
                      <a:pt x="9816" y="3510"/>
                    </a:lnTo>
                    <a:lnTo>
                      <a:pt x="9960" y="3510"/>
                    </a:lnTo>
                    <a:lnTo>
                      <a:pt x="10104" y="3510"/>
                    </a:lnTo>
                    <a:lnTo>
                      <a:pt x="10236" y="3510"/>
                    </a:lnTo>
                    <a:lnTo>
                      <a:pt x="10358" y="4050"/>
                    </a:lnTo>
                    <a:lnTo>
                      <a:pt x="10457" y="4050"/>
                    </a:lnTo>
                    <a:lnTo>
                      <a:pt x="10546" y="4050"/>
                    </a:lnTo>
                    <a:lnTo>
                      <a:pt x="10634" y="4050"/>
                    </a:lnTo>
                    <a:lnTo>
                      <a:pt x="10712" y="4050"/>
                    </a:lnTo>
                    <a:lnTo>
                      <a:pt x="10756" y="4050"/>
                    </a:lnTo>
                    <a:lnTo>
                      <a:pt x="10822" y="4590"/>
                    </a:lnTo>
                    <a:lnTo>
                      <a:pt x="10844" y="4590"/>
                    </a:lnTo>
                    <a:lnTo>
                      <a:pt x="10866" y="4590"/>
                    </a:lnTo>
                    <a:lnTo>
                      <a:pt x="10877" y="4590"/>
                    </a:lnTo>
                    <a:lnTo>
                      <a:pt x="10899" y="4590"/>
                    </a:lnTo>
                    <a:lnTo>
                      <a:pt x="10944" y="4590"/>
                    </a:lnTo>
                    <a:lnTo>
                      <a:pt x="11010" y="4590"/>
                    </a:lnTo>
                    <a:lnTo>
                      <a:pt x="11076" y="4590"/>
                    </a:lnTo>
                    <a:lnTo>
                      <a:pt x="11154" y="4590"/>
                    </a:lnTo>
                    <a:lnTo>
                      <a:pt x="11242" y="4590"/>
                    </a:lnTo>
                    <a:lnTo>
                      <a:pt x="11364" y="4590"/>
                    </a:lnTo>
                    <a:lnTo>
                      <a:pt x="11496" y="4590"/>
                    </a:lnTo>
                    <a:lnTo>
                      <a:pt x="11618" y="4590"/>
                    </a:lnTo>
                    <a:lnTo>
                      <a:pt x="11740" y="4590"/>
                    </a:lnTo>
                    <a:lnTo>
                      <a:pt x="11916" y="4590"/>
                    </a:lnTo>
                    <a:lnTo>
                      <a:pt x="12060" y="4590"/>
                    </a:lnTo>
                    <a:lnTo>
                      <a:pt x="12248" y="4590"/>
                    </a:lnTo>
                    <a:lnTo>
                      <a:pt x="12414" y="4590"/>
                    </a:lnTo>
                    <a:lnTo>
                      <a:pt x="12602" y="4590"/>
                    </a:lnTo>
                    <a:lnTo>
                      <a:pt x="12790" y="4590"/>
                    </a:lnTo>
                    <a:lnTo>
                      <a:pt x="13000" y="4590"/>
                    </a:lnTo>
                    <a:lnTo>
                      <a:pt x="13199" y="4590"/>
                    </a:lnTo>
                    <a:lnTo>
                      <a:pt x="13420" y="4590"/>
                    </a:lnTo>
                    <a:lnTo>
                      <a:pt x="13630" y="4590"/>
                    </a:lnTo>
                    <a:lnTo>
                      <a:pt x="13862" y="4590"/>
                    </a:lnTo>
                    <a:lnTo>
                      <a:pt x="14094" y="4590"/>
                    </a:lnTo>
                    <a:lnTo>
                      <a:pt x="14326" y="4590"/>
                    </a:lnTo>
                    <a:lnTo>
                      <a:pt x="14558" y="4590"/>
                    </a:lnTo>
                    <a:lnTo>
                      <a:pt x="14791" y="4590"/>
                    </a:lnTo>
                    <a:lnTo>
                      <a:pt x="15045" y="4590"/>
                    </a:lnTo>
                    <a:lnTo>
                      <a:pt x="15299" y="4590"/>
                    </a:lnTo>
                    <a:lnTo>
                      <a:pt x="15542" y="4590"/>
                    </a:lnTo>
                    <a:lnTo>
                      <a:pt x="15797" y="4590"/>
                    </a:lnTo>
                    <a:lnTo>
                      <a:pt x="16029" y="4590"/>
                    </a:lnTo>
                    <a:lnTo>
                      <a:pt x="16283" y="5130"/>
                    </a:lnTo>
                    <a:lnTo>
                      <a:pt x="16537" y="4590"/>
                    </a:lnTo>
                    <a:lnTo>
                      <a:pt x="16780" y="4590"/>
                    </a:lnTo>
                    <a:lnTo>
                      <a:pt x="17012" y="4590"/>
                    </a:lnTo>
                    <a:lnTo>
                      <a:pt x="17267" y="4590"/>
                    </a:lnTo>
                    <a:lnTo>
                      <a:pt x="17521" y="4590"/>
                    </a:lnTo>
                    <a:lnTo>
                      <a:pt x="17753" y="4590"/>
                    </a:lnTo>
                    <a:lnTo>
                      <a:pt x="18007" y="4590"/>
                    </a:lnTo>
                    <a:lnTo>
                      <a:pt x="18240" y="4590"/>
                    </a:lnTo>
                    <a:lnTo>
                      <a:pt x="18472" y="4590"/>
                    </a:lnTo>
                    <a:lnTo>
                      <a:pt x="18682" y="4590"/>
                    </a:lnTo>
                    <a:lnTo>
                      <a:pt x="18903" y="4590"/>
                    </a:lnTo>
                    <a:lnTo>
                      <a:pt x="19135" y="4590"/>
                    </a:lnTo>
                    <a:lnTo>
                      <a:pt x="19323" y="4590"/>
                    </a:lnTo>
                    <a:lnTo>
                      <a:pt x="19533" y="4590"/>
                    </a:lnTo>
                    <a:lnTo>
                      <a:pt x="19743" y="4590"/>
                    </a:lnTo>
                    <a:lnTo>
                      <a:pt x="19942" y="4590"/>
                    </a:lnTo>
                    <a:lnTo>
                      <a:pt x="20108" y="4590"/>
                    </a:lnTo>
                    <a:lnTo>
                      <a:pt x="20273" y="4590"/>
                    </a:lnTo>
                    <a:lnTo>
                      <a:pt x="20439" y="4590"/>
                    </a:lnTo>
                    <a:lnTo>
                      <a:pt x="20605" y="4590"/>
                    </a:lnTo>
                    <a:lnTo>
                      <a:pt x="20738" y="4590"/>
                    </a:lnTo>
                    <a:lnTo>
                      <a:pt x="20881" y="4590"/>
                    </a:lnTo>
                    <a:lnTo>
                      <a:pt x="21003" y="4590"/>
                    </a:lnTo>
                    <a:lnTo>
                      <a:pt x="21136" y="4590"/>
                    </a:lnTo>
                    <a:lnTo>
                      <a:pt x="21235" y="4590"/>
                    </a:lnTo>
                    <a:lnTo>
                      <a:pt x="21324" y="4590"/>
                    </a:lnTo>
                    <a:lnTo>
                      <a:pt x="21412" y="4590"/>
                    </a:lnTo>
                    <a:lnTo>
                      <a:pt x="21467" y="4590"/>
                    </a:lnTo>
                    <a:lnTo>
                      <a:pt x="21534" y="4590"/>
                    </a:lnTo>
                    <a:lnTo>
                      <a:pt x="21556" y="4590"/>
                    </a:lnTo>
                    <a:lnTo>
                      <a:pt x="21578" y="4590"/>
                    </a:lnTo>
                    <a:lnTo>
                      <a:pt x="21600" y="4590"/>
                    </a:lnTo>
                    <a:lnTo>
                      <a:pt x="21600" y="5130"/>
                    </a:lnTo>
                    <a:lnTo>
                      <a:pt x="21600" y="7290"/>
                    </a:lnTo>
                    <a:lnTo>
                      <a:pt x="21600" y="8640"/>
                    </a:lnTo>
                    <a:lnTo>
                      <a:pt x="21600" y="10260"/>
                    </a:lnTo>
                    <a:lnTo>
                      <a:pt x="21600" y="11880"/>
                    </a:lnTo>
                    <a:lnTo>
                      <a:pt x="21600" y="13230"/>
                    </a:lnTo>
                    <a:lnTo>
                      <a:pt x="21578" y="14850"/>
                    </a:lnTo>
                    <a:lnTo>
                      <a:pt x="21556" y="16470"/>
                    </a:lnTo>
                    <a:lnTo>
                      <a:pt x="21556" y="18090"/>
                    </a:lnTo>
                    <a:lnTo>
                      <a:pt x="21534" y="18900"/>
                    </a:lnTo>
                    <a:lnTo>
                      <a:pt x="21489" y="21060"/>
                    </a:lnTo>
                    <a:lnTo>
                      <a:pt x="21445" y="21600"/>
                    </a:lnTo>
                    <a:lnTo>
                      <a:pt x="21412" y="21060"/>
                    </a:lnTo>
                    <a:lnTo>
                      <a:pt x="21390" y="21060"/>
                    </a:lnTo>
                    <a:lnTo>
                      <a:pt x="21346" y="21060"/>
                    </a:lnTo>
                    <a:lnTo>
                      <a:pt x="21302" y="21060"/>
                    </a:lnTo>
                    <a:lnTo>
                      <a:pt x="21213" y="20520"/>
                    </a:lnTo>
                    <a:lnTo>
                      <a:pt x="21158" y="20520"/>
                    </a:lnTo>
                    <a:lnTo>
                      <a:pt x="21069" y="20520"/>
                    </a:lnTo>
                    <a:lnTo>
                      <a:pt x="20970" y="20520"/>
                    </a:lnTo>
                    <a:lnTo>
                      <a:pt x="20859" y="20520"/>
                    </a:lnTo>
                    <a:lnTo>
                      <a:pt x="20738" y="20520"/>
                    </a:lnTo>
                    <a:lnTo>
                      <a:pt x="20627" y="20520"/>
                    </a:lnTo>
                    <a:lnTo>
                      <a:pt x="20506" y="20520"/>
                    </a:lnTo>
                    <a:lnTo>
                      <a:pt x="20340" y="19980"/>
                    </a:lnTo>
                    <a:lnTo>
                      <a:pt x="20185" y="19980"/>
                    </a:lnTo>
                    <a:lnTo>
                      <a:pt x="20041" y="19980"/>
                    </a:lnTo>
                    <a:lnTo>
                      <a:pt x="19876" y="19980"/>
                    </a:lnTo>
                    <a:lnTo>
                      <a:pt x="19710" y="19440"/>
                    </a:lnTo>
                    <a:lnTo>
                      <a:pt x="19522" y="19440"/>
                    </a:lnTo>
                    <a:lnTo>
                      <a:pt x="19323" y="18900"/>
                    </a:lnTo>
                    <a:lnTo>
                      <a:pt x="19135" y="18900"/>
                    </a:lnTo>
                    <a:lnTo>
                      <a:pt x="18925" y="18900"/>
                    </a:lnTo>
                    <a:lnTo>
                      <a:pt x="18737" y="18360"/>
                    </a:lnTo>
                    <a:lnTo>
                      <a:pt x="18527" y="18360"/>
                    </a:lnTo>
                    <a:lnTo>
                      <a:pt x="18317" y="18360"/>
                    </a:lnTo>
                    <a:lnTo>
                      <a:pt x="18085" y="18090"/>
                    </a:lnTo>
                    <a:lnTo>
                      <a:pt x="17875" y="18090"/>
                    </a:lnTo>
                    <a:lnTo>
                      <a:pt x="17643" y="17550"/>
                    </a:lnTo>
                    <a:lnTo>
                      <a:pt x="17433" y="17550"/>
                    </a:lnTo>
                    <a:lnTo>
                      <a:pt x="17200" y="17550"/>
                    </a:lnTo>
                    <a:lnTo>
                      <a:pt x="16990" y="17010"/>
                    </a:lnTo>
                    <a:lnTo>
                      <a:pt x="16747" y="17010"/>
                    </a:lnTo>
                    <a:lnTo>
                      <a:pt x="16537" y="17010"/>
                    </a:lnTo>
                    <a:lnTo>
                      <a:pt x="16283" y="16470"/>
                    </a:lnTo>
                    <a:lnTo>
                      <a:pt x="16051" y="16470"/>
                    </a:lnTo>
                    <a:lnTo>
                      <a:pt x="15819" y="15930"/>
                    </a:lnTo>
                    <a:lnTo>
                      <a:pt x="15586" y="15930"/>
                    </a:lnTo>
                    <a:lnTo>
                      <a:pt x="15354" y="15930"/>
                    </a:lnTo>
                    <a:lnTo>
                      <a:pt x="15122" y="15390"/>
                    </a:lnTo>
                    <a:lnTo>
                      <a:pt x="14890" y="15390"/>
                    </a:lnTo>
                    <a:lnTo>
                      <a:pt x="14669" y="15390"/>
                    </a:lnTo>
                    <a:lnTo>
                      <a:pt x="14437" y="14850"/>
                    </a:lnTo>
                    <a:lnTo>
                      <a:pt x="14227" y="14850"/>
                    </a:lnTo>
                    <a:lnTo>
                      <a:pt x="13995" y="14850"/>
                    </a:lnTo>
                    <a:lnTo>
                      <a:pt x="13807" y="14850"/>
                    </a:lnTo>
                    <a:lnTo>
                      <a:pt x="13575" y="14310"/>
                    </a:lnTo>
                    <a:lnTo>
                      <a:pt x="13365" y="14310"/>
                    </a:lnTo>
                    <a:lnTo>
                      <a:pt x="13177" y="14310"/>
                    </a:lnTo>
                    <a:lnTo>
                      <a:pt x="12989" y="14310"/>
                    </a:lnTo>
                    <a:lnTo>
                      <a:pt x="12779" y="13770"/>
                    </a:lnTo>
                    <a:lnTo>
                      <a:pt x="12602" y="13770"/>
                    </a:lnTo>
                    <a:lnTo>
                      <a:pt x="12414" y="13230"/>
                    </a:lnTo>
                    <a:lnTo>
                      <a:pt x="12248" y="13230"/>
                    </a:lnTo>
                    <a:lnTo>
                      <a:pt x="12082" y="13230"/>
                    </a:lnTo>
                    <a:lnTo>
                      <a:pt x="11916" y="13230"/>
                    </a:lnTo>
                    <a:lnTo>
                      <a:pt x="11762" y="13230"/>
                    </a:lnTo>
                    <a:lnTo>
                      <a:pt x="11640" y="13230"/>
                    </a:lnTo>
                    <a:lnTo>
                      <a:pt x="11496" y="12960"/>
                    </a:lnTo>
                    <a:lnTo>
                      <a:pt x="11364" y="12960"/>
                    </a:lnTo>
                    <a:lnTo>
                      <a:pt x="11242" y="12960"/>
                    </a:lnTo>
                    <a:lnTo>
                      <a:pt x="11154" y="12960"/>
                    </a:lnTo>
                    <a:lnTo>
                      <a:pt x="11054" y="12960"/>
                    </a:lnTo>
                    <a:lnTo>
                      <a:pt x="10966" y="12960"/>
                    </a:lnTo>
                    <a:lnTo>
                      <a:pt x="10899" y="12960"/>
                    </a:lnTo>
                    <a:lnTo>
                      <a:pt x="10844" y="12960"/>
                    </a:lnTo>
                    <a:lnTo>
                      <a:pt x="10756" y="12960"/>
                    </a:lnTo>
                    <a:lnTo>
                      <a:pt x="10689" y="12960"/>
                    </a:lnTo>
                    <a:lnTo>
                      <a:pt x="10612" y="12960"/>
                    </a:lnTo>
                    <a:lnTo>
                      <a:pt x="10524" y="12960"/>
                    </a:lnTo>
                    <a:lnTo>
                      <a:pt x="10402" y="12960"/>
                    </a:lnTo>
                    <a:lnTo>
                      <a:pt x="10292" y="12960"/>
                    </a:lnTo>
                    <a:lnTo>
                      <a:pt x="10148" y="12960"/>
                    </a:lnTo>
                    <a:lnTo>
                      <a:pt x="10026" y="12960"/>
                    </a:lnTo>
                    <a:lnTo>
                      <a:pt x="9871" y="12960"/>
                    </a:lnTo>
                    <a:lnTo>
                      <a:pt x="9728" y="12960"/>
                    </a:lnTo>
                    <a:lnTo>
                      <a:pt x="9562" y="12960"/>
                    </a:lnTo>
                    <a:lnTo>
                      <a:pt x="9396" y="12960"/>
                    </a:lnTo>
                    <a:lnTo>
                      <a:pt x="9197" y="12960"/>
                    </a:lnTo>
                    <a:lnTo>
                      <a:pt x="9009" y="12960"/>
                    </a:lnTo>
                    <a:lnTo>
                      <a:pt x="8821" y="12960"/>
                    </a:lnTo>
                    <a:lnTo>
                      <a:pt x="8633" y="13230"/>
                    </a:lnTo>
                    <a:lnTo>
                      <a:pt x="8423" y="13230"/>
                    </a:lnTo>
                    <a:lnTo>
                      <a:pt x="8213" y="13230"/>
                    </a:lnTo>
                    <a:lnTo>
                      <a:pt x="7981" y="13230"/>
                    </a:lnTo>
                    <a:lnTo>
                      <a:pt x="7771" y="13230"/>
                    </a:lnTo>
                    <a:lnTo>
                      <a:pt x="7561" y="13230"/>
                    </a:lnTo>
                    <a:lnTo>
                      <a:pt x="7329" y="13230"/>
                    </a:lnTo>
                    <a:lnTo>
                      <a:pt x="7097" y="13230"/>
                    </a:lnTo>
                    <a:lnTo>
                      <a:pt x="6876" y="13230"/>
                    </a:lnTo>
                    <a:lnTo>
                      <a:pt x="6644" y="13230"/>
                    </a:lnTo>
                    <a:lnTo>
                      <a:pt x="6389" y="13230"/>
                    </a:lnTo>
                    <a:lnTo>
                      <a:pt x="6157" y="13230"/>
                    </a:lnTo>
                    <a:lnTo>
                      <a:pt x="5925" y="13770"/>
                    </a:lnTo>
                    <a:lnTo>
                      <a:pt x="5671" y="13770"/>
                    </a:lnTo>
                    <a:lnTo>
                      <a:pt x="5439" y="13770"/>
                    </a:lnTo>
                    <a:lnTo>
                      <a:pt x="5207" y="13770"/>
                    </a:lnTo>
                    <a:lnTo>
                      <a:pt x="4985" y="13770"/>
                    </a:lnTo>
                    <a:lnTo>
                      <a:pt x="4731" y="13770"/>
                    </a:lnTo>
                    <a:lnTo>
                      <a:pt x="4499" y="13770"/>
                    </a:lnTo>
                    <a:lnTo>
                      <a:pt x="4245" y="13770"/>
                    </a:lnTo>
                    <a:lnTo>
                      <a:pt x="4013" y="13770"/>
                    </a:lnTo>
                    <a:lnTo>
                      <a:pt x="3781" y="13770"/>
                    </a:lnTo>
                    <a:lnTo>
                      <a:pt x="3548" y="13770"/>
                    </a:lnTo>
                    <a:lnTo>
                      <a:pt x="3338" y="13770"/>
                    </a:lnTo>
                    <a:lnTo>
                      <a:pt x="3106" y="14310"/>
                    </a:lnTo>
                    <a:lnTo>
                      <a:pt x="2874" y="14310"/>
                    </a:lnTo>
                    <a:lnTo>
                      <a:pt x="2664" y="14310"/>
                    </a:lnTo>
                    <a:lnTo>
                      <a:pt x="2454" y="14310"/>
                    </a:lnTo>
                    <a:lnTo>
                      <a:pt x="2266" y="14310"/>
                    </a:lnTo>
                    <a:lnTo>
                      <a:pt x="2078" y="14310"/>
                    </a:lnTo>
                    <a:lnTo>
                      <a:pt x="1890" y="14310"/>
                    </a:lnTo>
                    <a:lnTo>
                      <a:pt x="1702" y="14310"/>
                    </a:lnTo>
                    <a:lnTo>
                      <a:pt x="1537" y="14850"/>
                    </a:lnTo>
                    <a:lnTo>
                      <a:pt x="1371" y="14850"/>
                    </a:lnTo>
                    <a:lnTo>
                      <a:pt x="1194" y="14850"/>
                    </a:lnTo>
                    <a:lnTo>
                      <a:pt x="1050" y="14850"/>
                    </a:lnTo>
                    <a:lnTo>
                      <a:pt x="906" y="14850"/>
                    </a:lnTo>
                    <a:lnTo>
                      <a:pt x="763" y="14850"/>
                    </a:lnTo>
                    <a:lnTo>
                      <a:pt x="630" y="14850"/>
                    </a:lnTo>
                    <a:lnTo>
                      <a:pt x="531" y="14850"/>
                    </a:lnTo>
                    <a:lnTo>
                      <a:pt x="420" y="14850"/>
                    </a:lnTo>
                    <a:lnTo>
                      <a:pt x="321" y="14850"/>
                    </a:lnTo>
                    <a:lnTo>
                      <a:pt x="254" y="14850"/>
                    </a:lnTo>
                    <a:lnTo>
                      <a:pt x="166" y="14850"/>
                    </a:lnTo>
                    <a:lnTo>
                      <a:pt x="111" y="14850"/>
                    </a:lnTo>
                    <a:lnTo>
                      <a:pt x="22" y="14850"/>
                    </a:lnTo>
                    <a:lnTo>
                      <a:pt x="0" y="1485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86" name="Shape 4286"/>
              <p:cNvSpPr/>
              <p:nvPr/>
            </p:nvSpPr>
            <p:spPr>
              <a:xfrm>
                <a:off x="78305" y="72412"/>
                <a:ext cx="38601" cy="18553"/>
              </a:xfrm>
              <a:custGeom>
                <a:avLst/>
                <a:gdLst/>
                <a:ahLst/>
                <a:cxnLst>
                  <a:cxn ang="0">
                    <a:pos x="wd2" y="hd2"/>
                  </a:cxn>
                  <a:cxn ang="5400000">
                    <a:pos x="wd2" y="hd2"/>
                  </a:cxn>
                  <a:cxn ang="10800000">
                    <a:pos x="wd2" y="hd2"/>
                  </a:cxn>
                  <a:cxn ang="16200000">
                    <a:pos x="wd2" y="hd2"/>
                  </a:cxn>
                </a:cxnLst>
                <a:rect l="0" t="0" r="r" b="b"/>
                <a:pathLst>
                  <a:path w="21600" h="21600" extrusionOk="0">
                    <a:moveTo>
                      <a:pt x="12893" y="6445"/>
                    </a:moveTo>
                    <a:lnTo>
                      <a:pt x="12558" y="6619"/>
                    </a:lnTo>
                    <a:lnTo>
                      <a:pt x="12223" y="7316"/>
                    </a:lnTo>
                    <a:lnTo>
                      <a:pt x="11721" y="7665"/>
                    </a:lnTo>
                    <a:lnTo>
                      <a:pt x="11302" y="8013"/>
                    </a:lnTo>
                    <a:lnTo>
                      <a:pt x="10800" y="8710"/>
                    </a:lnTo>
                    <a:lnTo>
                      <a:pt x="10298" y="9058"/>
                    </a:lnTo>
                    <a:lnTo>
                      <a:pt x="9795" y="9755"/>
                    </a:lnTo>
                    <a:lnTo>
                      <a:pt x="9377" y="10277"/>
                    </a:lnTo>
                    <a:lnTo>
                      <a:pt x="8707" y="10626"/>
                    </a:lnTo>
                    <a:lnTo>
                      <a:pt x="8121" y="11323"/>
                    </a:lnTo>
                    <a:lnTo>
                      <a:pt x="7619" y="12019"/>
                    </a:lnTo>
                    <a:lnTo>
                      <a:pt x="6949" y="12716"/>
                    </a:lnTo>
                    <a:lnTo>
                      <a:pt x="6363" y="13239"/>
                    </a:lnTo>
                    <a:lnTo>
                      <a:pt x="5860" y="13935"/>
                    </a:lnTo>
                    <a:lnTo>
                      <a:pt x="5191" y="14632"/>
                    </a:lnTo>
                    <a:lnTo>
                      <a:pt x="4772" y="15329"/>
                    </a:lnTo>
                    <a:lnTo>
                      <a:pt x="4102" y="15677"/>
                    </a:lnTo>
                    <a:lnTo>
                      <a:pt x="3600" y="16374"/>
                    </a:lnTo>
                    <a:lnTo>
                      <a:pt x="3014" y="16897"/>
                    </a:lnTo>
                    <a:lnTo>
                      <a:pt x="2679" y="17594"/>
                    </a:lnTo>
                    <a:lnTo>
                      <a:pt x="2177" y="17942"/>
                    </a:lnTo>
                    <a:lnTo>
                      <a:pt x="1758" y="18290"/>
                    </a:lnTo>
                    <a:lnTo>
                      <a:pt x="1423" y="18987"/>
                    </a:lnTo>
                    <a:lnTo>
                      <a:pt x="1088" y="19335"/>
                    </a:lnTo>
                    <a:lnTo>
                      <a:pt x="419" y="20206"/>
                    </a:lnTo>
                    <a:lnTo>
                      <a:pt x="167" y="20555"/>
                    </a:lnTo>
                    <a:lnTo>
                      <a:pt x="0" y="20903"/>
                    </a:lnTo>
                    <a:lnTo>
                      <a:pt x="167" y="21252"/>
                    </a:lnTo>
                    <a:lnTo>
                      <a:pt x="251" y="21252"/>
                    </a:lnTo>
                    <a:lnTo>
                      <a:pt x="586" y="21252"/>
                    </a:lnTo>
                    <a:lnTo>
                      <a:pt x="921" y="21252"/>
                    </a:lnTo>
                    <a:lnTo>
                      <a:pt x="1256" y="21252"/>
                    </a:lnTo>
                    <a:lnTo>
                      <a:pt x="1758" y="21252"/>
                    </a:lnTo>
                    <a:lnTo>
                      <a:pt x="2177" y="21252"/>
                    </a:lnTo>
                    <a:lnTo>
                      <a:pt x="2847" y="21252"/>
                    </a:lnTo>
                    <a:lnTo>
                      <a:pt x="3433" y="21252"/>
                    </a:lnTo>
                    <a:lnTo>
                      <a:pt x="4102" y="21252"/>
                    </a:lnTo>
                    <a:lnTo>
                      <a:pt x="4772" y="21252"/>
                    </a:lnTo>
                    <a:lnTo>
                      <a:pt x="5358" y="21252"/>
                    </a:lnTo>
                    <a:lnTo>
                      <a:pt x="6195" y="21252"/>
                    </a:lnTo>
                    <a:lnTo>
                      <a:pt x="6781" y="21252"/>
                    </a:lnTo>
                    <a:lnTo>
                      <a:pt x="7619" y="21252"/>
                    </a:lnTo>
                    <a:lnTo>
                      <a:pt x="7953" y="21252"/>
                    </a:lnTo>
                    <a:lnTo>
                      <a:pt x="8372" y="21252"/>
                    </a:lnTo>
                    <a:lnTo>
                      <a:pt x="8707" y="21252"/>
                    </a:lnTo>
                    <a:lnTo>
                      <a:pt x="9209" y="21600"/>
                    </a:lnTo>
                    <a:lnTo>
                      <a:pt x="9795" y="21252"/>
                    </a:lnTo>
                    <a:lnTo>
                      <a:pt x="10633" y="21252"/>
                    </a:lnTo>
                    <a:lnTo>
                      <a:pt x="11470" y="21252"/>
                    </a:lnTo>
                    <a:lnTo>
                      <a:pt x="12223" y="21252"/>
                    </a:lnTo>
                    <a:lnTo>
                      <a:pt x="12893" y="21252"/>
                    </a:lnTo>
                    <a:lnTo>
                      <a:pt x="13479" y="21252"/>
                    </a:lnTo>
                    <a:lnTo>
                      <a:pt x="14149" y="21252"/>
                    </a:lnTo>
                    <a:lnTo>
                      <a:pt x="14735" y="21252"/>
                    </a:lnTo>
                    <a:lnTo>
                      <a:pt x="15237" y="20903"/>
                    </a:lnTo>
                    <a:lnTo>
                      <a:pt x="15907" y="20903"/>
                    </a:lnTo>
                    <a:lnTo>
                      <a:pt x="16242" y="20555"/>
                    </a:lnTo>
                    <a:lnTo>
                      <a:pt x="16660" y="20555"/>
                    </a:lnTo>
                    <a:lnTo>
                      <a:pt x="17163" y="20555"/>
                    </a:lnTo>
                    <a:lnTo>
                      <a:pt x="17665" y="20206"/>
                    </a:lnTo>
                    <a:lnTo>
                      <a:pt x="6195" y="17942"/>
                    </a:lnTo>
                    <a:lnTo>
                      <a:pt x="6530" y="17594"/>
                    </a:lnTo>
                    <a:lnTo>
                      <a:pt x="6949" y="16723"/>
                    </a:lnTo>
                    <a:lnTo>
                      <a:pt x="7284" y="16374"/>
                    </a:lnTo>
                    <a:lnTo>
                      <a:pt x="7786" y="16026"/>
                    </a:lnTo>
                    <a:lnTo>
                      <a:pt x="8205" y="15329"/>
                    </a:lnTo>
                    <a:lnTo>
                      <a:pt x="8874" y="14632"/>
                    </a:lnTo>
                    <a:lnTo>
                      <a:pt x="9377" y="13935"/>
                    </a:lnTo>
                    <a:lnTo>
                      <a:pt x="9963" y="13239"/>
                    </a:lnTo>
                    <a:lnTo>
                      <a:pt x="10633" y="12716"/>
                    </a:lnTo>
                    <a:lnTo>
                      <a:pt x="11302" y="11671"/>
                    </a:lnTo>
                    <a:lnTo>
                      <a:pt x="11888" y="10974"/>
                    </a:lnTo>
                    <a:lnTo>
                      <a:pt x="12726" y="9929"/>
                    </a:lnTo>
                    <a:lnTo>
                      <a:pt x="13312" y="9406"/>
                    </a:lnTo>
                    <a:lnTo>
                      <a:pt x="14149" y="8710"/>
                    </a:lnTo>
                    <a:lnTo>
                      <a:pt x="14735" y="7665"/>
                    </a:lnTo>
                    <a:lnTo>
                      <a:pt x="15405" y="6968"/>
                    </a:lnTo>
                    <a:lnTo>
                      <a:pt x="16242" y="6445"/>
                    </a:lnTo>
                    <a:lnTo>
                      <a:pt x="16828" y="5400"/>
                    </a:lnTo>
                    <a:lnTo>
                      <a:pt x="17498" y="4703"/>
                    </a:lnTo>
                    <a:lnTo>
                      <a:pt x="18084" y="3658"/>
                    </a:lnTo>
                    <a:lnTo>
                      <a:pt x="18586" y="3135"/>
                    </a:lnTo>
                    <a:lnTo>
                      <a:pt x="21600" y="0"/>
                    </a:lnTo>
                    <a:lnTo>
                      <a:pt x="12893" y="6445"/>
                    </a:lnTo>
                    <a:lnTo>
                      <a:pt x="12893" y="644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87" name="Shape 4287"/>
              <p:cNvSpPr/>
              <p:nvPr/>
            </p:nvSpPr>
            <p:spPr>
              <a:xfrm>
                <a:off x="166370" y="2932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3877" y="15247"/>
                    </a:moveTo>
                    <a:lnTo>
                      <a:pt x="4193" y="14400"/>
                    </a:lnTo>
                    <a:lnTo>
                      <a:pt x="4905" y="13976"/>
                    </a:lnTo>
                    <a:lnTo>
                      <a:pt x="5222" y="13129"/>
                    </a:lnTo>
                    <a:lnTo>
                      <a:pt x="5697" y="12706"/>
                    </a:lnTo>
                    <a:lnTo>
                      <a:pt x="6171" y="12282"/>
                    </a:lnTo>
                    <a:lnTo>
                      <a:pt x="6567" y="12071"/>
                    </a:lnTo>
                    <a:lnTo>
                      <a:pt x="6884" y="11224"/>
                    </a:lnTo>
                    <a:lnTo>
                      <a:pt x="7516" y="10800"/>
                    </a:lnTo>
                    <a:lnTo>
                      <a:pt x="7912" y="9953"/>
                    </a:lnTo>
                    <a:lnTo>
                      <a:pt x="8387" y="9529"/>
                    </a:lnTo>
                    <a:lnTo>
                      <a:pt x="8862" y="8682"/>
                    </a:lnTo>
                    <a:lnTo>
                      <a:pt x="9415" y="8047"/>
                    </a:lnTo>
                    <a:lnTo>
                      <a:pt x="9890" y="7200"/>
                    </a:lnTo>
                    <a:lnTo>
                      <a:pt x="10523" y="6776"/>
                    </a:lnTo>
                    <a:lnTo>
                      <a:pt x="10919" y="5929"/>
                    </a:lnTo>
                    <a:lnTo>
                      <a:pt x="11393" y="5506"/>
                    </a:lnTo>
                    <a:lnTo>
                      <a:pt x="12026" y="4659"/>
                    </a:lnTo>
                    <a:lnTo>
                      <a:pt x="12501" y="4024"/>
                    </a:lnTo>
                    <a:lnTo>
                      <a:pt x="12738" y="3600"/>
                    </a:lnTo>
                    <a:lnTo>
                      <a:pt x="13213" y="2753"/>
                    </a:lnTo>
                    <a:lnTo>
                      <a:pt x="13688" y="2329"/>
                    </a:lnTo>
                    <a:lnTo>
                      <a:pt x="14084" y="1906"/>
                    </a:lnTo>
                    <a:lnTo>
                      <a:pt x="14716" y="635"/>
                    </a:lnTo>
                    <a:lnTo>
                      <a:pt x="15191" y="212"/>
                    </a:lnTo>
                    <a:lnTo>
                      <a:pt x="15508" y="0"/>
                    </a:lnTo>
                    <a:lnTo>
                      <a:pt x="15587" y="0"/>
                    </a:lnTo>
                    <a:lnTo>
                      <a:pt x="21600" y="10376"/>
                    </a:lnTo>
                    <a:lnTo>
                      <a:pt x="21521" y="10376"/>
                    </a:lnTo>
                    <a:lnTo>
                      <a:pt x="21204" y="9953"/>
                    </a:lnTo>
                    <a:lnTo>
                      <a:pt x="20888" y="9953"/>
                    </a:lnTo>
                    <a:lnTo>
                      <a:pt x="20571" y="9529"/>
                    </a:lnTo>
                    <a:lnTo>
                      <a:pt x="20097" y="9106"/>
                    </a:lnTo>
                    <a:lnTo>
                      <a:pt x="19543" y="8682"/>
                    </a:lnTo>
                    <a:lnTo>
                      <a:pt x="18910" y="8259"/>
                    </a:lnTo>
                    <a:lnTo>
                      <a:pt x="18514" y="8047"/>
                    </a:lnTo>
                    <a:lnTo>
                      <a:pt x="17881" y="7624"/>
                    </a:lnTo>
                    <a:lnTo>
                      <a:pt x="17248" y="6776"/>
                    </a:lnTo>
                    <a:lnTo>
                      <a:pt x="16695" y="6776"/>
                    </a:lnTo>
                    <a:lnTo>
                      <a:pt x="16220" y="6353"/>
                    </a:lnTo>
                    <a:lnTo>
                      <a:pt x="15587" y="6353"/>
                    </a:lnTo>
                    <a:lnTo>
                      <a:pt x="15349" y="5929"/>
                    </a:lnTo>
                    <a:lnTo>
                      <a:pt x="15033" y="5929"/>
                    </a:lnTo>
                    <a:lnTo>
                      <a:pt x="14875" y="6353"/>
                    </a:lnTo>
                    <a:lnTo>
                      <a:pt x="14558" y="6776"/>
                    </a:lnTo>
                    <a:lnTo>
                      <a:pt x="14004" y="7200"/>
                    </a:lnTo>
                    <a:lnTo>
                      <a:pt x="13688" y="7624"/>
                    </a:lnTo>
                    <a:lnTo>
                      <a:pt x="13213" y="8047"/>
                    </a:lnTo>
                    <a:lnTo>
                      <a:pt x="12580" y="8259"/>
                    </a:lnTo>
                    <a:lnTo>
                      <a:pt x="12185" y="9106"/>
                    </a:lnTo>
                    <a:lnTo>
                      <a:pt x="11552" y="9529"/>
                    </a:lnTo>
                    <a:lnTo>
                      <a:pt x="10919" y="9953"/>
                    </a:lnTo>
                    <a:lnTo>
                      <a:pt x="10365" y="10800"/>
                    </a:lnTo>
                    <a:lnTo>
                      <a:pt x="9732" y="11647"/>
                    </a:lnTo>
                    <a:lnTo>
                      <a:pt x="9178" y="12071"/>
                    </a:lnTo>
                    <a:lnTo>
                      <a:pt x="8387" y="12706"/>
                    </a:lnTo>
                    <a:lnTo>
                      <a:pt x="7833" y="13553"/>
                    </a:lnTo>
                    <a:lnTo>
                      <a:pt x="7200" y="14400"/>
                    </a:lnTo>
                    <a:lnTo>
                      <a:pt x="6409" y="14824"/>
                    </a:lnTo>
                    <a:lnTo>
                      <a:pt x="5697" y="15671"/>
                    </a:lnTo>
                    <a:lnTo>
                      <a:pt x="5064" y="16094"/>
                    </a:lnTo>
                    <a:lnTo>
                      <a:pt x="4510" y="16729"/>
                    </a:lnTo>
                    <a:lnTo>
                      <a:pt x="3719" y="17576"/>
                    </a:lnTo>
                    <a:lnTo>
                      <a:pt x="3165" y="18000"/>
                    </a:lnTo>
                    <a:lnTo>
                      <a:pt x="0" y="21600"/>
                    </a:lnTo>
                    <a:lnTo>
                      <a:pt x="3877" y="15247"/>
                    </a:lnTo>
                    <a:lnTo>
                      <a:pt x="3877" y="152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88" name="Shape 4288"/>
              <p:cNvSpPr/>
              <p:nvPr/>
            </p:nvSpPr>
            <p:spPr>
              <a:xfrm>
                <a:off x="263918" y="67924"/>
                <a:ext cx="39798" cy="21247"/>
              </a:xfrm>
              <a:custGeom>
                <a:avLst/>
                <a:gdLst/>
                <a:ahLst/>
                <a:cxnLst>
                  <a:cxn ang="0">
                    <a:pos x="wd2" y="hd2"/>
                  </a:cxn>
                  <a:cxn ang="5400000">
                    <a:pos x="wd2" y="hd2"/>
                  </a:cxn>
                  <a:cxn ang="10800000">
                    <a:pos x="wd2" y="hd2"/>
                  </a:cxn>
                  <a:cxn ang="16200000">
                    <a:pos x="wd2" y="hd2"/>
                  </a:cxn>
                </a:cxnLst>
                <a:rect l="0" t="0" r="r" b="b"/>
                <a:pathLst>
                  <a:path w="21600" h="21600" extrusionOk="0">
                    <a:moveTo>
                      <a:pt x="7065" y="4380"/>
                    </a:moveTo>
                    <a:lnTo>
                      <a:pt x="7227" y="4380"/>
                    </a:lnTo>
                    <a:lnTo>
                      <a:pt x="7389" y="4531"/>
                    </a:lnTo>
                    <a:lnTo>
                      <a:pt x="7795" y="4834"/>
                    </a:lnTo>
                    <a:lnTo>
                      <a:pt x="8283" y="5438"/>
                    </a:lnTo>
                    <a:lnTo>
                      <a:pt x="8608" y="5740"/>
                    </a:lnTo>
                    <a:lnTo>
                      <a:pt x="9257" y="6344"/>
                    </a:lnTo>
                    <a:lnTo>
                      <a:pt x="9663" y="6948"/>
                    </a:lnTo>
                    <a:lnTo>
                      <a:pt x="10313" y="7401"/>
                    </a:lnTo>
                    <a:lnTo>
                      <a:pt x="10962" y="8006"/>
                    </a:lnTo>
                    <a:lnTo>
                      <a:pt x="11531" y="8610"/>
                    </a:lnTo>
                    <a:lnTo>
                      <a:pt x="12180" y="9214"/>
                    </a:lnTo>
                    <a:lnTo>
                      <a:pt x="12911" y="10120"/>
                    </a:lnTo>
                    <a:lnTo>
                      <a:pt x="13561" y="10876"/>
                    </a:lnTo>
                    <a:lnTo>
                      <a:pt x="14292" y="11480"/>
                    </a:lnTo>
                    <a:lnTo>
                      <a:pt x="14941" y="12386"/>
                    </a:lnTo>
                    <a:lnTo>
                      <a:pt x="15591" y="13141"/>
                    </a:lnTo>
                    <a:lnTo>
                      <a:pt x="16159" y="13745"/>
                    </a:lnTo>
                    <a:lnTo>
                      <a:pt x="16809" y="14350"/>
                    </a:lnTo>
                    <a:lnTo>
                      <a:pt x="17377" y="15256"/>
                    </a:lnTo>
                    <a:lnTo>
                      <a:pt x="18189" y="15860"/>
                    </a:lnTo>
                    <a:lnTo>
                      <a:pt x="18677" y="16313"/>
                    </a:lnTo>
                    <a:lnTo>
                      <a:pt x="19245" y="16917"/>
                    </a:lnTo>
                    <a:lnTo>
                      <a:pt x="19732" y="17824"/>
                    </a:lnTo>
                    <a:lnTo>
                      <a:pt x="20220" y="18428"/>
                    </a:lnTo>
                    <a:lnTo>
                      <a:pt x="20463" y="19032"/>
                    </a:lnTo>
                    <a:lnTo>
                      <a:pt x="20950" y="19183"/>
                    </a:lnTo>
                    <a:lnTo>
                      <a:pt x="21113" y="19787"/>
                    </a:lnTo>
                    <a:lnTo>
                      <a:pt x="21438" y="20090"/>
                    </a:lnTo>
                    <a:lnTo>
                      <a:pt x="21600" y="20694"/>
                    </a:lnTo>
                    <a:lnTo>
                      <a:pt x="21438" y="20996"/>
                    </a:lnTo>
                    <a:lnTo>
                      <a:pt x="21113" y="20996"/>
                    </a:lnTo>
                    <a:lnTo>
                      <a:pt x="20788" y="20996"/>
                    </a:lnTo>
                    <a:lnTo>
                      <a:pt x="20301" y="20996"/>
                    </a:lnTo>
                    <a:lnTo>
                      <a:pt x="19895" y="21298"/>
                    </a:lnTo>
                    <a:lnTo>
                      <a:pt x="19408" y="21298"/>
                    </a:lnTo>
                    <a:lnTo>
                      <a:pt x="18920" y="21298"/>
                    </a:lnTo>
                    <a:lnTo>
                      <a:pt x="18352" y="21298"/>
                    </a:lnTo>
                    <a:lnTo>
                      <a:pt x="17702" y="21298"/>
                    </a:lnTo>
                    <a:lnTo>
                      <a:pt x="16971" y="21298"/>
                    </a:lnTo>
                    <a:lnTo>
                      <a:pt x="16159" y="21298"/>
                    </a:lnTo>
                    <a:lnTo>
                      <a:pt x="15835" y="21298"/>
                    </a:lnTo>
                    <a:lnTo>
                      <a:pt x="15591" y="21298"/>
                    </a:lnTo>
                    <a:lnTo>
                      <a:pt x="15104" y="21298"/>
                    </a:lnTo>
                    <a:lnTo>
                      <a:pt x="14779" y="21298"/>
                    </a:lnTo>
                    <a:lnTo>
                      <a:pt x="14292" y="21298"/>
                    </a:lnTo>
                    <a:lnTo>
                      <a:pt x="13886" y="21298"/>
                    </a:lnTo>
                    <a:lnTo>
                      <a:pt x="13561" y="21298"/>
                    </a:lnTo>
                    <a:lnTo>
                      <a:pt x="13236" y="21298"/>
                    </a:lnTo>
                    <a:lnTo>
                      <a:pt x="12749" y="21298"/>
                    </a:lnTo>
                    <a:lnTo>
                      <a:pt x="12505" y="21298"/>
                    </a:lnTo>
                    <a:lnTo>
                      <a:pt x="12018" y="21298"/>
                    </a:lnTo>
                    <a:lnTo>
                      <a:pt x="11693" y="21600"/>
                    </a:lnTo>
                    <a:lnTo>
                      <a:pt x="11206" y="21600"/>
                    </a:lnTo>
                    <a:lnTo>
                      <a:pt x="10962" y="21600"/>
                    </a:lnTo>
                    <a:lnTo>
                      <a:pt x="10475" y="21600"/>
                    </a:lnTo>
                    <a:lnTo>
                      <a:pt x="9988" y="21600"/>
                    </a:lnTo>
                    <a:lnTo>
                      <a:pt x="9257" y="21600"/>
                    </a:lnTo>
                    <a:lnTo>
                      <a:pt x="8608" y="21600"/>
                    </a:lnTo>
                    <a:lnTo>
                      <a:pt x="8120" y="21600"/>
                    </a:lnTo>
                    <a:lnTo>
                      <a:pt x="7795" y="21600"/>
                    </a:lnTo>
                    <a:lnTo>
                      <a:pt x="7389" y="21600"/>
                    </a:lnTo>
                    <a:lnTo>
                      <a:pt x="7227" y="21600"/>
                    </a:lnTo>
                    <a:lnTo>
                      <a:pt x="6415" y="21600"/>
                    </a:lnTo>
                    <a:lnTo>
                      <a:pt x="6009" y="21600"/>
                    </a:lnTo>
                    <a:lnTo>
                      <a:pt x="5359" y="21600"/>
                    </a:lnTo>
                    <a:lnTo>
                      <a:pt x="4872" y="21600"/>
                    </a:lnTo>
                    <a:lnTo>
                      <a:pt x="4466" y="21600"/>
                    </a:lnTo>
                    <a:lnTo>
                      <a:pt x="4141" y="21600"/>
                    </a:lnTo>
                    <a:lnTo>
                      <a:pt x="3654" y="21600"/>
                    </a:lnTo>
                    <a:lnTo>
                      <a:pt x="3492" y="21600"/>
                    </a:lnTo>
                    <a:lnTo>
                      <a:pt x="15672" y="17522"/>
                    </a:lnTo>
                    <a:lnTo>
                      <a:pt x="15591" y="17220"/>
                    </a:lnTo>
                    <a:lnTo>
                      <a:pt x="14941" y="16615"/>
                    </a:lnTo>
                    <a:lnTo>
                      <a:pt x="14454" y="16011"/>
                    </a:lnTo>
                    <a:lnTo>
                      <a:pt x="14048" y="15558"/>
                    </a:lnTo>
                    <a:lnTo>
                      <a:pt x="13561" y="15256"/>
                    </a:lnTo>
                    <a:lnTo>
                      <a:pt x="13074" y="14652"/>
                    </a:lnTo>
                    <a:lnTo>
                      <a:pt x="12343" y="13745"/>
                    </a:lnTo>
                    <a:lnTo>
                      <a:pt x="11693" y="13141"/>
                    </a:lnTo>
                    <a:lnTo>
                      <a:pt x="11044" y="12386"/>
                    </a:lnTo>
                    <a:lnTo>
                      <a:pt x="10313" y="11782"/>
                    </a:lnTo>
                    <a:lnTo>
                      <a:pt x="9988" y="11178"/>
                    </a:lnTo>
                    <a:lnTo>
                      <a:pt x="9663" y="10876"/>
                    </a:lnTo>
                    <a:lnTo>
                      <a:pt x="9257" y="10271"/>
                    </a:lnTo>
                    <a:lnTo>
                      <a:pt x="8932" y="10120"/>
                    </a:lnTo>
                    <a:lnTo>
                      <a:pt x="8120" y="9214"/>
                    </a:lnTo>
                    <a:lnTo>
                      <a:pt x="7389" y="8610"/>
                    </a:lnTo>
                    <a:lnTo>
                      <a:pt x="7065" y="8006"/>
                    </a:lnTo>
                    <a:lnTo>
                      <a:pt x="6577" y="7703"/>
                    </a:lnTo>
                    <a:lnTo>
                      <a:pt x="6253" y="7250"/>
                    </a:lnTo>
                    <a:lnTo>
                      <a:pt x="5847" y="6646"/>
                    </a:lnTo>
                    <a:lnTo>
                      <a:pt x="5035" y="6042"/>
                    </a:lnTo>
                    <a:lnTo>
                      <a:pt x="4466" y="5136"/>
                    </a:lnTo>
                    <a:lnTo>
                      <a:pt x="3817" y="4531"/>
                    </a:lnTo>
                    <a:lnTo>
                      <a:pt x="3086" y="3776"/>
                    </a:lnTo>
                    <a:lnTo>
                      <a:pt x="2436" y="2870"/>
                    </a:lnTo>
                    <a:lnTo>
                      <a:pt x="1949" y="2266"/>
                    </a:lnTo>
                    <a:lnTo>
                      <a:pt x="1380" y="1662"/>
                    </a:lnTo>
                    <a:lnTo>
                      <a:pt x="1056" y="1208"/>
                    </a:lnTo>
                    <a:lnTo>
                      <a:pt x="568" y="906"/>
                    </a:lnTo>
                    <a:lnTo>
                      <a:pt x="406" y="302"/>
                    </a:lnTo>
                    <a:lnTo>
                      <a:pt x="0" y="0"/>
                    </a:lnTo>
                    <a:lnTo>
                      <a:pt x="0" y="0"/>
                    </a:lnTo>
                    <a:lnTo>
                      <a:pt x="81" y="0"/>
                    </a:lnTo>
                    <a:lnTo>
                      <a:pt x="406" y="0"/>
                    </a:lnTo>
                    <a:lnTo>
                      <a:pt x="893" y="302"/>
                    </a:lnTo>
                    <a:lnTo>
                      <a:pt x="1543" y="604"/>
                    </a:lnTo>
                    <a:lnTo>
                      <a:pt x="1949" y="906"/>
                    </a:lnTo>
                    <a:lnTo>
                      <a:pt x="2598" y="1208"/>
                    </a:lnTo>
                    <a:lnTo>
                      <a:pt x="3167" y="1662"/>
                    </a:lnTo>
                    <a:lnTo>
                      <a:pt x="3817" y="2266"/>
                    </a:lnTo>
                    <a:lnTo>
                      <a:pt x="4466" y="2266"/>
                    </a:lnTo>
                    <a:lnTo>
                      <a:pt x="5035" y="2870"/>
                    </a:lnTo>
                    <a:lnTo>
                      <a:pt x="5522" y="3172"/>
                    </a:lnTo>
                    <a:lnTo>
                      <a:pt x="6009" y="3474"/>
                    </a:lnTo>
                    <a:lnTo>
                      <a:pt x="6253" y="3776"/>
                    </a:lnTo>
                    <a:lnTo>
                      <a:pt x="6740" y="4078"/>
                    </a:lnTo>
                    <a:lnTo>
                      <a:pt x="6902" y="4380"/>
                    </a:lnTo>
                    <a:lnTo>
                      <a:pt x="7065" y="4380"/>
                    </a:lnTo>
                    <a:lnTo>
                      <a:pt x="7065" y="438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89" name="Shape 4289"/>
              <p:cNvSpPr/>
              <p:nvPr/>
            </p:nvSpPr>
            <p:spPr>
              <a:xfrm>
                <a:off x="148715" y="49073"/>
                <a:ext cx="51468" cy="24238"/>
              </a:xfrm>
              <a:custGeom>
                <a:avLst/>
                <a:gdLst/>
                <a:ahLst/>
                <a:cxnLst>
                  <a:cxn ang="0">
                    <a:pos x="wd2" y="hd2"/>
                  </a:cxn>
                  <a:cxn ang="5400000">
                    <a:pos x="wd2" y="hd2"/>
                  </a:cxn>
                  <a:cxn ang="10800000">
                    <a:pos x="wd2" y="hd2"/>
                  </a:cxn>
                  <a:cxn ang="16200000">
                    <a:pos x="wd2" y="hd2"/>
                  </a:cxn>
                </a:cxnLst>
                <a:rect l="0" t="0" r="r" b="b"/>
                <a:pathLst>
                  <a:path w="21600" h="21600" extrusionOk="0">
                    <a:moveTo>
                      <a:pt x="19465" y="1207"/>
                    </a:moveTo>
                    <a:lnTo>
                      <a:pt x="19088" y="1207"/>
                    </a:lnTo>
                    <a:lnTo>
                      <a:pt x="18586" y="1744"/>
                    </a:lnTo>
                    <a:lnTo>
                      <a:pt x="18398" y="1744"/>
                    </a:lnTo>
                    <a:lnTo>
                      <a:pt x="18021" y="2281"/>
                    </a:lnTo>
                    <a:lnTo>
                      <a:pt x="17644" y="2549"/>
                    </a:lnTo>
                    <a:lnTo>
                      <a:pt x="17393" y="2817"/>
                    </a:lnTo>
                    <a:lnTo>
                      <a:pt x="16953" y="3220"/>
                    </a:lnTo>
                    <a:lnTo>
                      <a:pt x="16577" y="3488"/>
                    </a:lnTo>
                    <a:lnTo>
                      <a:pt x="16074" y="3757"/>
                    </a:lnTo>
                    <a:lnTo>
                      <a:pt x="15760" y="4025"/>
                    </a:lnTo>
                    <a:lnTo>
                      <a:pt x="15384" y="4561"/>
                    </a:lnTo>
                    <a:lnTo>
                      <a:pt x="14881" y="5098"/>
                    </a:lnTo>
                    <a:lnTo>
                      <a:pt x="14567" y="5366"/>
                    </a:lnTo>
                    <a:lnTo>
                      <a:pt x="14065" y="5769"/>
                    </a:lnTo>
                    <a:lnTo>
                      <a:pt x="13626" y="6037"/>
                    </a:lnTo>
                    <a:lnTo>
                      <a:pt x="13249" y="6574"/>
                    </a:lnTo>
                    <a:lnTo>
                      <a:pt x="12747" y="6842"/>
                    </a:lnTo>
                    <a:lnTo>
                      <a:pt x="12433" y="7379"/>
                    </a:lnTo>
                    <a:lnTo>
                      <a:pt x="11930" y="7647"/>
                    </a:lnTo>
                    <a:lnTo>
                      <a:pt x="11553" y="8050"/>
                    </a:lnTo>
                    <a:lnTo>
                      <a:pt x="11240" y="8318"/>
                    </a:lnTo>
                    <a:lnTo>
                      <a:pt x="10988" y="8586"/>
                    </a:lnTo>
                    <a:lnTo>
                      <a:pt x="10612" y="8855"/>
                    </a:lnTo>
                    <a:lnTo>
                      <a:pt x="10235" y="9123"/>
                    </a:lnTo>
                    <a:lnTo>
                      <a:pt x="10047" y="9391"/>
                    </a:lnTo>
                    <a:lnTo>
                      <a:pt x="9921" y="9928"/>
                    </a:lnTo>
                    <a:lnTo>
                      <a:pt x="9544" y="10196"/>
                    </a:lnTo>
                    <a:lnTo>
                      <a:pt x="9419" y="10599"/>
                    </a:lnTo>
                    <a:lnTo>
                      <a:pt x="9167" y="10867"/>
                    </a:lnTo>
                    <a:lnTo>
                      <a:pt x="8853" y="11135"/>
                    </a:lnTo>
                    <a:lnTo>
                      <a:pt x="8477" y="11404"/>
                    </a:lnTo>
                    <a:lnTo>
                      <a:pt x="8226" y="11940"/>
                    </a:lnTo>
                    <a:lnTo>
                      <a:pt x="7849" y="12209"/>
                    </a:lnTo>
                    <a:lnTo>
                      <a:pt x="7660" y="12745"/>
                    </a:lnTo>
                    <a:lnTo>
                      <a:pt x="7158" y="13014"/>
                    </a:lnTo>
                    <a:lnTo>
                      <a:pt x="6781" y="13416"/>
                    </a:lnTo>
                    <a:lnTo>
                      <a:pt x="6467" y="13953"/>
                    </a:lnTo>
                    <a:lnTo>
                      <a:pt x="6091" y="14489"/>
                    </a:lnTo>
                    <a:lnTo>
                      <a:pt x="5714" y="15026"/>
                    </a:lnTo>
                    <a:lnTo>
                      <a:pt x="5274" y="15563"/>
                    </a:lnTo>
                    <a:lnTo>
                      <a:pt x="4772" y="15965"/>
                    </a:lnTo>
                    <a:lnTo>
                      <a:pt x="4395" y="16502"/>
                    </a:lnTo>
                    <a:lnTo>
                      <a:pt x="3956" y="16770"/>
                    </a:lnTo>
                    <a:lnTo>
                      <a:pt x="3579" y="17307"/>
                    </a:lnTo>
                    <a:lnTo>
                      <a:pt x="3077" y="17843"/>
                    </a:lnTo>
                    <a:lnTo>
                      <a:pt x="2763" y="18246"/>
                    </a:lnTo>
                    <a:lnTo>
                      <a:pt x="2386" y="18783"/>
                    </a:lnTo>
                    <a:lnTo>
                      <a:pt x="2009" y="19051"/>
                    </a:lnTo>
                    <a:lnTo>
                      <a:pt x="1695" y="19588"/>
                    </a:lnTo>
                    <a:lnTo>
                      <a:pt x="1319" y="19856"/>
                    </a:lnTo>
                    <a:lnTo>
                      <a:pt x="1067" y="20124"/>
                    </a:lnTo>
                    <a:lnTo>
                      <a:pt x="691" y="20661"/>
                    </a:lnTo>
                    <a:lnTo>
                      <a:pt x="502" y="20795"/>
                    </a:lnTo>
                    <a:lnTo>
                      <a:pt x="377" y="21063"/>
                    </a:lnTo>
                    <a:lnTo>
                      <a:pt x="126" y="21332"/>
                    </a:lnTo>
                    <a:lnTo>
                      <a:pt x="0" y="21600"/>
                    </a:lnTo>
                    <a:lnTo>
                      <a:pt x="12433" y="9928"/>
                    </a:lnTo>
                    <a:lnTo>
                      <a:pt x="21600" y="0"/>
                    </a:lnTo>
                    <a:lnTo>
                      <a:pt x="19465" y="1207"/>
                    </a:lnTo>
                    <a:lnTo>
                      <a:pt x="19465" y="1207"/>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90" name="Shape 4290"/>
              <p:cNvSpPr/>
              <p:nvPr/>
            </p:nvSpPr>
            <p:spPr>
              <a:xfrm>
                <a:off x="169063" y="55655"/>
                <a:ext cx="12701" cy="118"/>
              </a:xfrm>
              <a:custGeom>
                <a:avLst/>
                <a:gdLst/>
                <a:ahLst/>
                <a:cxnLst>
                  <a:cxn ang="0">
                    <a:pos x="wd2" y="hd2"/>
                  </a:cxn>
                  <a:cxn ang="5400000">
                    <a:pos x="wd2" y="hd2"/>
                  </a:cxn>
                  <a:cxn ang="10800000">
                    <a:pos x="wd2" y="hd2"/>
                  </a:cxn>
                  <a:cxn ang="16200000">
                    <a:pos x="wd2" y="hd2"/>
                  </a:cxn>
                </a:cxnLst>
                <a:rect l="0" t="0" r="r" b="b"/>
                <a:pathLst>
                  <a:path w="21600" h="21600" extrusionOk="0">
                    <a:moveTo>
                      <a:pt x="3612" y="2274"/>
                    </a:moveTo>
                    <a:lnTo>
                      <a:pt x="4055" y="0"/>
                    </a:lnTo>
                    <a:lnTo>
                      <a:pt x="4644" y="0"/>
                    </a:lnTo>
                    <a:lnTo>
                      <a:pt x="5013" y="0"/>
                    </a:lnTo>
                    <a:lnTo>
                      <a:pt x="5308" y="0"/>
                    </a:lnTo>
                    <a:lnTo>
                      <a:pt x="5750" y="0"/>
                    </a:lnTo>
                    <a:lnTo>
                      <a:pt x="6119" y="0"/>
                    </a:lnTo>
                    <a:lnTo>
                      <a:pt x="6561" y="0"/>
                    </a:lnTo>
                    <a:lnTo>
                      <a:pt x="6856" y="0"/>
                    </a:lnTo>
                    <a:lnTo>
                      <a:pt x="7298" y="0"/>
                    </a:lnTo>
                    <a:lnTo>
                      <a:pt x="7814" y="0"/>
                    </a:lnTo>
                    <a:lnTo>
                      <a:pt x="8109" y="0"/>
                    </a:lnTo>
                    <a:lnTo>
                      <a:pt x="8552" y="0"/>
                    </a:lnTo>
                    <a:lnTo>
                      <a:pt x="8920" y="0"/>
                    </a:lnTo>
                    <a:lnTo>
                      <a:pt x="9362" y="0"/>
                    </a:lnTo>
                    <a:lnTo>
                      <a:pt x="9805" y="0"/>
                    </a:lnTo>
                    <a:lnTo>
                      <a:pt x="10247" y="0"/>
                    </a:lnTo>
                    <a:lnTo>
                      <a:pt x="10468" y="0"/>
                    </a:lnTo>
                    <a:lnTo>
                      <a:pt x="10911" y="0"/>
                    </a:lnTo>
                    <a:lnTo>
                      <a:pt x="11205" y="0"/>
                    </a:lnTo>
                    <a:lnTo>
                      <a:pt x="11648" y="2274"/>
                    </a:lnTo>
                    <a:lnTo>
                      <a:pt x="11869" y="2274"/>
                    </a:lnTo>
                    <a:lnTo>
                      <a:pt x="12311" y="2274"/>
                    </a:lnTo>
                    <a:lnTo>
                      <a:pt x="12754" y="2274"/>
                    </a:lnTo>
                    <a:lnTo>
                      <a:pt x="13270" y="2274"/>
                    </a:lnTo>
                    <a:lnTo>
                      <a:pt x="13712" y="2274"/>
                    </a:lnTo>
                    <a:lnTo>
                      <a:pt x="13859" y="4547"/>
                    </a:lnTo>
                    <a:lnTo>
                      <a:pt x="14007" y="4547"/>
                    </a:lnTo>
                    <a:lnTo>
                      <a:pt x="14302" y="4547"/>
                    </a:lnTo>
                    <a:lnTo>
                      <a:pt x="14818" y="4547"/>
                    </a:lnTo>
                    <a:lnTo>
                      <a:pt x="15408" y="6821"/>
                    </a:lnTo>
                    <a:lnTo>
                      <a:pt x="15702" y="6821"/>
                    </a:lnTo>
                    <a:lnTo>
                      <a:pt x="15997" y="9095"/>
                    </a:lnTo>
                    <a:lnTo>
                      <a:pt x="16366" y="9095"/>
                    </a:lnTo>
                    <a:lnTo>
                      <a:pt x="16661" y="11368"/>
                    </a:lnTo>
                    <a:lnTo>
                      <a:pt x="17103" y="11368"/>
                    </a:lnTo>
                    <a:lnTo>
                      <a:pt x="17472" y="11368"/>
                    </a:lnTo>
                    <a:lnTo>
                      <a:pt x="17767" y="11368"/>
                    </a:lnTo>
                    <a:lnTo>
                      <a:pt x="18209" y="13642"/>
                    </a:lnTo>
                    <a:lnTo>
                      <a:pt x="18504" y="13642"/>
                    </a:lnTo>
                    <a:lnTo>
                      <a:pt x="18872" y="15916"/>
                    </a:lnTo>
                    <a:lnTo>
                      <a:pt x="19167" y="15916"/>
                    </a:lnTo>
                    <a:lnTo>
                      <a:pt x="19610" y="18189"/>
                    </a:lnTo>
                    <a:lnTo>
                      <a:pt x="20199" y="18189"/>
                    </a:lnTo>
                    <a:lnTo>
                      <a:pt x="20715" y="19326"/>
                    </a:lnTo>
                    <a:lnTo>
                      <a:pt x="21158" y="19326"/>
                    </a:lnTo>
                    <a:lnTo>
                      <a:pt x="21453" y="19326"/>
                    </a:lnTo>
                    <a:lnTo>
                      <a:pt x="21600" y="19326"/>
                    </a:lnTo>
                    <a:lnTo>
                      <a:pt x="21600" y="21600"/>
                    </a:lnTo>
                    <a:lnTo>
                      <a:pt x="21158" y="19326"/>
                    </a:lnTo>
                    <a:lnTo>
                      <a:pt x="20715" y="19326"/>
                    </a:lnTo>
                    <a:lnTo>
                      <a:pt x="20420" y="19326"/>
                    </a:lnTo>
                    <a:lnTo>
                      <a:pt x="20199" y="19326"/>
                    </a:lnTo>
                    <a:lnTo>
                      <a:pt x="19757" y="19326"/>
                    </a:lnTo>
                    <a:lnTo>
                      <a:pt x="19462" y="19326"/>
                    </a:lnTo>
                    <a:lnTo>
                      <a:pt x="18872" y="18189"/>
                    </a:lnTo>
                    <a:lnTo>
                      <a:pt x="18504" y="18189"/>
                    </a:lnTo>
                    <a:lnTo>
                      <a:pt x="18061" y="18189"/>
                    </a:lnTo>
                    <a:lnTo>
                      <a:pt x="17472" y="18189"/>
                    </a:lnTo>
                    <a:lnTo>
                      <a:pt x="17103" y="18189"/>
                    </a:lnTo>
                    <a:lnTo>
                      <a:pt x="16513" y="18189"/>
                    </a:lnTo>
                    <a:lnTo>
                      <a:pt x="16071" y="18189"/>
                    </a:lnTo>
                    <a:lnTo>
                      <a:pt x="15555" y="18189"/>
                    </a:lnTo>
                    <a:lnTo>
                      <a:pt x="14965" y="15916"/>
                    </a:lnTo>
                    <a:lnTo>
                      <a:pt x="14449" y="15916"/>
                    </a:lnTo>
                    <a:lnTo>
                      <a:pt x="14007" y="15916"/>
                    </a:lnTo>
                    <a:lnTo>
                      <a:pt x="13417" y="15916"/>
                    </a:lnTo>
                    <a:lnTo>
                      <a:pt x="12901" y="15916"/>
                    </a:lnTo>
                    <a:lnTo>
                      <a:pt x="12459" y="15916"/>
                    </a:lnTo>
                    <a:lnTo>
                      <a:pt x="11869" y="15916"/>
                    </a:lnTo>
                    <a:lnTo>
                      <a:pt x="11648" y="15916"/>
                    </a:lnTo>
                    <a:lnTo>
                      <a:pt x="11058" y="13642"/>
                    </a:lnTo>
                    <a:lnTo>
                      <a:pt x="10616" y="13642"/>
                    </a:lnTo>
                    <a:lnTo>
                      <a:pt x="10395" y="13642"/>
                    </a:lnTo>
                    <a:lnTo>
                      <a:pt x="9952" y="13642"/>
                    </a:lnTo>
                    <a:lnTo>
                      <a:pt x="9362" y="13642"/>
                    </a:lnTo>
                    <a:lnTo>
                      <a:pt x="9068" y="13642"/>
                    </a:lnTo>
                    <a:lnTo>
                      <a:pt x="8552" y="13642"/>
                    </a:lnTo>
                    <a:lnTo>
                      <a:pt x="8109" y="13642"/>
                    </a:lnTo>
                    <a:lnTo>
                      <a:pt x="7814" y="13642"/>
                    </a:lnTo>
                    <a:lnTo>
                      <a:pt x="7446" y="13642"/>
                    </a:lnTo>
                    <a:lnTo>
                      <a:pt x="7151" y="13642"/>
                    </a:lnTo>
                    <a:lnTo>
                      <a:pt x="6709" y="13642"/>
                    </a:lnTo>
                    <a:lnTo>
                      <a:pt x="6266" y="13642"/>
                    </a:lnTo>
                    <a:lnTo>
                      <a:pt x="6045" y="13642"/>
                    </a:lnTo>
                    <a:lnTo>
                      <a:pt x="5603" y="13642"/>
                    </a:lnTo>
                    <a:lnTo>
                      <a:pt x="5160" y="13642"/>
                    </a:lnTo>
                    <a:lnTo>
                      <a:pt x="4718" y="13642"/>
                    </a:lnTo>
                    <a:lnTo>
                      <a:pt x="4349" y="13642"/>
                    </a:lnTo>
                    <a:lnTo>
                      <a:pt x="4055" y="13642"/>
                    </a:lnTo>
                    <a:lnTo>
                      <a:pt x="3612" y="13642"/>
                    </a:lnTo>
                    <a:lnTo>
                      <a:pt x="3244" y="13642"/>
                    </a:lnTo>
                    <a:lnTo>
                      <a:pt x="2801" y="13642"/>
                    </a:lnTo>
                    <a:lnTo>
                      <a:pt x="2506" y="13642"/>
                    </a:lnTo>
                    <a:lnTo>
                      <a:pt x="2064" y="13642"/>
                    </a:lnTo>
                    <a:lnTo>
                      <a:pt x="1401" y="13642"/>
                    </a:lnTo>
                    <a:lnTo>
                      <a:pt x="958" y="13642"/>
                    </a:lnTo>
                    <a:lnTo>
                      <a:pt x="442" y="13642"/>
                    </a:lnTo>
                    <a:lnTo>
                      <a:pt x="147" y="13642"/>
                    </a:lnTo>
                    <a:lnTo>
                      <a:pt x="0" y="13642"/>
                    </a:lnTo>
                    <a:lnTo>
                      <a:pt x="0" y="13642"/>
                    </a:lnTo>
                    <a:lnTo>
                      <a:pt x="295" y="11368"/>
                    </a:lnTo>
                    <a:lnTo>
                      <a:pt x="811" y="9095"/>
                    </a:lnTo>
                    <a:lnTo>
                      <a:pt x="1253" y="6821"/>
                    </a:lnTo>
                    <a:lnTo>
                      <a:pt x="1917" y="6821"/>
                    </a:lnTo>
                    <a:lnTo>
                      <a:pt x="2506" y="4547"/>
                    </a:lnTo>
                    <a:lnTo>
                      <a:pt x="3096" y="2274"/>
                    </a:lnTo>
                    <a:lnTo>
                      <a:pt x="3317" y="2274"/>
                    </a:lnTo>
                    <a:lnTo>
                      <a:pt x="3612" y="2274"/>
                    </a:lnTo>
                    <a:lnTo>
                      <a:pt x="3612" y="2274"/>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91" name="Shape 4291"/>
              <p:cNvSpPr/>
              <p:nvPr/>
            </p:nvSpPr>
            <p:spPr>
              <a:xfrm>
                <a:off x="150511" y="61640"/>
                <a:ext cx="12701" cy="321"/>
              </a:xfrm>
              <a:custGeom>
                <a:avLst/>
                <a:gdLst/>
                <a:ahLst/>
                <a:cxnLst>
                  <a:cxn ang="0">
                    <a:pos x="wd2" y="hd2"/>
                  </a:cxn>
                  <a:cxn ang="5400000">
                    <a:pos x="wd2" y="hd2"/>
                  </a:cxn>
                  <a:cxn ang="10800000">
                    <a:pos x="wd2" y="hd2"/>
                  </a:cxn>
                  <a:cxn ang="16200000">
                    <a:pos x="wd2" y="hd2"/>
                  </a:cxn>
                </a:cxnLst>
                <a:rect l="0" t="0" r="r" b="b"/>
                <a:pathLst>
                  <a:path w="21600" h="21600" extrusionOk="0">
                    <a:moveTo>
                      <a:pt x="2492" y="12662"/>
                    </a:moveTo>
                    <a:lnTo>
                      <a:pt x="2723" y="11172"/>
                    </a:lnTo>
                    <a:lnTo>
                      <a:pt x="3092" y="10428"/>
                    </a:lnTo>
                    <a:lnTo>
                      <a:pt x="3369" y="10428"/>
                    </a:lnTo>
                    <a:lnTo>
                      <a:pt x="3508" y="8938"/>
                    </a:lnTo>
                    <a:lnTo>
                      <a:pt x="3785" y="8938"/>
                    </a:lnTo>
                    <a:lnTo>
                      <a:pt x="4154" y="8938"/>
                    </a:lnTo>
                    <a:lnTo>
                      <a:pt x="4385" y="7448"/>
                    </a:lnTo>
                    <a:lnTo>
                      <a:pt x="4662" y="5959"/>
                    </a:lnTo>
                    <a:lnTo>
                      <a:pt x="5031" y="5959"/>
                    </a:lnTo>
                    <a:lnTo>
                      <a:pt x="5354" y="5959"/>
                    </a:lnTo>
                    <a:lnTo>
                      <a:pt x="5723" y="4469"/>
                    </a:lnTo>
                    <a:lnTo>
                      <a:pt x="6046" y="4469"/>
                    </a:lnTo>
                    <a:lnTo>
                      <a:pt x="6415" y="4469"/>
                    </a:lnTo>
                    <a:lnTo>
                      <a:pt x="6877" y="4469"/>
                    </a:lnTo>
                    <a:lnTo>
                      <a:pt x="7108" y="2979"/>
                    </a:lnTo>
                    <a:lnTo>
                      <a:pt x="7477" y="2979"/>
                    </a:lnTo>
                    <a:lnTo>
                      <a:pt x="7800" y="1490"/>
                    </a:lnTo>
                    <a:lnTo>
                      <a:pt x="8169" y="1490"/>
                    </a:lnTo>
                    <a:lnTo>
                      <a:pt x="8538" y="1490"/>
                    </a:lnTo>
                    <a:lnTo>
                      <a:pt x="8862" y="0"/>
                    </a:lnTo>
                    <a:lnTo>
                      <a:pt x="9138" y="0"/>
                    </a:lnTo>
                    <a:lnTo>
                      <a:pt x="9508" y="0"/>
                    </a:lnTo>
                    <a:lnTo>
                      <a:pt x="9646" y="0"/>
                    </a:lnTo>
                    <a:lnTo>
                      <a:pt x="9923" y="0"/>
                    </a:lnTo>
                    <a:lnTo>
                      <a:pt x="10200" y="0"/>
                    </a:lnTo>
                    <a:lnTo>
                      <a:pt x="10431" y="0"/>
                    </a:lnTo>
                    <a:lnTo>
                      <a:pt x="10615" y="0"/>
                    </a:lnTo>
                    <a:lnTo>
                      <a:pt x="10800" y="0"/>
                    </a:lnTo>
                    <a:lnTo>
                      <a:pt x="10985" y="0"/>
                    </a:lnTo>
                    <a:lnTo>
                      <a:pt x="11077" y="0"/>
                    </a:lnTo>
                    <a:lnTo>
                      <a:pt x="11169" y="0"/>
                    </a:lnTo>
                    <a:lnTo>
                      <a:pt x="11308" y="0"/>
                    </a:lnTo>
                    <a:lnTo>
                      <a:pt x="11585" y="0"/>
                    </a:lnTo>
                    <a:lnTo>
                      <a:pt x="11862" y="0"/>
                    </a:lnTo>
                    <a:lnTo>
                      <a:pt x="12138" y="0"/>
                    </a:lnTo>
                    <a:lnTo>
                      <a:pt x="12462" y="1490"/>
                    </a:lnTo>
                    <a:lnTo>
                      <a:pt x="12831" y="1490"/>
                    </a:lnTo>
                    <a:lnTo>
                      <a:pt x="13246" y="1490"/>
                    </a:lnTo>
                    <a:lnTo>
                      <a:pt x="13431" y="1490"/>
                    </a:lnTo>
                    <a:lnTo>
                      <a:pt x="13615" y="1490"/>
                    </a:lnTo>
                    <a:lnTo>
                      <a:pt x="13892" y="1490"/>
                    </a:lnTo>
                    <a:lnTo>
                      <a:pt x="14031" y="2979"/>
                    </a:lnTo>
                    <a:lnTo>
                      <a:pt x="14308" y="2979"/>
                    </a:lnTo>
                    <a:lnTo>
                      <a:pt x="14585" y="2979"/>
                    </a:lnTo>
                    <a:lnTo>
                      <a:pt x="14769" y="2979"/>
                    </a:lnTo>
                    <a:lnTo>
                      <a:pt x="15000" y="4469"/>
                    </a:lnTo>
                    <a:lnTo>
                      <a:pt x="15277" y="4469"/>
                    </a:lnTo>
                    <a:lnTo>
                      <a:pt x="15462" y="4469"/>
                    </a:lnTo>
                    <a:lnTo>
                      <a:pt x="15738" y="4469"/>
                    </a:lnTo>
                    <a:lnTo>
                      <a:pt x="15969" y="4469"/>
                    </a:lnTo>
                    <a:lnTo>
                      <a:pt x="16246" y="4469"/>
                    </a:lnTo>
                    <a:lnTo>
                      <a:pt x="16523" y="4469"/>
                    </a:lnTo>
                    <a:lnTo>
                      <a:pt x="16754" y="5959"/>
                    </a:lnTo>
                    <a:lnTo>
                      <a:pt x="17031" y="5959"/>
                    </a:lnTo>
                    <a:lnTo>
                      <a:pt x="17215" y="5959"/>
                    </a:lnTo>
                    <a:lnTo>
                      <a:pt x="17492" y="5959"/>
                    </a:lnTo>
                    <a:lnTo>
                      <a:pt x="17631" y="7448"/>
                    </a:lnTo>
                    <a:lnTo>
                      <a:pt x="17908" y="7448"/>
                    </a:lnTo>
                    <a:lnTo>
                      <a:pt x="18185" y="7448"/>
                    </a:lnTo>
                    <a:lnTo>
                      <a:pt x="18369" y="7448"/>
                    </a:lnTo>
                    <a:lnTo>
                      <a:pt x="18600" y="8938"/>
                    </a:lnTo>
                    <a:lnTo>
                      <a:pt x="18877" y="8938"/>
                    </a:lnTo>
                    <a:lnTo>
                      <a:pt x="19246" y="10428"/>
                    </a:lnTo>
                    <a:lnTo>
                      <a:pt x="19662" y="10428"/>
                    </a:lnTo>
                    <a:lnTo>
                      <a:pt x="20031" y="10428"/>
                    </a:lnTo>
                    <a:lnTo>
                      <a:pt x="20354" y="11172"/>
                    </a:lnTo>
                    <a:lnTo>
                      <a:pt x="20631" y="11172"/>
                    </a:lnTo>
                    <a:lnTo>
                      <a:pt x="21000" y="12662"/>
                    </a:lnTo>
                    <a:lnTo>
                      <a:pt x="21138" y="14152"/>
                    </a:lnTo>
                    <a:lnTo>
                      <a:pt x="21323" y="15641"/>
                    </a:lnTo>
                    <a:lnTo>
                      <a:pt x="21600" y="15641"/>
                    </a:lnTo>
                    <a:lnTo>
                      <a:pt x="21600" y="18621"/>
                    </a:lnTo>
                    <a:lnTo>
                      <a:pt x="21415" y="18621"/>
                    </a:lnTo>
                    <a:lnTo>
                      <a:pt x="21231" y="18621"/>
                    </a:lnTo>
                    <a:lnTo>
                      <a:pt x="21000" y="18621"/>
                    </a:lnTo>
                    <a:lnTo>
                      <a:pt x="20815" y="18621"/>
                    </a:lnTo>
                    <a:lnTo>
                      <a:pt x="20354" y="18621"/>
                    </a:lnTo>
                    <a:lnTo>
                      <a:pt x="20031" y="18621"/>
                    </a:lnTo>
                    <a:lnTo>
                      <a:pt x="19846" y="18621"/>
                    </a:lnTo>
                    <a:lnTo>
                      <a:pt x="19662" y="18621"/>
                    </a:lnTo>
                    <a:lnTo>
                      <a:pt x="19385" y="18621"/>
                    </a:lnTo>
                    <a:lnTo>
                      <a:pt x="19246" y="18621"/>
                    </a:lnTo>
                    <a:lnTo>
                      <a:pt x="18969" y="18621"/>
                    </a:lnTo>
                    <a:lnTo>
                      <a:pt x="18692" y="18621"/>
                    </a:lnTo>
                    <a:lnTo>
                      <a:pt x="18415" y="17131"/>
                    </a:lnTo>
                    <a:lnTo>
                      <a:pt x="18277" y="17131"/>
                    </a:lnTo>
                    <a:lnTo>
                      <a:pt x="17908" y="17131"/>
                    </a:lnTo>
                    <a:lnTo>
                      <a:pt x="17631" y="17131"/>
                    </a:lnTo>
                    <a:lnTo>
                      <a:pt x="17400" y="17131"/>
                    </a:lnTo>
                    <a:lnTo>
                      <a:pt x="17123" y="17131"/>
                    </a:lnTo>
                    <a:lnTo>
                      <a:pt x="16846" y="15641"/>
                    </a:lnTo>
                    <a:lnTo>
                      <a:pt x="16615" y="15641"/>
                    </a:lnTo>
                    <a:lnTo>
                      <a:pt x="16246" y="15641"/>
                    </a:lnTo>
                    <a:lnTo>
                      <a:pt x="15969" y="15641"/>
                    </a:lnTo>
                    <a:lnTo>
                      <a:pt x="15646" y="15641"/>
                    </a:lnTo>
                    <a:lnTo>
                      <a:pt x="15369" y="15641"/>
                    </a:lnTo>
                    <a:lnTo>
                      <a:pt x="15092" y="15641"/>
                    </a:lnTo>
                    <a:lnTo>
                      <a:pt x="14862" y="15641"/>
                    </a:lnTo>
                    <a:lnTo>
                      <a:pt x="14492" y="15641"/>
                    </a:lnTo>
                    <a:lnTo>
                      <a:pt x="14215" y="14152"/>
                    </a:lnTo>
                    <a:lnTo>
                      <a:pt x="13892" y="14152"/>
                    </a:lnTo>
                    <a:lnTo>
                      <a:pt x="13615" y="14152"/>
                    </a:lnTo>
                    <a:lnTo>
                      <a:pt x="13246" y="14152"/>
                    </a:lnTo>
                    <a:lnTo>
                      <a:pt x="13015" y="12662"/>
                    </a:lnTo>
                    <a:lnTo>
                      <a:pt x="12646" y="12662"/>
                    </a:lnTo>
                    <a:lnTo>
                      <a:pt x="12369" y="12662"/>
                    </a:lnTo>
                    <a:lnTo>
                      <a:pt x="12138" y="12662"/>
                    </a:lnTo>
                    <a:lnTo>
                      <a:pt x="11862" y="12662"/>
                    </a:lnTo>
                    <a:lnTo>
                      <a:pt x="11492" y="11172"/>
                    </a:lnTo>
                    <a:lnTo>
                      <a:pt x="11262" y="11172"/>
                    </a:lnTo>
                    <a:lnTo>
                      <a:pt x="10985" y="11172"/>
                    </a:lnTo>
                    <a:lnTo>
                      <a:pt x="10708" y="11172"/>
                    </a:lnTo>
                    <a:lnTo>
                      <a:pt x="10523" y="11172"/>
                    </a:lnTo>
                    <a:lnTo>
                      <a:pt x="10292" y="11172"/>
                    </a:lnTo>
                    <a:lnTo>
                      <a:pt x="10015" y="11172"/>
                    </a:lnTo>
                    <a:lnTo>
                      <a:pt x="9738" y="11172"/>
                    </a:lnTo>
                    <a:lnTo>
                      <a:pt x="9554" y="10428"/>
                    </a:lnTo>
                    <a:lnTo>
                      <a:pt x="9323" y="10428"/>
                    </a:lnTo>
                    <a:lnTo>
                      <a:pt x="8954" y="10428"/>
                    </a:lnTo>
                    <a:lnTo>
                      <a:pt x="8631" y="10428"/>
                    </a:lnTo>
                    <a:lnTo>
                      <a:pt x="8262" y="10428"/>
                    </a:lnTo>
                    <a:lnTo>
                      <a:pt x="7985" y="10428"/>
                    </a:lnTo>
                    <a:lnTo>
                      <a:pt x="7800" y="10428"/>
                    </a:lnTo>
                    <a:lnTo>
                      <a:pt x="7754" y="11172"/>
                    </a:lnTo>
                    <a:lnTo>
                      <a:pt x="7569" y="11172"/>
                    </a:lnTo>
                    <a:lnTo>
                      <a:pt x="7385" y="11172"/>
                    </a:lnTo>
                    <a:lnTo>
                      <a:pt x="7200" y="11172"/>
                    </a:lnTo>
                    <a:lnTo>
                      <a:pt x="6923" y="11172"/>
                    </a:lnTo>
                    <a:lnTo>
                      <a:pt x="6692" y="11172"/>
                    </a:lnTo>
                    <a:lnTo>
                      <a:pt x="6508" y="11172"/>
                    </a:lnTo>
                    <a:lnTo>
                      <a:pt x="6231" y="12662"/>
                    </a:lnTo>
                    <a:lnTo>
                      <a:pt x="6000" y="12662"/>
                    </a:lnTo>
                    <a:lnTo>
                      <a:pt x="5631" y="12662"/>
                    </a:lnTo>
                    <a:lnTo>
                      <a:pt x="5262" y="14152"/>
                    </a:lnTo>
                    <a:lnTo>
                      <a:pt x="4938" y="14152"/>
                    </a:lnTo>
                    <a:lnTo>
                      <a:pt x="4662" y="15641"/>
                    </a:lnTo>
                    <a:lnTo>
                      <a:pt x="4292" y="15641"/>
                    </a:lnTo>
                    <a:lnTo>
                      <a:pt x="3969" y="15641"/>
                    </a:lnTo>
                    <a:lnTo>
                      <a:pt x="3600" y="15641"/>
                    </a:lnTo>
                    <a:lnTo>
                      <a:pt x="3369" y="17131"/>
                    </a:lnTo>
                    <a:lnTo>
                      <a:pt x="3000" y="17131"/>
                    </a:lnTo>
                    <a:lnTo>
                      <a:pt x="2631" y="18621"/>
                    </a:lnTo>
                    <a:lnTo>
                      <a:pt x="2308" y="18621"/>
                    </a:lnTo>
                    <a:lnTo>
                      <a:pt x="2031" y="18621"/>
                    </a:lnTo>
                    <a:lnTo>
                      <a:pt x="1662" y="18621"/>
                    </a:lnTo>
                    <a:lnTo>
                      <a:pt x="0" y="21600"/>
                    </a:lnTo>
                    <a:lnTo>
                      <a:pt x="554" y="18621"/>
                    </a:lnTo>
                    <a:lnTo>
                      <a:pt x="738" y="17131"/>
                    </a:lnTo>
                    <a:lnTo>
                      <a:pt x="969" y="17131"/>
                    </a:lnTo>
                    <a:lnTo>
                      <a:pt x="1154" y="15641"/>
                    </a:lnTo>
                    <a:lnTo>
                      <a:pt x="1338" y="15641"/>
                    </a:lnTo>
                    <a:lnTo>
                      <a:pt x="1754" y="14152"/>
                    </a:lnTo>
                    <a:lnTo>
                      <a:pt x="2123" y="14152"/>
                    </a:lnTo>
                    <a:lnTo>
                      <a:pt x="2400" y="12662"/>
                    </a:lnTo>
                    <a:lnTo>
                      <a:pt x="2492" y="12662"/>
                    </a:lnTo>
                    <a:lnTo>
                      <a:pt x="2492" y="12662"/>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92" name="Shape 4292"/>
              <p:cNvSpPr/>
              <p:nvPr/>
            </p:nvSpPr>
            <p:spPr>
              <a:xfrm>
                <a:off x="144526" y="69563"/>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1410" y="7513"/>
                    </a:moveTo>
                    <a:lnTo>
                      <a:pt x="1448" y="7513"/>
                    </a:lnTo>
                    <a:lnTo>
                      <a:pt x="1600" y="7513"/>
                    </a:lnTo>
                    <a:lnTo>
                      <a:pt x="1829" y="7513"/>
                    </a:lnTo>
                    <a:lnTo>
                      <a:pt x="2133" y="7513"/>
                    </a:lnTo>
                    <a:lnTo>
                      <a:pt x="2324" y="7513"/>
                    </a:lnTo>
                    <a:lnTo>
                      <a:pt x="2629" y="9391"/>
                    </a:lnTo>
                    <a:lnTo>
                      <a:pt x="2781" y="9391"/>
                    </a:lnTo>
                    <a:lnTo>
                      <a:pt x="2895" y="9391"/>
                    </a:lnTo>
                    <a:lnTo>
                      <a:pt x="3124" y="9391"/>
                    </a:lnTo>
                    <a:lnTo>
                      <a:pt x="3352" y="11270"/>
                    </a:lnTo>
                    <a:lnTo>
                      <a:pt x="3505" y="11270"/>
                    </a:lnTo>
                    <a:lnTo>
                      <a:pt x="3695" y="11270"/>
                    </a:lnTo>
                    <a:lnTo>
                      <a:pt x="3848" y="11270"/>
                    </a:lnTo>
                    <a:lnTo>
                      <a:pt x="4076" y="11270"/>
                    </a:lnTo>
                    <a:lnTo>
                      <a:pt x="4305" y="11270"/>
                    </a:lnTo>
                    <a:lnTo>
                      <a:pt x="4419" y="12209"/>
                    </a:lnTo>
                    <a:lnTo>
                      <a:pt x="4648" y="12209"/>
                    </a:lnTo>
                    <a:lnTo>
                      <a:pt x="4876" y="12209"/>
                    </a:lnTo>
                    <a:lnTo>
                      <a:pt x="5067" y="12209"/>
                    </a:lnTo>
                    <a:lnTo>
                      <a:pt x="5295" y="12209"/>
                    </a:lnTo>
                    <a:lnTo>
                      <a:pt x="5524" y="14087"/>
                    </a:lnTo>
                    <a:lnTo>
                      <a:pt x="5752" y="14087"/>
                    </a:lnTo>
                    <a:lnTo>
                      <a:pt x="5867" y="14087"/>
                    </a:lnTo>
                    <a:lnTo>
                      <a:pt x="6171" y="14087"/>
                    </a:lnTo>
                    <a:lnTo>
                      <a:pt x="6400" y="14087"/>
                    </a:lnTo>
                    <a:lnTo>
                      <a:pt x="6590" y="15965"/>
                    </a:lnTo>
                    <a:lnTo>
                      <a:pt x="6743" y="15965"/>
                    </a:lnTo>
                    <a:lnTo>
                      <a:pt x="7048" y="15965"/>
                    </a:lnTo>
                    <a:lnTo>
                      <a:pt x="7200" y="15965"/>
                    </a:lnTo>
                    <a:lnTo>
                      <a:pt x="7390" y="15965"/>
                    </a:lnTo>
                    <a:lnTo>
                      <a:pt x="7619" y="15965"/>
                    </a:lnTo>
                    <a:lnTo>
                      <a:pt x="7848" y="15965"/>
                    </a:lnTo>
                    <a:lnTo>
                      <a:pt x="8038" y="15965"/>
                    </a:lnTo>
                    <a:lnTo>
                      <a:pt x="8267" y="17843"/>
                    </a:lnTo>
                    <a:lnTo>
                      <a:pt x="8495" y="17843"/>
                    </a:lnTo>
                    <a:lnTo>
                      <a:pt x="8686" y="17843"/>
                    </a:lnTo>
                    <a:lnTo>
                      <a:pt x="8914" y="17843"/>
                    </a:lnTo>
                    <a:lnTo>
                      <a:pt x="9143" y="17843"/>
                    </a:lnTo>
                    <a:lnTo>
                      <a:pt x="9295" y="17843"/>
                    </a:lnTo>
                    <a:lnTo>
                      <a:pt x="9486" y="19722"/>
                    </a:lnTo>
                    <a:lnTo>
                      <a:pt x="9714" y="19722"/>
                    </a:lnTo>
                    <a:lnTo>
                      <a:pt x="9867" y="19722"/>
                    </a:lnTo>
                    <a:lnTo>
                      <a:pt x="10210" y="19722"/>
                    </a:lnTo>
                    <a:lnTo>
                      <a:pt x="10590" y="21600"/>
                    </a:lnTo>
                    <a:lnTo>
                      <a:pt x="10819" y="21600"/>
                    </a:lnTo>
                    <a:lnTo>
                      <a:pt x="11086" y="21600"/>
                    </a:lnTo>
                    <a:lnTo>
                      <a:pt x="11390" y="21600"/>
                    </a:lnTo>
                    <a:lnTo>
                      <a:pt x="11619" y="21600"/>
                    </a:lnTo>
                    <a:lnTo>
                      <a:pt x="11733" y="21600"/>
                    </a:lnTo>
                    <a:lnTo>
                      <a:pt x="11962" y="21600"/>
                    </a:lnTo>
                    <a:lnTo>
                      <a:pt x="12114" y="21600"/>
                    </a:lnTo>
                    <a:lnTo>
                      <a:pt x="12267" y="21600"/>
                    </a:lnTo>
                    <a:lnTo>
                      <a:pt x="12533" y="21600"/>
                    </a:lnTo>
                    <a:lnTo>
                      <a:pt x="12762" y="21600"/>
                    </a:lnTo>
                    <a:lnTo>
                      <a:pt x="13067" y="21600"/>
                    </a:lnTo>
                    <a:lnTo>
                      <a:pt x="13410" y="21600"/>
                    </a:lnTo>
                    <a:lnTo>
                      <a:pt x="13562" y="21600"/>
                    </a:lnTo>
                    <a:lnTo>
                      <a:pt x="13790" y="21600"/>
                    </a:lnTo>
                    <a:lnTo>
                      <a:pt x="13905" y="21600"/>
                    </a:lnTo>
                    <a:lnTo>
                      <a:pt x="14133" y="21600"/>
                    </a:lnTo>
                    <a:lnTo>
                      <a:pt x="14286" y="19722"/>
                    </a:lnTo>
                    <a:lnTo>
                      <a:pt x="14514" y="19722"/>
                    </a:lnTo>
                    <a:lnTo>
                      <a:pt x="14705" y="19722"/>
                    </a:lnTo>
                    <a:lnTo>
                      <a:pt x="14857" y="19722"/>
                    </a:lnTo>
                    <a:lnTo>
                      <a:pt x="15086" y="19722"/>
                    </a:lnTo>
                    <a:lnTo>
                      <a:pt x="15276" y="19722"/>
                    </a:lnTo>
                    <a:lnTo>
                      <a:pt x="15505" y="19722"/>
                    </a:lnTo>
                    <a:lnTo>
                      <a:pt x="15733" y="19722"/>
                    </a:lnTo>
                    <a:lnTo>
                      <a:pt x="15962" y="19722"/>
                    </a:lnTo>
                    <a:lnTo>
                      <a:pt x="16076" y="19722"/>
                    </a:lnTo>
                    <a:lnTo>
                      <a:pt x="16381" y="19722"/>
                    </a:lnTo>
                    <a:lnTo>
                      <a:pt x="16610" y="19722"/>
                    </a:lnTo>
                    <a:lnTo>
                      <a:pt x="16724" y="19722"/>
                    </a:lnTo>
                    <a:lnTo>
                      <a:pt x="17029" y="19722"/>
                    </a:lnTo>
                    <a:lnTo>
                      <a:pt x="17181" y="19722"/>
                    </a:lnTo>
                    <a:lnTo>
                      <a:pt x="17448" y="19722"/>
                    </a:lnTo>
                    <a:lnTo>
                      <a:pt x="17676" y="19722"/>
                    </a:lnTo>
                    <a:lnTo>
                      <a:pt x="17829" y="19722"/>
                    </a:lnTo>
                    <a:lnTo>
                      <a:pt x="18057" y="19722"/>
                    </a:lnTo>
                    <a:lnTo>
                      <a:pt x="18248" y="19722"/>
                    </a:lnTo>
                    <a:lnTo>
                      <a:pt x="18476" y="17843"/>
                    </a:lnTo>
                    <a:lnTo>
                      <a:pt x="18629" y="17843"/>
                    </a:lnTo>
                    <a:lnTo>
                      <a:pt x="18857" y="17843"/>
                    </a:lnTo>
                    <a:lnTo>
                      <a:pt x="19048" y="17843"/>
                    </a:lnTo>
                    <a:lnTo>
                      <a:pt x="19200" y="17843"/>
                    </a:lnTo>
                    <a:lnTo>
                      <a:pt x="19429" y="17843"/>
                    </a:lnTo>
                    <a:lnTo>
                      <a:pt x="19619" y="17843"/>
                    </a:lnTo>
                    <a:lnTo>
                      <a:pt x="19771" y="17843"/>
                    </a:lnTo>
                    <a:lnTo>
                      <a:pt x="20152" y="17843"/>
                    </a:lnTo>
                    <a:lnTo>
                      <a:pt x="20419" y="17843"/>
                    </a:lnTo>
                    <a:lnTo>
                      <a:pt x="20724" y="15965"/>
                    </a:lnTo>
                    <a:lnTo>
                      <a:pt x="20952" y="15965"/>
                    </a:lnTo>
                    <a:lnTo>
                      <a:pt x="21067" y="15965"/>
                    </a:lnTo>
                    <a:lnTo>
                      <a:pt x="21295" y="15965"/>
                    </a:lnTo>
                    <a:lnTo>
                      <a:pt x="21524" y="15965"/>
                    </a:lnTo>
                    <a:lnTo>
                      <a:pt x="21600" y="15965"/>
                    </a:lnTo>
                    <a:lnTo>
                      <a:pt x="21524" y="14087"/>
                    </a:lnTo>
                    <a:lnTo>
                      <a:pt x="21448" y="14087"/>
                    </a:lnTo>
                    <a:lnTo>
                      <a:pt x="21219" y="14087"/>
                    </a:lnTo>
                    <a:lnTo>
                      <a:pt x="21029" y="14087"/>
                    </a:lnTo>
                    <a:lnTo>
                      <a:pt x="20724" y="12209"/>
                    </a:lnTo>
                    <a:lnTo>
                      <a:pt x="20419" y="12209"/>
                    </a:lnTo>
                    <a:lnTo>
                      <a:pt x="20305" y="12209"/>
                    </a:lnTo>
                    <a:lnTo>
                      <a:pt x="20152" y="12209"/>
                    </a:lnTo>
                    <a:lnTo>
                      <a:pt x="19924" y="12209"/>
                    </a:lnTo>
                    <a:lnTo>
                      <a:pt x="19771" y="12209"/>
                    </a:lnTo>
                    <a:lnTo>
                      <a:pt x="19581" y="11270"/>
                    </a:lnTo>
                    <a:lnTo>
                      <a:pt x="19352" y="11270"/>
                    </a:lnTo>
                    <a:lnTo>
                      <a:pt x="19124" y="11270"/>
                    </a:lnTo>
                    <a:lnTo>
                      <a:pt x="18971" y="11270"/>
                    </a:lnTo>
                    <a:lnTo>
                      <a:pt x="18705" y="11270"/>
                    </a:lnTo>
                    <a:lnTo>
                      <a:pt x="18476" y="11270"/>
                    </a:lnTo>
                    <a:lnTo>
                      <a:pt x="18248" y="11270"/>
                    </a:lnTo>
                    <a:lnTo>
                      <a:pt x="18057" y="11270"/>
                    </a:lnTo>
                    <a:lnTo>
                      <a:pt x="17752" y="9391"/>
                    </a:lnTo>
                    <a:lnTo>
                      <a:pt x="17524" y="9391"/>
                    </a:lnTo>
                    <a:lnTo>
                      <a:pt x="17333" y="9391"/>
                    </a:lnTo>
                    <a:lnTo>
                      <a:pt x="17105" y="9391"/>
                    </a:lnTo>
                    <a:lnTo>
                      <a:pt x="16800" y="9391"/>
                    </a:lnTo>
                    <a:lnTo>
                      <a:pt x="16610" y="9391"/>
                    </a:lnTo>
                    <a:lnTo>
                      <a:pt x="16305" y="9391"/>
                    </a:lnTo>
                    <a:lnTo>
                      <a:pt x="16076" y="9391"/>
                    </a:lnTo>
                    <a:lnTo>
                      <a:pt x="15810" y="7513"/>
                    </a:lnTo>
                    <a:lnTo>
                      <a:pt x="15581" y="7513"/>
                    </a:lnTo>
                    <a:lnTo>
                      <a:pt x="15276" y="7513"/>
                    </a:lnTo>
                    <a:lnTo>
                      <a:pt x="15086" y="7513"/>
                    </a:lnTo>
                    <a:lnTo>
                      <a:pt x="14781" y="7513"/>
                    </a:lnTo>
                    <a:lnTo>
                      <a:pt x="14552" y="7513"/>
                    </a:lnTo>
                    <a:lnTo>
                      <a:pt x="14286" y="7513"/>
                    </a:lnTo>
                    <a:lnTo>
                      <a:pt x="14057" y="7513"/>
                    </a:lnTo>
                    <a:lnTo>
                      <a:pt x="13829" y="5635"/>
                    </a:lnTo>
                    <a:lnTo>
                      <a:pt x="13638" y="5635"/>
                    </a:lnTo>
                    <a:lnTo>
                      <a:pt x="13333" y="5635"/>
                    </a:lnTo>
                    <a:lnTo>
                      <a:pt x="13105" y="5635"/>
                    </a:lnTo>
                    <a:lnTo>
                      <a:pt x="12914" y="3757"/>
                    </a:lnTo>
                    <a:lnTo>
                      <a:pt x="12686" y="3757"/>
                    </a:lnTo>
                    <a:lnTo>
                      <a:pt x="12457" y="3757"/>
                    </a:lnTo>
                    <a:lnTo>
                      <a:pt x="12267" y="3757"/>
                    </a:lnTo>
                    <a:lnTo>
                      <a:pt x="12038" y="3757"/>
                    </a:lnTo>
                    <a:lnTo>
                      <a:pt x="11810" y="3757"/>
                    </a:lnTo>
                    <a:lnTo>
                      <a:pt x="11657" y="1878"/>
                    </a:lnTo>
                    <a:lnTo>
                      <a:pt x="11467" y="1878"/>
                    </a:lnTo>
                    <a:lnTo>
                      <a:pt x="11314" y="1878"/>
                    </a:lnTo>
                    <a:lnTo>
                      <a:pt x="11086" y="1878"/>
                    </a:lnTo>
                    <a:lnTo>
                      <a:pt x="10933" y="1878"/>
                    </a:lnTo>
                    <a:lnTo>
                      <a:pt x="10819" y="1878"/>
                    </a:lnTo>
                    <a:lnTo>
                      <a:pt x="10590" y="1878"/>
                    </a:lnTo>
                    <a:lnTo>
                      <a:pt x="10362" y="1878"/>
                    </a:lnTo>
                    <a:lnTo>
                      <a:pt x="10210" y="1878"/>
                    </a:lnTo>
                    <a:lnTo>
                      <a:pt x="10095" y="1878"/>
                    </a:lnTo>
                    <a:lnTo>
                      <a:pt x="9943" y="1878"/>
                    </a:lnTo>
                    <a:lnTo>
                      <a:pt x="9790" y="1878"/>
                    </a:lnTo>
                    <a:lnTo>
                      <a:pt x="9562" y="1878"/>
                    </a:lnTo>
                    <a:lnTo>
                      <a:pt x="9371" y="1878"/>
                    </a:lnTo>
                    <a:lnTo>
                      <a:pt x="8990" y="0"/>
                    </a:lnTo>
                    <a:lnTo>
                      <a:pt x="8686" y="0"/>
                    </a:lnTo>
                    <a:lnTo>
                      <a:pt x="8343" y="0"/>
                    </a:lnTo>
                    <a:lnTo>
                      <a:pt x="8038" y="0"/>
                    </a:lnTo>
                    <a:lnTo>
                      <a:pt x="7848" y="0"/>
                    </a:lnTo>
                    <a:lnTo>
                      <a:pt x="7619" y="0"/>
                    </a:lnTo>
                    <a:lnTo>
                      <a:pt x="7467" y="0"/>
                    </a:lnTo>
                    <a:lnTo>
                      <a:pt x="7238" y="0"/>
                    </a:lnTo>
                    <a:lnTo>
                      <a:pt x="7048" y="0"/>
                    </a:lnTo>
                    <a:lnTo>
                      <a:pt x="6819" y="0"/>
                    </a:lnTo>
                    <a:lnTo>
                      <a:pt x="6590" y="0"/>
                    </a:lnTo>
                    <a:lnTo>
                      <a:pt x="6400" y="0"/>
                    </a:lnTo>
                    <a:lnTo>
                      <a:pt x="6171" y="0"/>
                    </a:lnTo>
                    <a:lnTo>
                      <a:pt x="5943" y="0"/>
                    </a:lnTo>
                    <a:lnTo>
                      <a:pt x="5676" y="0"/>
                    </a:lnTo>
                    <a:lnTo>
                      <a:pt x="5524" y="0"/>
                    </a:lnTo>
                    <a:lnTo>
                      <a:pt x="5295" y="0"/>
                    </a:lnTo>
                    <a:lnTo>
                      <a:pt x="5067" y="0"/>
                    </a:lnTo>
                    <a:lnTo>
                      <a:pt x="4800" y="0"/>
                    </a:lnTo>
                    <a:lnTo>
                      <a:pt x="4648" y="0"/>
                    </a:lnTo>
                    <a:lnTo>
                      <a:pt x="4343" y="0"/>
                    </a:lnTo>
                    <a:lnTo>
                      <a:pt x="4152" y="0"/>
                    </a:lnTo>
                    <a:lnTo>
                      <a:pt x="3924" y="0"/>
                    </a:lnTo>
                    <a:lnTo>
                      <a:pt x="3695" y="0"/>
                    </a:lnTo>
                    <a:lnTo>
                      <a:pt x="3505" y="0"/>
                    </a:lnTo>
                    <a:lnTo>
                      <a:pt x="3276" y="0"/>
                    </a:lnTo>
                    <a:lnTo>
                      <a:pt x="3048" y="0"/>
                    </a:lnTo>
                    <a:lnTo>
                      <a:pt x="2895" y="0"/>
                    </a:lnTo>
                    <a:lnTo>
                      <a:pt x="2629" y="0"/>
                    </a:lnTo>
                    <a:lnTo>
                      <a:pt x="2476" y="0"/>
                    </a:lnTo>
                    <a:lnTo>
                      <a:pt x="2248" y="0"/>
                    </a:lnTo>
                    <a:lnTo>
                      <a:pt x="2133" y="0"/>
                    </a:lnTo>
                    <a:lnTo>
                      <a:pt x="1905" y="0"/>
                    </a:lnTo>
                    <a:lnTo>
                      <a:pt x="1676" y="0"/>
                    </a:lnTo>
                    <a:lnTo>
                      <a:pt x="1524" y="0"/>
                    </a:lnTo>
                    <a:lnTo>
                      <a:pt x="1410" y="0"/>
                    </a:lnTo>
                    <a:lnTo>
                      <a:pt x="1029" y="0"/>
                    </a:lnTo>
                    <a:lnTo>
                      <a:pt x="800" y="0"/>
                    </a:lnTo>
                    <a:lnTo>
                      <a:pt x="533" y="0"/>
                    </a:lnTo>
                    <a:lnTo>
                      <a:pt x="381" y="0"/>
                    </a:lnTo>
                    <a:lnTo>
                      <a:pt x="76" y="0"/>
                    </a:lnTo>
                    <a:lnTo>
                      <a:pt x="0" y="0"/>
                    </a:lnTo>
                    <a:lnTo>
                      <a:pt x="1410" y="7513"/>
                    </a:lnTo>
                    <a:lnTo>
                      <a:pt x="1410"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93" name="Shape 4293"/>
              <p:cNvSpPr/>
              <p:nvPr/>
            </p:nvSpPr>
            <p:spPr>
              <a:xfrm>
                <a:off x="51765" y="117296"/>
                <a:ext cx="12701" cy="2300"/>
              </a:xfrm>
              <a:custGeom>
                <a:avLst/>
                <a:gdLst/>
                <a:ahLst/>
                <a:cxnLst>
                  <a:cxn ang="0">
                    <a:pos x="wd2" y="hd2"/>
                  </a:cxn>
                  <a:cxn ang="5400000">
                    <a:pos x="wd2" y="hd2"/>
                  </a:cxn>
                  <a:cxn ang="10800000">
                    <a:pos x="wd2" y="hd2"/>
                  </a:cxn>
                  <a:cxn ang="16200000">
                    <a:pos x="wd2" y="hd2"/>
                  </a:cxn>
                </a:cxnLst>
                <a:rect l="0" t="0" r="r" b="b"/>
                <a:pathLst>
                  <a:path w="21600" h="21600" extrusionOk="0">
                    <a:moveTo>
                      <a:pt x="95" y="815"/>
                    </a:moveTo>
                    <a:lnTo>
                      <a:pt x="0" y="17117"/>
                    </a:lnTo>
                    <a:lnTo>
                      <a:pt x="11677" y="21600"/>
                    </a:lnTo>
                    <a:lnTo>
                      <a:pt x="21600" y="21600"/>
                    </a:lnTo>
                    <a:lnTo>
                      <a:pt x="21493" y="815"/>
                    </a:lnTo>
                    <a:lnTo>
                      <a:pt x="21469" y="815"/>
                    </a:lnTo>
                    <a:lnTo>
                      <a:pt x="21445" y="815"/>
                    </a:lnTo>
                    <a:lnTo>
                      <a:pt x="21373" y="815"/>
                    </a:lnTo>
                    <a:lnTo>
                      <a:pt x="21302" y="815"/>
                    </a:lnTo>
                    <a:lnTo>
                      <a:pt x="21218" y="815"/>
                    </a:lnTo>
                    <a:lnTo>
                      <a:pt x="21099" y="815"/>
                    </a:lnTo>
                    <a:lnTo>
                      <a:pt x="20968" y="815"/>
                    </a:lnTo>
                    <a:lnTo>
                      <a:pt x="20813" y="815"/>
                    </a:lnTo>
                    <a:lnTo>
                      <a:pt x="20622" y="815"/>
                    </a:lnTo>
                    <a:lnTo>
                      <a:pt x="20467" y="815"/>
                    </a:lnTo>
                    <a:lnTo>
                      <a:pt x="20264" y="815"/>
                    </a:lnTo>
                    <a:lnTo>
                      <a:pt x="20061" y="815"/>
                    </a:lnTo>
                    <a:lnTo>
                      <a:pt x="19835" y="815"/>
                    </a:lnTo>
                    <a:lnTo>
                      <a:pt x="19584" y="815"/>
                    </a:lnTo>
                    <a:lnTo>
                      <a:pt x="19334" y="815"/>
                    </a:lnTo>
                    <a:lnTo>
                      <a:pt x="19060" y="815"/>
                    </a:lnTo>
                    <a:lnTo>
                      <a:pt x="18785" y="0"/>
                    </a:lnTo>
                    <a:lnTo>
                      <a:pt x="18499" y="0"/>
                    </a:lnTo>
                    <a:lnTo>
                      <a:pt x="18201" y="0"/>
                    </a:lnTo>
                    <a:lnTo>
                      <a:pt x="17903" y="0"/>
                    </a:lnTo>
                    <a:lnTo>
                      <a:pt x="17592" y="0"/>
                    </a:lnTo>
                    <a:lnTo>
                      <a:pt x="17247" y="0"/>
                    </a:lnTo>
                    <a:lnTo>
                      <a:pt x="16936" y="0"/>
                    </a:lnTo>
                    <a:lnTo>
                      <a:pt x="16591" y="0"/>
                    </a:lnTo>
                    <a:lnTo>
                      <a:pt x="16257" y="0"/>
                    </a:lnTo>
                    <a:lnTo>
                      <a:pt x="15911" y="0"/>
                    </a:lnTo>
                    <a:lnTo>
                      <a:pt x="15553" y="0"/>
                    </a:lnTo>
                    <a:lnTo>
                      <a:pt x="15207" y="0"/>
                    </a:lnTo>
                    <a:lnTo>
                      <a:pt x="14849" y="0"/>
                    </a:lnTo>
                    <a:lnTo>
                      <a:pt x="14480" y="0"/>
                    </a:lnTo>
                    <a:lnTo>
                      <a:pt x="14122" y="0"/>
                    </a:lnTo>
                    <a:lnTo>
                      <a:pt x="13776" y="0"/>
                    </a:lnTo>
                    <a:lnTo>
                      <a:pt x="13394" y="0"/>
                    </a:lnTo>
                    <a:lnTo>
                      <a:pt x="13036" y="0"/>
                    </a:lnTo>
                    <a:lnTo>
                      <a:pt x="12690" y="0"/>
                    </a:lnTo>
                    <a:lnTo>
                      <a:pt x="12333" y="0"/>
                    </a:lnTo>
                    <a:lnTo>
                      <a:pt x="11963" y="0"/>
                    </a:lnTo>
                    <a:lnTo>
                      <a:pt x="11605" y="0"/>
                    </a:lnTo>
                    <a:lnTo>
                      <a:pt x="11247" y="0"/>
                    </a:lnTo>
                    <a:lnTo>
                      <a:pt x="10925" y="0"/>
                    </a:lnTo>
                    <a:lnTo>
                      <a:pt x="10567" y="0"/>
                    </a:lnTo>
                    <a:lnTo>
                      <a:pt x="10245" y="0"/>
                    </a:lnTo>
                    <a:lnTo>
                      <a:pt x="9900" y="0"/>
                    </a:lnTo>
                    <a:lnTo>
                      <a:pt x="9613" y="0"/>
                    </a:lnTo>
                    <a:lnTo>
                      <a:pt x="9291" y="0"/>
                    </a:lnTo>
                    <a:lnTo>
                      <a:pt x="8993" y="0"/>
                    </a:lnTo>
                    <a:lnTo>
                      <a:pt x="8707" y="0"/>
                    </a:lnTo>
                    <a:lnTo>
                      <a:pt x="8432" y="0"/>
                    </a:lnTo>
                    <a:lnTo>
                      <a:pt x="8134" y="0"/>
                    </a:lnTo>
                    <a:lnTo>
                      <a:pt x="7884" y="0"/>
                    </a:lnTo>
                    <a:lnTo>
                      <a:pt x="7633" y="0"/>
                    </a:lnTo>
                    <a:lnTo>
                      <a:pt x="7407" y="0"/>
                    </a:lnTo>
                    <a:lnTo>
                      <a:pt x="7180" y="0"/>
                    </a:lnTo>
                    <a:lnTo>
                      <a:pt x="7001" y="0"/>
                    </a:lnTo>
                    <a:lnTo>
                      <a:pt x="6798" y="0"/>
                    </a:lnTo>
                    <a:lnTo>
                      <a:pt x="6643" y="0"/>
                    </a:lnTo>
                    <a:lnTo>
                      <a:pt x="6488" y="0"/>
                    </a:lnTo>
                    <a:lnTo>
                      <a:pt x="6321" y="0"/>
                    </a:lnTo>
                    <a:lnTo>
                      <a:pt x="6214" y="0"/>
                    </a:lnTo>
                    <a:lnTo>
                      <a:pt x="6119" y="815"/>
                    </a:lnTo>
                    <a:lnTo>
                      <a:pt x="6035" y="815"/>
                    </a:lnTo>
                    <a:lnTo>
                      <a:pt x="5964" y="815"/>
                    </a:lnTo>
                    <a:lnTo>
                      <a:pt x="5916" y="815"/>
                    </a:lnTo>
                    <a:lnTo>
                      <a:pt x="5916" y="815"/>
                    </a:lnTo>
                    <a:lnTo>
                      <a:pt x="5868" y="815"/>
                    </a:lnTo>
                    <a:lnTo>
                      <a:pt x="5809" y="815"/>
                    </a:lnTo>
                    <a:lnTo>
                      <a:pt x="5761" y="815"/>
                    </a:lnTo>
                    <a:lnTo>
                      <a:pt x="5713" y="815"/>
                    </a:lnTo>
                    <a:lnTo>
                      <a:pt x="5642" y="815"/>
                    </a:lnTo>
                    <a:lnTo>
                      <a:pt x="5582" y="815"/>
                    </a:lnTo>
                    <a:lnTo>
                      <a:pt x="5510" y="815"/>
                    </a:lnTo>
                    <a:lnTo>
                      <a:pt x="5439" y="815"/>
                    </a:lnTo>
                    <a:lnTo>
                      <a:pt x="5355" y="815"/>
                    </a:lnTo>
                    <a:lnTo>
                      <a:pt x="5284" y="815"/>
                    </a:lnTo>
                    <a:lnTo>
                      <a:pt x="5188" y="815"/>
                    </a:lnTo>
                    <a:lnTo>
                      <a:pt x="5105" y="815"/>
                    </a:lnTo>
                    <a:lnTo>
                      <a:pt x="4986" y="815"/>
                    </a:lnTo>
                    <a:lnTo>
                      <a:pt x="4902" y="815"/>
                    </a:lnTo>
                    <a:lnTo>
                      <a:pt x="4783" y="815"/>
                    </a:lnTo>
                    <a:lnTo>
                      <a:pt x="4687" y="815"/>
                    </a:lnTo>
                    <a:lnTo>
                      <a:pt x="4556" y="815"/>
                    </a:lnTo>
                    <a:lnTo>
                      <a:pt x="4449" y="815"/>
                    </a:lnTo>
                    <a:lnTo>
                      <a:pt x="4330" y="815"/>
                    </a:lnTo>
                    <a:lnTo>
                      <a:pt x="4198" y="815"/>
                    </a:lnTo>
                    <a:lnTo>
                      <a:pt x="4079" y="815"/>
                    </a:lnTo>
                    <a:lnTo>
                      <a:pt x="3972" y="815"/>
                    </a:lnTo>
                    <a:lnTo>
                      <a:pt x="3829" y="815"/>
                    </a:lnTo>
                    <a:lnTo>
                      <a:pt x="3697" y="815"/>
                    </a:lnTo>
                    <a:lnTo>
                      <a:pt x="3554" y="815"/>
                    </a:lnTo>
                    <a:lnTo>
                      <a:pt x="3423" y="815"/>
                    </a:lnTo>
                    <a:lnTo>
                      <a:pt x="3292" y="815"/>
                    </a:lnTo>
                    <a:lnTo>
                      <a:pt x="3173" y="815"/>
                    </a:lnTo>
                    <a:lnTo>
                      <a:pt x="3041" y="815"/>
                    </a:lnTo>
                    <a:lnTo>
                      <a:pt x="2898" y="1630"/>
                    </a:lnTo>
                    <a:lnTo>
                      <a:pt x="2767" y="815"/>
                    </a:lnTo>
                    <a:lnTo>
                      <a:pt x="2624" y="815"/>
                    </a:lnTo>
                    <a:lnTo>
                      <a:pt x="2493" y="815"/>
                    </a:lnTo>
                    <a:lnTo>
                      <a:pt x="2385" y="815"/>
                    </a:lnTo>
                    <a:lnTo>
                      <a:pt x="2242" y="815"/>
                    </a:lnTo>
                    <a:lnTo>
                      <a:pt x="2111" y="815"/>
                    </a:lnTo>
                    <a:lnTo>
                      <a:pt x="1968" y="815"/>
                    </a:lnTo>
                    <a:lnTo>
                      <a:pt x="1861" y="815"/>
                    </a:lnTo>
                    <a:lnTo>
                      <a:pt x="1718" y="815"/>
                    </a:lnTo>
                    <a:lnTo>
                      <a:pt x="1610" y="815"/>
                    </a:lnTo>
                    <a:lnTo>
                      <a:pt x="1491" y="815"/>
                    </a:lnTo>
                    <a:lnTo>
                      <a:pt x="1384" y="815"/>
                    </a:lnTo>
                    <a:lnTo>
                      <a:pt x="1264" y="815"/>
                    </a:lnTo>
                    <a:lnTo>
                      <a:pt x="1181" y="815"/>
                    </a:lnTo>
                    <a:lnTo>
                      <a:pt x="1062" y="815"/>
                    </a:lnTo>
                    <a:lnTo>
                      <a:pt x="978" y="815"/>
                    </a:lnTo>
                    <a:lnTo>
                      <a:pt x="859" y="815"/>
                    </a:lnTo>
                    <a:lnTo>
                      <a:pt x="775" y="815"/>
                    </a:lnTo>
                    <a:lnTo>
                      <a:pt x="680" y="815"/>
                    </a:lnTo>
                    <a:lnTo>
                      <a:pt x="584" y="815"/>
                    </a:lnTo>
                    <a:lnTo>
                      <a:pt x="501" y="815"/>
                    </a:lnTo>
                    <a:lnTo>
                      <a:pt x="453" y="815"/>
                    </a:lnTo>
                    <a:lnTo>
                      <a:pt x="382" y="815"/>
                    </a:lnTo>
                    <a:lnTo>
                      <a:pt x="322" y="815"/>
                    </a:lnTo>
                    <a:lnTo>
                      <a:pt x="274" y="815"/>
                    </a:lnTo>
                    <a:lnTo>
                      <a:pt x="227" y="815"/>
                    </a:lnTo>
                    <a:lnTo>
                      <a:pt x="179" y="815"/>
                    </a:lnTo>
                    <a:lnTo>
                      <a:pt x="155" y="815"/>
                    </a:lnTo>
                    <a:lnTo>
                      <a:pt x="119" y="815"/>
                    </a:lnTo>
                    <a:lnTo>
                      <a:pt x="95" y="815"/>
                    </a:lnTo>
                    <a:lnTo>
                      <a:pt x="95" y="815"/>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94" name="Shape 4294"/>
              <p:cNvSpPr/>
              <p:nvPr/>
            </p:nvSpPr>
            <p:spPr>
              <a:xfrm>
                <a:off x="293541" y="203773"/>
                <a:ext cx="1245"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00"/>
                    </a:moveTo>
                    <a:lnTo>
                      <a:pt x="0" y="2051"/>
                    </a:lnTo>
                    <a:lnTo>
                      <a:pt x="0" y="2152"/>
                    </a:lnTo>
                    <a:lnTo>
                      <a:pt x="0" y="2254"/>
                    </a:lnTo>
                    <a:lnTo>
                      <a:pt x="0" y="2406"/>
                    </a:lnTo>
                    <a:lnTo>
                      <a:pt x="0" y="2532"/>
                    </a:lnTo>
                    <a:lnTo>
                      <a:pt x="0" y="2735"/>
                    </a:lnTo>
                    <a:lnTo>
                      <a:pt x="0" y="2937"/>
                    </a:lnTo>
                    <a:lnTo>
                      <a:pt x="0" y="3165"/>
                    </a:lnTo>
                    <a:lnTo>
                      <a:pt x="0" y="3419"/>
                    </a:lnTo>
                    <a:lnTo>
                      <a:pt x="0" y="3646"/>
                    </a:lnTo>
                    <a:lnTo>
                      <a:pt x="0" y="3925"/>
                    </a:lnTo>
                    <a:lnTo>
                      <a:pt x="0" y="4229"/>
                    </a:lnTo>
                    <a:lnTo>
                      <a:pt x="0" y="4507"/>
                    </a:lnTo>
                    <a:lnTo>
                      <a:pt x="0" y="4862"/>
                    </a:lnTo>
                    <a:lnTo>
                      <a:pt x="0" y="5191"/>
                    </a:lnTo>
                    <a:lnTo>
                      <a:pt x="0" y="5571"/>
                    </a:lnTo>
                    <a:lnTo>
                      <a:pt x="0" y="5900"/>
                    </a:lnTo>
                    <a:lnTo>
                      <a:pt x="0" y="6305"/>
                    </a:lnTo>
                    <a:lnTo>
                      <a:pt x="0" y="6685"/>
                    </a:lnTo>
                    <a:lnTo>
                      <a:pt x="0" y="7065"/>
                    </a:lnTo>
                    <a:lnTo>
                      <a:pt x="0" y="7445"/>
                    </a:lnTo>
                    <a:lnTo>
                      <a:pt x="0" y="7875"/>
                    </a:lnTo>
                    <a:lnTo>
                      <a:pt x="0" y="8255"/>
                    </a:lnTo>
                    <a:lnTo>
                      <a:pt x="0" y="8736"/>
                    </a:lnTo>
                    <a:lnTo>
                      <a:pt x="0" y="9141"/>
                    </a:lnTo>
                    <a:lnTo>
                      <a:pt x="0" y="9572"/>
                    </a:lnTo>
                    <a:lnTo>
                      <a:pt x="0" y="10002"/>
                    </a:lnTo>
                    <a:lnTo>
                      <a:pt x="982" y="10433"/>
                    </a:lnTo>
                    <a:lnTo>
                      <a:pt x="982" y="10914"/>
                    </a:lnTo>
                    <a:lnTo>
                      <a:pt x="982" y="11344"/>
                    </a:lnTo>
                    <a:lnTo>
                      <a:pt x="982" y="11775"/>
                    </a:lnTo>
                    <a:lnTo>
                      <a:pt x="982" y="12256"/>
                    </a:lnTo>
                    <a:lnTo>
                      <a:pt x="982" y="12636"/>
                    </a:lnTo>
                    <a:lnTo>
                      <a:pt x="982" y="13117"/>
                    </a:lnTo>
                    <a:lnTo>
                      <a:pt x="982" y="13522"/>
                    </a:lnTo>
                    <a:lnTo>
                      <a:pt x="982" y="14003"/>
                    </a:lnTo>
                    <a:lnTo>
                      <a:pt x="982" y="14434"/>
                    </a:lnTo>
                    <a:lnTo>
                      <a:pt x="982" y="14814"/>
                    </a:lnTo>
                    <a:lnTo>
                      <a:pt x="982" y="15244"/>
                    </a:lnTo>
                    <a:lnTo>
                      <a:pt x="982" y="15675"/>
                    </a:lnTo>
                    <a:lnTo>
                      <a:pt x="982" y="16105"/>
                    </a:lnTo>
                    <a:lnTo>
                      <a:pt x="982" y="16485"/>
                    </a:lnTo>
                    <a:lnTo>
                      <a:pt x="982" y="16890"/>
                    </a:lnTo>
                    <a:lnTo>
                      <a:pt x="982" y="17270"/>
                    </a:lnTo>
                    <a:lnTo>
                      <a:pt x="982" y="17599"/>
                    </a:lnTo>
                    <a:lnTo>
                      <a:pt x="982" y="17979"/>
                    </a:lnTo>
                    <a:lnTo>
                      <a:pt x="982" y="18333"/>
                    </a:lnTo>
                    <a:lnTo>
                      <a:pt x="1964" y="18713"/>
                    </a:lnTo>
                    <a:lnTo>
                      <a:pt x="1964" y="18992"/>
                    </a:lnTo>
                    <a:lnTo>
                      <a:pt x="1964" y="19296"/>
                    </a:lnTo>
                    <a:lnTo>
                      <a:pt x="1964" y="19574"/>
                    </a:lnTo>
                    <a:lnTo>
                      <a:pt x="1964" y="19878"/>
                    </a:lnTo>
                    <a:lnTo>
                      <a:pt x="1964" y="20106"/>
                    </a:lnTo>
                    <a:lnTo>
                      <a:pt x="1964" y="20359"/>
                    </a:lnTo>
                    <a:lnTo>
                      <a:pt x="1964" y="20536"/>
                    </a:lnTo>
                    <a:lnTo>
                      <a:pt x="1964" y="20790"/>
                    </a:lnTo>
                    <a:lnTo>
                      <a:pt x="1964" y="20916"/>
                    </a:lnTo>
                    <a:lnTo>
                      <a:pt x="1964" y="21119"/>
                    </a:lnTo>
                    <a:lnTo>
                      <a:pt x="1964" y="21220"/>
                    </a:lnTo>
                    <a:lnTo>
                      <a:pt x="1964" y="21347"/>
                    </a:lnTo>
                    <a:lnTo>
                      <a:pt x="1964" y="21499"/>
                    </a:lnTo>
                    <a:lnTo>
                      <a:pt x="2945" y="21600"/>
                    </a:lnTo>
                    <a:lnTo>
                      <a:pt x="21600" y="21600"/>
                    </a:lnTo>
                    <a:lnTo>
                      <a:pt x="12273" y="8128"/>
                    </a:lnTo>
                    <a:lnTo>
                      <a:pt x="4909" y="0"/>
                    </a:lnTo>
                    <a:lnTo>
                      <a:pt x="0" y="2000"/>
                    </a:lnTo>
                    <a:lnTo>
                      <a:pt x="0" y="200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95" name="Shape 4295"/>
              <p:cNvSpPr/>
              <p:nvPr/>
            </p:nvSpPr>
            <p:spPr>
              <a:xfrm>
                <a:off x="75404" y="207064"/>
                <a:ext cx="1422"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327"/>
                    </a:lnTo>
                    <a:lnTo>
                      <a:pt x="0" y="2453"/>
                    </a:lnTo>
                    <a:lnTo>
                      <a:pt x="0" y="2555"/>
                    </a:lnTo>
                    <a:lnTo>
                      <a:pt x="0" y="2757"/>
                    </a:lnTo>
                    <a:lnTo>
                      <a:pt x="0" y="2934"/>
                    </a:lnTo>
                    <a:lnTo>
                      <a:pt x="0" y="3237"/>
                    </a:lnTo>
                    <a:lnTo>
                      <a:pt x="0" y="3415"/>
                    </a:lnTo>
                    <a:lnTo>
                      <a:pt x="0" y="3718"/>
                    </a:lnTo>
                    <a:lnTo>
                      <a:pt x="0" y="3996"/>
                    </a:lnTo>
                    <a:lnTo>
                      <a:pt x="0" y="4300"/>
                    </a:lnTo>
                    <a:lnTo>
                      <a:pt x="0" y="4578"/>
                    </a:lnTo>
                    <a:lnTo>
                      <a:pt x="0" y="4907"/>
                    </a:lnTo>
                    <a:lnTo>
                      <a:pt x="0" y="5261"/>
                    </a:lnTo>
                    <a:lnTo>
                      <a:pt x="0" y="5640"/>
                    </a:lnTo>
                    <a:lnTo>
                      <a:pt x="0" y="5969"/>
                    </a:lnTo>
                    <a:lnTo>
                      <a:pt x="0" y="6298"/>
                    </a:lnTo>
                    <a:lnTo>
                      <a:pt x="0" y="6703"/>
                    </a:lnTo>
                    <a:lnTo>
                      <a:pt x="0" y="7133"/>
                    </a:lnTo>
                    <a:lnTo>
                      <a:pt x="0" y="7512"/>
                    </a:lnTo>
                    <a:lnTo>
                      <a:pt x="0" y="7891"/>
                    </a:lnTo>
                    <a:lnTo>
                      <a:pt x="0" y="8321"/>
                    </a:lnTo>
                    <a:lnTo>
                      <a:pt x="0" y="8751"/>
                    </a:lnTo>
                    <a:lnTo>
                      <a:pt x="0" y="9156"/>
                    </a:lnTo>
                    <a:lnTo>
                      <a:pt x="0" y="9586"/>
                    </a:lnTo>
                    <a:lnTo>
                      <a:pt x="0" y="10067"/>
                    </a:lnTo>
                    <a:lnTo>
                      <a:pt x="0" y="10496"/>
                    </a:lnTo>
                    <a:lnTo>
                      <a:pt x="0" y="10926"/>
                    </a:lnTo>
                    <a:lnTo>
                      <a:pt x="0" y="11356"/>
                    </a:lnTo>
                    <a:lnTo>
                      <a:pt x="0" y="11837"/>
                    </a:lnTo>
                    <a:lnTo>
                      <a:pt x="960" y="12267"/>
                    </a:lnTo>
                    <a:lnTo>
                      <a:pt x="960" y="12697"/>
                    </a:lnTo>
                    <a:lnTo>
                      <a:pt x="960" y="13127"/>
                    </a:lnTo>
                    <a:lnTo>
                      <a:pt x="960" y="13557"/>
                    </a:lnTo>
                    <a:lnTo>
                      <a:pt x="960" y="14012"/>
                    </a:lnTo>
                    <a:lnTo>
                      <a:pt x="960" y="14442"/>
                    </a:lnTo>
                    <a:lnTo>
                      <a:pt x="960" y="14872"/>
                    </a:lnTo>
                    <a:lnTo>
                      <a:pt x="960" y="15302"/>
                    </a:lnTo>
                    <a:lnTo>
                      <a:pt x="960" y="15732"/>
                    </a:lnTo>
                    <a:lnTo>
                      <a:pt x="960" y="16111"/>
                    </a:lnTo>
                    <a:lnTo>
                      <a:pt x="960" y="16491"/>
                    </a:lnTo>
                    <a:lnTo>
                      <a:pt x="960" y="16896"/>
                    </a:lnTo>
                    <a:lnTo>
                      <a:pt x="1440" y="17275"/>
                    </a:lnTo>
                    <a:lnTo>
                      <a:pt x="1440" y="17654"/>
                    </a:lnTo>
                    <a:lnTo>
                      <a:pt x="1440" y="17983"/>
                    </a:lnTo>
                    <a:lnTo>
                      <a:pt x="1440" y="18388"/>
                    </a:lnTo>
                    <a:lnTo>
                      <a:pt x="1440" y="18717"/>
                    </a:lnTo>
                    <a:lnTo>
                      <a:pt x="1440" y="18995"/>
                    </a:lnTo>
                    <a:lnTo>
                      <a:pt x="1440" y="19349"/>
                    </a:lnTo>
                    <a:lnTo>
                      <a:pt x="1440" y="19627"/>
                    </a:lnTo>
                    <a:lnTo>
                      <a:pt x="1440" y="19855"/>
                    </a:lnTo>
                    <a:lnTo>
                      <a:pt x="1440" y="20108"/>
                    </a:lnTo>
                    <a:lnTo>
                      <a:pt x="1440" y="20386"/>
                    </a:lnTo>
                    <a:lnTo>
                      <a:pt x="1440" y="20588"/>
                    </a:lnTo>
                    <a:lnTo>
                      <a:pt x="1440" y="20791"/>
                    </a:lnTo>
                    <a:lnTo>
                      <a:pt x="1440" y="20968"/>
                    </a:lnTo>
                    <a:lnTo>
                      <a:pt x="1440" y="21119"/>
                    </a:lnTo>
                    <a:lnTo>
                      <a:pt x="1440" y="21271"/>
                    </a:lnTo>
                    <a:lnTo>
                      <a:pt x="1440" y="21398"/>
                    </a:lnTo>
                    <a:lnTo>
                      <a:pt x="1440" y="21549"/>
                    </a:lnTo>
                    <a:lnTo>
                      <a:pt x="2400" y="21600"/>
                    </a:lnTo>
                    <a:lnTo>
                      <a:pt x="21600" y="21600"/>
                    </a:lnTo>
                    <a:lnTo>
                      <a:pt x="11520" y="8094"/>
                    </a:lnTo>
                    <a:lnTo>
                      <a:pt x="4320"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96" name="Shape 4296"/>
              <p:cNvSpPr/>
              <p:nvPr/>
            </p:nvSpPr>
            <p:spPr>
              <a:xfrm>
                <a:off x="185221" y="210655"/>
                <a:ext cx="1244" cy="12701"/>
              </a:xfrm>
              <a:custGeom>
                <a:avLst/>
                <a:gdLst/>
                <a:ahLst/>
                <a:cxnLst>
                  <a:cxn ang="0">
                    <a:pos x="wd2" y="hd2"/>
                  </a:cxn>
                  <a:cxn ang="5400000">
                    <a:pos x="wd2" y="hd2"/>
                  </a:cxn>
                  <a:cxn ang="10800000">
                    <a:pos x="wd2" y="hd2"/>
                  </a:cxn>
                  <a:cxn ang="16200000">
                    <a:pos x="wd2" y="hd2"/>
                  </a:cxn>
                </a:cxnLst>
                <a:rect l="0" t="0" r="r" b="b"/>
                <a:pathLst>
                  <a:path w="21600" h="21600" extrusionOk="0">
                    <a:moveTo>
                      <a:pt x="0" y="2023"/>
                    </a:moveTo>
                    <a:lnTo>
                      <a:pt x="0" y="2074"/>
                    </a:lnTo>
                    <a:lnTo>
                      <a:pt x="0" y="2175"/>
                    </a:lnTo>
                    <a:lnTo>
                      <a:pt x="0" y="2276"/>
                    </a:lnTo>
                    <a:lnTo>
                      <a:pt x="0" y="2453"/>
                    </a:lnTo>
                    <a:lnTo>
                      <a:pt x="0" y="2555"/>
                    </a:lnTo>
                    <a:lnTo>
                      <a:pt x="0" y="2757"/>
                    </a:lnTo>
                    <a:lnTo>
                      <a:pt x="0" y="2934"/>
                    </a:lnTo>
                    <a:lnTo>
                      <a:pt x="0" y="3187"/>
                    </a:lnTo>
                    <a:lnTo>
                      <a:pt x="0" y="3415"/>
                    </a:lnTo>
                    <a:lnTo>
                      <a:pt x="0" y="3718"/>
                    </a:lnTo>
                    <a:lnTo>
                      <a:pt x="0" y="3946"/>
                    </a:lnTo>
                    <a:lnTo>
                      <a:pt x="0" y="4274"/>
                    </a:lnTo>
                    <a:lnTo>
                      <a:pt x="0" y="4527"/>
                    </a:lnTo>
                    <a:lnTo>
                      <a:pt x="0" y="4856"/>
                    </a:lnTo>
                    <a:lnTo>
                      <a:pt x="0" y="5185"/>
                    </a:lnTo>
                    <a:lnTo>
                      <a:pt x="0" y="5590"/>
                    </a:lnTo>
                    <a:lnTo>
                      <a:pt x="0" y="5919"/>
                    </a:lnTo>
                    <a:lnTo>
                      <a:pt x="0" y="6298"/>
                    </a:lnTo>
                    <a:lnTo>
                      <a:pt x="0" y="6677"/>
                    </a:lnTo>
                    <a:lnTo>
                      <a:pt x="0" y="7082"/>
                    </a:lnTo>
                    <a:lnTo>
                      <a:pt x="0" y="7461"/>
                    </a:lnTo>
                    <a:lnTo>
                      <a:pt x="0" y="7891"/>
                    </a:lnTo>
                    <a:lnTo>
                      <a:pt x="0" y="8271"/>
                    </a:lnTo>
                    <a:lnTo>
                      <a:pt x="0" y="8701"/>
                    </a:lnTo>
                    <a:lnTo>
                      <a:pt x="0" y="9131"/>
                    </a:lnTo>
                    <a:lnTo>
                      <a:pt x="0" y="9561"/>
                    </a:lnTo>
                    <a:lnTo>
                      <a:pt x="0" y="10016"/>
                    </a:lnTo>
                    <a:lnTo>
                      <a:pt x="0" y="10446"/>
                    </a:lnTo>
                    <a:lnTo>
                      <a:pt x="0" y="10926"/>
                    </a:lnTo>
                    <a:lnTo>
                      <a:pt x="0" y="11356"/>
                    </a:lnTo>
                    <a:lnTo>
                      <a:pt x="0" y="11786"/>
                    </a:lnTo>
                    <a:lnTo>
                      <a:pt x="982" y="12267"/>
                    </a:lnTo>
                    <a:lnTo>
                      <a:pt x="982" y="12697"/>
                    </a:lnTo>
                    <a:lnTo>
                      <a:pt x="982" y="13127"/>
                    </a:lnTo>
                    <a:lnTo>
                      <a:pt x="982" y="13557"/>
                    </a:lnTo>
                    <a:lnTo>
                      <a:pt x="982" y="13987"/>
                    </a:lnTo>
                    <a:lnTo>
                      <a:pt x="982" y="14417"/>
                    </a:lnTo>
                    <a:lnTo>
                      <a:pt x="982" y="14847"/>
                    </a:lnTo>
                    <a:lnTo>
                      <a:pt x="982" y="15302"/>
                    </a:lnTo>
                    <a:lnTo>
                      <a:pt x="982" y="15682"/>
                    </a:lnTo>
                    <a:lnTo>
                      <a:pt x="982" y="16111"/>
                    </a:lnTo>
                    <a:lnTo>
                      <a:pt x="982" y="16491"/>
                    </a:lnTo>
                    <a:lnTo>
                      <a:pt x="982" y="16870"/>
                    </a:lnTo>
                    <a:lnTo>
                      <a:pt x="1964" y="17275"/>
                    </a:lnTo>
                    <a:lnTo>
                      <a:pt x="1964" y="17654"/>
                    </a:lnTo>
                    <a:lnTo>
                      <a:pt x="1964" y="17983"/>
                    </a:lnTo>
                    <a:lnTo>
                      <a:pt x="1964" y="18312"/>
                    </a:lnTo>
                    <a:lnTo>
                      <a:pt x="1964" y="18717"/>
                    </a:lnTo>
                    <a:lnTo>
                      <a:pt x="1964" y="18995"/>
                    </a:lnTo>
                    <a:lnTo>
                      <a:pt x="1964" y="19324"/>
                    </a:lnTo>
                    <a:lnTo>
                      <a:pt x="1964" y="19577"/>
                    </a:lnTo>
                    <a:lnTo>
                      <a:pt x="1964" y="19855"/>
                    </a:lnTo>
                    <a:lnTo>
                      <a:pt x="1964" y="20108"/>
                    </a:lnTo>
                    <a:lnTo>
                      <a:pt x="1964" y="20335"/>
                    </a:lnTo>
                    <a:lnTo>
                      <a:pt x="1964" y="20588"/>
                    </a:lnTo>
                    <a:lnTo>
                      <a:pt x="2945" y="20765"/>
                    </a:lnTo>
                    <a:lnTo>
                      <a:pt x="2945" y="20968"/>
                    </a:lnTo>
                    <a:lnTo>
                      <a:pt x="2945" y="21119"/>
                    </a:lnTo>
                    <a:lnTo>
                      <a:pt x="2945" y="21195"/>
                    </a:lnTo>
                    <a:lnTo>
                      <a:pt x="2945" y="21398"/>
                    </a:lnTo>
                    <a:lnTo>
                      <a:pt x="2945" y="21549"/>
                    </a:lnTo>
                    <a:lnTo>
                      <a:pt x="2945" y="21600"/>
                    </a:lnTo>
                    <a:lnTo>
                      <a:pt x="21600" y="21600"/>
                    </a:lnTo>
                    <a:lnTo>
                      <a:pt x="12273" y="8068"/>
                    </a:lnTo>
                    <a:lnTo>
                      <a:pt x="4909" y="0"/>
                    </a:lnTo>
                    <a:lnTo>
                      <a:pt x="0" y="2023"/>
                    </a:lnTo>
                    <a:lnTo>
                      <a:pt x="0" y="2023"/>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297" name="Shape 4297"/>
              <p:cNvSpPr/>
              <p:nvPr/>
            </p:nvSpPr>
            <p:spPr>
              <a:xfrm>
                <a:off x="269005" y="359670"/>
                <a:ext cx="12701" cy="8051"/>
              </a:xfrm>
              <a:custGeom>
                <a:avLst/>
                <a:gdLst/>
                <a:ahLst/>
                <a:cxnLst>
                  <a:cxn ang="0">
                    <a:pos x="wd2" y="hd2"/>
                  </a:cxn>
                  <a:cxn ang="5400000">
                    <a:pos x="wd2" y="hd2"/>
                  </a:cxn>
                  <a:cxn ang="10800000">
                    <a:pos x="wd2" y="hd2"/>
                  </a:cxn>
                  <a:cxn ang="16200000">
                    <a:pos x="wd2" y="hd2"/>
                  </a:cxn>
                </a:cxnLst>
                <a:rect l="0" t="0" r="r" b="b"/>
                <a:pathLst>
                  <a:path w="21600" h="21600" extrusionOk="0">
                    <a:moveTo>
                      <a:pt x="803" y="14488"/>
                    </a:moveTo>
                    <a:lnTo>
                      <a:pt x="1241" y="12644"/>
                    </a:lnTo>
                    <a:lnTo>
                      <a:pt x="1751" y="10010"/>
                    </a:lnTo>
                    <a:lnTo>
                      <a:pt x="2335" y="7639"/>
                    </a:lnTo>
                    <a:lnTo>
                      <a:pt x="2919" y="5532"/>
                    </a:lnTo>
                    <a:lnTo>
                      <a:pt x="3284" y="3424"/>
                    </a:lnTo>
                    <a:lnTo>
                      <a:pt x="3868" y="2107"/>
                    </a:lnTo>
                    <a:lnTo>
                      <a:pt x="4305" y="1054"/>
                    </a:lnTo>
                    <a:lnTo>
                      <a:pt x="4670" y="527"/>
                    </a:lnTo>
                    <a:lnTo>
                      <a:pt x="4816" y="527"/>
                    </a:lnTo>
                    <a:lnTo>
                      <a:pt x="5108" y="527"/>
                    </a:lnTo>
                    <a:lnTo>
                      <a:pt x="5254" y="527"/>
                    </a:lnTo>
                    <a:lnTo>
                      <a:pt x="5838" y="527"/>
                    </a:lnTo>
                    <a:lnTo>
                      <a:pt x="6057" y="0"/>
                    </a:lnTo>
                    <a:lnTo>
                      <a:pt x="6641" y="0"/>
                    </a:lnTo>
                    <a:lnTo>
                      <a:pt x="7224" y="0"/>
                    </a:lnTo>
                    <a:lnTo>
                      <a:pt x="7881" y="0"/>
                    </a:lnTo>
                    <a:lnTo>
                      <a:pt x="8465" y="0"/>
                    </a:lnTo>
                    <a:lnTo>
                      <a:pt x="9122" y="0"/>
                    </a:lnTo>
                    <a:lnTo>
                      <a:pt x="9414" y="0"/>
                    </a:lnTo>
                    <a:lnTo>
                      <a:pt x="9851" y="0"/>
                    </a:lnTo>
                    <a:lnTo>
                      <a:pt x="10216" y="0"/>
                    </a:lnTo>
                    <a:lnTo>
                      <a:pt x="10654" y="0"/>
                    </a:lnTo>
                    <a:lnTo>
                      <a:pt x="11092" y="0"/>
                    </a:lnTo>
                    <a:lnTo>
                      <a:pt x="11384" y="0"/>
                    </a:lnTo>
                    <a:lnTo>
                      <a:pt x="11749" y="0"/>
                    </a:lnTo>
                    <a:lnTo>
                      <a:pt x="12186" y="0"/>
                    </a:lnTo>
                    <a:lnTo>
                      <a:pt x="12624" y="0"/>
                    </a:lnTo>
                    <a:lnTo>
                      <a:pt x="12989" y="0"/>
                    </a:lnTo>
                    <a:lnTo>
                      <a:pt x="13427" y="0"/>
                    </a:lnTo>
                    <a:lnTo>
                      <a:pt x="13865" y="0"/>
                    </a:lnTo>
                    <a:lnTo>
                      <a:pt x="14303" y="0"/>
                    </a:lnTo>
                    <a:lnTo>
                      <a:pt x="14522" y="0"/>
                    </a:lnTo>
                    <a:lnTo>
                      <a:pt x="14959" y="0"/>
                    </a:lnTo>
                    <a:lnTo>
                      <a:pt x="15397" y="0"/>
                    </a:lnTo>
                    <a:lnTo>
                      <a:pt x="15762" y="0"/>
                    </a:lnTo>
                    <a:lnTo>
                      <a:pt x="16054" y="0"/>
                    </a:lnTo>
                    <a:lnTo>
                      <a:pt x="16492" y="0"/>
                    </a:lnTo>
                    <a:lnTo>
                      <a:pt x="16930" y="0"/>
                    </a:lnTo>
                    <a:lnTo>
                      <a:pt x="17149" y="0"/>
                    </a:lnTo>
                    <a:lnTo>
                      <a:pt x="17441" y="0"/>
                    </a:lnTo>
                    <a:lnTo>
                      <a:pt x="17878" y="0"/>
                    </a:lnTo>
                    <a:lnTo>
                      <a:pt x="18316" y="0"/>
                    </a:lnTo>
                    <a:lnTo>
                      <a:pt x="18827" y="0"/>
                    </a:lnTo>
                    <a:lnTo>
                      <a:pt x="19557" y="527"/>
                    </a:lnTo>
                    <a:lnTo>
                      <a:pt x="19922" y="527"/>
                    </a:lnTo>
                    <a:lnTo>
                      <a:pt x="20359" y="527"/>
                    </a:lnTo>
                    <a:lnTo>
                      <a:pt x="20797" y="527"/>
                    </a:lnTo>
                    <a:lnTo>
                      <a:pt x="21235" y="527"/>
                    </a:lnTo>
                    <a:lnTo>
                      <a:pt x="21600" y="1054"/>
                    </a:lnTo>
                    <a:lnTo>
                      <a:pt x="21600" y="1054"/>
                    </a:lnTo>
                    <a:lnTo>
                      <a:pt x="21454" y="1054"/>
                    </a:lnTo>
                    <a:lnTo>
                      <a:pt x="21308" y="1054"/>
                    </a:lnTo>
                    <a:lnTo>
                      <a:pt x="21089" y="1054"/>
                    </a:lnTo>
                    <a:lnTo>
                      <a:pt x="20651" y="1580"/>
                    </a:lnTo>
                    <a:lnTo>
                      <a:pt x="20214" y="1580"/>
                    </a:lnTo>
                    <a:lnTo>
                      <a:pt x="19849" y="1580"/>
                    </a:lnTo>
                    <a:lnTo>
                      <a:pt x="19265" y="2107"/>
                    </a:lnTo>
                    <a:lnTo>
                      <a:pt x="18827" y="2107"/>
                    </a:lnTo>
                    <a:lnTo>
                      <a:pt x="18170" y="2107"/>
                    </a:lnTo>
                    <a:lnTo>
                      <a:pt x="17586" y="2634"/>
                    </a:lnTo>
                    <a:lnTo>
                      <a:pt x="16930" y="2634"/>
                    </a:lnTo>
                    <a:lnTo>
                      <a:pt x="16346" y="2634"/>
                    </a:lnTo>
                    <a:lnTo>
                      <a:pt x="15908" y="2634"/>
                    </a:lnTo>
                    <a:lnTo>
                      <a:pt x="15543" y="2634"/>
                    </a:lnTo>
                    <a:lnTo>
                      <a:pt x="15251" y="2634"/>
                    </a:lnTo>
                    <a:lnTo>
                      <a:pt x="14814" y="3161"/>
                    </a:lnTo>
                    <a:lnTo>
                      <a:pt x="14522" y="3161"/>
                    </a:lnTo>
                    <a:lnTo>
                      <a:pt x="14157" y="3161"/>
                    </a:lnTo>
                    <a:lnTo>
                      <a:pt x="13719" y="3424"/>
                    </a:lnTo>
                    <a:lnTo>
                      <a:pt x="13427" y="3424"/>
                    </a:lnTo>
                    <a:lnTo>
                      <a:pt x="13135" y="3424"/>
                    </a:lnTo>
                    <a:lnTo>
                      <a:pt x="12770" y="3424"/>
                    </a:lnTo>
                    <a:lnTo>
                      <a:pt x="12332" y="3951"/>
                    </a:lnTo>
                    <a:lnTo>
                      <a:pt x="12041" y="3951"/>
                    </a:lnTo>
                    <a:lnTo>
                      <a:pt x="11603" y="3951"/>
                    </a:lnTo>
                    <a:lnTo>
                      <a:pt x="11238" y="3951"/>
                    </a:lnTo>
                    <a:lnTo>
                      <a:pt x="10946" y="4478"/>
                    </a:lnTo>
                    <a:lnTo>
                      <a:pt x="10508" y="4478"/>
                    </a:lnTo>
                    <a:lnTo>
                      <a:pt x="10216" y="4478"/>
                    </a:lnTo>
                    <a:lnTo>
                      <a:pt x="9851" y="4478"/>
                    </a:lnTo>
                    <a:lnTo>
                      <a:pt x="9559" y="4478"/>
                    </a:lnTo>
                    <a:lnTo>
                      <a:pt x="9268" y="5005"/>
                    </a:lnTo>
                    <a:lnTo>
                      <a:pt x="8757" y="5005"/>
                    </a:lnTo>
                    <a:lnTo>
                      <a:pt x="8173" y="5532"/>
                    </a:lnTo>
                    <a:lnTo>
                      <a:pt x="7589" y="5532"/>
                    </a:lnTo>
                    <a:lnTo>
                      <a:pt x="7078" y="5532"/>
                    </a:lnTo>
                    <a:lnTo>
                      <a:pt x="6641" y="6059"/>
                    </a:lnTo>
                    <a:lnTo>
                      <a:pt x="6203" y="6059"/>
                    </a:lnTo>
                    <a:lnTo>
                      <a:pt x="5911" y="6585"/>
                    </a:lnTo>
                    <a:lnTo>
                      <a:pt x="5692" y="6585"/>
                    </a:lnTo>
                    <a:lnTo>
                      <a:pt x="5546" y="6585"/>
                    </a:lnTo>
                    <a:lnTo>
                      <a:pt x="5400" y="7112"/>
                    </a:lnTo>
                    <a:lnTo>
                      <a:pt x="5254" y="7112"/>
                    </a:lnTo>
                    <a:lnTo>
                      <a:pt x="4962" y="8166"/>
                    </a:lnTo>
                    <a:lnTo>
                      <a:pt x="4670" y="8429"/>
                    </a:lnTo>
                    <a:lnTo>
                      <a:pt x="4305" y="9483"/>
                    </a:lnTo>
                    <a:lnTo>
                      <a:pt x="3868" y="10537"/>
                    </a:lnTo>
                    <a:lnTo>
                      <a:pt x="3430" y="12117"/>
                    </a:lnTo>
                    <a:lnTo>
                      <a:pt x="2919" y="13434"/>
                    </a:lnTo>
                    <a:lnTo>
                      <a:pt x="2481" y="14488"/>
                    </a:lnTo>
                    <a:lnTo>
                      <a:pt x="1897" y="16068"/>
                    </a:lnTo>
                    <a:lnTo>
                      <a:pt x="1532" y="17122"/>
                    </a:lnTo>
                    <a:lnTo>
                      <a:pt x="1095" y="18176"/>
                    </a:lnTo>
                    <a:lnTo>
                      <a:pt x="657" y="19493"/>
                    </a:lnTo>
                    <a:lnTo>
                      <a:pt x="146" y="21073"/>
                    </a:lnTo>
                    <a:lnTo>
                      <a:pt x="0" y="21600"/>
                    </a:lnTo>
                    <a:lnTo>
                      <a:pt x="803" y="14488"/>
                    </a:lnTo>
                    <a:lnTo>
                      <a:pt x="803" y="1448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98" name="Shape 4298"/>
              <p:cNvSpPr/>
              <p:nvPr/>
            </p:nvSpPr>
            <p:spPr>
              <a:xfrm>
                <a:off x="49372" y="358175"/>
                <a:ext cx="12701" cy="7475"/>
              </a:xfrm>
              <a:custGeom>
                <a:avLst/>
                <a:gdLst/>
                <a:ahLst/>
                <a:cxnLst>
                  <a:cxn ang="0">
                    <a:pos x="wd2" y="hd2"/>
                  </a:cxn>
                  <a:cxn ang="5400000">
                    <a:pos x="wd2" y="hd2"/>
                  </a:cxn>
                  <a:cxn ang="10800000">
                    <a:pos x="wd2" y="hd2"/>
                  </a:cxn>
                  <a:cxn ang="16200000">
                    <a:pos x="wd2" y="hd2"/>
                  </a:cxn>
                </a:cxnLst>
                <a:rect l="0" t="0" r="r" b="b"/>
                <a:pathLst>
                  <a:path w="21600" h="21600" extrusionOk="0">
                    <a:moveTo>
                      <a:pt x="891" y="14491"/>
                    </a:moveTo>
                    <a:lnTo>
                      <a:pt x="1440" y="11757"/>
                    </a:lnTo>
                    <a:lnTo>
                      <a:pt x="1920" y="9296"/>
                    </a:lnTo>
                    <a:lnTo>
                      <a:pt x="2194" y="8203"/>
                    </a:lnTo>
                    <a:lnTo>
                      <a:pt x="2469" y="7109"/>
                    </a:lnTo>
                    <a:lnTo>
                      <a:pt x="2880" y="5742"/>
                    </a:lnTo>
                    <a:lnTo>
                      <a:pt x="3086" y="5195"/>
                    </a:lnTo>
                    <a:lnTo>
                      <a:pt x="3771" y="3008"/>
                    </a:lnTo>
                    <a:lnTo>
                      <a:pt x="4320" y="1367"/>
                    </a:lnTo>
                    <a:lnTo>
                      <a:pt x="4800" y="0"/>
                    </a:lnTo>
                    <a:lnTo>
                      <a:pt x="5211" y="0"/>
                    </a:lnTo>
                    <a:lnTo>
                      <a:pt x="5349" y="0"/>
                    </a:lnTo>
                    <a:lnTo>
                      <a:pt x="5486" y="0"/>
                    </a:lnTo>
                    <a:lnTo>
                      <a:pt x="5691" y="0"/>
                    </a:lnTo>
                    <a:lnTo>
                      <a:pt x="6103" y="0"/>
                    </a:lnTo>
                    <a:lnTo>
                      <a:pt x="6514" y="0"/>
                    </a:lnTo>
                    <a:lnTo>
                      <a:pt x="6994" y="0"/>
                    </a:lnTo>
                    <a:lnTo>
                      <a:pt x="7269" y="0"/>
                    </a:lnTo>
                    <a:lnTo>
                      <a:pt x="7543" y="0"/>
                    </a:lnTo>
                    <a:lnTo>
                      <a:pt x="7817" y="0"/>
                    </a:lnTo>
                    <a:lnTo>
                      <a:pt x="8229" y="0"/>
                    </a:lnTo>
                    <a:lnTo>
                      <a:pt x="8434" y="0"/>
                    </a:lnTo>
                    <a:lnTo>
                      <a:pt x="8709" y="0"/>
                    </a:lnTo>
                    <a:lnTo>
                      <a:pt x="9120" y="0"/>
                    </a:lnTo>
                    <a:lnTo>
                      <a:pt x="9531" y="0"/>
                    </a:lnTo>
                    <a:lnTo>
                      <a:pt x="9737" y="0"/>
                    </a:lnTo>
                    <a:lnTo>
                      <a:pt x="10149" y="0"/>
                    </a:lnTo>
                    <a:lnTo>
                      <a:pt x="10560" y="0"/>
                    </a:lnTo>
                    <a:lnTo>
                      <a:pt x="10903" y="0"/>
                    </a:lnTo>
                    <a:lnTo>
                      <a:pt x="11177" y="0"/>
                    </a:lnTo>
                    <a:lnTo>
                      <a:pt x="11589" y="0"/>
                    </a:lnTo>
                    <a:lnTo>
                      <a:pt x="12000" y="0"/>
                    </a:lnTo>
                    <a:lnTo>
                      <a:pt x="12343" y="0"/>
                    </a:lnTo>
                    <a:lnTo>
                      <a:pt x="12754" y="0"/>
                    </a:lnTo>
                    <a:lnTo>
                      <a:pt x="13166" y="0"/>
                    </a:lnTo>
                    <a:lnTo>
                      <a:pt x="13509" y="0"/>
                    </a:lnTo>
                    <a:lnTo>
                      <a:pt x="14057" y="0"/>
                    </a:lnTo>
                    <a:lnTo>
                      <a:pt x="14331" y="0"/>
                    </a:lnTo>
                    <a:lnTo>
                      <a:pt x="14743" y="0"/>
                    </a:lnTo>
                    <a:lnTo>
                      <a:pt x="15086" y="0"/>
                    </a:lnTo>
                    <a:lnTo>
                      <a:pt x="15497" y="0"/>
                    </a:lnTo>
                    <a:lnTo>
                      <a:pt x="15771" y="0"/>
                    </a:lnTo>
                    <a:lnTo>
                      <a:pt x="16114" y="0"/>
                    </a:lnTo>
                    <a:lnTo>
                      <a:pt x="16526" y="0"/>
                    </a:lnTo>
                    <a:lnTo>
                      <a:pt x="16937" y="547"/>
                    </a:lnTo>
                    <a:lnTo>
                      <a:pt x="17211" y="547"/>
                    </a:lnTo>
                    <a:lnTo>
                      <a:pt x="17554" y="547"/>
                    </a:lnTo>
                    <a:lnTo>
                      <a:pt x="17966" y="547"/>
                    </a:lnTo>
                    <a:lnTo>
                      <a:pt x="18240" y="547"/>
                    </a:lnTo>
                    <a:lnTo>
                      <a:pt x="18857" y="547"/>
                    </a:lnTo>
                    <a:lnTo>
                      <a:pt x="19543" y="547"/>
                    </a:lnTo>
                    <a:lnTo>
                      <a:pt x="19954" y="547"/>
                    </a:lnTo>
                    <a:lnTo>
                      <a:pt x="20434" y="547"/>
                    </a:lnTo>
                    <a:lnTo>
                      <a:pt x="20709" y="547"/>
                    </a:lnTo>
                    <a:lnTo>
                      <a:pt x="21257" y="820"/>
                    </a:lnTo>
                    <a:lnTo>
                      <a:pt x="21463" y="820"/>
                    </a:lnTo>
                    <a:lnTo>
                      <a:pt x="21600" y="1367"/>
                    </a:lnTo>
                    <a:lnTo>
                      <a:pt x="21463" y="1367"/>
                    </a:lnTo>
                    <a:lnTo>
                      <a:pt x="21257" y="1367"/>
                    </a:lnTo>
                    <a:lnTo>
                      <a:pt x="20983" y="1367"/>
                    </a:lnTo>
                    <a:lnTo>
                      <a:pt x="20709" y="1367"/>
                    </a:lnTo>
                    <a:lnTo>
                      <a:pt x="20160" y="1367"/>
                    </a:lnTo>
                    <a:lnTo>
                      <a:pt x="19817" y="1914"/>
                    </a:lnTo>
                    <a:lnTo>
                      <a:pt x="19269" y="1914"/>
                    </a:lnTo>
                    <a:lnTo>
                      <a:pt x="18720" y="2461"/>
                    </a:lnTo>
                    <a:lnTo>
                      <a:pt x="18377" y="2461"/>
                    </a:lnTo>
                    <a:lnTo>
                      <a:pt x="18103" y="2461"/>
                    </a:lnTo>
                    <a:lnTo>
                      <a:pt x="17691" y="2461"/>
                    </a:lnTo>
                    <a:lnTo>
                      <a:pt x="17417" y="2461"/>
                    </a:lnTo>
                    <a:lnTo>
                      <a:pt x="17211" y="2461"/>
                    </a:lnTo>
                    <a:lnTo>
                      <a:pt x="16800" y="3008"/>
                    </a:lnTo>
                    <a:lnTo>
                      <a:pt x="16389" y="3008"/>
                    </a:lnTo>
                    <a:lnTo>
                      <a:pt x="16114" y="3008"/>
                    </a:lnTo>
                    <a:lnTo>
                      <a:pt x="15771" y="3008"/>
                    </a:lnTo>
                    <a:lnTo>
                      <a:pt x="15360" y="3008"/>
                    </a:lnTo>
                    <a:lnTo>
                      <a:pt x="15086" y="3008"/>
                    </a:lnTo>
                    <a:lnTo>
                      <a:pt x="14743" y="3554"/>
                    </a:lnTo>
                    <a:lnTo>
                      <a:pt x="14331" y="3554"/>
                    </a:lnTo>
                    <a:lnTo>
                      <a:pt x="13920" y="3554"/>
                    </a:lnTo>
                    <a:lnTo>
                      <a:pt x="13646" y="3554"/>
                    </a:lnTo>
                    <a:lnTo>
                      <a:pt x="13303" y="3554"/>
                    </a:lnTo>
                    <a:lnTo>
                      <a:pt x="12891" y="3554"/>
                    </a:lnTo>
                    <a:lnTo>
                      <a:pt x="12480" y="3554"/>
                    </a:lnTo>
                    <a:lnTo>
                      <a:pt x="12137" y="3554"/>
                    </a:lnTo>
                    <a:lnTo>
                      <a:pt x="11726" y="4101"/>
                    </a:lnTo>
                    <a:lnTo>
                      <a:pt x="11451" y="4101"/>
                    </a:lnTo>
                    <a:lnTo>
                      <a:pt x="11040" y="4101"/>
                    </a:lnTo>
                    <a:lnTo>
                      <a:pt x="10697" y="4101"/>
                    </a:lnTo>
                    <a:lnTo>
                      <a:pt x="10423" y="4648"/>
                    </a:lnTo>
                    <a:lnTo>
                      <a:pt x="10011" y="4648"/>
                    </a:lnTo>
                    <a:lnTo>
                      <a:pt x="9737" y="4648"/>
                    </a:lnTo>
                    <a:lnTo>
                      <a:pt x="9394" y="4648"/>
                    </a:lnTo>
                    <a:lnTo>
                      <a:pt x="8983" y="4648"/>
                    </a:lnTo>
                    <a:lnTo>
                      <a:pt x="8297" y="5195"/>
                    </a:lnTo>
                    <a:lnTo>
                      <a:pt x="7817" y="5195"/>
                    </a:lnTo>
                    <a:lnTo>
                      <a:pt x="7269" y="5195"/>
                    </a:lnTo>
                    <a:lnTo>
                      <a:pt x="6789" y="5195"/>
                    </a:lnTo>
                    <a:lnTo>
                      <a:pt x="6377" y="5742"/>
                    </a:lnTo>
                    <a:lnTo>
                      <a:pt x="5966" y="5742"/>
                    </a:lnTo>
                    <a:lnTo>
                      <a:pt x="5691" y="5742"/>
                    </a:lnTo>
                    <a:lnTo>
                      <a:pt x="5486" y="6015"/>
                    </a:lnTo>
                    <a:lnTo>
                      <a:pt x="5349" y="6015"/>
                    </a:lnTo>
                    <a:lnTo>
                      <a:pt x="5211" y="6562"/>
                    </a:lnTo>
                    <a:lnTo>
                      <a:pt x="4937" y="6562"/>
                    </a:lnTo>
                    <a:lnTo>
                      <a:pt x="4800" y="7109"/>
                    </a:lnTo>
                    <a:lnTo>
                      <a:pt x="4389" y="7656"/>
                    </a:lnTo>
                    <a:lnTo>
                      <a:pt x="4183" y="9296"/>
                    </a:lnTo>
                    <a:lnTo>
                      <a:pt x="3634" y="9843"/>
                    </a:lnTo>
                    <a:lnTo>
                      <a:pt x="3223" y="11210"/>
                    </a:lnTo>
                    <a:lnTo>
                      <a:pt x="2880" y="12851"/>
                    </a:lnTo>
                    <a:lnTo>
                      <a:pt x="2331" y="14491"/>
                    </a:lnTo>
                    <a:lnTo>
                      <a:pt x="1783" y="15585"/>
                    </a:lnTo>
                    <a:lnTo>
                      <a:pt x="1440" y="16952"/>
                    </a:lnTo>
                    <a:lnTo>
                      <a:pt x="891" y="18046"/>
                    </a:lnTo>
                    <a:lnTo>
                      <a:pt x="617" y="19139"/>
                    </a:lnTo>
                    <a:lnTo>
                      <a:pt x="137" y="21327"/>
                    </a:lnTo>
                    <a:lnTo>
                      <a:pt x="0" y="21600"/>
                    </a:lnTo>
                    <a:lnTo>
                      <a:pt x="891" y="14491"/>
                    </a:lnTo>
                    <a:lnTo>
                      <a:pt x="891" y="1449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299" name="Shape 4299"/>
              <p:cNvSpPr/>
              <p:nvPr/>
            </p:nvSpPr>
            <p:spPr>
              <a:xfrm>
                <a:off x="157991" y="360269"/>
                <a:ext cx="12701" cy="7476"/>
              </a:xfrm>
              <a:custGeom>
                <a:avLst/>
                <a:gdLst/>
                <a:ahLst/>
                <a:cxnLst>
                  <a:cxn ang="0">
                    <a:pos x="wd2" y="hd2"/>
                  </a:cxn>
                  <a:cxn ang="5400000">
                    <a:pos x="wd2" y="hd2"/>
                  </a:cxn>
                  <a:cxn ang="10800000">
                    <a:pos x="wd2" y="hd2"/>
                  </a:cxn>
                  <a:cxn ang="16200000">
                    <a:pos x="wd2" y="hd2"/>
                  </a:cxn>
                </a:cxnLst>
                <a:rect l="0" t="0" r="r" b="b"/>
                <a:pathLst>
                  <a:path w="21600" h="21600" extrusionOk="0">
                    <a:moveTo>
                      <a:pt x="1178" y="14850"/>
                    </a:moveTo>
                    <a:lnTo>
                      <a:pt x="1492" y="12420"/>
                    </a:lnTo>
                    <a:lnTo>
                      <a:pt x="1885" y="9720"/>
                    </a:lnTo>
                    <a:lnTo>
                      <a:pt x="2199" y="8640"/>
                    </a:lnTo>
                    <a:lnTo>
                      <a:pt x="2513" y="7290"/>
                    </a:lnTo>
                    <a:lnTo>
                      <a:pt x="2671" y="6210"/>
                    </a:lnTo>
                    <a:lnTo>
                      <a:pt x="2985" y="5130"/>
                    </a:lnTo>
                    <a:lnTo>
                      <a:pt x="3377" y="2970"/>
                    </a:lnTo>
                    <a:lnTo>
                      <a:pt x="4006" y="1620"/>
                    </a:lnTo>
                    <a:lnTo>
                      <a:pt x="4477" y="540"/>
                    </a:lnTo>
                    <a:lnTo>
                      <a:pt x="4870" y="0"/>
                    </a:lnTo>
                    <a:lnTo>
                      <a:pt x="4870" y="0"/>
                    </a:lnTo>
                    <a:lnTo>
                      <a:pt x="5027" y="0"/>
                    </a:lnTo>
                    <a:lnTo>
                      <a:pt x="5498" y="0"/>
                    </a:lnTo>
                    <a:lnTo>
                      <a:pt x="5812" y="0"/>
                    </a:lnTo>
                    <a:lnTo>
                      <a:pt x="6284" y="0"/>
                    </a:lnTo>
                    <a:lnTo>
                      <a:pt x="6833" y="0"/>
                    </a:lnTo>
                    <a:lnTo>
                      <a:pt x="7305" y="0"/>
                    </a:lnTo>
                    <a:lnTo>
                      <a:pt x="7855" y="0"/>
                    </a:lnTo>
                    <a:lnTo>
                      <a:pt x="8483" y="0"/>
                    </a:lnTo>
                    <a:lnTo>
                      <a:pt x="9268" y="0"/>
                    </a:lnTo>
                    <a:lnTo>
                      <a:pt x="9661" y="0"/>
                    </a:lnTo>
                    <a:lnTo>
                      <a:pt x="9975" y="0"/>
                    </a:lnTo>
                    <a:lnTo>
                      <a:pt x="10289" y="0"/>
                    </a:lnTo>
                    <a:lnTo>
                      <a:pt x="10761" y="0"/>
                    </a:lnTo>
                    <a:lnTo>
                      <a:pt x="11153" y="0"/>
                    </a:lnTo>
                    <a:lnTo>
                      <a:pt x="11468" y="0"/>
                    </a:lnTo>
                    <a:lnTo>
                      <a:pt x="11939" y="0"/>
                    </a:lnTo>
                    <a:lnTo>
                      <a:pt x="12332" y="540"/>
                    </a:lnTo>
                    <a:lnTo>
                      <a:pt x="12646" y="540"/>
                    </a:lnTo>
                    <a:lnTo>
                      <a:pt x="13117" y="540"/>
                    </a:lnTo>
                    <a:lnTo>
                      <a:pt x="13588" y="540"/>
                    </a:lnTo>
                    <a:lnTo>
                      <a:pt x="13824" y="540"/>
                    </a:lnTo>
                    <a:lnTo>
                      <a:pt x="14138" y="540"/>
                    </a:lnTo>
                    <a:lnTo>
                      <a:pt x="14609" y="540"/>
                    </a:lnTo>
                    <a:lnTo>
                      <a:pt x="15081" y="540"/>
                    </a:lnTo>
                    <a:lnTo>
                      <a:pt x="15316" y="540"/>
                    </a:lnTo>
                    <a:lnTo>
                      <a:pt x="15788" y="540"/>
                    </a:lnTo>
                    <a:lnTo>
                      <a:pt x="16102" y="540"/>
                    </a:lnTo>
                    <a:lnTo>
                      <a:pt x="16416" y="540"/>
                    </a:lnTo>
                    <a:lnTo>
                      <a:pt x="16887" y="1080"/>
                    </a:lnTo>
                    <a:lnTo>
                      <a:pt x="17594" y="1080"/>
                    </a:lnTo>
                    <a:lnTo>
                      <a:pt x="18223" y="1080"/>
                    </a:lnTo>
                    <a:lnTo>
                      <a:pt x="18772" y="1080"/>
                    </a:lnTo>
                    <a:lnTo>
                      <a:pt x="19401" y="1620"/>
                    </a:lnTo>
                    <a:lnTo>
                      <a:pt x="19872" y="1620"/>
                    </a:lnTo>
                    <a:lnTo>
                      <a:pt x="20422" y="1620"/>
                    </a:lnTo>
                    <a:lnTo>
                      <a:pt x="20736" y="1620"/>
                    </a:lnTo>
                    <a:lnTo>
                      <a:pt x="21050" y="1620"/>
                    </a:lnTo>
                    <a:lnTo>
                      <a:pt x="21443" y="1620"/>
                    </a:lnTo>
                    <a:lnTo>
                      <a:pt x="21600" y="2160"/>
                    </a:lnTo>
                    <a:lnTo>
                      <a:pt x="21364" y="2160"/>
                    </a:lnTo>
                    <a:lnTo>
                      <a:pt x="21207" y="2160"/>
                    </a:lnTo>
                    <a:lnTo>
                      <a:pt x="20893" y="2430"/>
                    </a:lnTo>
                    <a:lnTo>
                      <a:pt x="20579" y="2430"/>
                    </a:lnTo>
                    <a:lnTo>
                      <a:pt x="20108" y="2430"/>
                    </a:lnTo>
                    <a:lnTo>
                      <a:pt x="19872" y="2430"/>
                    </a:lnTo>
                    <a:lnTo>
                      <a:pt x="19244" y="2970"/>
                    </a:lnTo>
                    <a:lnTo>
                      <a:pt x="18772" y="2970"/>
                    </a:lnTo>
                    <a:lnTo>
                      <a:pt x="18223" y="2970"/>
                    </a:lnTo>
                    <a:lnTo>
                      <a:pt x="17594" y="3510"/>
                    </a:lnTo>
                    <a:lnTo>
                      <a:pt x="16966" y="3510"/>
                    </a:lnTo>
                    <a:lnTo>
                      <a:pt x="16416" y="3510"/>
                    </a:lnTo>
                    <a:lnTo>
                      <a:pt x="15631" y="3510"/>
                    </a:lnTo>
                    <a:lnTo>
                      <a:pt x="14924" y="4050"/>
                    </a:lnTo>
                    <a:lnTo>
                      <a:pt x="14295" y="4050"/>
                    </a:lnTo>
                    <a:lnTo>
                      <a:pt x="13588" y="4590"/>
                    </a:lnTo>
                    <a:lnTo>
                      <a:pt x="12960" y="4590"/>
                    </a:lnTo>
                    <a:lnTo>
                      <a:pt x="12253" y="4590"/>
                    </a:lnTo>
                    <a:lnTo>
                      <a:pt x="11468" y="4590"/>
                    </a:lnTo>
                    <a:lnTo>
                      <a:pt x="10839" y="5130"/>
                    </a:lnTo>
                    <a:lnTo>
                      <a:pt x="10132" y="5130"/>
                    </a:lnTo>
                    <a:lnTo>
                      <a:pt x="9661" y="5130"/>
                    </a:lnTo>
                    <a:lnTo>
                      <a:pt x="9111" y="5670"/>
                    </a:lnTo>
                    <a:lnTo>
                      <a:pt x="8483" y="5670"/>
                    </a:lnTo>
                    <a:lnTo>
                      <a:pt x="7855" y="5670"/>
                    </a:lnTo>
                    <a:lnTo>
                      <a:pt x="7462" y="5670"/>
                    </a:lnTo>
                    <a:lnTo>
                      <a:pt x="6991" y="5670"/>
                    </a:lnTo>
                    <a:lnTo>
                      <a:pt x="6676" y="6210"/>
                    </a:lnTo>
                    <a:lnTo>
                      <a:pt x="6284" y="6210"/>
                    </a:lnTo>
                    <a:lnTo>
                      <a:pt x="5969" y="6750"/>
                    </a:lnTo>
                    <a:lnTo>
                      <a:pt x="5655" y="6750"/>
                    </a:lnTo>
                    <a:lnTo>
                      <a:pt x="5498" y="7560"/>
                    </a:lnTo>
                    <a:lnTo>
                      <a:pt x="5027" y="8100"/>
                    </a:lnTo>
                    <a:lnTo>
                      <a:pt x="4634" y="9180"/>
                    </a:lnTo>
                    <a:lnTo>
                      <a:pt x="4163" y="10260"/>
                    </a:lnTo>
                    <a:lnTo>
                      <a:pt x="3692" y="11880"/>
                    </a:lnTo>
                    <a:lnTo>
                      <a:pt x="3142" y="12690"/>
                    </a:lnTo>
                    <a:lnTo>
                      <a:pt x="2671" y="14310"/>
                    </a:lnTo>
                    <a:lnTo>
                      <a:pt x="2042" y="15390"/>
                    </a:lnTo>
                    <a:lnTo>
                      <a:pt x="1649" y="17010"/>
                    </a:lnTo>
                    <a:lnTo>
                      <a:pt x="1178" y="17820"/>
                    </a:lnTo>
                    <a:lnTo>
                      <a:pt x="707" y="19440"/>
                    </a:lnTo>
                    <a:lnTo>
                      <a:pt x="157" y="21060"/>
                    </a:lnTo>
                    <a:lnTo>
                      <a:pt x="0" y="21600"/>
                    </a:lnTo>
                    <a:lnTo>
                      <a:pt x="1178" y="14850"/>
                    </a:lnTo>
                    <a:lnTo>
                      <a:pt x="1178" y="1485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00" name="Shape 4300"/>
              <p:cNvSpPr/>
              <p:nvPr/>
            </p:nvSpPr>
            <p:spPr>
              <a:xfrm>
                <a:off x="60743" y="152007"/>
                <a:ext cx="12701" cy="692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 y="1938"/>
                    </a:lnTo>
                    <a:lnTo>
                      <a:pt x="441" y="4154"/>
                    </a:lnTo>
                    <a:lnTo>
                      <a:pt x="771" y="5815"/>
                    </a:lnTo>
                    <a:lnTo>
                      <a:pt x="992" y="7754"/>
                    </a:lnTo>
                    <a:lnTo>
                      <a:pt x="1433" y="9969"/>
                    </a:lnTo>
                    <a:lnTo>
                      <a:pt x="1873" y="11354"/>
                    </a:lnTo>
                    <a:lnTo>
                      <a:pt x="2314" y="12462"/>
                    </a:lnTo>
                    <a:lnTo>
                      <a:pt x="2755" y="14123"/>
                    </a:lnTo>
                    <a:lnTo>
                      <a:pt x="3086" y="15231"/>
                    </a:lnTo>
                    <a:lnTo>
                      <a:pt x="3527" y="16338"/>
                    </a:lnTo>
                    <a:lnTo>
                      <a:pt x="4188" y="17169"/>
                    </a:lnTo>
                    <a:lnTo>
                      <a:pt x="4849" y="18277"/>
                    </a:lnTo>
                    <a:lnTo>
                      <a:pt x="5180" y="18831"/>
                    </a:lnTo>
                    <a:lnTo>
                      <a:pt x="5620" y="19938"/>
                    </a:lnTo>
                    <a:lnTo>
                      <a:pt x="6282" y="19938"/>
                    </a:lnTo>
                    <a:lnTo>
                      <a:pt x="6943" y="21046"/>
                    </a:lnTo>
                    <a:lnTo>
                      <a:pt x="7494" y="21046"/>
                    </a:lnTo>
                    <a:lnTo>
                      <a:pt x="8155" y="21600"/>
                    </a:lnTo>
                    <a:lnTo>
                      <a:pt x="8596" y="21600"/>
                    </a:lnTo>
                    <a:lnTo>
                      <a:pt x="9147" y="21600"/>
                    </a:lnTo>
                    <a:lnTo>
                      <a:pt x="9808" y="21600"/>
                    </a:lnTo>
                    <a:lnTo>
                      <a:pt x="10469" y="21600"/>
                    </a:lnTo>
                    <a:lnTo>
                      <a:pt x="11131" y="21600"/>
                    </a:lnTo>
                    <a:lnTo>
                      <a:pt x="11682" y="21600"/>
                    </a:lnTo>
                    <a:lnTo>
                      <a:pt x="12122" y="21046"/>
                    </a:lnTo>
                    <a:lnTo>
                      <a:pt x="12784" y="21046"/>
                    </a:lnTo>
                    <a:lnTo>
                      <a:pt x="13335" y="20492"/>
                    </a:lnTo>
                    <a:lnTo>
                      <a:pt x="13996" y="20492"/>
                    </a:lnTo>
                    <a:lnTo>
                      <a:pt x="14437" y="19938"/>
                    </a:lnTo>
                    <a:lnTo>
                      <a:pt x="15098" y="19385"/>
                    </a:lnTo>
                    <a:lnTo>
                      <a:pt x="15649" y="18831"/>
                    </a:lnTo>
                    <a:lnTo>
                      <a:pt x="16090" y="18831"/>
                    </a:lnTo>
                    <a:lnTo>
                      <a:pt x="16971" y="17723"/>
                    </a:lnTo>
                    <a:lnTo>
                      <a:pt x="17743" y="16338"/>
                    </a:lnTo>
                    <a:lnTo>
                      <a:pt x="18404" y="15231"/>
                    </a:lnTo>
                    <a:lnTo>
                      <a:pt x="19286" y="14123"/>
                    </a:lnTo>
                    <a:lnTo>
                      <a:pt x="19616" y="11908"/>
                    </a:lnTo>
                    <a:lnTo>
                      <a:pt x="20057" y="10523"/>
                    </a:lnTo>
                    <a:lnTo>
                      <a:pt x="20498" y="9415"/>
                    </a:lnTo>
                    <a:lnTo>
                      <a:pt x="20939" y="7754"/>
                    </a:lnTo>
                    <a:lnTo>
                      <a:pt x="21159" y="6092"/>
                    </a:lnTo>
                    <a:lnTo>
                      <a:pt x="21380" y="4708"/>
                    </a:lnTo>
                    <a:lnTo>
                      <a:pt x="21380" y="3046"/>
                    </a:lnTo>
                    <a:lnTo>
                      <a:pt x="21600" y="1938"/>
                    </a:lnTo>
                    <a:lnTo>
                      <a:pt x="21600" y="554"/>
                    </a:lnTo>
                    <a:lnTo>
                      <a:pt x="21380" y="0"/>
                    </a:lnTo>
                    <a:lnTo>
                      <a:pt x="20718" y="0"/>
                    </a:lnTo>
                    <a:lnTo>
                      <a:pt x="20057" y="0"/>
                    </a:lnTo>
                    <a:lnTo>
                      <a:pt x="19506" y="0"/>
                    </a:lnTo>
                    <a:lnTo>
                      <a:pt x="19065" y="0"/>
                    </a:lnTo>
                    <a:lnTo>
                      <a:pt x="18184" y="0"/>
                    </a:lnTo>
                    <a:lnTo>
                      <a:pt x="17522" y="0"/>
                    </a:lnTo>
                    <a:lnTo>
                      <a:pt x="16751" y="0"/>
                    </a:lnTo>
                    <a:lnTo>
                      <a:pt x="15869" y="0"/>
                    </a:lnTo>
                    <a:lnTo>
                      <a:pt x="15098" y="0"/>
                    </a:lnTo>
                    <a:lnTo>
                      <a:pt x="13996" y="0"/>
                    </a:lnTo>
                    <a:lnTo>
                      <a:pt x="13004" y="0"/>
                    </a:lnTo>
                    <a:lnTo>
                      <a:pt x="12122" y="0"/>
                    </a:lnTo>
                    <a:lnTo>
                      <a:pt x="11241" y="0"/>
                    </a:lnTo>
                    <a:lnTo>
                      <a:pt x="10249" y="0"/>
                    </a:lnTo>
                    <a:lnTo>
                      <a:pt x="9147" y="0"/>
                    </a:lnTo>
                    <a:lnTo>
                      <a:pt x="8376" y="0"/>
                    </a:lnTo>
                    <a:lnTo>
                      <a:pt x="7273" y="0"/>
                    </a:lnTo>
                    <a:lnTo>
                      <a:pt x="6502" y="0"/>
                    </a:lnTo>
                    <a:lnTo>
                      <a:pt x="5400" y="0"/>
                    </a:lnTo>
                    <a:lnTo>
                      <a:pt x="4629" y="0"/>
                    </a:lnTo>
                    <a:lnTo>
                      <a:pt x="3747" y="0"/>
                    </a:lnTo>
                    <a:lnTo>
                      <a:pt x="3086" y="0"/>
                    </a:lnTo>
                    <a:lnTo>
                      <a:pt x="2314" y="0"/>
                    </a:lnTo>
                    <a:lnTo>
                      <a:pt x="1873" y="0"/>
                    </a:lnTo>
                    <a:lnTo>
                      <a:pt x="1212" y="0"/>
                    </a:lnTo>
                    <a:lnTo>
                      <a:pt x="771" y="0"/>
                    </a:lnTo>
                    <a:lnTo>
                      <a:pt x="220" y="0"/>
                    </a:lnTo>
                    <a:lnTo>
                      <a:pt x="0" y="0"/>
                    </a:lnTo>
                    <a:lnTo>
                      <a:pt x="0"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301" name="Shape 4301"/>
              <p:cNvSpPr/>
              <p:nvPr/>
            </p:nvSpPr>
            <p:spPr>
              <a:xfrm>
                <a:off x="169063" y="152904"/>
                <a:ext cx="12701" cy="12127"/>
              </a:xfrm>
              <a:custGeom>
                <a:avLst/>
                <a:gdLst/>
                <a:ahLst/>
                <a:cxnLst>
                  <a:cxn ang="0">
                    <a:pos x="wd2" y="hd2"/>
                  </a:cxn>
                  <a:cxn ang="5400000">
                    <a:pos x="wd2" y="hd2"/>
                  </a:cxn>
                  <a:cxn ang="10800000">
                    <a:pos x="wd2" y="hd2"/>
                  </a:cxn>
                  <a:cxn ang="16200000">
                    <a:pos x="wd2" y="hd2"/>
                  </a:cxn>
                </a:cxnLst>
                <a:rect l="0" t="0" r="r" b="b"/>
                <a:pathLst>
                  <a:path w="21600" h="21600" extrusionOk="0">
                    <a:moveTo>
                      <a:pt x="0" y="929"/>
                    </a:moveTo>
                    <a:lnTo>
                      <a:pt x="199" y="2323"/>
                    </a:lnTo>
                    <a:lnTo>
                      <a:pt x="597" y="3716"/>
                    </a:lnTo>
                    <a:lnTo>
                      <a:pt x="697" y="4877"/>
                    </a:lnTo>
                    <a:lnTo>
                      <a:pt x="1095" y="6271"/>
                    </a:lnTo>
                    <a:lnTo>
                      <a:pt x="1294" y="7665"/>
                    </a:lnTo>
                    <a:lnTo>
                      <a:pt x="1493" y="8826"/>
                    </a:lnTo>
                    <a:lnTo>
                      <a:pt x="1891" y="9755"/>
                    </a:lnTo>
                    <a:lnTo>
                      <a:pt x="2289" y="11148"/>
                    </a:lnTo>
                    <a:lnTo>
                      <a:pt x="2986" y="12774"/>
                    </a:lnTo>
                    <a:lnTo>
                      <a:pt x="3782" y="15097"/>
                    </a:lnTo>
                    <a:lnTo>
                      <a:pt x="4181" y="15561"/>
                    </a:lnTo>
                    <a:lnTo>
                      <a:pt x="4678" y="16955"/>
                    </a:lnTo>
                    <a:lnTo>
                      <a:pt x="5076" y="17187"/>
                    </a:lnTo>
                    <a:lnTo>
                      <a:pt x="5674" y="18116"/>
                    </a:lnTo>
                    <a:lnTo>
                      <a:pt x="6072" y="18581"/>
                    </a:lnTo>
                    <a:lnTo>
                      <a:pt x="6570" y="19045"/>
                    </a:lnTo>
                    <a:lnTo>
                      <a:pt x="6968" y="19974"/>
                    </a:lnTo>
                    <a:lnTo>
                      <a:pt x="7565" y="20439"/>
                    </a:lnTo>
                    <a:lnTo>
                      <a:pt x="8162" y="20903"/>
                    </a:lnTo>
                    <a:lnTo>
                      <a:pt x="8461" y="20903"/>
                    </a:lnTo>
                    <a:lnTo>
                      <a:pt x="9058" y="21368"/>
                    </a:lnTo>
                    <a:lnTo>
                      <a:pt x="9655" y="21600"/>
                    </a:lnTo>
                    <a:lnTo>
                      <a:pt x="10053" y="21600"/>
                    </a:lnTo>
                    <a:lnTo>
                      <a:pt x="10551" y="21600"/>
                    </a:lnTo>
                    <a:lnTo>
                      <a:pt x="11148" y="21600"/>
                    </a:lnTo>
                    <a:lnTo>
                      <a:pt x="11746" y="21600"/>
                    </a:lnTo>
                    <a:lnTo>
                      <a:pt x="12044" y="21368"/>
                    </a:lnTo>
                    <a:lnTo>
                      <a:pt x="12641" y="21368"/>
                    </a:lnTo>
                    <a:lnTo>
                      <a:pt x="13438" y="20903"/>
                    </a:lnTo>
                    <a:lnTo>
                      <a:pt x="14035" y="20903"/>
                    </a:lnTo>
                    <a:lnTo>
                      <a:pt x="14334" y="19974"/>
                    </a:lnTo>
                    <a:lnTo>
                      <a:pt x="14931" y="19510"/>
                    </a:lnTo>
                    <a:lnTo>
                      <a:pt x="15528" y="19045"/>
                    </a:lnTo>
                    <a:lnTo>
                      <a:pt x="15926" y="18581"/>
                    </a:lnTo>
                    <a:lnTo>
                      <a:pt x="16424" y="17652"/>
                    </a:lnTo>
                    <a:lnTo>
                      <a:pt x="16822" y="17187"/>
                    </a:lnTo>
                    <a:lnTo>
                      <a:pt x="17220" y="16490"/>
                    </a:lnTo>
                    <a:lnTo>
                      <a:pt x="17818" y="15561"/>
                    </a:lnTo>
                    <a:lnTo>
                      <a:pt x="18514" y="14168"/>
                    </a:lnTo>
                    <a:lnTo>
                      <a:pt x="19311" y="12542"/>
                    </a:lnTo>
                    <a:lnTo>
                      <a:pt x="19808" y="11148"/>
                    </a:lnTo>
                    <a:lnTo>
                      <a:pt x="20406" y="9755"/>
                    </a:lnTo>
                    <a:lnTo>
                      <a:pt x="20804" y="8129"/>
                    </a:lnTo>
                    <a:lnTo>
                      <a:pt x="21202" y="6735"/>
                    </a:lnTo>
                    <a:lnTo>
                      <a:pt x="21401" y="5342"/>
                    </a:lnTo>
                    <a:lnTo>
                      <a:pt x="21600" y="3948"/>
                    </a:lnTo>
                    <a:lnTo>
                      <a:pt x="21600" y="2787"/>
                    </a:lnTo>
                    <a:lnTo>
                      <a:pt x="21600" y="2323"/>
                    </a:lnTo>
                    <a:lnTo>
                      <a:pt x="21401" y="1394"/>
                    </a:lnTo>
                    <a:lnTo>
                      <a:pt x="21202" y="929"/>
                    </a:lnTo>
                    <a:lnTo>
                      <a:pt x="20804" y="465"/>
                    </a:lnTo>
                    <a:lnTo>
                      <a:pt x="20605" y="465"/>
                    </a:lnTo>
                    <a:lnTo>
                      <a:pt x="20007" y="465"/>
                    </a:lnTo>
                    <a:lnTo>
                      <a:pt x="19709" y="465"/>
                    </a:lnTo>
                    <a:lnTo>
                      <a:pt x="19112" y="0"/>
                    </a:lnTo>
                    <a:lnTo>
                      <a:pt x="18514" y="0"/>
                    </a:lnTo>
                    <a:lnTo>
                      <a:pt x="17818" y="0"/>
                    </a:lnTo>
                    <a:lnTo>
                      <a:pt x="17021" y="0"/>
                    </a:lnTo>
                    <a:lnTo>
                      <a:pt x="16225" y="0"/>
                    </a:lnTo>
                    <a:lnTo>
                      <a:pt x="15329" y="0"/>
                    </a:lnTo>
                    <a:lnTo>
                      <a:pt x="14334" y="0"/>
                    </a:lnTo>
                    <a:lnTo>
                      <a:pt x="13637" y="0"/>
                    </a:lnTo>
                    <a:lnTo>
                      <a:pt x="13040" y="0"/>
                    </a:lnTo>
                    <a:lnTo>
                      <a:pt x="12641" y="0"/>
                    </a:lnTo>
                    <a:lnTo>
                      <a:pt x="12044" y="0"/>
                    </a:lnTo>
                    <a:lnTo>
                      <a:pt x="11746" y="0"/>
                    </a:lnTo>
                    <a:lnTo>
                      <a:pt x="11347" y="0"/>
                    </a:lnTo>
                    <a:lnTo>
                      <a:pt x="10750" y="0"/>
                    </a:lnTo>
                    <a:lnTo>
                      <a:pt x="10352" y="0"/>
                    </a:lnTo>
                    <a:lnTo>
                      <a:pt x="9854" y="465"/>
                    </a:lnTo>
                    <a:lnTo>
                      <a:pt x="9456" y="465"/>
                    </a:lnTo>
                    <a:lnTo>
                      <a:pt x="8859" y="465"/>
                    </a:lnTo>
                    <a:lnTo>
                      <a:pt x="8262" y="465"/>
                    </a:lnTo>
                    <a:lnTo>
                      <a:pt x="7963" y="465"/>
                    </a:lnTo>
                    <a:lnTo>
                      <a:pt x="6968" y="465"/>
                    </a:lnTo>
                    <a:lnTo>
                      <a:pt x="6271" y="465"/>
                    </a:lnTo>
                    <a:lnTo>
                      <a:pt x="5276" y="465"/>
                    </a:lnTo>
                    <a:lnTo>
                      <a:pt x="4479" y="465"/>
                    </a:lnTo>
                    <a:lnTo>
                      <a:pt x="3782" y="465"/>
                    </a:lnTo>
                    <a:lnTo>
                      <a:pt x="2986" y="465"/>
                    </a:lnTo>
                    <a:lnTo>
                      <a:pt x="2289" y="465"/>
                    </a:lnTo>
                    <a:lnTo>
                      <a:pt x="1891" y="465"/>
                    </a:lnTo>
                    <a:lnTo>
                      <a:pt x="1294" y="465"/>
                    </a:lnTo>
                    <a:lnTo>
                      <a:pt x="697" y="929"/>
                    </a:lnTo>
                    <a:lnTo>
                      <a:pt x="199" y="929"/>
                    </a:lnTo>
                    <a:lnTo>
                      <a:pt x="0" y="929"/>
                    </a:lnTo>
                    <a:lnTo>
                      <a:pt x="0" y="929"/>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302" name="Shape 4302"/>
              <p:cNvSpPr/>
              <p:nvPr/>
            </p:nvSpPr>
            <p:spPr>
              <a:xfrm>
                <a:off x="58648" y="363261"/>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58" y="7200"/>
                    </a:moveTo>
                    <a:lnTo>
                      <a:pt x="3441" y="6171"/>
                    </a:lnTo>
                    <a:lnTo>
                      <a:pt x="3727" y="4114"/>
                    </a:lnTo>
                    <a:lnTo>
                      <a:pt x="4301" y="4114"/>
                    </a:lnTo>
                    <a:lnTo>
                      <a:pt x="5065" y="2057"/>
                    </a:lnTo>
                    <a:lnTo>
                      <a:pt x="5543" y="2057"/>
                    </a:lnTo>
                    <a:lnTo>
                      <a:pt x="6308" y="0"/>
                    </a:lnTo>
                    <a:lnTo>
                      <a:pt x="7073" y="0"/>
                    </a:lnTo>
                    <a:lnTo>
                      <a:pt x="7933" y="0"/>
                    </a:lnTo>
                    <a:lnTo>
                      <a:pt x="8697" y="0"/>
                    </a:lnTo>
                    <a:lnTo>
                      <a:pt x="9366" y="0"/>
                    </a:lnTo>
                    <a:lnTo>
                      <a:pt x="10131" y="0"/>
                    </a:lnTo>
                    <a:lnTo>
                      <a:pt x="10896" y="0"/>
                    </a:lnTo>
                    <a:lnTo>
                      <a:pt x="11373" y="0"/>
                    </a:lnTo>
                    <a:lnTo>
                      <a:pt x="11947" y="0"/>
                    </a:lnTo>
                    <a:lnTo>
                      <a:pt x="12329" y="0"/>
                    </a:lnTo>
                    <a:lnTo>
                      <a:pt x="12807" y="0"/>
                    </a:lnTo>
                    <a:lnTo>
                      <a:pt x="12998" y="0"/>
                    </a:lnTo>
                    <a:lnTo>
                      <a:pt x="13572" y="0"/>
                    </a:lnTo>
                    <a:lnTo>
                      <a:pt x="14336" y="0"/>
                    </a:lnTo>
                    <a:lnTo>
                      <a:pt x="15005" y="0"/>
                    </a:lnTo>
                    <a:lnTo>
                      <a:pt x="15388" y="0"/>
                    </a:lnTo>
                    <a:lnTo>
                      <a:pt x="15770" y="0"/>
                    </a:lnTo>
                    <a:lnTo>
                      <a:pt x="16343" y="2057"/>
                    </a:lnTo>
                    <a:lnTo>
                      <a:pt x="16821" y="2057"/>
                    </a:lnTo>
                    <a:lnTo>
                      <a:pt x="17204" y="2057"/>
                    </a:lnTo>
                    <a:lnTo>
                      <a:pt x="17777" y="4114"/>
                    </a:lnTo>
                    <a:lnTo>
                      <a:pt x="18159" y="4114"/>
                    </a:lnTo>
                    <a:lnTo>
                      <a:pt x="18637" y="6171"/>
                    </a:lnTo>
                    <a:lnTo>
                      <a:pt x="19402" y="6171"/>
                    </a:lnTo>
                    <a:lnTo>
                      <a:pt x="20071" y="7200"/>
                    </a:lnTo>
                    <a:lnTo>
                      <a:pt x="20835" y="7200"/>
                    </a:lnTo>
                    <a:lnTo>
                      <a:pt x="21409" y="9257"/>
                    </a:lnTo>
                    <a:lnTo>
                      <a:pt x="21600" y="9257"/>
                    </a:lnTo>
                    <a:lnTo>
                      <a:pt x="21600" y="11314"/>
                    </a:lnTo>
                    <a:lnTo>
                      <a:pt x="21409" y="11314"/>
                    </a:lnTo>
                    <a:lnTo>
                      <a:pt x="21027" y="11314"/>
                    </a:lnTo>
                    <a:lnTo>
                      <a:pt x="20644" y="11314"/>
                    </a:lnTo>
                    <a:lnTo>
                      <a:pt x="20262" y="11314"/>
                    </a:lnTo>
                    <a:lnTo>
                      <a:pt x="19975" y="11314"/>
                    </a:lnTo>
                    <a:lnTo>
                      <a:pt x="19402" y="11314"/>
                    </a:lnTo>
                    <a:lnTo>
                      <a:pt x="18828" y="11314"/>
                    </a:lnTo>
                    <a:lnTo>
                      <a:pt x="18446" y="11314"/>
                    </a:lnTo>
                    <a:lnTo>
                      <a:pt x="17968" y="11314"/>
                    </a:lnTo>
                    <a:lnTo>
                      <a:pt x="17204" y="11314"/>
                    </a:lnTo>
                    <a:lnTo>
                      <a:pt x="16630" y="11314"/>
                    </a:lnTo>
                    <a:lnTo>
                      <a:pt x="15961" y="11314"/>
                    </a:lnTo>
                    <a:lnTo>
                      <a:pt x="15196" y="11314"/>
                    </a:lnTo>
                    <a:lnTo>
                      <a:pt x="14623" y="13371"/>
                    </a:lnTo>
                    <a:lnTo>
                      <a:pt x="13954" y="13371"/>
                    </a:lnTo>
                    <a:lnTo>
                      <a:pt x="13189" y="13371"/>
                    </a:lnTo>
                    <a:lnTo>
                      <a:pt x="12520" y="13371"/>
                    </a:lnTo>
                    <a:lnTo>
                      <a:pt x="11947" y="13371"/>
                    </a:lnTo>
                    <a:lnTo>
                      <a:pt x="11182" y="13371"/>
                    </a:lnTo>
                    <a:lnTo>
                      <a:pt x="10513" y="13371"/>
                    </a:lnTo>
                    <a:lnTo>
                      <a:pt x="9749" y="13371"/>
                    </a:lnTo>
                    <a:lnTo>
                      <a:pt x="9175" y="15429"/>
                    </a:lnTo>
                    <a:lnTo>
                      <a:pt x="8506" y="15429"/>
                    </a:lnTo>
                    <a:lnTo>
                      <a:pt x="7742" y="15429"/>
                    </a:lnTo>
                    <a:lnTo>
                      <a:pt x="7264" y="15429"/>
                    </a:lnTo>
                    <a:lnTo>
                      <a:pt x="6690" y="15429"/>
                    </a:lnTo>
                    <a:lnTo>
                      <a:pt x="6117" y="15429"/>
                    </a:lnTo>
                    <a:lnTo>
                      <a:pt x="5543" y="15429"/>
                    </a:lnTo>
                    <a:lnTo>
                      <a:pt x="5065" y="15429"/>
                    </a:lnTo>
                    <a:lnTo>
                      <a:pt x="4874" y="17486"/>
                    </a:lnTo>
                    <a:lnTo>
                      <a:pt x="4110" y="17486"/>
                    </a:lnTo>
                    <a:lnTo>
                      <a:pt x="3632" y="19543"/>
                    </a:lnTo>
                    <a:lnTo>
                      <a:pt x="2867" y="19543"/>
                    </a:lnTo>
                    <a:lnTo>
                      <a:pt x="2103" y="21600"/>
                    </a:lnTo>
                    <a:lnTo>
                      <a:pt x="1434" y="21600"/>
                    </a:lnTo>
                    <a:lnTo>
                      <a:pt x="860" y="21600"/>
                    </a:lnTo>
                    <a:lnTo>
                      <a:pt x="478" y="21600"/>
                    </a:lnTo>
                    <a:lnTo>
                      <a:pt x="96" y="21600"/>
                    </a:lnTo>
                    <a:lnTo>
                      <a:pt x="0" y="21600"/>
                    </a:lnTo>
                    <a:lnTo>
                      <a:pt x="3058" y="7200"/>
                    </a:lnTo>
                    <a:lnTo>
                      <a:pt x="3058" y="72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03" name="Shape 4303"/>
              <p:cNvSpPr/>
              <p:nvPr/>
            </p:nvSpPr>
            <p:spPr>
              <a:xfrm>
                <a:off x="166071" y="365655"/>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032" y="7513"/>
                    </a:moveTo>
                    <a:lnTo>
                      <a:pt x="3221" y="7513"/>
                    </a:lnTo>
                    <a:lnTo>
                      <a:pt x="3789" y="5635"/>
                    </a:lnTo>
                    <a:lnTo>
                      <a:pt x="4263" y="5635"/>
                    </a:lnTo>
                    <a:lnTo>
                      <a:pt x="5021" y="3757"/>
                    </a:lnTo>
                    <a:lnTo>
                      <a:pt x="5589" y="3757"/>
                    </a:lnTo>
                    <a:lnTo>
                      <a:pt x="6253" y="1878"/>
                    </a:lnTo>
                    <a:lnTo>
                      <a:pt x="7011" y="1878"/>
                    </a:lnTo>
                    <a:lnTo>
                      <a:pt x="7863" y="1878"/>
                    </a:lnTo>
                    <a:lnTo>
                      <a:pt x="8621" y="1878"/>
                    </a:lnTo>
                    <a:lnTo>
                      <a:pt x="9379" y="0"/>
                    </a:lnTo>
                    <a:lnTo>
                      <a:pt x="10042" y="0"/>
                    </a:lnTo>
                    <a:lnTo>
                      <a:pt x="10800" y="0"/>
                    </a:lnTo>
                    <a:lnTo>
                      <a:pt x="11368" y="0"/>
                    </a:lnTo>
                    <a:lnTo>
                      <a:pt x="11842" y="0"/>
                    </a:lnTo>
                    <a:lnTo>
                      <a:pt x="12411" y="0"/>
                    </a:lnTo>
                    <a:lnTo>
                      <a:pt x="12789" y="0"/>
                    </a:lnTo>
                    <a:lnTo>
                      <a:pt x="13168" y="0"/>
                    </a:lnTo>
                    <a:lnTo>
                      <a:pt x="13642" y="0"/>
                    </a:lnTo>
                    <a:lnTo>
                      <a:pt x="14211" y="0"/>
                    </a:lnTo>
                    <a:lnTo>
                      <a:pt x="15158" y="1878"/>
                    </a:lnTo>
                    <a:lnTo>
                      <a:pt x="15253" y="1878"/>
                    </a:lnTo>
                    <a:lnTo>
                      <a:pt x="15821" y="1878"/>
                    </a:lnTo>
                    <a:lnTo>
                      <a:pt x="16200" y="3757"/>
                    </a:lnTo>
                    <a:lnTo>
                      <a:pt x="16768" y="3757"/>
                    </a:lnTo>
                    <a:lnTo>
                      <a:pt x="17053" y="3757"/>
                    </a:lnTo>
                    <a:lnTo>
                      <a:pt x="17621" y="5635"/>
                    </a:lnTo>
                    <a:lnTo>
                      <a:pt x="18000" y="5635"/>
                    </a:lnTo>
                    <a:lnTo>
                      <a:pt x="18568" y="7513"/>
                    </a:lnTo>
                    <a:lnTo>
                      <a:pt x="19232" y="7513"/>
                    </a:lnTo>
                    <a:lnTo>
                      <a:pt x="19989" y="7513"/>
                    </a:lnTo>
                    <a:lnTo>
                      <a:pt x="20653" y="9391"/>
                    </a:lnTo>
                    <a:lnTo>
                      <a:pt x="21032" y="10330"/>
                    </a:lnTo>
                    <a:lnTo>
                      <a:pt x="21411" y="10330"/>
                    </a:lnTo>
                    <a:lnTo>
                      <a:pt x="21600" y="12209"/>
                    </a:lnTo>
                    <a:lnTo>
                      <a:pt x="21411" y="12209"/>
                    </a:lnTo>
                    <a:lnTo>
                      <a:pt x="21032" y="12209"/>
                    </a:lnTo>
                    <a:lnTo>
                      <a:pt x="20653" y="12209"/>
                    </a:lnTo>
                    <a:lnTo>
                      <a:pt x="20368" y="12209"/>
                    </a:lnTo>
                    <a:lnTo>
                      <a:pt x="19800" y="12209"/>
                    </a:lnTo>
                    <a:lnTo>
                      <a:pt x="19421" y="12209"/>
                    </a:lnTo>
                    <a:lnTo>
                      <a:pt x="18853" y="12209"/>
                    </a:lnTo>
                    <a:lnTo>
                      <a:pt x="18379" y="12209"/>
                    </a:lnTo>
                    <a:lnTo>
                      <a:pt x="17811" y="12209"/>
                    </a:lnTo>
                    <a:lnTo>
                      <a:pt x="17242" y="12209"/>
                    </a:lnTo>
                    <a:lnTo>
                      <a:pt x="16768" y="12209"/>
                    </a:lnTo>
                    <a:lnTo>
                      <a:pt x="16011" y="12209"/>
                    </a:lnTo>
                    <a:lnTo>
                      <a:pt x="15253" y="12209"/>
                    </a:lnTo>
                    <a:lnTo>
                      <a:pt x="14589" y="12209"/>
                    </a:lnTo>
                    <a:lnTo>
                      <a:pt x="13832" y="12209"/>
                    </a:lnTo>
                    <a:lnTo>
                      <a:pt x="13263" y="14087"/>
                    </a:lnTo>
                    <a:lnTo>
                      <a:pt x="12600" y="14087"/>
                    </a:lnTo>
                    <a:lnTo>
                      <a:pt x="11842" y="14087"/>
                    </a:lnTo>
                    <a:lnTo>
                      <a:pt x="11179" y="14087"/>
                    </a:lnTo>
                    <a:lnTo>
                      <a:pt x="10421" y="14087"/>
                    </a:lnTo>
                    <a:lnTo>
                      <a:pt x="9663" y="14087"/>
                    </a:lnTo>
                    <a:lnTo>
                      <a:pt x="9189" y="15965"/>
                    </a:lnTo>
                    <a:lnTo>
                      <a:pt x="8432" y="15965"/>
                    </a:lnTo>
                    <a:lnTo>
                      <a:pt x="7768" y="15965"/>
                    </a:lnTo>
                    <a:lnTo>
                      <a:pt x="7200" y="15965"/>
                    </a:lnTo>
                    <a:lnTo>
                      <a:pt x="6632" y="15965"/>
                    </a:lnTo>
                    <a:lnTo>
                      <a:pt x="6063" y="15965"/>
                    </a:lnTo>
                    <a:lnTo>
                      <a:pt x="5779" y="15965"/>
                    </a:lnTo>
                    <a:lnTo>
                      <a:pt x="5211" y="15965"/>
                    </a:lnTo>
                    <a:lnTo>
                      <a:pt x="4832" y="17843"/>
                    </a:lnTo>
                    <a:lnTo>
                      <a:pt x="4168" y="17843"/>
                    </a:lnTo>
                    <a:lnTo>
                      <a:pt x="3789" y="19722"/>
                    </a:lnTo>
                    <a:lnTo>
                      <a:pt x="3221" y="19722"/>
                    </a:lnTo>
                    <a:lnTo>
                      <a:pt x="2842" y="19722"/>
                    </a:lnTo>
                    <a:lnTo>
                      <a:pt x="2368" y="19722"/>
                    </a:lnTo>
                    <a:lnTo>
                      <a:pt x="2179" y="19722"/>
                    </a:lnTo>
                    <a:lnTo>
                      <a:pt x="1421" y="19722"/>
                    </a:lnTo>
                    <a:lnTo>
                      <a:pt x="853" y="21600"/>
                    </a:lnTo>
                    <a:lnTo>
                      <a:pt x="568" y="21600"/>
                    </a:lnTo>
                    <a:lnTo>
                      <a:pt x="379" y="21600"/>
                    </a:lnTo>
                    <a:lnTo>
                      <a:pt x="0" y="21600"/>
                    </a:lnTo>
                    <a:lnTo>
                      <a:pt x="3032" y="7513"/>
                    </a:lnTo>
                    <a:lnTo>
                      <a:pt x="3032" y="7513"/>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04" name="Shape 4304"/>
              <p:cNvSpPr/>
              <p:nvPr/>
            </p:nvSpPr>
            <p:spPr>
              <a:xfrm>
                <a:off x="277682" y="364757"/>
                <a:ext cx="12701" cy="157"/>
              </a:xfrm>
              <a:custGeom>
                <a:avLst/>
                <a:gdLst/>
                <a:ahLst/>
                <a:cxnLst>
                  <a:cxn ang="0">
                    <a:pos x="wd2" y="hd2"/>
                  </a:cxn>
                  <a:cxn ang="5400000">
                    <a:pos x="wd2" y="hd2"/>
                  </a:cxn>
                  <a:cxn ang="10800000">
                    <a:pos x="wd2" y="hd2"/>
                  </a:cxn>
                  <a:cxn ang="16200000">
                    <a:pos x="wd2" y="hd2"/>
                  </a:cxn>
                </a:cxnLst>
                <a:rect l="0" t="0" r="r" b="b"/>
                <a:pathLst>
                  <a:path w="21600" h="21600" extrusionOk="0">
                    <a:moveTo>
                      <a:pt x="3125" y="6171"/>
                    </a:moveTo>
                    <a:lnTo>
                      <a:pt x="3493" y="6171"/>
                    </a:lnTo>
                    <a:lnTo>
                      <a:pt x="4044" y="4114"/>
                    </a:lnTo>
                    <a:lnTo>
                      <a:pt x="4320" y="4114"/>
                    </a:lnTo>
                    <a:lnTo>
                      <a:pt x="5055" y="4114"/>
                    </a:lnTo>
                    <a:lnTo>
                      <a:pt x="5791" y="2057"/>
                    </a:lnTo>
                    <a:lnTo>
                      <a:pt x="6434" y="2057"/>
                    </a:lnTo>
                    <a:lnTo>
                      <a:pt x="7169" y="2057"/>
                    </a:lnTo>
                    <a:lnTo>
                      <a:pt x="7997" y="2057"/>
                    </a:lnTo>
                    <a:lnTo>
                      <a:pt x="8732" y="0"/>
                    </a:lnTo>
                    <a:lnTo>
                      <a:pt x="9375" y="0"/>
                    </a:lnTo>
                    <a:lnTo>
                      <a:pt x="10111" y="0"/>
                    </a:lnTo>
                    <a:lnTo>
                      <a:pt x="11030" y="0"/>
                    </a:lnTo>
                    <a:lnTo>
                      <a:pt x="11489" y="0"/>
                    </a:lnTo>
                    <a:lnTo>
                      <a:pt x="12041" y="0"/>
                    </a:lnTo>
                    <a:lnTo>
                      <a:pt x="12592" y="0"/>
                    </a:lnTo>
                    <a:lnTo>
                      <a:pt x="12868" y="0"/>
                    </a:lnTo>
                    <a:lnTo>
                      <a:pt x="13236" y="0"/>
                    </a:lnTo>
                    <a:lnTo>
                      <a:pt x="13787" y="0"/>
                    </a:lnTo>
                    <a:lnTo>
                      <a:pt x="14339" y="0"/>
                    </a:lnTo>
                    <a:lnTo>
                      <a:pt x="15166" y="0"/>
                    </a:lnTo>
                    <a:lnTo>
                      <a:pt x="15534" y="0"/>
                    </a:lnTo>
                    <a:lnTo>
                      <a:pt x="16085" y="0"/>
                    </a:lnTo>
                    <a:lnTo>
                      <a:pt x="16361" y="0"/>
                    </a:lnTo>
                    <a:lnTo>
                      <a:pt x="16912" y="2057"/>
                    </a:lnTo>
                    <a:lnTo>
                      <a:pt x="17280" y="2057"/>
                    </a:lnTo>
                    <a:lnTo>
                      <a:pt x="17831" y="2057"/>
                    </a:lnTo>
                    <a:lnTo>
                      <a:pt x="18107" y="4114"/>
                    </a:lnTo>
                    <a:lnTo>
                      <a:pt x="18659" y="4114"/>
                    </a:lnTo>
                    <a:lnTo>
                      <a:pt x="19394" y="6171"/>
                    </a:lnTo>
                    <a:lnTo>
                      <a:pt x="20037" y="6171"/>
                    </a:lnTo>
                    <a:lnTo>
                      <a:pt x="20773" y="6171"/>
                    </a:lnTo>
                    <a:lnTo>
                      <a:pt x="21324" y="8229"/>
                    </a:lnTo>
                    <a:lnTo>
                      <a:pt x="21508" y="8229"/>
                    </a:lnTo>
                    <a:lnTo>
                      <a:pt x="21600" y="10286"/>
                    </a:lnTo>
                    <a:lnTo>
                      <a:pt x="21508" y="10286"/>
                    </a:lnTo>
                    <a:lnTo>
                      <a:pt x="21140" y="12343"/>
                    </a:lnTo>
                    <a:lnTo>
                      <a:pt x="20773" y="12343"/>
                    </a:lnTo>
                    <a:lnTo>
                      <a:pt x="20405" y="12343"/>
                    </a:lnTo>
                    <a:lnTo>
                      <a:pt x="19854" y="12343"/>
                    </a:lnTo>
                    <a:lnTo>
                      <a:pt x="19578" y="12343"/>
                    </a:lnTo>
                    <a:lnTo>
                      <a:pt x="19026" y="12343"/>
                    </a:lnTo>
                    <a:lnTo>
                      <a:pt x="18475" y="12343"/>
                    </a:lnTo>
                    <a:lnTo>
                      <a:pt x="18015" y="12343"/>
                    </a:lnTo>
                    <a:lnTo>
                      <a:pt x="17464" y="12343"/>
                    </a:lnTo>
                    <a:lnTo>
                      <a:pt x="16729" y="12343"/>
                    </a:lnTo>
                    <a:lnTo>
                      <a:pt x="16085" y="12343"/>
                    </a:lnTo>
                    <a:lnTo>
                      <a:pt x="15534" y="12343"/>
                    </a:lnTo>
                    <a:lnTo>
                      <a:pt x="14798" y="12343"/>
                    </a:lnTo>
                    <a:lnTo>
                      <a:pt x="14155" y="12343"/>
                    </a:lnTo>
                    <a:lnTo>
                      <a:pt x="13420" y="14400"/>
                    </a:lnTo>
                    <a:lnTo>
                      <a:pt x="12776" y="14400"/>
                    </a:lnTo>
                    <a:lnTo>
                      <a:pt x="12041" y="14400"/>
                    </a:lnTo>
                    <a:lnTo>
                      <a:pt x="11306" y="14400"/>
                    </a:lnTo>
                    <a:lnTo>
                      <a:pt x="10662" y="14400"/>
                    </a:lnTo>
                    <a:lnTo>
                      <a:pt x="9927" y="14400"/>
                    </a:lnTo>
                    <a:lnTo>
                      <a:pt x="9283" y="14400"/>
                    </a:lnTo>
                    <a:lnTo>
                      <a:pt x="8732" y="14400"/>
                    </a:lnTo>
                    <a:lnTo>
                      <a:pt x="7997" y="14400"/>
                    </a:lnTo>
                    <a:lnTo>
                      <a:pt x="7353" y="14400"/>
                    </a:lnTo>
                    <a:lnTo>
                      <a:pt x="6802" y="16457"/>
                    </a:lnTo>
                    <a:lnTo>
                      <a:pt x="6250" y="16457"/>
                    </a:lnTo>
                    <a:lnTo>
                      <a:pt x="5791" y="16457"/>
                    </a:lnTo>
                    <a:lnTo>
                      <a:pt x="5239" y="16457"/>
                    </a:lnTo>
                    <a:lnTo>
                      <a:pt x="4871" y="17486"/>
                    </a:lnTo>
                    <a:lnTo>
                      <a:pt x="4044" y="17486"/>
                    </a:lnTo>
                    <a:lnTo>
                      <a:pt x="3677" y="19543"/>
                    </a:lnTo>
                    <a:lnTo>
                      <a:pt x="2757" y="19543"/>
                    </a:lnTo>
                    <a:lnTo>
                      <a:pt x="2114" y="21600"/>
                    </a:lnTo>
                    <a:lnTo>
                      <a:pt x="1563" y="21600"/>
                    </a:lnTo>
                    <a:lnTo>
                      <a:pt x="1011" y="21600"/>
                    </a:lnTo>
                    <a:lnTo>
                      <a:pt x="643" y="19543"/>
                    </a:lnTo>
                    <a:lnTo>
                      <a:pt x="368" y="19543"/>
                    </a:lnTo>
                    <a:lnTo>
                      <a:pt x="0" y="19543"/>
                    </a:lnTo>
                    <a:lnTo>
                      <a:pt x="3125" y="6171"/>
                    </a:lnTo>
                    <a:lnTo>
                      <a:pt x="3125" y="6171"/>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05" name="Shape 4305"/>
              <p:cNvSpPr/>
              <p:nvPr/>
            </p:nvSpPr>
            <p:spPr>
              <a:xfrm>
                <a:off x="223821" y="160385"/>
                <a:ext cx="38101" cy="206168"/>
              </a:xfrm>
              <a:custGeom>
                <a:avLst/>
                <a:gdLst/>
                <a:ahLst/>
                <a:cxnLst>
                  <a:cxn ang="0">
                    <a:pos x="wd2" y="hd2"/>
                  </a:cxn>
                  <a:cxn ang="5400000">
                    <a:pos x="wd2" y="hd2"/>
                  </a:cxn>
                  <a:cxn ang="10800000">
                    <a:pos x="wd2" y="hd2"/>
                  </a:cxn>
                  <a:cxn ang="16200000">
                    <a:pos x="wd2" y="hd2"/>
                  </a:cxn>
                </a:cxnLst>
                <a:rect l="0" t="0" r="r" b="b"/>
                <a:pathLst>
                  <a:path w="21600" h="21600" extrusionOk="0">
                    <a:moveTo>
                      <a:pt x="6171" y="0"/>
                    </a:moveTo>
                    <a:lnTo>
                      <a:pt x="6171" y="78"/>
                    </a:lnTo>
                    <a:lnTo>
                      <a:pt x="6171" y="204"/>
                    </a:lnTo>
                    <a:lnTo>
                      <a:pt x="6171" y="298"/>
                    </a:lnTo>
                    <a:lnTo>
                      <a:pt x="6171" y="408"/>
                    </a:lnTo>
                    <a:lnTo>
                      <a:pt x="6000" y="502"/>
                    </a:lnTo>
                    <a:lnTo>
                      <a:pt x="6000" y="627"/>
                    </a:lnTo>
                    <a:lnTo>
                      <a:pt x="5829" y="737"/>
                    </a:lnTo>
                    <a:lnTo>
                      <a:pt x="5657" y="831"/>
                    </a:lnTo>
                    <a:lnTo>
                      <a:pt x="5486" y="956"/>
                    </a:lnTo>
                    <a:lnTo>
                      <a:pt x="5314" y="1035"/>
                    </a:lnTo>
                    <a:lnTo>
                      <a:pt x="5143" y="1160"/>
                    </a:lnTo>
                    <a:lnTo>
                      <a:pt x="5057" y="1254"/>
                    </a:lnTo>
                    <a:lnTo>
                      <a:pt x="4886" y="1332"/>
                    </a:lnTo>
                    <a:lnTo>
                      <a:pt x="4714" y="1426"/>
                    </a:lnTo>
                    <a:lnTo>
                      <a:pt x="4371" y="1520"/>
                    </a:lnTo>
                    <a:lnTo>
                      <a:pt x="4200" y="1630"/>
                    </a:lnTo>
                    <a:lnTo>
                      <a:pt x="3857" y="1724"/>
                    </a:lnTo>
                    <a:lnTo>
                      <a:pt x="3514" y="1787"/>
                    </a:lnTo>
                    <a:lnTo>
                      <a:pt x="3429" y="1881"/>
                    </a:lnTo>
                    <a:lnTo>
                      <a:pt x="3086" y="1959"/>
                    </a:lnTo>
                    <a:lnTo>
                      <a:pt x="2914" y="2022"/>
                    </a:lnTo>
                    <a:lnTo>
                      <a:pt x="2571" y="2116"/>
                    </a:lnTo>
                    <a:lnTo>
                      <a:pt x="2229" y="2179"/>
                    </a:lnTo>
                    <a:lnTo>
                      <a:pt x="2057" y="2226"/>
                    </a:lnTo>
                    <a:lnTo>
                      <a:pt x="1457" y="2351"/>
                    </a:lnTo>
                    <a:lnTo>
                      <a:pt x="943" y="2445"/>
                    </a:lnTo>
                    <a:lnTo>
                      <a:pt x="429" y="2492"/>
                    </a:lnTo>
                    <a:lnTo>
                      <a:pt x="0" y="2555"/>
                    </a:lnTo>
                    <a:lnTo>
                      <a:pt x="171" y="18669"/>
                    </a:lnTo>
                    <a:lnTo>
                      <a:pt x="5486" y="20080"/>
                    </a:lnTo>
                    <a:lnTo>
                      <a:pt x="8143" y="21600"/>
                    </a:lnTo>
                    <a:lnTo>
                      <a:pt x="13800" y="21600"/>
                    </a:lnTo>
                    <a:lnTo>
                      <a:pt x="13800" y="21569"/>
                    </a:lnTo>
                    <a:lnTo>
                      <a:pt x="13800" y="21475"/>
                    </a:lnTo>
                    <a:lnTo>
                      <a:pt x="13800" y="21381"/>
                    </a:lnTo>
                    <a:lnTo>
                      <a:pt x="13800" y="21334"/>
                    </a:lnTo>
                    <a:lnTo>
                      <a:pt x="13971" y="21239"/>
                    </a:lnTo>
                    <a:lnTo>
                      <a:pt x="14143" y="21145"/>
                    </a:lnTo>
                    <a:lnTo>
                      <a:pt x="14143" y="21036"/>
                    </a:lnTo>
                    <a:lnTo>
                      <a:pt x="14143" y="20942"/>
                    </a:lnTo>
                    <a:lnTo>
                      <a:pt x="14314" y="20816"/>
                    </a:lnTo>
                    <a:lnTo>
                      <a:pt x="14657" y="20707"/>
                    </a:lnTo>
                    <a:lnTo>
                      <a:pt x="14829" y="20581"/>
                    </a:lnTo>
                    <a:lnTo>
                      <a:pt x="14914" y="20471"/>
                    </a:lnTo>
                    <a:lnTo>
                      <a:pt x="15257" y="20315"/>
                    </a:lnTo>
                    <a:lnTo>
                      <a:pt x="15771" y="20189"/>
                    </a:lnTo>
                    <a:lnTo>
                      <a:pt x="15943" y="20111"/>
                    </a:lnTo>
                    <a:lnTo>
                      <a:pt x="16114" y="20017"/>
                    </a:lnTo>
                    <a:lnTo>
                      <a:pt x="16457" y="19891"/>
                    </a:lnTo>
                    <a:lnTo>
                      <a:pt x="16886" y="19813"/>
                    </a:lnTo>
                    <a:lnTo>
                      <a:pt x="17229" y="19719"/>
                    </a:lnTo>
                    <a:lnTo>
                      <a:pt x="17571" y="19625"/>
                    </a:lnTo>
                    <a:lnTo>
                      <a:pt x="17914" y="19562"/>
                    </a:lnTo>
                    <a:lnTo>
                      <a:pt x="18343" y="19484"/>
                    </a:lnTo>
                    <a:lnTo>
                      <a:pt x="18686" y="19390"/>
                    </a:lnTo>
                    <a:lnTo>
                      <a:pt x="19200" y="19296"/>
                    </a:lnTo>
                    <a:lnTo>
                      <a:pt x="19543" y="19217"/>
                    </a:lnTo>
                    <a:lnTo>
                      <a:pt x="19800" y="19155"/>
                    </a:lnTo>
                    <a:lnTo>
                      <a:pt x="20314" y="18998"/>
                    </a:lnTo>
                    <a:lnTo>
                      <a:pt x="21000" y="18920"/>
                    </a:lnTo>
                    <a:lnTo>
                      <a:pt x="21000" y="18857"/>
                    </a:lnTo>
                    <a:lnTo>
                      <a:pt x="21000" y="18763"/>
                    </a:lnTo>
                    <a:lnTo>
                      <a:pt x="21171" y="18669"/>
                    </a:lnTo>
                    <a:lnTo>
                      <a:pt x="21343" y="18590"/>
                    </a:lnTo>
                    <a:lnTo>
                      <a:pt x="21343" y="18434"/>
                    </a:lnTo>
                    <a:lnTo>
                      <a:pt x="21343" y="18293"/>
                    </a:lnTo>
                    <a:lnTo>
                      <a:pt x="21429" y="18136"/>
                    </a:lnTo>
                    <a:lnTo>
                      <a:pt x="21429" y="17963"/>
                    </a:lnTo>
                    <a:lnTo>
                      <a:pt x="21429" y="17760"/>
                    </a:lnTo>
                    <a:lnTo>
                      <a:pt x="21429" y="17540"/>
                    </a:lnTo>
                    <a:lnTo>
                      <a:pt x="21429" y="17305"/>
                    </a:lnTo>
                    <a:lnTo>
                      <a:pt x="21600" y="17101"/>
                    </a:lnTo>
                    <a:lnTo>
                      <a:pt x="21600" y="16835"/>
                    </a:lnTo>
                    <a:lnTo>
                      <a:pt x="21600" y="16584"/>
                    </a:lnTo>
                    <a:lnTo>
                      <a:pt x="21600" y="16286"/>
                    </a:lnTo>
                    <a:lnTo>
                      <a:pt x="21600" y="16020"/>
                    </a:lnTo>
                    <a:lnTo>
                      <a:pt x="21600" y="15691"/>
                    </a:lnTo>
                    <a:lnTo>
                      <a:pt x="21429" y="15393"/>
                    </a:lnTo>
                    <a:lnTo>
                      <a:pt x="21429" y="15079"/>
                    </a:lnTo>
                    <a:lnTo>
                      <a:pt x="21429" y="14766"/>
                    </a:lnTo>
                    <a:lnTo>
                      <a:pt x="21343" y="14421"/>
                    </a:lnTo>
                    <a:lnTo>
                      <a:pt x="21343" y="14092"/>
                    </a:lnTo>
                    <a:lnTo>
                      <a:pt x="21343" y="13731"/>
                    </a:lnTo>
                    <a:lnTo>
                      <a:pt x="21343" y="13402"/>
                    </a:lnTo>
                    <a:lnTo>
                      <a:pt x="21171" y="13010"/>
                    </a:lnTo>
                    <a:lnTo>
                      <a:pt x="21000" y="12665"/>
                    </a:lnTo>
                    <a:lnTo>
                      <a:pt x="21000" y="12305"/>
                    </a:lnTo>
                    <a:lnTo>
                      <a:pt x="21000" y="11913"/>
                    </a:lnTo>
                    <a:lnTo>
                      <a:pt x="20829" y="11552"/>
                    </a:lnTo>
                    <a:lnTo>
                      <a:pt x="20829" y="11176"/>
                    </a:lnTo>
                    <a:lnTo>
                      <a:pt x="20657" y="10816"/>
                    </a:lnTo>
                    <a:lnTo>
                      <a:pt x="20657" y="10424"/>
                    </a:lnTo>
                    <a:lnTo>
                      <a:pt x="20486" y="10063"/>
                    </a:lnTo>
                    <a:lnTo>
                      <a:pt x="20486" y="9671"/>
                    </a:lnTo>
                    <a:lnTo>
                      <a:pt x="20314" y="9295"/>
                    </a:lnTo>
                    <a:lnTo>
                      <a:pt x="20314" y="8935"/>
                    </a:lnTo>
                    <a:lnTo>
                      <a:pt x="20143" y="8574"/>
                    </a:lnTo>
                    <a:lnTo>
                      <a:pt x="20143" y="8214"/>
                    </a:lnTo>
                    <a:lnTo>
                      <a:pt x="19971" y="7869"/>
                    </a:lnTo>
                    <a:lnTo>
                      <a:pt x="19971" y="7508"/>
                    </a:lnTo>
                    <a:lnTo>
                      <a:pt x="19800" y="7148"/>
                    </a:lnTo>
                    <a:lnTo>
                      <a:pt x="19714" y="6819"/>
                    </a:lnTo>
                    <a:lnTo>
                      <a:pt x="19714" y="6489"/>
                    </a:lnTo>
                    <a:lnTo>
                      <a:pt x="19543" y="6160"/>
                    </a:lnTo>
                    <a:lnTo>
                      <a:pt x="19543" y="5862"/>
                    </a:lnTo>
                    <a:lnTo>
                      <a:pt x="19371" y="5533"/>
                    </a:lnTo>
                    <a:lnTo>
                      <a:pt x="19371" y="5267"/>
                    </a:lnTo>
                    <a:lnTo>
                      <a:pt x="19371" y="4969"/>
                    </a:lnTo>
                    <a:lnTo>
                      <a:pt x="19200" y="4702"/>
                    </a:lnTo>
                    <a:lnTo>
                      <a:pt x="19200" y="4436"/>
                    </a:lnTo>
                    <a:lnTo>
                      <a:pt x="19029" y="4201"/>
                    </a:lnTo>
                    <a:lnTo>
                      <a:pt x="19029" y="3966"/>
                    </a:lnTo>
                    <a:lnTo>
                      <a:pt x="18857" y="3746"/>
                    </a:lnTo>
                    <a:lnTo>
                      <a:pt x="18857" y="3543"/>
                    </a:lnTo>
                    <a:lnTo>
                      <a:pt x="18686" y="3370"/>
                    </a:lnTo>
                    <a:lnTo>
                      <a:pt x="18686" y="3213"/>
                    </a:lnTo>
                    <a:lnTo>
                      <a:pt x="18686" y="3041"/>
                    </a:lnTo>
                    <a:lnTo>
                      <a:pt x="18686" y="2916"/>
                    </a:lnTo>
                    <a:lnTo>
                      <a:pt x="18514" y="2790"/>
                    </a:lnTo>
                    <a:lnTo>
                      <a:pt x="18514" y="2712"/>
                    </a:lnTo>
                    <a:lnTo>
                      <a:pt x="18514" y="2618"/>
                    </a:lnTo>
                    <a:lnTo>
                      <a:pt x="18514" y="2586"/>
                    </a:lnTo>
                    <a:lnTo>
                      <a:pt x="18514" y="2555"/>
                    </a:lnTo>
                    <a:lnTo>
                      <a:pt x="18514" y="2524"/>
                    </a:lnTo>
                    <a:lnTo>
                      <a:pt x="18343" y="2492"/>
                    </a:lnTo>
                    <a:lnTo>
                      <a:pt x="17914" y="2445"/>
                    </a:lnTo>
                    <a:lnTo>
                      <a:pt x="17571" y="2383"/>
                    </a:lnTo>
                    <a:lnTo>
                      <a:pt x="17057" y="2257"/>
                    </a:lnTo>
                    <a:lnTo>
                      <a:pt x="16543" y="2179"/>
                    </a:lnTo>
                    <a:lnTo>
                      <a:pt x="16457" y="2116"/>
                    </a:lnTo>
                    <a:lnTo>
                      <a:pt x="16114" y="2022"/>
                    </a:lnTo>
                    <a:lnTo>
                      <a:pt x="15771" y="1959"/>
                    </a:lnTo>
                    <a:lnTo>
                      <a:pt x="15600" y="1881"/>
                    </a:lnTo>
                    <a:lnTo>
                      <a:pt x="15257" y="1787"/>
                    </a:lnTo>
                    <a:lnTo>
                      <a:pt x="14914" y="1724"/>
                    </a:lnTo>
                    <a:lnTo>
                      <a:pt x="14829" y="1630"/>
                    </a:lnTo>
                    <a:lnTo>
                      <a:pt x="14486" y="1520"/>
                    </a:lnTo>
                    <a:lnTo>
                      <a:pt x="14143" y="1426"/>
                    </a:lnTo>
                    <a:lnTo>
                      <a:pt x="13971" y="1301"/>
                    </a:lnTo>
                    <a:lnTo>
                      <a:pt x="13800" y="1191"/>
                    </a:lnTo>
                    <a:lnTo>
                      <a:pt x="13457" y="1097"/>
                    </a:lnTo>
                    <a:lnTo>
                      <a:pt x="13286" y="956"/>
                    </a:lnTo>
                    <a:lnTo>
                      <a:pt x="13200" y="831"/>
                    </a:lnTo>
                    <a:lnTo>
                      <a:pt x="13029" y="705"/>
                    </a:lnTo>
                    <a:lnTo>
                      <a:pt x="13029" y="596"/>
                    </a:lnTo>
                    <a:lnTo>
                      <a:pt x="12857" y="439"/>
                    </a:lnTo>
                    <a:lnTo>
                      <a:pt x="12857" y="329"/>
                    </a:lnTo>
                    <a:lnTo>
                      <a:pt x="12857" y="172"/>
                    </a:lnTo>
                    <a:lnTo>
                      <a:pt x="12857" y="63"/>
                    </a:lnTo>
                    <a:lnTo>
                      <a:pt x="6171" y="0"/>
                    </a:lnTo>
                    <a:lnTo>
                      <a:pt x="6171" y="0"/>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306" name="Shape 4306"/>
              <p:cNvSpPr/>
              <p:nvPr/>
            </p:nvSpPr>
            <p:spPr>
              <a:xfrm>
                <a:off x="112808" y="157692"/>
                <a:ext cx="37105" cy="206168"/>
              </a:xfrm>
              <a:custGeom>
                <a:avLst/>
                <a:gdLst/>
                <a:ahLst/>
                <a:cxnLst>
                  <a:cxn ang="0">
                    <a:pos x="wd2" y="hd2"/>
                  </a:cxn>
                  <a:cxn ang="5400000">
                    <a:pos x="wd2" y="hd2"/>
                  </a:cxn>
                  <a:cxn ang="10800000">
                    <a:pos x="wd2" y="hd2"/>
                  </a:cxn>
                  <a:cxn ang="16200000">
                    <a:pos x="wd2" y="hd2"/>
                  </a:cxn>
                </a:cxnLst>
                <a:rect l="0" t="0" r="r" b="b"/>
                <a:pathLst>
                  <a:path w="21600" h="21600" extrusionOk="0">
                    <a:moveTo>
                      <a:pt x="6853" y="47"/>
                    </a:moveTo>
                    <a:lnTo>
                      <a:pt x="6853" y="141"/>
                    </a:lnTo>
                    <a:lnTo>
                      <a:pt x="6853" y="235"/>
                    </a:lnTo>
                    <a:lnTo>
                      <a:pt x="6766" y="329"/>
                    </a:lnTo>
                    <a:lnTo>
                      <a:pt x="6766" y="439"/>
                    </a:lnTo>
                    <a:lnTo>
                      <a:pt x="6593" y="533"/>
                    </a:lnTo>
                    <a:lnTo>
                      <a:pt x="6593" y="643"/>
                    </a:lnTo>
                    <a:lnTo>
                      <a:pt x="6419" y="737"/>
                    </a:lnTo>
                    <a:lnTo>
                      <a:pt x="6246" y="862"/>
                    </a:lnTo>
                    <a:lnTo>
                      <a:pt x="6072" y="940"/>
                    </a:lnTo>
                    <a:lnTo>
                      <a:pt x="5725" y="1066"/>
                    </a:lnTo>
                    <a:lnTo>
                      <a:pt x="5552" y="1160"/>
                    </a:lnTo>
                    <a:lnTo>
                      <a:pt x="5378" y="1238"/>
                    </a:lnTo>
                    <a:lnTo>
                      <a:pt x="5118" y="1332"/>
                    </a:lnTo>
                    <a:lnTo>
                      <a:pt x="4945" y="1458"/>
                    </a:lnTo>
                    <a:lnTo>
                      <a:pt x="4598" y="1536"/>
                    </a:lnTo>
                    <a:lnTo>
                      <a:pt x="4424" y="1630"/>
                    </a:lnTo>
                    <a:lnTo>
                      <a:pt x="4077" y="1724"/>
                    </a:lnTo>
                    <a:lnTo>
                      <a:pt x="3730" y="1787"/>
                    </a:lnTo>
                    <a:lnTo>
                      <a:pt x="3557" y="1865"/>
                    </a:lnTo>
                    <a:lnTo>
                      <a:pt x="3296" y="1959"/>
                    </a:lnTo>
                    <a:lnTo>
                      <a:pt x="3123" y="2022"/>
                    </a:lnTo>
                    <a:lnTo>
                      <a:pt x="2776" y="2116"/>
                    </a:lnTo>
                    <a:lnTo>
                      <a:pt x="2429" y="2163"/>
                    </a:lnTo>
                    <a:lnTo>
                      <a:pt x="2255" y="2257"/>
                    </a:lnTo>
                    <a:lnTo>
                      <a:pt x="1822" y="2351"/>
                    </a:lnTo>
                    <a:lnTo>
                      <a:pt x="1301" y="2461"/>
                    </a:lnTo>
                    <a:lnTo>
                      <a:pt x="781" y="2524"/>
                    </a:lnTo>
                    <a:lnTo>
                      <a:pt x="607" y="2586"/>
                    </a:lnTo>
                    <a:lnTo>
                      <a:pt x="434" y="2586"/>
                    </a:lnTo>
                    <a:lnTo>
                      <a:pt x="434" y="2618"/>
                    </a:lnTo>
                    <a:lnTo>
                      <a:pt x="260" y="2712"/>
                    </a:lnTo>
                    <a:lnTo>
                      <a:pt x="260" y="2790"/>
                    </a:lnTo>
                    <a:lnTo>
                      <a:pt x="260" y="2884"/>
                    </a:lnTo>
                    <a:lnTo>
                      <a:pt x="173" y="3010"/>
                    </a:lnTo>
                    <a:lnTo>
                      <a:pt x="173" y="3151"/>
                    </a:lnTo>
                    <a:lnTo>
                      <a:pt x="173" y="3307"/>
                    </a:lnTo>
                    <a:lnTo>
                      <a:pt x="173" y="3480"/>
                    </a:lnTo>
                    <a:lnTo>
                      <a:pt x="173" y="3684"/>
                    </a:lnTo>
                    <a:lnTo>
                      <a:pt x="173" y="3903"/>
                    </a:lnTo>
                    <a:lnTo>
                      <a:pt x="173" y="4138"/>
                    </a:lnTo>
                    <a:lnTo>
                      <a:pt x="173" y="4373"/>
                    </a:lnTo>
                    <a:lnTo>
                      <a:pt x="173" y="4640"/>
                    </a:lnTo>
                    <a:lnTo>
                      <a:pt x="173" y="4875"/>
                    </a:lnTo>
                    <a:lnTo>
                      <a:pt x="173" y="5204"/>
                    </a:lnTo>
                    <a:lnTo>
                      <a:pt x="0" y="5471"/>
                    </a:lnTo>
                    <a:lnTo>
                      <a:pt x="0" y="5800"/>
                    </a:lnTo>
                    <a:lnTo>
                      <a:pt x="0" y="6098"/>
                    </a:lnTo>
                    <a:lnTo>
                      <a:pt x="0" y="6427"/>
                    </a:lnTo>
                    <a:lnTo>
                      <a:pt x="0" y="6756"/>
                    </a:lnTo>
                    <a:lnTo>
                      <a:pt x="0" y="7085"/>
                    </a:lnTo>
                    <a:lnTo>
                      <a:pt x="0" y="7446"/>
                    </a:lnTo>
                    <a:lnTo>
                      <a:pt x="0" y="7837"/>
                    </a:lnTo>
                    <a:lnTo>
                      <a:pt x="0" y="8182"/>
                    </a:lnTo>
                    <a:lnTo>
                      <a:pt x="0" y="8543"/>
                    </a:lnTo>
                    <a:lnTo>
                      <a:pt x="0" y="8903"/>
                    </a:lnTo>
                    <a:lnTo>
                      <a:pt x="173" y="9295"/>
                    </a:lnTo>
                    <a:lnTo>
                      <a:pt x="173" y="9671"/>
                    </a:lnTo>
                    <a:lnTo>
                      <a:pt x="173" y="10063"/>
                    </a:lnTo>
                    <a:lnTo>
                      <a:pt x="173" y="10455"/>
                    </a:lnTo>
                    <a:lnTo>
                      <a:pt x="260" y="10847"/>
                    </a:lnTo>
                    <a:lnTo>
                      <a:pt x="260" y="11192"/>
                    </a:lnTo>
                    <a:lnTo>
                      <a:pt x="260" y="11584"/>
                    </a:lnTo>
                    <a:lnTo>
                      <a:pt x="260" y="11976"/>
                    </a:lnTo>
                    <a:lnTo>
                      <a:pt x="260" y="12352"/>
                    </a:lnTo>
                    <a:lnTo>
                      <a:pt x="260" y="12712"/>
                    </a:lnTo>
                    <a:lnTo>
                      <a:pt x="434" y="13104"/>
                    </a:lnTo>
                    <a:lnTo>
                      <a:pt x="434" y="13465"/>
                    </a:lnTo>
                    <a:lnTo>
                      <a:pt x="434" y="13825"/>
                    </a:lnTo>
                    <a:lnTo>
                      <a:pt x="434" y="14170"/>
                    </a:lnTo>
                    <a:lnTo>
                      <a:pt x="434" y="14531"/>
                    </a:lnTo>
                    <a:lnTo>
                      <a:pt x="434" y="14860"/>
                    </a:lnTo>
                    <a:lnTo>
                      <a:pt x="607" y="15189"/>
                    </a:lnTo>
                    <a:lnTo>
                      <a:pt x="607" y="15518"/>
                    </a:lnTo>
                    <a:lnTo>
                      <a:pt x="607" y="15847"/>
                    </a:lnTo>
                    <a:lnTo>
                      <a:pt x="607" y="16145"/>
                    </a:lnTo>
                    <a:lnTo>
                      <a:pt x="607" y="16443"/>
                    </a:lnTo>
                    <a:lnTo>
                      <a:pt x="607" y="16709"/>
                    </a:lnTo>
                    <a:lnTo>
                      <a:pt x="607" y="16976"/>
                    </a:lnTo>
                    <a:lnTo>
                      <a:pt x="607" y="17211"/>
                    </a:lnTo>
                    <a:lnTo>
                      <a:pt x="781" y="17478"/>
                    </a:lnTo>
                    <a:lnTo>
                      <a:pt x="781" y="17697"/>
                    </a:lnTo>
                    <a:lnTo>
                      <a:pt x="781" y="17901"/>
                    </a:lnTo>
                    <a:lnTo>
                      <a:pt x="781" y="18104"/>
                    </a:lnTo>
                    <a:lnTo>
                      <a:pt x="781" y="18293"/>
                    </a:lnTo>
                    <a:lnTo>
                      <a:pt x="781" y="18434"/>
                    </a:lnTo>
                    <a:lnTo>
                      <a:pt x="781" y="18559"/>
                    </a:lnTo>
                    <a:lnTo>
                      <a:pt x="781" y="18669"/>
                    </a:lnTo>
                    <a:lnTo>
                      <a:pt x="954" y="18794"/>
                    </a:lnTo>
                    <a:lnTo>
                      <a:pt x="954" y="18888"/>
                    </a:lnTo>
                    <a:lnTo>
                      <a:pt x="954" y="18935"/>
                    </a:lnTo>
                    <a:lnTo>
                      <a:pt x="954" y="18967"/>
                    </a:lnTo>
                    <a:lnTo>
                      <a:pt x="954" y="18998"/>
                    </a:lnTo>
                    <a:lnTo>
                      <a:pt x="6072" y="19923"/>
                    </a:lnTo>
                    <a:lnTo>
                      <a:pt x="8675" y="21600"/>
                    </a:lnTo>
                    <a:lnTo>
                      <a:pt x="14660" y="21600"/>
                    </a:lnTo>
                    <a:lnTo>
                      <a:pt x="17436" y="20048"/>
                    </a:lnTo>
                    <a:lnTo>
                      <a:pt x="21600" y="19029"/>
                    </a:lnTo>
                    <a:lnTo>
                      <a:pt x="21427" y="18967"/>
                    </a:lnTo>
                    <a:lnTo>
                      <a:pt x="21427" y="18920"/>
                    </a:lnTo>
                    <a:lnTo>
                      <a:pt x="21427" y="18826"/>
                    </a:lnTo>
                    <a:lnTo>
                      <a:pt x="21427" y="18731"/>
                    </a:lnTo>
                    <a:lnTo>
                      <a:pt x="21427" y="18622"/>
                    </a:lnTo>
                    <a:lnTo>
                      <a:pt x="21427" y="18465"/>
                    </a:lnTo>
                    <a:lnTo>
                      <a:pt x="21427" y="18324"/>
                    </a:lnTo>
                    <a:lnTo>
                      <a:pt x="21427" y="18136"/>
                    </a:lnTo>
                    <a:lnTo>
                      <a:pt x="21427" y="17932"/>
                    </a:lnTo>
                    <a:lnTo>
                      <a:pt x="21427" y="17744"/>
                    </a:lnTo>
                    <a:lnTo>
                      <a:pt x="21427" y="17509"/>
                    </a:lnTo>
                    <a:lnTo>
                      <a:pt x="21427" y="17305"/>
                    </a:lnTo>
                    <a:lnTo>
                      <a:pt x="21427" y="17039"/>
                    </a:lnTo>
                    <a:lnTo>
                      <a:pt x="21427" y="16772"/>
                    </a:lnTo>
                    <a:lnTo>
                      <a:pt x="21427" y="16506"/>
                    </a:lnTo>
                    <a:lnTo>
                      <a:pt x="21427" y="16239"/>
                    </a:lnTo>
                    <a:lnTo>
                      <a:pt x="21427" y="15910"/>
                    </a:lnTo>
                    <a:lnTo>
                      <a:pt x="21427" y="15612"/>
                    </a:lnTo>
                    <a:lnTo>
                      <a:pt x="21427" y="15283"/>
                    </a:lnTo>
                    <a:lnTo>
                      <a:pt x="21427" y="14954"/>
                    </a:lnTo>
                    <a:lnTo>
                      <a:pt x="21427" y="14625"/>
                    </a:lnTo>
                    <a:lnTo>
                      <a:pt x="21427" y="14264"/>
                    </a:lnTo>
                    <a:lnTo>
                      <a:pt x="21427" y="13904"/>
                    </a:lnTo>
                    <a:lnTo>
                      <a:pt x="21427" y="13574"/>
                    </a:lnTo>
                    <a:lnTo>
                      <a:pt x="21427" y="13198"/>
                    </a:lnTo>
                    <a:lnTo>
                      <a:pt x="21427" y="12869"/>
                    </a:lnTo>
                    <a:lnTo>
                      <a:pt x="21427" y="12477"/>
                    </a:lnTo>
                    <a:lnTo>
                      <a:pt x="21427" y="12117"/>
                    </a:lnTo>
                    <a:lnTo>
                      <a:pt x="21427" y="11740"/>
                    </a:lnTo>
                    <a:lnTo>
                      <a:pt x="21427" y="11380"/>
                    </a:lnTo>
                    <a:lnTo>
                      <a:pt x="21427" y="10988"/>
                    </a:lnTo>
                    <a:lnTo>
                      <a:pt x="21427" y="10628"/>
                    </a:lnTo>
                    <a:lnTo>
                      <a:pt x="21253" y="10236"/>
                    </a:lnTo>
                    <a:lnTo>
                      <a:pt x="21253" y="9860"/>
                    </a:lnTo>
                    <a:lnTo>
                      <a:pt x="21253" y="9468"/>
                    </a:lnTo>
                    <a:lnTo>
                      <a:pt x="21253" y="9107"/>
                    </a:lnTo>
                    <a:lnTo>
                      <a:pt x="21253" y="8747"/>
                    </a:lnTo>
                    <a:lnTo>
                      <a:pt x="21253" y="8370"/>
                    </a:lnTo>
                    <a:lnTo>
                      <a:pt x="21253" y="8010"/>
                    </a:lnTo>
                    <a:lnTo>
                      <a:pt x="21253" y="7681"/>
                    </a:lnTo>
                    <a:lnTo>
                      <a:pt x="21253" y="7320"/>
                    </a:lnTo>
                    <a:lnTo>
                      <a:pt x="21253" y="6960"/>
                    </a:lnTo>
                    <a:lnTo>
                      <a:pt x="21253" y="6646"/>
                    </a:lnTo>
                    <a:lnTo>
                      <a:pt x="21253" y="6317"/>
                    </a:lnTo>
                    <a:lnTo>
                      <a:pt x="21253" y="6019"/>
                    </a:lnTo>
                    <a:lnTo>
                      <a:pt x="21253" y="5690"/>
                    </a:lnTo>
                    <a:lnTo>
                      <a:pt x="21253" y="5424"/>
                    </a:lnTo>
                    <a:lnTo>
                      <a:pt x="21253" y="5126"/>
                    </a:lnTo>
                    <a:lnTo>
                      <a:pt x="21253" y="4844"/>
                    </a:lnTo>
                    <a:lnTo>
                      <a:pt x="21253" y="4577"/>
                    </a:lnTo>
                    <a:lnTo>
                      <a:pt x="21253" y="4311"/>
                    </a:lnTo>
                    <a:lnTo>
                      <a:pt x="21253" y="4107"/>
                    </a:lnTo>
                    <a:lnTo>
                      <a:pt x="21253" y="3872"/>
                    </a:lnTo>
                    <a:lnTo>
                      <a:pt x="21253" y="3684"/>
                    </a:lnTo>
                    <a:lnTo>
                      <a:pt x="21253" y="3511"/>
                    </a:lnTo>
                    <a:lnTo>
                      <a:pt x="21253" y="3339"/>
                    </a:lnTo>
                    <a:lnTo>
                      <a:pt x="21253" y="3151"/>
                    </a:lnTo>
                    <a:lnTo>
                      <a:pt x="21253" y="3041"/>
                    </a:lnTo>
                    <a:lnTo>
                      <a:pt x="21253" y="2916"/>
                    </a:lnTo>
                    <a:lnTo>
                      <a:pt x="21253" y="2821"/>
                    </a:lnTo>
                    <a:lnTo>
                      <a:pt x="21253" y="2743"/>
                    </a:lnTo>
                    <a:lnTo>
                      <a:pt x="21253" y="2712"/>
                    </a:lnTo>
                    <a:lnTo>
                      <a:pt x="21253" y="2680"/>
                    </a:lnTo>
                    <a:lnTo>
                      <a:pt x="21080" y="2649"/>
                    </a:lnTo>
                    <a:lnTo>
                      <a:pt x="20386" y="2555"/>
                    </a:lnTo>
                    <a:lnTo>
                      <a:pt x="19952" y="2461"/>
                    </a:lnTo>
                    <a:lnTo>
                      <a:pt x="19431" y="2414"/>
                    </a:lnTo>
                    <a:lnTo>
                      <a:pt x="18911" y="2289"/>
                    </a:lnTo>
                    <a:lnTo>
                      <a:pt x="18390" y="2163"/>
                    </a:lnTo>
                    <a:lnTo>
                      <a:pt x="18130" y="2116"/>
                    </a:lnTo>
                    <a:lnTo>
                      <a:pt x="17957" y="2022"/>
                    </a:lnTo>
                    <a:lnTo>
                      <a:pt x="17436" y="1928"/>
                    </a:lnTo>
                    <a:lnTo>
                      <a:pt x="17263" y="1850"/>
                    </a:lnTo>
                    <a:lnTo>
                      <a:pt x="16916" y="1724"/>
                    </a:lnTo>
                    <a:lnTo>
                      <a:pt x="16742" y="1599"/>
                    </a:lnTo>
                    <a:lnTo>
                      <a:pt x="16655" y="1489"/>
                    </a:lnTo>
                    <a:lnTo>
                      <a:pt x="16308" y="1364"/>
                    </a:lnTo>
                    <a:lnTo>
                      <a:pt x="16135" y="1301"/>
                    </a:lnTo>
                    <a:lnTo>
                      <a:pt x="16135" y="1223"/>
                    </a:lnTo>
                    <a:lnTo>
                      <a:pt x="15961" y="1160"/>
                    </a:lnTo>
                    <a:lnTo>
                      <a:pt x="15788" y="1097"/>
                    </a:lnTo>
                    <a:lnTo>
                      <a:pt x="15614" y="1003"/>
                    </a:lnTo>
                    <a:lnTo>
                      <a:pt x="15614" y="925"/>
                    </a:lnTo>
                    <a:lnTo>
                      <a:pt x="15441" y="862"/>
                    </a:lnTo>
                    <a:lnTo>
                      <a:pt x="15441" y="768"/>
                    </a:lnTo>
                    <a:lnTo>
                      <a:pt x="15267" y="643"/>
                    </a:lnTo>
                    <a:lnTo>
                      <a:pt x="15267" y="596"/>
                    </a:lnTo>
                    <a:lnTo>
                      <a:pt x="15094" y="470"/>
                    </a:lnTo>
                    <a:lnTo>
                      <a:pt x="15094" y="408"/>
                    </a:lnTo>
                    <a:lnTo>
                      <a:pt x="15094" y="298"/>
                    </a:lnTo>
                    <a:lnTo>
                      <a:pt x="15007" y="204"/>
                    </a:lnTo>
                    <a:lnTo>
                      <a:pt x="15007" y="78"/>
                    </a:lnTo>
                    <a:lnTo>
                      <a:pt x="15007" y="0"/>
                    </a:lnTo>
                    <a:lnTo>
                      <a:pt x="6853" y="47"/>
                    </a:lnTo>
                    <a:lnTo>
                      <a:pt x="6853" y="47"/>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sp>
            <p:nvSpPr>
              <p:cNvPr id="4307" name="Shape 4307"/>
              <p:cNvSpPr/>
              <p:nvPr/>
            </p:nvSpPr>
            <p:spPr>
              <a:xfrm>
                <a:off x="224719" y="228310"/>
                <a:ext cx="12701" cy="202"/>
              </a:xfrm>
              <a:custGeom>
                <a:avLst/>
                <a:gdLst/>
                <a:ahLst/>
                <a:cxnLst>
                  <a:cxn ang="0">
                    <a:pos x="wd2" y="hd2"/>
                  </a:cxn>
                  <a:cxn ang="5400000">
                    <a:pos x="wd2" y="hd2"/>
                  </a:cxn>
                  <a:cxn ang="10800000">
                    <a:pos x="wd2" y="hd2"/>
                  </a:cxn>
                  <a:cxn ang="16200000">
                    <a:pos x="wd2" y="hd2"/>
                  </a:cxn>
                </a:cxnLst>
                <a:rect l="0" t="0" r="r" b="b"/>
                <a:pathLst>
                  <a:path w="21600" h="21600" extrusionOk="0">
                    <a:moveTo>
                      <a:pt x="3583" y="0"/>
                    </a:moveTo>
                    <a:lnTo>
                      <a:pt x="3782" y="0"/>
                    </a:lnTo>
                    <a:lnTo>
                      <a:pt x="4380" y="0"/>
                    </a:lnTo>
                    <a:lnTo>
                      <a:pt x="4977" y="0"/>
                    </a:lnTo>
                    <a:lnTo>
                      <a:pt x="5475" y="0"/>
                    </a:lnTo>
                    <a:lnTo>
                      <a:pt x="6072" y="0"/>
                    </a:lnTo>
                    <a:lnTo>
                      <a:pt x="6669" y="0"/>
                    </a:lnTo>
                    <a:lnTo>
                      <a:pt x="7366" y="0"/>
                    </a:lnTo>
                    <a:lnTo>
                      <a:pt x="8162" y="0"/>
                    </a:lnTo>
                    <a:lnTo>
                      <a:pt x="8959" y="0"/>
                    </a:lnTo>
                    <a:lnTo>
                      <a:pt x="9655" y="0"/>
                    </a:lnTo>
                    <a:lnTo>
                      <a:pt x="10651" y="0"/>
                    </a:lnTo>
                    <a:lnTo>
                      <a:pt x="11347" y="0"/>
                    </a:lnTo>
                    <a:lnTo>
                      <a:pt x="12144" y="0"/>
                    </a:lnTo>
                    <a:lnTo>
                      <a:pt x="13040" y="0"/>
                    </a:lnTo>
                    <a:lnTo>
                      <a:pt x="13836" y="0"/>
                    </a:lnTo>
                    <a:lnTo>
                      <a:pt x="14632" y="0"/>
                    </a:lnTo>
                    <a:lnTo>
                      <a:pt x="15329" y="0"/>
                    </a:lnTo>
                    <a:lnTo>
                      <a:pt x="16125" y="0"/>
                    </a:lnTo>
                    <a:lnTo>
                      <a:pt x="16822" y="0"/>
                    </a:lnTo>
                    <a:lnTo>
                      <a:pt x="17618" y="0"/>
                    </a:lnTo>
                    <a:lnTo>
                      <a:pt x="18216" y="0"/>
                    </a:lnTo>
                    <a:lnTo>
                      <a:pt x="18713" y="0"/>
                    </a:lnTo>
                    <a:lnTo>
                      <a:pt x="19510" y="0"/>
                    </a:lnTo>
                    <a:lnTo>
                      <a:pt x="20107" y="0"/>
                    </a:lnTo>
                    <a:lnTo>
                      <a:pt x="20505" y="0"/>
                    </a:lnTo>
                    <a:lnTo>
                      <a:pt x="20804" y="1728"/>
                    </a:lnTo>
                    <a:lnTo>
                      <a:pt x="21003" y="1728"/>
                    </a:lnTo>
                    <a:lnTo>
                      <a:pt x="21401" y="3456"/>
                    </a:lnTo>
                    <a:lnTo>
                      <a:pt x="21600" y="5184"/>
                    </a:lnTo>
                    <a:lnTo>
                      <a:pt x="21600" y="6912"/>
                    </a:lnTo>
                    <a:lnTo>
                      <a:pt x="21202" y="6912"/>
                    </a:lnTo>
                    <a:lnTo>
                      <a:pt x="21003" y="8640"/>
                    </a:lnTo>
                    <a:lnTo>
                      <a:pt x="20605" y="8640"/>
                    </a:lnTo>
                    <a:lnTo>
                      <a:pt x="20306" y="9504"/>
                    </a:lnTo>
                    <a:lnTo>
                      <a:pt x="19510" y="11232"/>
                    </a:lnTo>
                    <a:lnTo>
                      <a:pt x="18912" y="11232"/>
                    </a:lnTo>
                    <a:lnTo>
                      <a:pt x="18216" y="12960"/>
                    </a:lnTo>
                    <a:lnTo>
                      <a:pt x="17419" y="12960"/>
                    </a:lnTo>
                    <a:lnTo>
                      <a:pt x="16723" y="12960"/>
                    </a:lnTo>
                    <a:lnTo>
                      <a:pt x="15727" y="14688"/>
                    </a:lnTo>
                    <a:lnTo>
                      <a:pt x="15130" y="14688"/>
                    </a:lnTo>
                    <a:lnTo>
                      <a:pt x="14831" y="14688"/>
                    </a:lnTo>
                    <a:lnTo>
                      <a:pt x="14433" y="14688"/>
                    </a:lnTo>
                    <a:lnTo>
                      <a:pt x="13836" y="16416"/>
                    </a:lnTo>
                    <a:lnTo>
                      <a:pt x="13438" y="16416"/>
                    </a:lnTo>
                    <a:lnTo>
                      <a:pt x="12940" y="16416"/>
                    </a:lnTo>
                    <a:lnTo>
                      <a:pt x="12343" y="16416"/>
                    </a:lnTo>
                    <a:lnTo>
                      <a:pt x="11945" y="16416"/>
                    </a:lnTo>
                    <a:lnTo>
                      <a:pt x="11547" y="16416"/>
                    </a:lnTo>
                    <a:lnTo>
                      <a:pt x="11049" y="18144"/>
                    </a:lnTo>
                    <a:lnTo>
                      <a:pt x="10651" y="18144"/>
                    </a:lnTo>
                    <a:lnTo>
                      <a:pt x="10053" y="18144"/>
                    </a:lnTo>
                    <a:lnTo>
                      <a:pt x="9655" y="18144"/>
                    </a:lnTo>
                    <a:lnTo>
                      <a:pt x="9158" y="18144"/>
                    </a:lnTo>
                    <a:lnTo>
                      <a:pt x="8759" y="18144"/>
                    </a:lnTo>
                    <a:lnTo>
                      <a:pt x="8162" y="18144"/>
                    </a:lnTo>
                    <a:lnTo>
                      <a:pt x="7565" y="18144"/>
                    </a:lnTo>
                    <a:lnTo>
                      <a:pt x="7266" y="18144"/>
                    </a:lnTo>
                    <a:lnTo>
                      <a:pt x="6669" y="18144"/>
                    </a:lnTo>
                    <a:lnTo>
                      <a:pt x="6271" y="19872"/>
                    </a:lnTo>
                    <a:lnTo>
                      <a:pt x="5873" y="19872"/>
                    </a:lnTo>
                    <a:lnTo>
                      <a:pt x="5375" y="19872"/>
                    </a:lnTo>
                    <a:lnTo>
                      <a:pt x="4977" y="19872"/>
                    </a:lnTo>
                    <a:lnTo>
                      <a:pt x="4579" y="19872"/>
                    </a:lnTo>
                    <a:lnTo>
                      <a:pt x="3583" y="19872"/>
                    </a:lnTo>
                    <a:lnTo>
                      <a:pt x="3086" y="19872"/>
                    </a:lnTo>
                    <a:lnTo>
                      <a:pt x="2289" y="19872"/>
                    </a:lnTo>
                    <a:lnTo>
                      <a:pt x="1692" y="19872"/>
                    </a:lnTo>
                    <a:lnTo>
                      <a:pt x="1194" y="19872"/>
                    </a:lnTo>
                    <a:lnTo>
                      <a:pt x="796" y="21600"/>
                    </a:lnTo>
                    <a:lnTo>
                      <a:pt x="0" y="21600"/>
                    </a:lnTo>
                    <a:lnTo>
                      <a:pt x="0" y="21600"/>
                    </a:lnTo>
                    <a:lnTo>
                      <a:pt x="3583" y="0"/>
                    </a:lnTo>
                    <a:lnTo>
                      <a:pt x="3583"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08" name="Shape 4308"/>
              <p:cNvSpPr/>
              <p:nvPr/>
            </p:nvSpPr>
            <p:spPr>
              <a:xfrm>
                <a:off x="114304" y="202875"/>
                <a:ext cx="12701" cy="258"/>
              </a:xfrm>
              <a:custGeom>
                <a:avLst/>
                <a:gdLst/>
                <a:ahLst/>
                <a:cxnLst>
                  <a:cxn ang="0">
                    <a:pos x="wd2" y="hd2"/>
                  </a:cxn>
                  <a:cxn ang="5400000">
                    <a:pos x="wd2" y="hd2"/>
                  </a:cxn>
                  <a:cxn ang="10800000">
                    <a:pos x="wd2" y="hd2"/>
                  </a:cxn>
                  <a:cxn ang="16200000">
                    <a:pos x="wd2" y="hd2"/>
                  </a:cxn>
                </a:cxnLst>
                <a:rect l="0" t="0" r="r" b="b"/>
                <a:pathLst>
                  <a:path w="21600" h="21600" extrusionOk="0">
                    <a:moveTo>
                      <a:pt x="3617" y="1728"/>
                    </a:moveTo>
                    <a:lnTo>
                      <a:pt x="4019" y="0"/>
                    </a:lnTo>
                    <a:lnTo>
                      <a:pt x="4420" y="0"/>
                    </a:lnTo>
                    <a:lnTo>
                      <a:pt x="5023" y="0"/>
                    </a:lnTo>
                    <a:lnTo>
                      <a:pt x="5526" y="0"/>
                    </a:lnTo>
                    <a:lnTo>
                      <a:pt x="6128" y="0"/>
                    </a:lnTo>
                    <a:lnTo>
                      <a:pt x="6932" y="0"/>
                    </a:lnTo>
                    <a:lnTo>
                      <a:pt x="7635" y="0"/>
                    </a:lnTo>
                    <a:lnTo>
                      <a:pt x="8439" y="0"/>
                    </a:lnTo>
                    <a:lnTo>
                      <a:pt x="9142" y="0"/>
                    </a:lnTo>
                    <a:lnTo>
                      <a:pt x="9946" y="0"/>
                    </a:lnTo>
                    <a:lnTo>
                      <a:pt x="10549" y="0"/>
                    </a:lnTo>
                    <a:lnTo>
                      <a:pt x="11453" y="0"/>
                    </a:lnTo>
                    <a:lnTo>
                      <a:pt x="12257" y="0"/>
                    </a:lnTo>
                    <a:lnTo>
                      <a:pt x="12960" y="0"/>
                    </a:lnTo>
                    <a:lnTo>
                      <a:pt x="13965" y="0"/>
                    </a:lnTo>
                    <a:lnTo>
                      <a:pt x="14668" y="1728"/>
                    </a:lnTo>
                    <a:lnTo>
                      <a:pt x="15472" y="1728"/>
                    </a:lnTo>
                    <a:lnTo>
                      <a:pt x="16275" y="1728"/>
                    </a:lnTo>
                    <a:lnTo>
                      <a:pt x="16778" y="1728"/>
                    </a:lnTo>
                    <a:lnTo>
                      <a:pt x="17581" y="1728"/>
                    </a:lnTo>
                    <a:lnTo>
                      <a:pt x="18184" y="1728"/>
                    </a:lnTo>
                    <a:lnTo>
                      <a:pt x="18887" y="1728"/>
                    </a:lnTo>
                    <a:lnTo>
                      <a:pt x="19490" y="1728"/>
                    </a:lnTo>
                    <a:lnTo>
                      <a:pt x="20093" y="3456"/>
                    </a:lnTo>
                    <a:lnTo>
                      <a:pt x="20796" y="3456"/>
                    </a:lnTo>
                    <a:lnTo>
                      <a:pt x="21399" y="5184"/>
                    </a:lnTo>
                    <a:lnTo>
                      <a:pt x="21600" y="6048"/>
                    </a:lnTo>
                    <a:lnTo>
                      <a:pt x="21600" y="7776"/>
                    </a:lnTo>
                    <a:lnTo>
                      <a:pt x="21198" y="7776"/>
                    </a:lnTo>
                    <a:lnTo>
                      <a:pt x="20997" y="9504"/>
                    </a:lnTo>
                    <a:lnTo>
                      <a:pt x="20595" y="9504"/>
                    </a:lnTo>
                    <a:lnTo>
                      <a:pt x="20093" y="11232"/>
                    </a:lnTo>
                    <a:lnTo>
                      <a:pt x="19490" y="11232"/>
                    </a:lnTo>
                    <a:lnTo>
                      <a:pt x="18887" y="12960"/>
                    </a:lnTo>
                    <a:lnTo>
                      <a:pt x="18184" y="12960"/>
                    </a:lnTo>
                    <a:lnTo>
                      <a:pt x="17581" y="14688"/>
                    </a:lnTo>
                    <a:lnTo>
                      <a:pt x="16577" y="14688"/>
                    </a:lnTo>
                    <a:lnTo>
                      <a:pt x="15673" y="14688"/>
                    </a:lnTo>
                    <a:lnTo>
                      <a:pt x="14869" y="16416"/>
                    </a:lnTo>
                    <a:lnTo>
                      <a:pt x="13965" y="16416"/>
                    </a:lnTo>
                    <a:lnTo>
                      <a:pt x="13563" y="16416"/>
                    </a:lnTo>
                    <a:lnTo>
                      <a:pt x="12960" y="16416"/>
                    </a:lnTo>
                    <a:lnTo>
                      <a:pt x="12659" y="16416"/>
                    </a:lnTo>
                    <a:lnTo>
                      <a:pt x="12056" y="18144"/>
                    </a:lnTo>
                    <a:lnTo>
                      <a:pt x="11654" y="18144"/>
                    </a:lnTo>
                    <a:lnTo>
                      <a:pt x="11252" y="18144"/>
                    </a:lnTo>
                    <a:lnTo>
                      <a:pt x="10750" y="18144"/>
                    </a:lnTo>
                    <a:lnTo>
                      <a:pt x="10348" y="19872"/>
                    </a:lnTo>
                    <a:lnTo>
                      <a:pt x="9745" y="19872"/>
                    </a:lnTo>
                    <a:lnTo>
                      <a:pt x="9142" y="19872"/>
                    </a:lnTo>
                    <a:lnTo>
                      <a:pt x="8841" y="19872"/>
                    </a:lnTo>
                    <a:lnTo>
                      <a:pt x="8238" y="19872"/>
                    </a:lnTo>
                    <a:lnTo>
                      <a:pt x="7635" y="19872"/>
                    </a:lnTo>
                    <a:lnTo>
                      <a:pt x="7233" y="19872"/>
                    </a:lnTo>
                    <a:lnTo>
                      <a:pt x="6932" y="19872"/>
                    </a:lnTo>
                    <a:lnTo>
                      <a:pt x="6329" y="19872"/>
                    </a:lnTo>
                    <a:lnTo>
                      <a:pt x="5526" y="19872"/>
                    </a:lnTo>
                    <a:lnTo>
                      <a:pt x="4621" y="19872"/>
                    </a:lnTo>
                    <a:lnTo>
                      <a:pt x="3818" y="19872"/>
                    </a:lnTo>
                    <a:lnTo>
                      <a:pt x="3215" y="21600"/>
                    </a:lnTo>
                    <a:lnTo>
                      <a:pt x="2512" y="21600"/>
                    </a:lnTo>
                    <a:lnTo>
                      <a:pt x="1909" y="21600"/>
                    </a:lnTo>
                    <a:lnTo>
                      <a:pt x="1206" y="21600"/>
                    </a:lnTo>
                    <a:lnTo>
                      <a:pt x="804" y="21600"/>
                    </a:lnTo>
                    <a:lnTo>
                      <a:pt x="201" y="21600"/>
                    </a:lnTo>
                    <a:lnTo>
                      <a:pt x="0" y="21600"/>
                    </a:lnTo>
                    <a:lnTo>
                      <a:pt x="3617" y="1728"/>
                    </a:lnTo>
                    <a:lnTo>
                      <a:pt x="3617" y="1728"/>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09" name="Shape 4309"/>
              <p:cNvSpPr/>
              <p:nvPr/>
            </p:nvSpPr>
            <p:spPr>
              <a:xfrm>
                <a:off x="227113" y="204671"/>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668" y="1600"/>
                    </a:moveTo>
                    <a:lnTo>
                      <a:pt x="3872" y="0"/>
                    </a:lnTo>
                    <a:lnTo>
                      <a:pt x="4381" y="0"/>
                    </a:lnTo>
                    <a:lnTo>
                      <a:pt x="4789" y="0"/>
                    </a:lnTo>
                    <a:lnTo>
                      <a:pt x="5400" y="0"/>
                    </a:lnTo>
                    <a:lnTo>
                      <a:pt x="5909" y="0"/>
                    </a:lnTo>
                    <a:lnTo>
                      <a:pt x="6725" y="0"/>
                    </a:lnTo>
                    <a:lnTo>
                      <a:pt x="7540" y="0"/>
                    </a:lnTo>
                    <a:lnTo>
                      <a:pt x="8253" y="0"/>
                    </a:lnTo>
                    <a:lnTo>
                      <a:pt x="9068" y="0"/>
                    </a:lnTo>
                    <a:lnTo>
                      <a:pt x="9781" y="0"/>
                    </a:lnTo>
                    <a:lnTo>
                      <a:pt x="10596" y="0"/>
                    </a:lnTo>
                    <a:lnTo>
                      <a:pt x="11411" y="0"/>
                    </a:lnTo>
                    <a:lnTo>
                      <a:pt x="12125" y="0"/>
                    </a:lnTo>
                    <a:lnTo>
                      <a:pt x="13143" y="0"/>
                    </a:lnTo>
                    <a:lnTo>
                      <a:pt x="13857" y="0"/>
                    </a:lnTo>
                    <a:lnTo>
                      <a:pt x="14672" y="1600"/>
                    </a:lnTo>
                    <a:lnTo>
                      <a:pt x="15487" y="1600"/>
                    </a:lnTo>
                    <a:lnTo>
                      <a:pt x="16200" y="1600"/>
                    </a:lnTo>
                    <a:lnTo>
                      <a:pt x="17015" y="1600"/>
                    </a:lnTo>
                    <a:lnTo>
                      <a:pt x="17525" y="1600"/>
                    </a:lnTo>
                    <a:lnTo>
                      <a:pt x="18340" y="1600"/>
                    </a:lnTo>
                    <a:lnTo>
                      <a:pt x="18951" y="1600"/>
                    </a:lnTo>
                    <a:lnTo>
                      <a:pt x="19460" y="3200"/>
                    </a:lnTo>
                    <a:lnTo>
                      <a:pt x="20072" y="3200"/>
                    </a:lnTo>
                    <a:lnTo>
                      <a:pt x="20887" y="4800"/>
                    </a:lnTo>
                    <a:lnTo>
                      <a:pt x="21396" y="4800"/>
                    </a:lnTo>
                    <a:lnTo>
                      <a:pt x="21600" y="8000"/>
                    </a:lnTo>
                    <a:lnTo>
                      <a:pt x="21600" y="9600"/>
                    </a:lnTo>
                    <a:lnTo>
                      <a:pt x="21294" y="9600"/>
                    </a:lnTo>
                    <a:lnTo>
                      <a:pt x="21091" y="11200"/>
                    </a:lnTo>
                    <a:lnTo>
                      <a:pt x="20683" y="11200"/>
                    </a:lnTo>
                    <a:lnTo>
                      <a:pt x="20275" y="12000"/>
                    </a:lnTo>
                    <a:lnTo>
                      <a:pt x="19664" y="12000"/>
                    </a:lnTo>
                    <a:lnTo>
                      <a:pt x="19155" y="13600"/>
                    </a:lnTo>
                    <a:lnTo>
                      <a:pt x="18340" y="13600"/>
                    </a:lnTo>
                    <a:lnTo>
                      <a:pt x="17525" y="15200"/>
                    </a:lnTo>
                    <a:lnTo>
                      <a:pt x="16608" y="15200"/>
                    </a:lnTo>
                    <a:lnTo>
                      <a:pt x="15792" y="15200"/>
                    </a:lnTo>
                    <a:lnTo>
                      <a:pt x="14875" y="15200"/>
                    </a:lnTo>
                    <a:lnTo>
                      <a:pt x="13857" y="15200"/>
                    </a:lnTo>
                    <a:lnTo>
                      <a:pt x="13551" y="15200"/>
                    </a:lnTo>
                    <a:lnTo>
                      <a:pt x="13143" y="15200"/>
                    </a:lnTo>
                    <a:lnTo>
                      <a:pt x="12532" y="15200"/>
                    </a:lnTo>
                    <a:lnTo>
                      <a:pt x="12125" y="16800"/>
                    </a:lnTo>
                    <a:lnTo>
                      <a:pt x="11615" y="16800"/>
                    </a:lnTo>
                    <a:lnTo>
                      <a:pt x="11208" y="16800"/>
                    </a:lnTo>
                    <a:lnTo>
                      <a:pt x="10596" y="16800"/>
                    </a:lnTo>
                    <a:lnTo>
                      <a:pt x="10189" y="18400"/>
                    </a:lnTo>
                    <a:lnTo>
                      <a:pt x="9679" y="18400"/>
                    </a:lnTo>
                    <a:lnTo>
                      <a:pt x="9272" y="18400"/>
                    </a:lnTo>
                    <a:lnTo>
                      <a:pt x="8660" y="18400"/>
                    </a:lnTo>
                    <a:lnTo>
                      <a:pt x="8049" y="18400"/>
                    </a:lnTo>
                    <a:lnTo>
                      <a:pt x="7743" y="18400"/>
                    </a:lnTo>
                    <a:lnTo>
                      <a:pt x="7336" y="18400"/>
                    </a:lnTo>
                    <a:lnTo>
                      <a:pt x="6725" y="18400"/>
                    </a:lnTo>
                    <a:lnTo>
                      <a:pt x="6317" y="18400"/>
                    </a:lnTo>
                    <a:lnTo>
                      <a:pt x="5400" y="18400"/>
                    </a:lnTo>
                    <a:lnTo>
                      <a:pt x="4381" y="20000"/>
                    </a:lnTo>
                    <a:lnTo>
                      <a:pt x="3668" y="20000"/>
                    </a:lnTo>
                    <a:lnTo>
                      <a:pt x="3057" y="20000"/>
                    </a:lnTo>
                    <a:lnTo>
                      <a:pt x="2242" y="20000"/>
                    </a:lnTo>
                    <a:lnTo>
                      <a:pt x="1732" y="20000"/>
                    </a:lnTo>
                    <a:lnTo>
                      <a:pt x="1121" y="20000"/>
                    </a:lnTo>
                    <a:lnTo>
                      <a:pt x="713" y="20000"/>
                    </a:lnTo>
                    <a:lnTo>
                      <a:pt x="0" y="20000"/>
                    </a:lnTo>
                    <a:lnTo>
                      <a:pt x="0" y="21600"/>
                    </a:lnTo>
                    <a:lnTo>
                      <a:pt x="3668" y="1600"/>
                    </a:lnTo>
                    <a:lnTo>
                      <a:pt x="3668"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10" name="Shape 4310"/>
              <p:cNvSpPr/>
              <p:nvPr/>
            </p:nvSpPr>
            <p:spPr>
              <a:xfrm>
                <a:off x="224120" y="216640"/>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65" y="1600"/>
                    </a:moveTo>
                    <a:lnTo>
                      <a:pt x="3864" y="0"/>
                    </a:lnTo>
                    <a:lnTo>
                      <a:pt x="4459" y="0"/>
                    </a:lnTo>
                    <a:lnTo>
                      <a:pt x="5053" y="0"/>
                    </a:lnTo>
                    <a:lnTo>
                      <a:pt x="5648" y="0"/>
                    </a:lnTo>
                    <a:lnTo>
                      <a:pt x="6143" y="0"/>
                    </a:lnTo>
                    <a:lnTo>
                      <a:pt x="6738" y="0"/>
                    </a:lnTo>
                    <a:lnTo>
                      <a:pt x="7530" y="0"/>
                    </a:lnTo>
                    <a:lnTo>
                      <a:pt x="8224" y="0"/>
                    </a:lnTo>
                    <a:lnTo>
                      <a:pt x="9017" y="0"/>
                    </a:lnTo>
                    <a:lnTo>
                      <a:pt x="9710" y="0"/>
                    </a:lnTo>
                    <a:lnTo>
                      <a:pt x="10503" y="0"/>
                    </a:lnTo>
                    <a:lnTo>
                      <a:pt x="11295" y="0"/>
                    </a:lnTo>
                    <a:lnTo>
                      <a:pt x="11989" y="0"/>
                    </a:lnTo>
                    <a:lnTo>
                      <a:pt x="12980" y="0"/>
                    </a:lnTo>
                    <a:lnTo>
                      <a:pt x="13673" y="0"/>
                    </a:lnTo>
                    <a:lnTo>
                      <a:pt x="14664" y="1600"/>
                    </a:lnTo>
                    <a:lnTo>
                      <a:pt x="15160" y="1600"/>
                    </a:lnTo>
                    <a:lnTo>
                      <a:pt x="15952" y="1600"/>
                    </a:lnTo>
                    <a:lnTo>
                      <a:pt x="16745" y="1600"/>
                    </a:lnTo>
                    <a:lnTo>
                      <a:pt x="17439" y="1600"/>
                    </a:lnTo>
                    <a:lnTo>
                      <a:pt x="18033" y="1600"/>
                    </a:lnTo>
                    <a:lnTo>
                      <a:pt x="18826" y="1600"/>
                    </a:lnTo>
                    <a:lnTo>
                      <a:pt x="19123" y="3200"/>
                    </a:lnTo>
                    <a:lnTo>
                      <a:pt x="19717" y="3200"/>
                    </a:lnTo>
                    <a:lnTo>
                      <a:pt x="20312" y="3200"/>
                    </a:lnTo>
                    <a:lnTo>
                      <a:pt x="20708" y="4800"/>
                    </a:lnTo>
                    <a:lnTo>
                      <a:pt x="21006" y="4800"/>
                    </a:lnTo>
                    <a:lnTo>
                      <a:pt x="21204" y="4800"/>
                    </a:lnTo>
                    <a:lnTo>
                      <a:pt x="21600" y="6400"/>
                    </a:lnTo>
                    <a:lnTo>
                      <a:pt x="21600" y="9600"/>
                    </a:lnTo>
                    <a:lnTo>
                      <a:pt x="21204" y="9600"/>
                    </a:lnTo>
                    <a:lnTo>
                      <a:pt x="21006" y="10400"/>
                    </a:lnTo>
                    <a:lnTo>
                      <a:pt x="20510" y="10400"/>
                    </a:lnTo>
                    <a:lnTo>
                      <a:pt x="20114" y="10400"/>
                    </a:lnTo>
                    <a:lnTo>
                      <a:pt x="19519" y="10400"/>
                    </a:lnTo>
                    <a:lnTo>
                      <a:pt x="18925" y="12000"/>
                    </a:lnTo>
                    <a:lnTo>
                      <a:pt x="18231" y="12000"/>
                    </a:lnTo>
                    <a:lnTo>
                      <a:pt x="17439" y="13600"/>
                    </a:lnTo>
                    <a:lnTo>
                      <a:pt x="16547" y="13600"/>
                    </a:lnTo>
                    <a:lnTo>
                      <a:pt x="15754" y="15200"/>
                    </a:lnTo>
                    <a:lnTo>
                      <a:pt x="15160" y="15200"/>
                    </a:lnTo>
                    <a:lnTo>
                      <a:pt x="14862" y="15200"/>
                    </a:lnTo>
                    <a:lnTo>
                      <a:pt x="14268" y="15200"/>
                    </a:lnTo>
                    <a:lnTo>
                      <a:pt x="13872" y="15200"/>
                    </a:lnTo>
                    <a:lnTo>
                      <a:pt x="13277" y="15200"/>
                    </a:lnTo>
                    <a:lnTo>
                      <a:pt x="12980" y="15200"/>
                    </a:lnTo>
                    <a:lnTo>
                      <a:pt x="12385" y="15200"/>
                    </a:lnTo>
                    <a:lnTo>
                      <a:pt x="11989" y="16800"/>
                    </a:lnTo>
                    <a:lnTo>
                      <a:pt x="11394" y="16800"/>
                    </a:lnTo>
                    <a:lnTo>
                      <a:pt x="11097" y="16800"/>
                    </a:lnTo>
                    <a:lnTo>
                      <a:pt x="10503" y="16800"/>
                    </a:lnTo>
                    <a:lnTo>
                      <a:pt x="10106" y="18400"/>
                    </a:lnTo>
                    <a:lnTo>
                      <a:pt x="9710" y="18400"/>
                    </a:lnTo>
                    <a:lnTo>
                      <a:pt x="9215" y="18400"/>
                    </a:lnTo>
                    <a:lnTo>
                      <a:pt x="8620" y="18400"/>
                    </a:lnTo>
                    <a:lnTo>
                      <a:pt x="8224" y="18400"/>
                    </a:lnTo>
                    <a:lnTo>
                      <a:pt x="7629" y="18400"/>
                    </a:lnTo>
                    <a:lnTo>
                      <a:pt x="7134" y="18400"/>
                    </a:lnTo>
                    <a:lnTo>
                      <a:pt x="6738" y="18400"/>
                    </a:lnTo>
                    <a:lnTo>
                      <a:pt x="6341" y="18400"/>
                    </a:lnTo>
                    <a:lnTo>
                      <a:pt x="5747" y="18400"/>
                    </a:lnTo>
                    <a:lnTo>
                      <a:pt x="5450" y="18400"/>
                    </a:lnTo>
                    <a:lnTo>
                      <a:pt x="4855" y="18400"/>
                    </a:lnTo>
                    <a:lnTo>
                      <a:pt x="4657" y="20000"/>
                    </a:lnTo>
                    <a:lnTo>
                      <a:pt x="3765" y="20000"/>
                    </a:lnTo>
                    <a:lnTo>
                      <a:pt x="3171" y="20000"/>
                    </a:lnTo>
                    <a:lnTo>
                      <a:pt x="2378" y="20000"/>
                    </a:lnTo>
                    <a:lnTo>
                      <a:pt x="1883" y="20000"/>
                    </a:lnTo>
                    <a:lnTo>
                      <a:pt x="1090" y="20000"/>
                    </a:lnTo>
                    <a:lnTo>
                      <a:pt x="694" y="20000"/>
                    </a:lnTo>
                    <a:lnTo>
                      <a:pt x="99" y="20000"/>
                    </a:lnTo>
                    <a:lnTo>
                      <a:pt x="0" y="21600"/>
                    </a:lnTo>
                    <a:lnTo>
                      <a:pt x="3765" y="1600"/>
                    </a:lnTo>
                    <a:lnTo>
                      <a:pt x="3765" y="16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11" name="Shape 4311"/>
              <p:cNvSpPr/>
              <p:nvPr/>
            </p:nvSpPr>
            <p:spPr>
              <a:xfrm>
                <a:off x="114603" y="214845"/>
                <a:ext cx="12701" cy="257"/>
              </a:xfrm>
              <a:custGeom>
                <a:avLst/>
                <a:gdLst/>
                <a:ahLst/>
                <a:cxnLst>
                  <a:cxn ang="0">
                    <a:pos x="wd2" y="hd2"/>
                  </a:cxn>
                  <a:cxn ang="5400000">
                    <a:pos x="wd2" y="hd2"/>
                  </a:cxn>
                  <a:cxn ang="10800000">
                    <a:pos x="wd2" y="hd2"/>
                  </a:cxn>
                  <a:cxn ang="16200000">
                    <a:pos x="wd2" y="hd2"/>
                  </a:cxn>
                </a:cxnLst>
                <a:rect l="0" t="0" r="r" b="b"/>
                <a:pathLst>
                  <a:path w="21600" h="21600" extrusionOk="0">
                    <a:moveTo>
                      <a:pt x="3748" y="1800"/>
                    </a:moveTo>
                    <a:lnTo>
                      <a:pt x="3945" y="0"/>
                    </a:lnTo>
                    <a:lnTo>
                      <a:pt x="4537" y="0"/>
                    </a:lnTo>
                    <a:lnTo>
                      <a:pt x="5030" y="0"/>
                    </a:lnTo>
                    <a:lnTo>
                      <a:pt x="5622" y="0"/>
                    </a:lnTo>
                    <a:lnTo>
                      <a:pt x="6214" y="0"/>
                    </a:lnTo>
                    <a:lnTo>
                      <a:pt x="6707" y="0"/>
                    </a:lnTo>
                    <a:lnTo>
                      <a:pt x="7496" y="0"/>
                    </a:lnTo>
                    <a:lnTo>
                      <a:pt x="8285" y="0"/>
                    </a:lnTo>
                    <a:lnTo>
                      <a:pt x="8975" y="0"/>
                    </a:lnTo>
                    <a:lnTo>
                      <a:pt x="9764" y="0"/>
                    </a:lnTo>
                    <a:lnTo>
                      <a:pt x="10455" y="0"/>
                    </a:lnTo>
                    <a:lnTo>
                      <a:pt x="11441" y="0"/>
                    </a:lnTo>
                    <a:lnTo>
                      <a:pt x="12230" y="0"/>
                    </a:lnTo>
                    <a:lnTo>
                      <a:pt x="13118" y="0"/>
                    </a:lnTo>
                    <a:lnTo>
                      <a:pt x="13710" y="0"/>
                    </a:lnTo>
                    <a:lnTo>
                      <a:pt x="14597" y="1800"/>
                    </a:lnTo>
                    <a:lnTo>
                      <a:pt x="15386" y="1800"/>
                    </a:lnTo>
                    <a:lnTo>
                      <a:pt x="16077" y="1800"/>
                    </a:lnTo>
                    <a:lnTo>
                      <a:pt x="16866" y="1800"/>
                    </a:lnTo>
                    <a:lnTo>
                      <a:pt x="17655" y="1800"/>
                    </a:lnTo>
                    <a:lnTo>
                      <a:pt x="18148" y="1800"/>
                    </a:lnTo>
                    <a:lnTo>
                      <a:pt x="18740" y="1800"/>
                    </a:lnTo>
                    <a:lnTo>
                      <a:pt x="19332" y="1800"/>
                    </a:lnTo>
                    <a:lnTo>
                      <a:pt x="19825" y="2700"/>
                    </a:lnTo>
                    <a:lnTo>
                      <a:pt x="20219" y="2700"/>
                    </a:lnTo>
                    <a:lnTo>
                      <a:pt x="20811" y="2700"/>
                    </a:lnTo>
                    <a:lnTo>
                      <a:pt x="21008" y="4500"/>
                    </a:lnTo>
                    <a:lnTo>
                      <a:pt x="21403" y="4500"/>
                    </a:lnTo>
                    <a:lnTo>
                      <a:pt x="21600" y="6300"/>
                    </a:lnTo>
                    <a:lnTo>
                      <a:pt x="21600" y="8100"/>
                    </a:lnTo>
                    <a:lnTo>
                      <a:pt x="21205" y="8100"/>
                    </a:lnTo>
                    <a:lnTo>
                      <a:pt x="21008" y="9900"/>
                    </a:lnTo>
                    <a:lnTo>
                      <a:pt x="20416" y="9900"/>
                    </a:lnTo>
                    <a:lnTo>
                      <a:pt x="20022" y="11700"/>
                    </a:lnTo>
                    <a:lnTo>
                      <a:pt x="19529" y="11700"/>
                    </a:lnTo>
                    <a:lnTo>
                      <a:pt x="18740" y="13500"/>
                    </a:lnTo>
                    <a:lnTo>
                      <a:pt x="17951" y="13500"/>
                    </a:lnTo>
                    <a:lnTo>
                      <a:pt x="17458" y="15300"/>
                    </a:lnTo>
                    <a:lnTo>
                      <a:pt x="16471" y="15300"/>
                    </a:lnTo>
                    <a:lnTo>
                      <a:pt x="15781" y="15300"/>
                    </a:lnTo>
                    <a:lnTo>
                      <a:pt x="15189" y="15300"/>
                    </a:lnTo>
                    <a:lnTo>
                      <a:pt x="14795" y="15300"/>
                    </a:lnTo>
                    <a:lnTo>
                      <a:pt x="14203" y="15300"/>
                    </a:lnTo>
                    <a:lnTo>
                      <a:pt x="13907" y="17100"/>
                    </a:lnTo>
                    <a:lnTo>
                      <a:pt x="13315" y="17100"/>
                    </a:lnTo>
                    <a:lnTo>
                      <a:pt x="12921" y="17100"/>
                    </a:lnTo>
                    <a:lnTo>
                      <a:pt x="12329" y="17100"/>
                    </a:lnTo>
                    <a:lnTo>
                      <a:pt x="12033" y="17100"/>
                    </a:lnTo>
                    <a:lnTo>
                      <a:pt x="11441" y="17100"/>
                    </a:lnTo>
                    <a:lnTo>
                      <a:pt x="11047" y="18900"/>
                    </a:lnTo>
                    <a:lnTo>
                      <a:pt x="10455" y="18900"/>
                    </a:lnTo>
                    <a:lnTo>
                      <a:pt x="10159" y="18900"/>
                    </a:lnTo>
                    <a:lnTo>
                      <a:pt x="9567" y="18900"/>
                    </a:lnTo>
                    <a:lnTo>
                      <a:pt x="9173" y="18900"/>
                    </a:lnTo>
                    <a:lnTo>
                      <a:pt x="8581" y="18900"/>
                    </a:lnTo>
                    <a:lnTo>
                      <a:pt x="8088" y="18900"/>
                    </a:lnTo>
                    <a:lnTo>
                      <a:pt x="7693" y="18900"/>
                    </a:lnTo>
                    <a:lnTo>
                      <a:pt x="7101" y="18900"/>
                    </a:lnTo>
                    <a:lnTo>
                      <a:pt x="6707" y="18900"/>
                    </a:lnTo>
                    <a:lnTo>
                      <a:pt x="6411" y="20700"/>
                    </a:lnTo>
                    <a:lnTo>
                      <a:pt x="5819" y="20700"/>
                    </a:lnTo>
                    <a:lnTo>
                      <a:pt x="5227" y="20700"/>
                    </a:lnTo>
                    <a:lnTo>
                      <a:pt x="4833" y="20700"/>
                    </a:lnTo>
                    <a:lnTo>
                      <a:pt x="4537" y="20700"/>
                    </a:lnTo>
                    <a:lnTo>
                      <a:pt x="3748" y="20700"/>
                    </a:lnTo>
                    <a:lnTo>
                      <a:pt x="3156" y="21600"/>
                    </a:lnTo>
                    <a:lnTo>
                      <a:pt x="2466" y="21600"/>
                    </a:lnTo>
                    <a:lnTo>
                      <a:pt x="1677" y="21600"/>
                    </a:lnTo>
                    <a:lnTo>
                      <a:pt x="1085" y="21600"/>
                    </a:lnTo>
                    <a:lnTo>
                      <a:pt x="789" y="21600"/>
                    </a:lnTo>
                    <a:lnTo>
                      <a:pt x="197" y="21600"/>
                    </a:lnTo>
                    <a:lnTo>
                      <a:pt x="0" y="21600"/>
                    </a:lnTo>
                    <a:lnTo>
                      <a:pt x="3748" y="1800"/>
                    </a:lnTo>
                    <a:lnTo>
                      <a:pt x="3748" y="180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12" name="Shape 4312"/>
              <p:cNvSpPr/>
              <p:nvPr/>
            </p:nvSpPr>
            <p:spPr>
              <a:xfrm>
                <a:off x="115203" y="229506"/>
                <a:ext cx="12701" cy="203"/>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4000" y="0"/>
                    </a:lnTo>
                    <a:lnTo>
                      <a:pt x="4300" y="0"/>
                    </a:lnTo>
                    <a:lnTo>
                      <a:pt x="4900" y="0"/>
                    </a:lnTo>
                    <a:lnTo>
                      <a:pt x="5500" y="0"/>
                    </a:lnTo>
                    <a:lnTo>
                      <a:pt x="6100" y="0"/>
                    </a:lnTo>
                    <a:lnTo>
                      <a:pt x="6800" y="0"/>
                    </a:lnTo>
                    <a:lnTo>
                      <a:pt x="7600" y="0"/>
                    </a:lnTo>
                    <a:lnTo>
                      <a:pt x="8300" y="0"/>
                    </a:lnTo>
                    <a:lnTo>
                      <a:pt x="9100" y="0"/>
                    </a:lnTo>
                    <a:lnTo>
                      <a:pt x="9700" y="0"/>
                    </a:lnTo>
                    <a:lnTo>
                      <a:pt x="10400" y="0"/>
                    </a:lnTo>
                    <a:lnTo>
                      <a:pt x="11400" y="0"/>
                    </a:lnTo>
                    <a:lnTo>
                      <a:pt x="12100" y="0"/>
                    </a:lnTo>
                    <a:lnTo>
                      <a:pt x="12900" y="0"/>
                    </a:lnTo>
                    <a:lnTo>
                      <a:pt x="13800" y="0"/>
                    </a:lnTo>
                    <a:lnTo>
                      <a:pt x="14600" y="0"/>
                    </a:lnTo>
                    <a:lnTo>
                      <a:pt x="15400" y="0"/>
                    </a:lnTo>
                    <a:lnTo>
                      <a:pt x="16100" y="0"/>
                    </a:lnTo>
                    <a:lnTo>
                      <a:pt x="16900" y="0"/>
                    </a:lnTo>
                    <a:lnTo>
                      <a:pt x="17600" y="0"/>
                    </a:lnTo>
                    <a:lnTo>
                      <a:pt x="18200" y="0"/>
                    </a:lnTo>
                    <a:lnTo>
                      <a:pt x="18800" y="1800"/>
                    </a:lnTo>
                    <a:lnTo>
                      <a:pt x="19400" y="1800"/>
                    </a:lnTo>
                    <a:lnTo>
                      <a:pt x="19900" y="2700"/>
                    </a:lnTo>
                    <a:lnTo>
                      <a:pt x="20300" y="2700"/>
                    </a:lnTo>
                    <a:lnTo>
                      <a:pt x="20700" y="2700"/>
                    </a:lnTo>
                    <a:lnTo>
                      <a:pt x="21100" y="4500"/>
                    </a:lnTo>
                    <a:lnTo>
                      <a:pt x="21400" y="4500"/>
                    </a:lnTo>
                    <a:lnTo>
                      <a:pt x="21600" y="6300"/>
                    </a:lnTo>
                    <a:lnTo>
                      <a:pt x="21600" y="8100"/>
                    </a:lnTo>
                    <a:lnTo>
                      <a:pt x="21400" y="8100"/>
                    </a:lnTo>
                    <a:lnTo>
                      <a:pt x="21100" y="9900"/>
                    </a:lnTo>
                    <a:lnTo>
                      <a:pt x="20700" y="9900"/>
                    </a:lnTo>
                    <a:lnTo>
                      <a:pt x="20300" y="11700"/>
                    </a:lnTo>
                    <a:lnTo>
                      <a:pt x="19500" y="11700"/>
                    </a:lnTo>
                    <a:lnTo>
                      <a:pt x="19000" y="13500"/>
                    </a:lnTo>
                    <a:lnTo>
                      <a:pt x="18200" y="13500"/>
                    </a:lnTo>
                    <a:lnTo>
                      <a:pt x="17600" y="15300"/>
                    </a:lnTo>
                    <a:lnTo>
                      <a:pt x="16700" y="15300"/>
                    </a:lnTo>
                    <a:lnTo>
                      <a:pt x="15700" y="15300"/>
                    </a:lnTo>
                    <a:lnTo>
                      <a:pt x="15400" y="15300"/>
                    </a:lnTo>
                    <a:lnTo>
                      <a:pt x="14800" y="15300"/>
                    </a:lnTo>
                    <a:lnTo>
                      <a:pt x="14400" y="15300"/>
                    </a:lnTo>
                    <a:lnTo>
                      <a:pt x="14000" y="17100"/>
                    </a:lnTo>
                    <a:lnTo>
                      <a:pt x="13500" y="17100"/>
                    </a:lnTo>
                    <a:lnTo>
                      <a:pt x="12900" y="17100"/>
                    </a:lnTo>
                    <a:lnTo>
                      <a:pt x="12500" y="17100"/>
                    </a:lnTo>
                    <a:lnTo>
                      <a:pt x="11900" y="17100"/>
                    </a:lnTo>
                    <a:lnTo>
                      <a:pt x="11600" y="17100"/>
                    </a:lnTo>
                    <a:lnTo>
                      <a:pt x="11200" y="18900"/>
                    </a:lnTo>
                    <a:lnTo>
                      <a:pt x="10600" y="18900"/>
                    </a:lnTo>
                    <a:lnTo>
                      <a:pt x="10200" y="18900"/>
                    </a:lnTo>
                    <a:lnTo>
                      <a:pt x="9700" y="18900"/>
                    </a:lnTo>
                    <a:lnTo>
                      <a:pt x="9100" y="18900"/>
                    </a:lnTo>
                    <a:lnTo>
                      <a:pt x="8700" y="18900"/>
                    </a:lnTo>
                    <a:lnTo>
                      <a:pt x="8100" y="18900"/>
                    </a:lnTo>
                    <a:lnTo>
                      <a:pt x="7600" y="18900"/>
                    </a:lnTo>
                    <a:lnTo>
                      <a:pt x="7200" y="18900"/>
                    </a:lnTo>
                    <a:lnTo>
                      <a:pt x="6800" y="18900"/>
                    </a:lnTo>
                    <a:lnTo>
                      <a:pt x="6200" y="18900"/>
                    </a:lnTo>
                    <a:lnTo>
                      <a:pt x="5900" y="18900"/>
                    </a:lnTo>
                    <a:lnTo>
                      <a:pt x="5300" y="18900"/>
                    </a:lnTo>
                    <a:lnTo>
                      <a:pt x="4900" y="18900"/>
                    </a:lnTo>
                    <a:lnTo>
                      <a:pt x="4500" y="19800"/>
                    </a:lnTo>
                    <a:lnTo>
                      <a:pt x="3800" y="19800"/>
                    </a:lnTo>
                    <a:lnTo>
                      <a:pt x="3000" y="19800"/>
                    </a:lnTo>
                    <a:lnTo>
                      <a:pt x="2300" y="19800"/>
                    </a:lnTo>
                    <a:lnTo>
                      <a:pt x="1700" y="19800"/>
                    </a:lnTo>
                    <a:lnTo>
                      <a:pt x="1100" y="19800"/>
                    </a:lnTo>
                    <a:lnTo>
                      <a:pt x="700" y="19800"/>
                    </a:lnTo>
                    <a:lnTo>
                      <a:pt x="200" y="19800"/>
                    </a:lnTo>
                    <a:lnTo>
                      <a:pt x="0" y="21600"/>
                    </a:lnTo>
                    <a:lnTo>
                      <a:pt x="3600" y="0"/>
                    </a:lnTo>
                    <a:lnTo>
                      <a:pt x="3600" y="0"/>
                    </a:lnTo>
                    <a:close/>
                  </a:path>
                </a:pathLst>
              </a:custGeom>
              <a:solidFill>
                <a:srgbClr val="FFFFFF"/>
              </a:solidFill>
              <a:ln w="9525" cap="flat">
                <a:noFill/>
                <a:round/>
              </a:ln>
              <a:effectLst/>
            </p:spPr>
            <p:txBody>
              <a:bodyPr wrap="square" lIns="0" tIns="0" rIns="0" bIns="0" numCol="1" anchor="t">
                <a:noAutofit/>
              </a:bodyPr>
              <a:lstStyle/>
              <a:p>
                <a:pPr lvl="0" defTabSz="647700">
                  <a:defRPr sz="1400"/>
                </a:pPr>
                <a:endParaRPr/>
              </a:p>
            </p:txBody>
          </p:sp>
          <p:sp>
            <p:nvSpPr>
              <p:cNvPr id="4313" name="Shape 4313"/>
              <p:cNvSpPr/>
              <p:nvPr/>
            </p:nvSpPr>
            <p:spPr>
              <a:xfrm>
                <a:off x="272894" y="145763"/>
                <a:ext cx="12701" cy="11370"/>
              </a:xfrm>
              <a:custGeom>
                <a:avLst/>
                <a:gdLst/>
                <a:ahLst/>
                <a:cxnLst>
                  <a:cxn ang="0">
                    <a:pos x="wd2" y="hd2"/>
                  </a:cxn>
                  <a:cxn ang="5400000">
                    <a:pos x="wd2" y="hd2"/>
                  </a:cxn>
                  <a:cxn ang="10800000">
                    <a:pos x="wd2" y="hd2"/>
                  </a:cxn>
                  <a:cxn ang="16200000">
                    <a:pos x="wd2" y="hd2"/>
                  </a:cxn>
                </a:cxnLst>
                <a:rect l="0" t="0" r="r" b="b"/>
                <a:pathLst>
                  <a:path w="21600" h="21600" extrusionOk="0">
                    <a:moveTo>
                      <a:pt x="0" y="1424"/>
                    </a:moveTo>
                    <a:lnTo>
                      <a:pt x="191" y="2374"/>
                    </a:lnTo>
                    <a:lnTo>
                      <a:pt x="573" y="3560"/>
                    </a:lnTo>
                    <a:lnTo>
                      <a:pt x="860" y="4985"/>
                    </a:lnTo>
                    <a:lnTo>
                      <a:pt x="1051" y="6409"/>
                    </a:lnTo>
                    <a:lnTo>
                      <a:pt x="1434" y="7833"/>
                    </a:lnTo>
                    <a:lnTo>
                      <a:pt x="1816" y="8545"/>
                    </a:lnTo>
                    <a:lnTo>
                      <a:pt x="2198" y="9969"/>
                    </a:lnTo>
                    <a:lnTo>
                      <a:pt x="2581" y="11393"/>
                    </a:lnTo>
                    <a:lnTo>
                      <a:pt x="3250" y="13055"/>
                    </a:lnTo>
                    <a:lnTo>
                      <a:pt x="4205" y="15429"/>
                    </a:lnTo>
                    <a:lnTo>
                      <a:pt x="4492" y="15903"/>
                    </a:lnTo>
                    <a:lnTo>
                      <a:pt x="4874" y="16853"/>
                    </a:lnTo>
                    <a:lnTo>
                      <a:pt x="5448" y="17565"/>
                    </a:lnTo>
                    <a:lnTo>
                      <a:pt x="6021" y="18514"/>
                    </a:lnTo>
                    <a:lnTo>
                      <a:pt x="6404" y="18989"/>
                    </a:lnTo>
                    <a:lnTo>
                      <a:pt x="6881" y="19464"/>
                    </a:lnTo>
                    <a:lnTo>
                      <a:pt x="7264" y="19938"/>
                    </a:lnTo>
                    <a:lnTo>
                      <a:pt x="7837" y="20413"/>
                    </a:lnTo>
                    <a:lnTo>
                      <a:pt x="8315" y="20888"/>
                    </a:lnTo>
                    <a:lnTo>
                      <a:pt x="8697" y="20888"/>
                    </a:lnTo>
                    <a:lnTo>
                      <a:pt x="9271" y="21363"/>
                    </a:lnTo>
                    <a:lnTo>
                      <a:pt x="9844" y="21600"/>
                    </a:lnTo>
                    <a:lnTo>
                      <a:pt x="10322" y="21600"/>
                    </a:lnTo>
                    <a:lnTo>
                      <a:pt x="10704" y="21600"/>
                    </a:lnTo>
                    <a:lnTo>
                      <a:pt x="11278" y="21600"/>
                    </a:lnTo>
                    <a:lnTo>
                      <a:pt x="11851" y="21600"/>
                    </a:lnTo>
                    <a:lnTo>
                      <a:pt x="12329" y="21363"/>
                    </a:lnTo>
                    <a:lnTo>
                      <a:pt x="13094" y="20888"/>
                    </a:lnTo>
                    <a:lnTo>
                      <a:pt x="13667" y="20888"/>
                    </a:lnTo>
                    <a:lnTo>
                      <a:pt x="14145" y="20888"/>
                    </a:lnTo>
                    <a:lnTo>
                      <a:pt x="14719" y="19938"/>
                    </a:lnTo>
                    <a:lnTo>
                      <a:pt x="15292" y="19464"/>
                    </a:lnTo>
                    <a:lnTo>
                      <a:pt x="15579" y="18989"/>
                    </a:lnTo>
                    <a:lnTo>
                      <a:pt x="16152" y="18514"/>
                    </a:lnTo>
                    <a:lnTo>
                      <a:pt x="16726" y="17565"/>
                    </a:lnTo>
                    <a:lnTo>
                      <a:pt x="17108" y="17090"/>
                    </a:lnTo>
                    <a:lnTo>
                      <a:pt x="17395" y="16378"/>
                    </a:lnTo>
                    <a:lnTo>
                      <a:pt x="17968" y="15903"/>
                    </a:lnTo>
                    <a:lnTo>
                      <a:pt x="18542" y="14004"/>
                    </a:lnTo>
                    <a:lnTo>
                      <a:pt x="19211" y="12343"/>
                    </a:lnTo>
                    <a:lnTo>
                      <a:pt x="19784" y="10919"/>
                    </a:lnTo>
                    <a:lnTo>
                      <a:pt x="20358" y="9020"/>
                    </a:lnTo>
                    <a:lnTo>
                      <a:pt x="20740" y="7358"/>
                    </a:lnTo>
                    <a:lnTo>
                      <a:pt x="21027" y="5934"/>
                    </a:lnTo>
                    <a:lnTo>
                      <a:pt x="21218" y="4510"/>
                    </a:lnTo>
                    <a:lnTo>
                      <a:pt x="21600" y="3323"/>
                    </a:lnTo>
                    <a:lnTo>
                      <a:pt x="21600" y="1899"/>
                    </a:lnTo>
                    <a:lnTo>
                      <a:pt x="21600" y="1424"/>
                    </a:lnTo>
                    <a:lnTo>
                      <a:pt x="21600" y="475"/>
                    </a:lnTo>
                    <a:lnTo>
                      <a:pt x="21409" y="475"/>
                    </a:lnTo>
                    <a:lnTo>
                      <a:pt x="21027" y="475"/>
                    </a:lnTo>
                    <a:lnTo>
                      <a:pt x="20740" y="0"/>
                    </a:lnTo>
                    <a:lnTo>
                      <a:pt x="20358" y="0"/>
                    </a:lnTo>
                    <a:lnTo>
                      <a:pt x="19784" y="0"/>
                    </a:lnTo>
                    <a:lnTo>
                      <a:pt x="19115" y="0"/>
                    </a:lnTo>
                    <a:lnTo>
                      <a:pt x="18350" y="0"/>
                    </a:lnTo>
                    <a:lnTo>
                      <a:pt x="17777" y="0"/>
                    </a:lnTo>
                    <a:lnTo>
                      <a:pt x="16917" y="0"/>
                    </a:lnTo>
                    <a:lnTo>
                      <a:pt x="15961" y="0"/>
                    </a:lnTo>
                    <a:lnTo>
                      <a:pt x="15579" y="0"/>
                    </a:lnTo>
                    <a:lnTo>
                      <a:pt x="15292" y="0"/>
                    </a:lnTo>
                    <a:lnTo>
                      <a:pt x="14719" y="0"/>
                    </a:lnTo>
                    <a:lnTo>
                      <a:pt x="14336" y="475"/>
                    </a:lnTo>
                    <a:lnTo>
                      <a:pt x="13763" y="475"/>
                    </a:lnTo>
                    <a:lnTo>
                      <a:pt x="13285" y="475"/>
                    </a:lnTo>
                    <a:lnTo>
                      <a:pt x="12712" y="475"/>
                    </a:lnTo>
                    <a:lnTo>
                      <a:pt x="12329" y="475"/>
                    </a:lnTo>
                    <a:lnTo>
                      <a:pt x="11851" y="475"/>
                    </a:lnTo>
                    <a:lnTo>
                      <a:pt x="11278" y="475"/>
                    </a:lnTo>
                    <a:lnTo>
                      <a:pt x="10896" y="475"/>
                    </a:lnTo>
                    <a:lnTo>
                      <a:pt x="10322" y="475"/>
                    </a:lnTo>
                    <a:lnTo>
                      <a:pt x="9844" y="475"/>
                    </a:lnTo>
                    <a:lnTo>
                      <a:pt x="9271" y="475"/>
                    </a:lnTo>
                    <a:lnTo>
                      <a:pt x="8888" y="475"/>
                    </a:lnTo>
                    <a:lnTo>
                      <a:pt x="8315" y="475"/>
                    </a:lnTo>
                    <a:lnTo>
                      <a:pt x="7837" y="475"/>
                    </a:lnTo>
                    <a:lnTo>
                      <a:pt x="7455" y="475"/>
                    </a:lnTo>
                    <a:lnTo>
                      <a:pt x="6881" y="475"/>
                    </a:lnTo>
                    <a:lnTo>
                      <a:pt x="6404" y="475"/>
                    </a:lnTo>
                    <a:lnTo>
                      <a:pt x="6021" y="475"/>
                    </a:lnTo>
                    <a:lnTo>
                      <a:pt x="5448" y="475"/>
                    </a:lnTo>
                    <a:lnTo>
                      <a:pt x="5065" y="475"/>
                    </a:lnTo>
                    <a:lnTo>
                      <a:pt x="4683" y="475"/>
                    </a:lnTo>
                    <a:lnTo>
                      <a:pt x="3823" y="475"/>
                    </a:lnTo>
                    <a:lnTo>
                      <a:pt x="3058" y="949"/>
                    </a:lnTo>
                    <a:lnTo>
                      <a:pt x="2389" y="949"/>
                    </a:lnTo>
                    <a:lnTo>
                      <a:pt x="1816" y="949"/>
                    </a:lnTo>
                    <a:lnTo>
                      <a:pt x="1242" y="949"/>
                    </a:lnTo>
                    <a:lnTo>
                      <a:pt x="860" y="949"/>
                    </a:lnTo>
                    <a:lnTo>
                      <a:pt x="191" y="949"/>
                    </a:lnTo>
                    <a:lnTo>
                      <a:pt x="0" y="1424"/>
                    </a:lnTo>
                    <a:lnTo>
                      <a:pt x="0" y="1424"/>
                    </a:lnTo>
                    <a:close/>
                  </a:path>
                </a:pathLst>
              </a:custGeom>
              <a:solidFill>
                <a:srgbClr val="FDDDC2"/>
              </a:solidFill>
              <a:ln w="9525" cap="flat">
                <a:noFill/>
                <a:round/>
              </a:ln>
              <a:effectLst/>
            </p:spPr>
            <p:txBody>
              <a:bodyPr wrap="square" lIns="0" tIns="0" rIns="0" bIns="0" numCol="1" anchor="t">
                <a:noAutofit/>
              </a:bodyPr>
              <a:lstStyle/>
              <a:p>
                <a:pPr lvl="0" defTabSz="647700">
                  <a:defRPr sz="1400"/>
                </a:pPr>
                <a:endParaRPr/>
              </a:p>
            </p:txBody>
          </p:sp>
        </p:grpSp>
      </p:grpSp>
      <p:grpSp>
        <p:nvGrpSpPr>
          <p:cNvPr id="4318" name="Group 4318"/>
          <p:cNvGrpSpPr/>
          <p:nvPr/>
        </p:nvGrpSpPr>
        <p:grpSpPr>
          <a:xfrm rot="7320000">
            <a:off x="4429161" y="4714351"/>
            <a:ext cx="1577013" cy="332771"/>
            <a:chOff x="0" y="0"/>
            <a:chExt cx="1577012" cy="332769"/>
          </a:xfrm>
        </p:grpSpPr>
        <p:sp>
          <p:nvSpPr>
            <p:cNvPr id="4316" name="Shape 4316"/>
            <p:cNvSpPr/>
            <p:nvPr/>
          </p:nvSpPr>
          <p:spPr>
            <a:xfrm>
              <a:off x="695651" y="0"/>
              <a:ext cx="881362" cy="3302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4317" name="Shape 4317"/>
            <p:cNvSpPr/>
            <p:nvPr/>
          </p:nvSpPr>
          <p:spPr>
            <a:xfrm rot="10800000">
              <a:off x="0" y="2569"/>
              <a:ext cx="881362" cy="3302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grpSp>
      <p:grpSp>
        <p:nvGrpSpPr>
          <p:cNvPr id="4321" name="Group 4321"/>
          <p:cNvGrpSpPr/>
          <p:nvPr/>
        </p:nvGrpSpPr>
        <p:grpSpPr>
          <a:xfrm rot="5400000">
            <a:off x="5728614" y="4898327"/>
            <a:ext cx="1577465" cy="330201"/>
            <a:chOff x="0" y="0"/>
            <a:chExt cx="1577463" cy="330200"/>
          </a:xfrm>
        </p:grpSpPr>
        <p:sp>
          <p:nvSpPr>
            <p:cNvPr id="4319" name="Shape 4319"/>
            <p:cNvSpPr/>
            <p:nvPr/>
          </p:nvSpPr>
          <p:spPr>
            <a:xfrm>
              <a:off x="696102" y="0"/>
              <a:ext cx="881362" cy="3302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4320" name="Shape 4320"/>
            <p:cNvSpPr/>
            <p:nvPr/>
          </p:nvSpPr>
          <p:spPr>
            <a:xfrm rot="10800000">
              <a:off x="0" y="-1"/>
              <a:ext cx="881362" cy="3302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grpSp>
      <p:grpSp>
        <p:nvGrpSpPr>
          <p:cNvPr id="4324" name="Group 4324"/>
          <p:cNvGrpSpPr/>
          <p:nvPr/>
        </p:nvGrpSpPr>
        <p:grpSpPr>
          <a:xfrm rot="3480000">
            <a:off x="7136994" y="4702914"/>
            <a:ext cx="1582111" cy="336904"/>
            <a:chOff x="0" y="0"/>
            <a:chExt cx="1582109" cy="336903"/>
          </a:xfrm>
        </p:grpSpPr>
        <p:sp>
          <p:nvSpPr>
            <p:cNvPr id="4322" name="Shape 4322"/>
            <p:cNvSpPr/>
            <p:nvPr/>
          </p:nvSpPr>
          <p:spPr>
            <a:xfrm>
              <a:off x="700748" y="0"/>
              <a:ext cx="881362" cy="330200"/>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sp>
          <p:nvSpPr>
            <p:cNvPr id="4323" name="Shape 4323"/>
            <p:cNvSpPr/>
            <p:nvPr/>
          </p:nvSpPr>
          <p:spPr>
            <a:xfrm rot="10800000">
              <a:off x="0" y="6702"/>
              <a:ext cx="881362" cy="330201"/>
            </a:xfrm>
            <a:custGeom>
              <a:avLst/>
              <a:gdLst/>
              <a:ahLst/>
              <a:cxnLst>
                <a:cxn ang="0">
                  <a:pos x="wd2" y="hd2"/>
                </a:cxn>
                <a:cxn ang="5400000">
                  <a:pos x="wd2" y="hd2"/>
                </a:cxn>
                <a:cxn ang="10800000">
                  <a:pos x="wd2" y="hd2"/>
                </a:cxn>
                <a:cxn ang="16200000">
                  <a:pos x="wd2" y="hd2"/>
                </a:cxn>
              </a:cxnLst>
              <a:rect l="0" t="0" r="r" b="b"/>
              <a:pathLst>
                <a:path w="21600" h="21600" extrusionOk="0">
                  <a:moveTo>
                    <a:pt x="0" y="3811"/>
                  </a:moveTo>
                  <a:lnTo>
                    <a:pt x="249" y="3811"/>
                  </a:lnTo>
                  <a:lnTo>
                    <a:pt x="249" y="17789"/>
                  </a:lnTo>
                  <a:lnTo>
                    <a:pt x="0" y="17789"/>
                  </a:lnTo>
                  <a:close/>
                  <a:moveTo>
                    <a:pt x="498" y="3811"/>
                  </a:moveTo>
                  <a:lnTo>
                    <a:pt x="996" y="3811"/>
                  </a:lnTo>
                  <a:lnTo>
                    <a:pt x="996" y="17789"/>
                  </a:lnTo>
                  <a:lnTo>
                    <a:pt x="498" y="17789"/>
                  </a:lnTo>
                  <a:close/>
                  <a:moveTo>
                    <a:pt x="1245" y="3811"/>
                  </a:moveTo>
                  <a:lnTo>
                    <a:pt x="15666" y="3811"/>
                  </a:lnTo>
                  <a:lnTo>
                    <a:pt x="15666" y="0"/>
                  </a:lnTo>
                  <a:lnTo>
                    <a:pt x="21600" y="10800"/>
                  </a:lnTo>
                  <a:lnTo>
                    <a:pt x="15666" y="21600"/>
                  </a:lnTo>
                  <a:lnTo>
                    <a:pt x="15666" y="17789"/>
                  </a:lnTo>
                  <a:lnTo>
                    <a:pt x="1245" y="17789"/>
                  </a:lnTo>
                  <a:close/>
                </a:path>
              </a:pathLst>
            </a:custGeom>
            <a:solidFill>
              <a:srgbClr val="EB8104"/>
            </a:solidFill>
            <a:ln w="25400" cap="flat">
              <a:solidFill>
                <a:srgbClr val="EB8104"/>
              </a:solidFill>
              <a:prstDash val="solid"/>
              <a:round/>
            </a:ln>
            <a:effectLst/>
          </p:spPr>
          <p:txBody>
            <a:bodyPr wrap="square" lIns="0" tIns="0" rIns="0" bIns="0" numCol="1" anchor="t">
              <a:noAutofit/>
            </a:bodyPr>
            <a:lstStyle/>
            <a:p>
              <a:pPr lvl="0" defTabSz="647700">
                <a:defRPr sz="1400"/>
              </a:pPr>
              <a:endParaRPr/>
            </a:p>
          </p:txBody>
        </p:sp>
      </p:grpSp>
    </p:spTree>
  </p:cSld>
  <p:clrMapOvr>
    <a:masterClrMapping/>
  </p:clrMapOvr>
  <p:transition xmlns:p14="http://schemas.microsoft.com/office/powerpoint/2010/mai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8" name="Shape 4328"/>
          <p:cNvSpPr>
            <a:spLocks noGrp="1"/>
          </p:cNvSpPr>
          <p:nvPr>
            <p:ph type="title"/>
          </p:nvPr>
        </p:nvSpPr>
        <p:spPr>
          <a:xfrm>
            <a:off x="654050" y="390596"/>
            <a:ext cx="11709400" cy="1625601"/>
          </a:xfrm>
          <a:prstGeom prst="rect">
            <a:avLst/>
          </a:prstGeom>
        </p:spPr>
        <p:txBody>
          <a:bodyPr/>
          <a:lstStyle/>
          <a:p>
            <a:pPr lvl="0">
              <a:defRPr sz="1800">
                <a:uFillTx/>
              </a:defRPr>
            </a:pPr>
            <a:r>
              <a:rPr sz="6200">
                <a:uFill>
                  <a:solidFill/>
                </a:uFill>
              </a:rPr>
              <a:t>SCOPE: Goals of Initiative</a:t>
            </a:r>
          </a:p>
        </p:txBody>
      </p:sp>
      <p:grpSp>
        <p:nvGrpSpPr>
          <p:cNvPr id="4331" name="Group 4331"/>
          <p:cNvGrpSpPr/>
          <p:nvPr/>
        </p:nvGrpSpPr>
        <p:grpSpPr>
          <a:xfrm>
            <a:off x="3136900" y="3543300"/>
            <a:ext cx="6832600" cy="1739900"/>
            <a:chOff x="0" y="0"/>
            <a:chExt cx="6832600" cy="1739900"/>
          </a:xfrm>
        </p:grpSpPr>
        <p:sp>
          <p:nvSpPr>
            <p:cNvPr id="4329" name="Shape 4329"/>
            <p:cNvSpPr/>
            <p:nvPr/>
          </p:nvSpPr>
          <p:spPr>
            <a:xfrm>
              <a:off x="0" y="0"/>
              <a:ext cx="6832600" cy="1739900"/>
            </a:xfrm>
            <a:prstGeom prst="roundRect">
              <a:avLst>
                <a:gd name="adj" fmla="val 11679"/>
              </a:avLst>
            </a:prstGeom>
            <a:gradFill flip="none" rotWithShape="1">
              <a:gsLst>
                <a:gs pos="0">
                  <a:srgbClr val="3B73A8"/>
                </a:gs>
                <a:gs pos="80000">
                  <a:srgbClr val="4B90D1"/>
                </a:gs>
                <a:gs pos="100000">
                  <a:srgbClr val="4890D4"/>
                </a:gs>
              </a:gsLst>
              <a:lin ang="16200000" scaled="0"/>
            </a:gradFill>
            <a:ln w="9525" cap="flat">
              <a:solidFill>
                <a:srgbClr val="5B92C8"/>
              </a:solidFill>
              <a:prstDash val="solid"/>
              <a:round/>
            </a:ln>
            <a:effectLst>
              <a:outerShdw blurRad="38100" dist="23000" dir="5400000" rotWithShape="0">
                <a:srgbClr val="000000">
                  <a:alpha val="35000"/>
                </a:srgbClr>
              </a:outerShdw>
            </a:effectLst>
          </p:spPr>
          <p:txBody>
            <a:bodyPr wrap="square" lIns="38100" tIns="38100" rIns="38100" bIns="38100" numCol="1" anchor="t">
              <a:noAutofit/>
            </a:bodyPr>
            <a:lstStyle/>
            <a:p>
              <a:pPr lvl="0" defTabSz="1295400">
                <a:buClr>
                  <a:srgbClr val="000000"/>
                </a:buClr>
                <a:defRPr sz="2400">
                  <a:uFill>
                    <a:solidFill/>
                  </a:uFill>
                  <a:latin typeface="Calibri"/>
                  <a:ea typeface="Calibri"/>
                  <a:cs typeface="Calibri"/>
                  <a:sym typeface="Calibri"/>
                </a:defRPr>
              </a:pPr>
              <a:endParaRPr/>
            </a:p>
          </p:txBody>
        </p:sp>
        <p:sp>
          <p:nvSpPr>
            <p:cNvPr id="4330" name="Shape 4330"/>
            <p:cNvSpPr/>
            <p:nvPr/>
          </p:nvSpPr>
          <p:spPr>
            <a:xfrm>
              <a:off x="90571" y="127000"/>
              <a:ext cx="6667501" cy="14859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38100" tIns="38100" rIns="38100" bIns="38100" numCol="1" anchor="ctr">
              <a:spAutoFit/>
            </a:bodyPr>
            <a:lstStyle/>
            <a:p>
              <a:pPr lvl="0" defTabSz="1295400">
                <a:buClr>
                  <a:srgbClr val="FFFFFF"/>
                </a:buClr>
                <a:defRPr sz="1800"/>
              </a:pPr>
              <a:r>
                <a:rPr sz="3000" b="1">
                  <a:solidFill>
                    <a:srgbClr val="FFFFFF"/>
                  </a:solidFill>
                  <a:uFill>
                    <a:solidFill>
                      <a:srgbClr val="FFFFFF"/>
                    </a:solidFill>
                  </a:uFill>
                  <a:latin typeface="Calibri"/>
                  <a:ea typeface="Calibri"/>
                  <a:cs typeface="Calibri"/>
                  <a:sym typeface="Calibri"/>
                </a:rPr>
                <a:t>Goal 1: NIST establishes </a:t>
              </a:r>
              <a:r>
                <a:rPr sz="3000" b="1" i="1">
                  <a:solidFill>
                    <a:srgbClr val="FFFFFF"/>
                  </a:solidFill>
                  <a:uFill>
                    <a:solidFill>
                      <a:srgbClr val="FFFFFF"/>
                    </a:solidFill>
                  </a:uFill>
                  <a:latin typeface="Calibri"/>
                  <a:ea typeface="Calibri"/>
                  <a:cs typeface="Calibri"/>
                  <a:sym typeface="Calibri"/>
                </a:rPr>
                <a:t>essential materials data and model exchange protocols</a:t>
              </a:r>
            </a:p>
          </p:txBody>
        </p:sp>
      </p:grpSp>
      <p:grpSp>
        <p:nvGrpSpPr>
          <p:cNvPr id="4334" name="Group 4334"/>
          <p:cNvGrpSpPr/>
          <p:nvPr/>
        </p:nvGrpSpPr>
        <p:grpSpPr>
          <a:xfrm>
            <a:off x="3136900" y="5469466"/>
            <a:ext cx="6832600" cy="1739901"/>
            <a:chOff x="0" y="0"/>
            <a:chExt cx="6832600" cy="1739900"/>
          </a:xfrm>
        </p:grpSpPr>
        <p:sp>
          <p:nvSpPr>
            <p:cNvPr id="4332" name="Shape 4332"/>
            <p:cNvSpPr/>
            <p:nvPr/>
          </p:nvSpPr>
          <p:spPr>
            <a:xfrm>
              <a:off x="0" y="0"/>
              <a:ext cx="6832600" cy="1739900"/>
            </a:xfrm>
            <a:prstGeom prst="roundRect">
              <a:avLst>
                <a:gd name="adj" fmla="val 11679"/>
              </a:avLst>
            </a:prstGeom>
            <a:solidFill>
              <a:srgbClr val="008F00"/>
            </a:solidFill>
            <a:ln w="9525" cap="flat">
              <a:solidFill>
                <a:srgbClr val="5B92C8"/>
              </a:solidFill>
              <a:prstDash val="solid"/>
              <a:round/>
            </a:ln>
            <a:effectLst>
              <a:outerShdw blurRad="38100" dist="23000" dir="5400000" rotWithShape="0">
                <a:srgbClr val="000000">
                  <a:alpha val="35000"/>
                </a:srgbClr>
              </a:outerShdw>
            </a:effectLst>
          </p:spPr>
          <p:txBody>
            <a:bodyPr wrap="square" lIns="38100" tIns="38100" rIns="38100" bIns="38100" numCol="1" anchor="t">
              <a:noAutofit/>
            </a:bodyPr>
            <a:lstStyle/>
            <a:p>
              <a:pPr lvl="0" defTabSz="1295400">
                <a:buClr>
                  <a:srgbClr val="000000"/>
                </a:buClr>
                <a:defRPr sz="2400">
                  <a:uFill>
                    <a:solidFill/>
                  </a:uFill>
                  <a:latin typeface="Calibri"/>
                  <a:ea typeface="Calibri"/>
                  <a:cs typeface="Calibri"/>
                  <a:sym typeface="Calibri"/>
                </a:defRPr>
              </a:pPr>
              <a:endParaRPr/>
            </a:p>
          </p:txBody>
        </p:sp>
        <p:sp>
          <p:nvSpPr>
            <p:cNvPr id="4333" name="Shape 4333"/>
            <p:cNvSpPr/>
            <p:nvPr/>
          </p:nvSpPr>
          <p:spPr>
            <a:xfrm>
              <a:off x="90571" y="127000"/>
              <a:ext cx="6667501" cy="14859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38100" tIns="38100" rIns="38100" bIns="38100" numCol="1" anchor="ctr">
              <a:spAutoFit/>
            </a:bodyPr>
            <a:lstStyle/>
            <a:p>
              <a:pPr lvl="0" defTabSz="1295400">
                <a:buClr>
                  <a:srgbClr val="FFFFFF"/>
                </a:buClr>
                <a:defRPr sz="1800"/>
              </a:pPr>
              <a:r>
                <a:rPr sz="3000" b="1">
                  <a:solidFill>
                    <a:srgbClr val="FFFFFF"/>
                  </a:solidFill>
                  <a:uFill>
                    <a:solidFill>
                      <a:srgbClr val="FFFFFF"/>
                    </a:solidFill>
                  </a:uFill>
                  <a:latin typeface="Calibri"/>
                  <a:ea typeface="Calibri"/>
                  <a:cs typeface="Calibri"/>
                  <a:sym typeface="Calibri"/>
                </a:rPr>
                <a:t>Goal 2: NIST establishes the </a:t>
              </a:r>
              <a:r>
                <a:rPr sz="3000" b="1" i="1">
                  <a:solidFill>
                    <a:srgbClr val="FFFFFF"/>
                  </a:solidFill>
                  <a:uFill>
                    <a:solidFill>
                      <a:srgbClr val="FFFFFF"/>
                    </a:solidFill>
                  </a:uFill>
                  <a:latin typeface="Calibri"/>
                  <a:ea typeface="Calibri"/>
                  <a:cs typeface="Calibri"/>
                  <a:sym typeface="Calibri"/>
                </a:rPr>
                <a:t>means to ensure the quality</a:t>
              </a:r>
              <a:r>
                <a:rPr sz="3000" b="1">
                  <a:solidFill>
                    <a:srgbClr val="FFFFFF"/>
                  </a:solidFill>
                  <a:uFill>
                    <a:solidFill>
                      <a:srgbClr val="FFFFFF"/>
                    </a:solidFill>
                  </a:uFill>
                  <a:latin typeface="Calibri"/>
                  <a:ea typeface="Calibri"/>
                  <a:cs typeface="Calibri"/>
                  <a:sym typeface="Calibri"/>
                </a:rPr>
                <a:t> of materials data and models</a:t>
              </a:r>
            </a:p>
          </p:txBody>
        </p:sp>
      </p:grpSp>
      <p:grpSp>
        <p:nvGrpSpPr>
          <p:cNvPr id="4337" name="Group 4337"/>
          <p:cNvGrpSpPr/>
          <p:nvPr/>
        </p:nvGrpSpPr>
        <p:grpSpPr>
          <a:xfrm>
            <a:off x="3136900" y="7395633"/>
            <a:ext cx="6832600" cy="1739901"/>
            <a:chOff x="0" y="0"/>
            <a:chExt cx="6832600" cy="1739900"/>
          </a:xfrm>
        </p:grpSpPr>
        <p:sp>
          <p:nvSpPr>
            <p:cNvPr id="4335" name="Shape 4335"/>
            <p:cNvSpPr/>
            <p:nvPr/>
          </p:nvSpPr>
          <p:spPr>
            <a:xfrm>
              <a:off x="0" y="0"/>
              <a:ext cx="6832600" cy="1739900"/>
            </a:xfrm>
            <a:prstGeom prst="roundRect">
              <a:avLst>
                <a:gd name="adj" fmla="val 11679"/>
              </a:avLst>
            </a:prstGeom>
            <a:gradFill flip="none" rotWithShape="1">
              <a:gsLst>
                <a:gs pos="0">
                  <a:srgbClr val="3B73A8"/>
                </a:gs>
                <a:gs pos="80000">
                  <a:srgbClr val="4B90D1"/>
                </a:gs>
                <a:gs pos="100000">
                  <a:srgbClr val="4890D4"/>
                </a:gs>
              </a:gsLst>
              <a:lin ang="16200000" scaled="0"/>
            </a:gradFill>
            <a:ln w="9525" cap="flat">
              <a:solidFill>
                <a:srgbClr val="5B92C8"/>
              </a:solidFill>
              <a:prstDash val="solid"/>
              <a:round/>
            </a:ln>
            <a:effectLst>
              <a:outerShdw blurRad="38100" dist="23000" dir="5400000" rotWithShape="0">
                <a:srgbClr val="000000">
                  <a:alpha val="35000"/>
                </a:srgbClr>
              </a:outerShdw>
            </a:effectLst>
          </p:spPr>
          <p:txBody>
            <a:bodyPr wrap="square" lIns="38100" tIns="38100" rIns="38100" bIns="38100" numCol="1" anchor="t">
              <a:noAutofit/>
            </a:bodyPr>
            <a:lstStyle/>
            <a:p>
              <a:pPr lvl="0" defTabSz="1295400">
                <a:buClr>
                  <a:srgbClr val="000000"/>
                </a:buClr>
                <a:defRPr sz="2400">
                  <a:uFill>
                    <a:solidFill/>
                  </a:uFill>
                  <a:latin typeface="Calibri"/>
                  <a:ea typeface="Calibri"/>
                  <a:cs typeface="Calibri"/>
                  <a:sym typeface="Calibri"/>
                </a:defRPr>
              </a:pPr>
              <a:endParaRPr/>
            </a:p>
          </p:txBody>
        </p:sp>
        <p:sp>
          <p:nvSpPr>
            <p:cNvPr id="4336" name="Shape 4336"/>
            <p:cNvSpPr/>
            <p:nvPr/>
          </p:nvSpPr>
          <p:spPr>
            <a:xfrm>
              <a:off x="90571" y="120650"/>
              <a:ext cx="6667501" cy="14859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38100" tIns="38100" rIns="38100" bIns="38100" numCol="1" anchor="ctr">
              <a:spAutoFit/>
            </a:bodyPr>
            <a:lstStyle/>
            <a:p>
              <a:pPr lvl="0" defTabSz="1295400">
                <a:buClr>
                  <a:srgbClr val="FFFFFF"/>
                </a:buClr>
                <a:defRPr sz="1800"/>
              </a:pPr>
              <a:r>
                <a:rPr sz="3000" b="1">
                  <a:solidFill>
                    <a:srgbClr val="FFFFFF"/>
                  </a:solidFill>
                  <a:uFill>
                    <a:solidFill>
                      <a:srgbClr val="FFFFFF"/>
                    </a:solidFill>
                  </a:uFill>
                  <a:latin typeface="Calibri"/>
                  <a:ea typeface="Calibri"/>
                  <a:cs typeface="Calibri"/>
                  <a:sym typeface="Calibri"/>
                </a:rPr>
                <a:t>Goal 3: NIST establishes </a:t>
              </a:r>
              <a:r>
                <a:rPr sz="3000" b="1" i="1">
                  <a:solidFill>
                    <a:srgbClr val="FFFFFF"/>
                  </a:solidFill>
                  <a:uFill>
                    <a:solidFill>
                      <a:srgbClr val="FFFFFF"/>
                    </a:solidFill>
                  </a:uFill>
                  <a:latin typeface="Calibri"/>
                  <a:ea typeface="Calibri"/>
                  <a:cs typeface="Calibri"/>
                  <a:sym typeface="Calibri"/>
                </a:rPr>
                <a:t>new methods, metrologies and capabilities</a:t>
              </a:r>
              <a:r>
                <a:rPr sz="3000" b="1">
                  <a:solidFill>
                    <a:srgbClr val="FFFFFF"/>
                  </a:solidFill>
                  <a:uFill>
                    <a:solidFill>
                      <a:srgbClr val="FFFFFF"/>
                    </a:solidFill>
                  </a:uFill>
                  <a:latin typeface="Calibri"/>
                  <a:ea typeface="Calibri"/>
                  <a:cs typeface="Calibri"/>
                  <a:sym typeface="Calibri"/>
                </a:rPr>
                <a:t> necessary for accelerated materials development.  </a:t>
              </a:r>
            </a:p>
          </p:txBody>
        </p:sp>
      </p:grpSp>
      <p:sp>
        <p:nvSpPr>
          <p:cNvPr id="4338" name="Shape 4338"/>
          <p:cNvSpPr/>
          <p:nvPr/>
        </p:nvSpPr>
        <p:spPr>
          <a:xfrm>
            <a:off x="1474059" y="2271748"/>
            <a:ext cx="10056681" cy="1016001"/>
          </a:xfrm>
          <a:prstGeom prst="rect">
            <a:avLst/>
          </a:prstGeom>
          <a:ln w="12700">
            <a:round/>
          </a:ln>
          <a:extLst>
            <a:ext uri="{C572A759-6A51-4108-AA02-DFA0A04FC94B}">
              <ma14:wrappingTextBoxFlag xmlns:ma14="http://schemas.microsoft.com/office/mac/drawingml/2011/main" val="1"/>
            </a:ext>
          </a:extLst>
        </p:spPr>
        <p:txBody>
          <a:bodyPr lIns="38100" tIns="38100" rIns="38100" bIns="38100">
            <a:spAutoFit/>
          </a:bodyPr>
          <a:lstStyle>
            <a:lvl1pPr defTabSz="1295400">
              <a:buClr>
                <a:srgbClr val="CBCBCB"/>
              </a:buClr>
              <a:defRPr sz="3000">
                <a:solidFill>
                  <a:srgbClr val="CD2930"/>
                </a:solidFill>
                <a:uFill>
                  <a:solidFill>
                    <a:srgbClr val="CD2930"/>
                  </a:solidFill>
                </a:uFill>
                <a:latin typeface="Calibri"/>
                <a:ea typeface="Calibri"/>
                <a:cs typeface="Calibri"/>
                <a:sym typeface="Calibri"/>
              </a:defRPr>
            </a:lvl1pPr>
          </a:lstStyle>
          <a:p>
            <a:pPr lvl="0">
              <a:defRPr sz="1800">
                <a:solidFill>
                  <a:srgbClr val="000000"/>
                </a:solidFill>
                <a:uFillTx/>
              </a:defRPr>
            </a:pPr>
            <a:r>
              <a:rPr sz="3000">
                <a:solidFill>
                  <a:srgbClr val="CD2930"/>
                </a:solidFill>
                <a:uFill>
                  <a:solidFill>
                    <a:srgbClr val="CD2930"/>
                  </a:solidFill>
                </a:uFill>
              </a:rPr>
              <a:t>To foster widespread adoption of the MGI Paradigm both across and within the multitude of materials development ecosystems</a:t>
            </a:r>
          </a:p>
        </p:txBody>
      </p:sp>
    </p:spTree>
  </p:cSld>
  <p:clrMapOvr>
    <a:masterClrMapping/>
  </p:clrMapOvr>
  <p:transition xmlns:p14="http://schemas.microsoft.com/office/powerpoint/2010/main" spd="med">
    <p:wipe/>
  </p:transition>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342" name="Shape 4342"/>
          <p:cNvSpPr>
            <a:spLocks noGrp="1"/>
          </p:cNvSpPr>
          <p:nvPr>
            <p:ph type="title"/>
          </p:nvPr>
        </p:nvSpPr>
        <p:spPr>
          <a:prstGeom prst="rect">
            <a:avLst/>
          </a:prstGeom>
        </p:spPr>
        <p:txBody>
          <a:bodyPr/>
          <a:lstStyle/>
          <a:p>
            <a:pPr lvl="0">
              <a:defRPr sz="1800">
                <a:uFillTx/>
              </a:defRPr>
            </a:pPr>
            <a:r>
              <a:rPr sz="5600" i="1">
                <a:uFill>
                  <a:solidFill/>
                </a:uFill>
              </a:rPr>
              <a:t>Enable &amp; Enhance </a:t>
            </a:r>
            <a:r>
              <a:rPr sz="5600" b="1" i="1">
                <a:solidFill>
                  <a:srgbClr val="8448B0"/>
                </a:solidFill>
                <a:uFill>
                  <a:solidFill>
                    <a:srgbClr val="8448B0"/>
                  </a:solidFill>
                </a:uFill>
              </a:rPr>
              <a:t>Exchange</a:t>
            </a:r>
            <a:r>
              <a:rPr sz="5600" i="1">
                <a:solidFill>
                  <a:srgbClr val="00BA63"/>
                </a:solidFill>
                <a:uFill>
                  <a:solidFill>
                    <a:srgbClr val="00BA63"/>
                  </a:solidFill>
                </a:uFill>
              </a:rPr>
              <a:t> </a:t>
            </a:r>
            <a:br>
              <a:rPr sz="5600" i="1">
                <a:solidFill>
                  <a:srgbClr val="00BA63"/>
                </a:solidFill>
                <a:uFill>
                  <a:solidFill>
                    <a:srgbClr val="00BA63"/>
                  </a:solidFill>
                </a:uFill>
              </a:rPr>
            </a:br>
            <a:endParaRPr sz="5600" i="1">
              <a:solidFill>
                <a:srgbClr val="00BA63"/>
              </a:solidFill>
              <a:uFill>
                <a:solidFill>
                  <a:srgbClr val="00BA63"/>
                </a:solidFill>
              </a:uFill>
            </a:endParaRPr>
          </a:p>
        </p:txBody>
      </p:sp>
      <p:sp>
        <p:nvSpPr>
          <p:cNvPr id="4343" name="Shape 4343"/>
          <p:cNvSpPr>
            <a:spLocks noGrp="1"/>
          </p:cNvSpPr>
          <p:nvPr>
            <p:ph type="body" idx="1"/>
          </p:nvPr>
        </p:nvSpPr>
        <p:spPr>
          <a:prstGeom prst="rect">
            <a:avLst/>
          </a:prstGeom>
        </p:spPr>
        <p:txBody>
          <a:bodyPr/>
          <a:lstStyle/>
          <a:p>
            <a:pPr lvl="0">
              <a:lnSpc>
                <a:spcPct val="90000"/>
              </a:lnSpc>
              <a:defRPr sz="1800">
                <a:uFillTx/>
              </a:defRPr>
            </a:pPr>
            <a:r>
              <a:rPr sz="4200">
                <a:uFill>
                  <a:solidFill/>
                </a:uFill>
              </a:rPr>
              <a:t>Develop and deploy repositories</a:t>
            </a:r>
          </a:p>
          <a:p>
            <a:pPr lvl="0">
              <a:lnSpc>
                <a:spcPct val="90000"/>
              </a:lnSpc>
              <a:defRPr sz="1800">
                <a:uFillTx/>
              </a:defRPr>
            </a:pPr>
            <a:r>
              <a:rPr sz="4200">
                <a:uFill>
                  <a:solidFill/>
                </a:uFill>
              </a:rPr>
              <a:t>Develop and disseminate materials informatics infrastructure</a:t>
            </a:r>
          </a:p>
          <a:p>
            <a:pPr lvl="1">
              <a:lnSpc>
                <a:spcPct val="90000"/>
              </a:lnSpc>
              <a:defRPr sz="1800">
                <a:uFillTx/>
              </a:defRPr>
            </a:pPr>
            <a:r>
              <a:rPr sz="3600">
                <a:uFill>
                  <a:solidFill/>
                </a:uFill>
              </a:rPr>
              <a:t>Enable data discovery through tools and standards</a:t>
            </a:r>
          </a:p>
          <a:p>
            <a:pPr lvl="1">
              <a:lnSpc>
                <a:spcPct val="90000"/>
              </a:lnSpc>
              <a:defRPr sz="1800">
                <a:uFillTx/>
              </a:defRPr>
            </a:pPr>
            <a:r>
              <a:rPr sz="3600">
                <a:uFill>
                  <a:solidFill/>
                </a:uFill>
              </a:rPr>
              <a:t>Capture data from scientific workflows and archival sources</a:t>
            </a:r>
          </a:p>
          <a:p>
            <a:pPr lvl="1">
              <a:lnSpc>
                <a:spcPct val="90000"/>
              </a:lnSpc>
              <a:defRPr sz="1800">
                <a:uFillTx/>
              </a:defRPr>
            </a:pPr>
            <a:r>
              <a:rPr sz="3600">
                <a:uFill>
                  <a:solidFill/>
                </a:uFill>
              </a:rPr>
              <a:t>Engage with stakeholders to determine needs and disseminate best practices </a:t>
            </a:r>
          </a:p>
          <a:p>
            <a:pPr lvl="0">
              <a:lnSpc>
                <a:spcPct val="90000"/>
              </a:lnSpc>
              <a:defRPr sz="1800">
                <a:uFillTx/>
              </a:defRPr>
            </a:pPr>
            <a:r>
              <a:rPr sz="4200">
                <a:uFill>
                  <a:solidFill/>
                </a:uFill>
              </a:rPr>
              <a:t>Integrate across length and time scale</a:t>
            </a:r>
          </a:p>
          <a:p>
            <a:pPr lvl="0">
              <a:lnSpc>
                <a:spcPct val="90000"/>
              </a:lnSpc>
              <a:defRPr sz="1800">
                <a:uFillTx/>
              </a:defRPr>
            </a:pPr>
            <a:r>
              <a:rPr sz="4200">
                <a:uFill>
                  <a:solidFill/>
                </a:uFill>
              </a:rPr>
              <a:t>Build and Test infrastructure through Pilots</a:t>
            </a:r>
          </a:p>
        </p:txBody>
      </p:sp>
    </p:spTree>
  </p:cSld>
  <p:clrMapOvr>
    <a:masterClrMapping/>
  </p:clrMapOvr>
  <p:transition xmlns:p14="http://schemas.microsoft.com/office/powerpoint/2010/main" spd="med">
    <p:wipe/>
  </p:transition>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345" name="Shape 4345"/>
          <p:cNvSpPr>
            <a:spLocks noGrp="1"/>
          </p:cNvSpPr>
          <p:nvPr>
            <p:ph type="title"/>
          </p:nvPr>
        </p:nvSpPr>
        <p:spPr>
          <a:prstGeom prst="rect">
            <a:avLst/>
          </a:prstGeom>
        </p:spPr>
        <p:txBody>
          <a:bodyPr/>
          <a:lstStyle/>
          <a:p>
            <a:pPr lvl="0">
              <a:defRPr sz="1800">
                <a:uFillTx/>
              </a:defRPr>
            </a:pPr>
            <a:r>
              <a:rPr sz="6200" i="1">
                <a:uFill>
                  <a:solidFill/>
                </a:uFill>
              </a:rPr>
              <a:t>Assess &amp; Improve </a:t>
            </a:r>
            <a:r>
              <a:rPr sz="6200" b="1" i="1">
                <a:solidFill>
                  <a:srgbClr val="00BA63"/>
                </a:solidFill>
                <a:uFill>
                  <a:solidFill>
                    <a:srgbClr val="00BA63"/>
                  </a:solidFill>
                </a:uFill>
              </a:rPr>
              <a:t>Quality</a:t>
            </a:r>
            <a:r>
              <a:rPr sz="6200" i="1">
                <a:solidFill>
                  <a:srgbClr val="00BA63"/>
                </a:solidFill>
                <a:uFill>
                  <a:solidFill>
                    <a:srgbClr val="00BA63"/>
                  </a:solidFill>
                </a:uFill>
              </a:rPr>
              <a:t> </a:t>
            </a:r>
          </a:p>
        </p:txBody>
      </p:sp>
      <p:sp>
        <p:nvSpPr>
          <p:cNvPr id="4346" name="Shape 4346"/>
          <p:cNvSpPr>
            <a:spLocks noGrp="1"/>
          </p:cNvSpPr>
          <p:nvPr>
            <p:ph type="body" idx="1"/>
          </p:nvPr>
        </p:nvSpPr>
        <p:spPr>
          <a:prstGeom prst="rect">
            <a:avLst/>
          </a:prstGeom>
        </p:spPr>
        <p:txBody>
          <a:bodyPr/>
          <a:lstStyle/>
          <a:p>
            <a:pPr lvl="0">
              <a:defRPr sz="1800">
                <a:uFillTx/>
              </a:defRPr>
            </a:pPr>
            <a:r>
              <a:rPr sz="4400">
                <a:uFill>
                  <a:solidFill/>
                </a:uFill>
              </a:rPr>
              <a:t>Validate Experiments and Models</a:t>
            </a:r>
          </a:p>
          <a:p>
            <a:pPr lvl="0">
              <a:defRPr sz="1800">
                <a:uFillTx/>
              </a:defRPr>
            </a:pPr>
            <a:r>
              <a:rPr sz="4400">
                <a:uFill>
                  <a:solidFill/>
                </a:uFill>
              </a:rPr>
              <a:t>Verify Model accuracy</a:t>
            </a:r>
          </a:p>
          <a:p>
            <a:pPr lvl="0">
              <a:defRPr sz="1800">
                <a:uFillTx/>
              </a:defRPr>
            </a:pPr>
            <a:r>
              <a:rPr sz="4400">
                <a:uFill>
                  <a:solidFill/>
                </a:uFill>
              </a:rPr>
              <a:t>Quantify Uncertainty</a:t>
            </a:r>
          </a:p>
          <a:p>
            <a:pPr lvl="0">
              <a:defRPr sz="1800">
                <a:uFillTx/>
              </a:defRPr>
            </a:pPr>
            <a:r>
              <a:rPr sz="4400">
                <a:uFill>
                  <a:solidFill/>
                </a:uFill>
              </a:rPr>
              <a:t>Quantify Sensitivity</a:t>
            </a:r>
          </a:p>
          <a:p>
            <a:pPr lvl="0">
              <a:defRPr sz="1800">
                <a:uFillTx/>
              </a:defRPr>
            </a:pPr>
            <a:r>
              <a:rPr sz="4400">
                <a:uFill>
                  <a:solidFill/>
                </a:uFill>
              </a:rPr>
              <a:t>Define Next Generation of Experiments and Models</a:t>
            </a:r>
          </a:p>
        </p:txBody>
      </p:sp>
    </p:spTree>
  </p:cSld>
  <p:clrMapOvr>
    <a:masterClrMapping/>
  </p:clrMapOvr>
  <p:transition xmlns:p14="http://schemas.microsoft.com/office/powerpoint/2010/main" spd="med">
    <p:wipe/>
  </p:transition>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348" name="Shape 4348"/>
          <p:cNvSpPr>
            <a:spLocks noGrp="1"/>
          </p:cNvSpPr>
          <p:nvPr>
            <p:ph type="title"/>
          </p:nvPr>
        </p:nvSpPr>
        <p:spPr>
          <a:prstGeom prst="rect">
            <a:avLst/>
          </a:prstGeom>
        </p:spPr>
        <p:txBody>
          <a:bodyPr/>
          <a:lstStyle/>
          <a:p>
            <a:pPr lvl="0">
              <a:defRPr sz="1800">
                <a:uFillTx/>
              </a:defRPr>
            </a:pPr>
            <a:r>
              <a:rPr sz="6200" i="1">
                <a:uFill>
                  <a:solidFill/>
                </a:uFill>
              </a:rPr>
              <a:t>New</a:t>
            </a:r>
            <a:r>
              <a:rPr sz="6200" b="1" i="1">
                <a:solidFill>
                  <a:srgbClr val="FF7C00"/>
                </a:solidFill>
                <a:uFill>
                  <a:solidFill>
                    <a:srgbClr val="FF7C00"/>
                  </a:solidFill>
                </a:uFill>
              </a:rPr>
              <a:t> Methods and Metrologies</a:t>
            </a:r>
          </a:p>
        </p:txBody>
      </p:sp>
      <p:sp>
        <p:nvSpPr>
          <p:cNvPr id="4349" name="Shape 4349"/>
          <p:cNvSpPr>
            <a:spLocks noGrp="1"/>
          </p:cNvSpPr>
          <p:nvPr>
            <p:ph type="body" idx="1"/>
          </p:nvPr>
        </p:nvSpPr>
        <p:spPr>
          <a:xfrm>
            <a:off x="647700" y="1790700"/>
            <a:ext cx="11709400" cy="6436926"/>
          </a:xfrm>
          <a:prstGeom prst="rect">
            <a:avLst/>
          </a:prstGeom>
        </p:spPr>
        <p:txBody>
          <a:bodyPr/>
          <a:lstStyle/>
          <a:p>
            <a:pPr lvl="0">
              <a:defRPr sz="1800">
                <a:uFillTx/>
              </a:defRPr>
            </a:pPr>
            <a:r>
              <a:rPr sz="4400">
                <a:uFill>
                  <a:solidFill/>
                </a:uFill>
              </a:rPr>
              <a:t>Develop Data Driven Materials Science </a:t>
            </a:r>
          </a:p>
          <a:p>
            <a:pPr lvl="0">
              <a:defRPr sz="1800">
                <a:uFillTx/>
              </a:defRPr>
            </a:pPr>
            <a:r>
              <a:rPr sz="4400">
                <a:uFill>
                  <a:solidFill/>
                </a:uFill>
              </a:rPr>
              <a:t>Integrate with Modeling Expertise</a:t>
            </a:r>
          </a:p>
          <a:p>
            <a:pPr lvl="0">
              <a:defRPr sz="1800">
                <a:uFillTx/>
              </a:defRPr>
            </a:pPr>
            <a:r>
              <a:rPr sz="4400">
                <a:uFill>
                  <a:solidFill/>
                </a:uFill>
              </a:rPr>
              <a:t>Enable Crowdsourced/Open Science</a:t>
            </a:r>
          </a:p>
          <a:p>
            <a:pPr lvl="0">
              <a:defRPr sz="1800">
                <a:uFillTx/>
              </a:defRPr>
            </a:pPr>
            <a:r>
              <a:rPr sz="4400">
                <a:uFill>
                  <a:solidFill/>
                </a:uFill>
              </a:rPr>
              <a:t>Achieve targets in Materials by Design/ICME</a:t>
            </a:r>
          </a:p>
        </p:txBody>
      </p:sp>
      <p:pic>
        <p:nvPicPr>
          <p:cNvPr id="4350" name="image.png"/>
          <p:cNvPicPr/>
          <p:nvPr/>
        </p:nvPicPr>
        <p:blipFill>
          <a:blip r:embed="rId2">
            <a:extLst/>
          </a:blip>
          <a:stretch>
            <a:fillRect/>
          </a:stretch>
        </p:blipFill>
        <p:spPr>
          <a:xfrm>
            <a:off x="4686300" y="5080000"/>
            <a:ext cx="3619500" cy="4559300"/>
          </a:xfrm>
          <a:prstGeom prst="rect">
            <a:avLst/>
          </a:prstGeom>
          <a:ln w="12700">
            <a:miter lim="400000"/>
          </a:ln>
        </p:spPr>
      </p:pic>
    </p:spTree>
  </p:cSld>
  <p:clrMapOvr>
    <a:masterClrMapping/>
  </p:clrMapOvr>
  <p:transition xmlns:p14="http://schemas.microsoft.com/office/powerpoint/2010/main" spd="med">
    <p:wip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 name="Shape 4352"/>
          <p:cNvSpPr>
            <a:spLocks noGrp="1"/>
          </p:cNvSpPr>
          <p:nvPr>
            <p:ph type="title"/>
          </p:nvPr>
        </p:nvSpPr>
        <p:spPr>
          <a:prstGeom prst="rect">
            <a:avLst/>
          </a:prstGeom>
        </p:spPr>
        <p:txBody>
          <a:bodyPr/>
          <a:lstStyle/>
          <a:p>
            <a:pPr lvl="0">
              <a:defRPr sz="1800">
                <a:uFillTx/>
              </a:defRPr>
            </a:pPr>
            <a:r>
              <a:rPr sz="6200">
                <a:uFill>
                  <a:solidFill/>
                </a:uFill>
              </a:rPr>
              <a:t>Another way of telling the story</a:t>
            </a:r>
          </a:p>
        </p:txBody>
      </p:sp>
      <p:sp>
        <p:nvSpPr>
          <p:cNvPr id="4353" name="Shape 4353"/>
          <p:cNvSpPr>
            <a:spLocks noGrp="1"/>
          </p:cNvSpPr>
          <p:nvPr>
            <p:ph type="body" idx="1"/>
          </p:nvPr>
        </p:nvSpPr>
        <p:spPr>
          <a:prstGeom prst="rect">
            <a:avLst/>
          </a:prstGeom>
        </p:spPr>
        <p:txBody>
          <a:bodyPr/>
          <a:lstStyle/>
          <a:p>
            <a:pPr lvl="0">
              <a:defRPr sz="1800">
                <a:uFillTx/>
              </a:defRPr>
            </a:pPr>
            <a:r>
              <a:rPr sz="4400">
                <a:uFill>
                  <a:solidFill/>
                </a:uFill>
              </a:rPr>
              <a:t>Industry needs good data and models</a:t>
            </a:r>
          </a:p>
          <a:p>
            <a:pPr lvl="1">
              <a:defRPr sz="1800">
                <a:uFillTx/>
              </a:defRPr>
            </a:pPr>
            <a:r>
              <a:rPr sz="3800">
                <a:uFill>
                  <a:solidFill/>
                </a:uFill>
              </a:rPr>
              <a:t>How do they get them?(</a:t>
            </a:r>
            <a:r>
              <a:rPr sz="3800">
                <a:solidFill>
                  <a:srgbClr val="9929BD"/>
                </a:solidFill>
                <a:uFill>
                  <a:solidFill>
                    <a:srgbClr val="9929BD"/>
                  </a:solidFill>
                </a:uFill>
              </a:rPr>
              <a:t>exchange</a:t>
            </a:r>
            <a:r>
              <a:rPr sz="3800">
                <a:uFill>
                  <a:solidFill/>
                </a:uFill>
              </a:rPr>
              <a:t>)</a:t>
            </a:r>
          </a:p>
          <a:p>
            <a:pPr lvl="1">
              <a:defRPr sz="1800">
                <a:uFillTx/>
              </a:defRPr>
            </a:pPr>
            <a:r>
              <a:rPr sz="3800">
                <a:uFill>
                  <a:solidFill/>
                </a:uFill>
              </a:rPr>
              <a:t>Can they trust them? (</a:t>
            </a:r>
            <a:r>
              <a:rPr sz="3800">
                <a:solidFill>
                  <a:srgbClr val="669C35"/>
                </a:solidFill>
                <a:uFill>
                  <a:solidFill>
                    <a:srgbClr val="669C35"/>
                  </a:solidFill>
                </a:uFill>
              </a:rPr>
              <a:t>quality</a:t>
            </a:r>
            <a:r>
              <a:rPr sz="3800">
                <a:uFill>
                  <a:solidFill/>
                </a:uFill>
              </a:rPr>
              <a:t>)</a:t>
            </a:r>
          </a:p>
          <a:p>
            <a:pPr lvl="1">
              <a:defRPr sz="1800">
                <a:uFillTx/>
              </a:defRPr>
            </a:pPr>
            <a:r>
              <a:rPr sz="3800">
                <a:uFill>
                  <a:solidFill/>
                </a:uFill>
              </a:rPr>
              <a:t>How can they use them best and who has the talent? (</a:t>
            </a:r>
            <a:r>
              <a:rPr sz="3800">
                <a:solidFill>
                  <a:srgbClr val="D58400"/>
                </a:solidFill>
                <a:uFill>
                  <a:solidFill>
                    <a:srgbClr val="D58400"/>
                  </a:solidFill>
                </a:uFill>
              </a:rPr>
              <a:t>new methods</a:t>
            </a:r>
            <a:r>
              <a:rPr sz="3800">
                <a:uFill>
                  <a:solidFill/>
                </a:uFill>
              </a:rPr>
              <a:t>)</a:t>
            </a:r>
          </a:p>
        </p:txBody>
      </p:sp>
      <p:sp>
        <p:nvSpPr>
          <p:cNvPr id="4354" name="Shape 4354"/>
          <p:cNvSpPr>
            <a:spLocks noGrp="1"/>
          </p:cNvSpPr>
          <p:nvPr>
            <p:ph type="sldNum" sz="quarter" idx="2"/>
          </p:nvPr>
        </p:nvSpPr>
        <p:spPr>
          <a:prstGeom prst="rect">
            <a:avLst/>
          </a:prstGeom>
          <a:extLst>
            <a:ext uri="{C572A759-6A51-4108-AA02-DFA0A04FC94B}">
              <ma14:wrappingTextBoxFlag xmlns:ma14="http://schemas.microsoft.com/office/mac/drawingml/2011/main" val="1"/>
            </a:ext>
          </a:extLst>
        </p:spPr>
        <p:txBody>
          <a:bodyPr/>
          <a:lstStyle/>
          <a:p>
            <a:pPr lvl="0">
              <a:defRPr sz="1800">
                <a:solidFill>
                  <a:srgbClr val="000000"/>
                </a:solidFill>
                <a:uFillTx/>
              </a:defRPr>
            </a:pPr>
            <a:fld id="{86CB4B4D-7CA3-9044-876B-883B54F8677D}" type="slidenum">
              <a:rPr sz="1600">
                <a:solidFill>
                  <a:srgbClr val="9A9A9A"/>
                </a:solidFill>
                <a:uFill>
                  <a:solidFill>
                    <a:srgbClr val="9A9A9A"/>
                  </a:solidFill>
                </a:uFill>
              </a:rPr>
              <a:t>47</a:t>
            </a:fld>
            <a:endParaRPr sz="1600">
              <a:solidFill>
                <a:srgbClr val="9A9A9A"/>
              </a:solidFill>
              <a:uFill>
                <a:solidFill>
                  <a:srgbClr val="9A9A9A"/>
                </a:solidFill>
              </a:uFill>
            </a:endParaRPr>
          </a:p>
        </p:txBody>
      </p:sp>
    </p:spTree>
  </p:cSld>
  <p:clrMapOvr>
    <a:masterClrMapping/>
  </p:clrMapOvr>
  <p:transition xmlns:p14="http://schemas.microsoft.com/office/powerpoint/2010/main" spd="med">
    <p:wip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6" name="Shape 4356"/>
          <p:cNvSpPr>
            <a:spLocks noGrp="1"/>
          </p:cNvSpPr>
          <p:nvPr>
            <p:ph type="title"/>
          </p:nvPr>
        </p:nvSpPr>
        <p:spPr>
          <a:xfrm>
            <a:off x="1270000" y="2406650"/>
            <a:ext cx="10464801" cy="4940300"/>
          </a:xfrm>
          <a:prstGeom prst="rect">
            <a:avLst/>
          </a:prstGeom>
        </p:spPr>
        <p:txBody>
          <a:bodyPr/>
          <a:lstStyle/>
          <a:p>
            <a:pPr lvl="0">
              <a:defRPr sz="1800">
                <a:uFillTx/>
              </a:defRPr>
            </a:pPr>
            <a:r>
              <a:rPr sz="8000">
                <a:uFill>
                  <a:solidFill/>
                </a:uFill>
              </a:rPr>
              <a:t>Some Initial Partnerships and Modalities</a:t>
            </a:r>
          </a:p>
        </p:txBody>
      </p:sp>
    </p:spTree>
  </p:cSld>
  <p:clrMapOvr>
    <a:masterClrMapping/>
  </p:clrMapOvr>
  <p:transition xmlns:p14="http://schemas.microsoft.com/office/powerpoint/2010/main" spd="med">
    <p:wip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8" name="Shape 4358"/>
          <p:cNvSpPr>
            <a:spLocks noGrp="1"/>
          </p:cNvSpPr>
          <p:nvPr>
            <p:ph type="title"/>
          </p:nvPr>
        </p:nvSpPr>
        <p:spPr>
          <a:xfrm>
            <a:off x="650875" y="390525"/>
            <a:ext cx="11703050" cy="1625600"/>
          </a:xfrm>
          <a:prstGeom prst="rect">
            <a:avLst/>
          </a:prstGeom>
        </p:spPr>
        <p:txBody>
          <a:bodyPr lIns="0" tIns="0" rIns="0" bIns="0" anchor="t">
            <a:normAutofit/>
          </a:bodyPr>
          <a:lstStyle>
            <a:lvl1pPr defTabSz="713231">
              <a:defRPr sz="4992" i="1"/>
            </a:lvl1pPr>
          </a:lstStyle>
          <a:p>
            <a:pPr lvl="0">
              <a:defRPr sz="1800" i="0">
                <a:uFillTx/>
              </a:defRPr>
            </a:pPr>
            <a:r>
              <a:rPr sz="4992" i="1">
                <a:uFill>
                  <a:solidFill/>
                </a:uFill>
              </a:rPr>
              <a:t>NIST Supports New  Open Collaboration Modalities (Move to LinkedIn, Join us!)</a:t>
            </a:r>
          </a:p>
        </p:txBody>
      </p:sp>
      <p:pic>
        <p:nvPicPr>
          <p:cNvPr id="4359" name="mgidata.png"/>
          <p:cNvPicPr/>
          <p:nvPr/>
        </p:nvPicPr>
        <p:blipFill>
          <a:blip r:embed="rId2">
            <a:extLst/>
          </a:blip>
          <a:stretch>
            <a:fillRect/>
          </a:stretch>
        </p:blipFill>
        <p:spPr>
          <a:xfrm>
            <a:off x="711200" y="2438400"/>
            <a:ext cx="11703050" cy="6435725"/>
          </a:xfrm>
          <a:prstGeom prst="rect">
            <a:avLst/>
          </a:prstGeom>
          <a:ln w="12700">
            <a:miter lim="400000"/>
          </a:ln>
        </p:spPr>
      </p:pic>
    </p:spTree>
  </p:cSld>
  <p:clrMapOvr>
    <a:masterClrMapping/>
  </p:clrMapOvr>
  <p:transition xmlns:p14="http://schemas.microsoft.com/office/powerpoint/2010/main" spd="med">
    <p:wip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7" name="Group 387"/>
          <p:cNvGrpSpPr/>
          <p:nvPr/>
        </p:nvGrpSpPr>
        <p:grpSpPr>
          <a:xfrm>
            <a:off x="-13547" y="5700"/>
            <a:ext cx="13031894" cy="9765013"/>
            <a:chOff x="0" y="0"/>
            <a:chExt cx="13031892" cy="9765012"/>
          </a:xfrm>
        </p:grpSpPr>
        <p:pic>
          <p:nvPicPr>
            <p:cNvPr id="385"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386"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388"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389" name="Shape 389"/>
          <p:cNvSpPr>
            <a:spLocks noGrp="1"/>
          </p:cNvSpPr>
          <p:nvPr>
            <p:ph type="body" idx="1"/>
          </p:nvPr>
        </p:nvSpPr>
        <p:spPr>
          <a:xfrm>
            <a:off x="-1" y="108373"/>
            <a:ext cx="13004801" cy="8994987"/>
          </a:xfrm>
          <a:prstGeom prst="rect">
            <a:avLst/>
          </a:prstGeom>
          <a:solidFill/>
        </p:spPr>
        <p:txBody>
          <a:bodyPr lIns="65023" tIns="65023" rIns="65023" bIns="65023">
            <a:normAutofit/>
          </a:bodyPr>
          <a:lstStyle/>
          <a:p>
            <a:pPr marL="0" lvl="0" indent="0" algn="ctr">
              <a:spcBef>
                <a:spcPts val="300"/>
              </a:spcBef>
              <a:buClrTx/>
              <a:buSzTx/>
              <a:buFontTx/>
              <a:buNone/>
              <a:defRPr sz="1800">
                <a:uFillTx/>
              </a:defRPr>
            </a:pPr>
            <a:endParaRPr sz="4400" b="1">
              <a:solidFill>
                <a:srgbClr val="6666FF"/>
              </a:solidFill>
              <a:uFill>
                <a:solidFill>
                  <a:srgbClr val="6666FF"/>
                </a:solidFill>
              </a:uFill>
            </a:endParaRPr>
          </a:p>
          <a:p>
            <a:pPr marL="0" lvl="0" indent="0" algn="ctr">
              <a:spcBef>
                <a:spcPts val="300"/>
              </a:spcBef>
              <a:buClrTx/>
              <a:buSzTx/>
              <a:buFontTx/>
              <a:buNone/>
              <a:defRPr sz="1800">
                <a:uFillTx/>
              </a:defRPr>
            </a:pPr>
            <a:endParaRPr sz="4400" b="1">
              <a:solidFill>
                <a:srgbClr val="6666FF"/>
              </a:solidFill>
              <a:uFill>
                <a:solidFill>
                  <a:srgbClr val="6666FF"/>
                </a:solidFill>
              </a:uFill>
            </a:endParaRPr>
          </a:p>
          <a:p>
            <a:pPr marL="0" lvl="0" indent="0" algn="ctr">
              <a:spcBef>
                <a:spcPts val="300"/>
              </a:spcBef>
              <a:buClrTx/>
              <a:buSzTx/>
              <a:buFontTx/>
              <a:buNone/>
              <a:defRPr sz="1800">
                <a:uFillTx/>
              </a:defRPr>
            </a:pPr>
            <a:endParaRPr sz="4400" b="1">
              <a:solidFill>
                <a:srgbClr val="6666FF"/>
              </a:solidFill>
              <a:uFill>
                <a:solidFill>
                  <a:srgbClr val="6666FF"/>
                </a:solidFill>
              </a:uFill>
            </a:endParaRPr>
          </a:p>
          <a:p>
            <a:pPr marL="0" lvl="0" indent="0" algn="ctr">
              <a:spcBef>
                <a:spcPts val="700"/>
              </a:spcBef>
              <a:buClrTx/>
              <a:buSzTx/>
              <a:buFontTx/>
              <a:buNone/>
              <a:defRPr sz="1800">
                <a:uFillTx/>
              </a:defRPr>
            </a:pPr>
            <a:r>
              <a:rPr sz="4400" b="1">
                <a:solidFill>
                  <a:srgbClr val="FFFFFF"/>
                </a:solidFill>
                <a:uFill>
                  <a:solidFill>
                    <a:srgbClr val="FFFFFF"/>
                  </a:solidFill>
                </a:uFill>
              </a:rPr>
              <a:t>The Materials Genome Initiative is focused on providing the means to “decode” from basic “building blocks” the secrets of materials by design.</a:t>
            </a:r>
          </a:p>
          <a:p>
            <a:pPr marL="0" lvl="0" indent="0">
              <a:spcBef>
                <a:spcPts val="300"/>
              </a:spcBef>
              <a:buClrTx/>
              <a:buSzTx/>
              <a:buFontTx/>
              <a:buNone/>
              <a:defRPr sz="1800">
                <a:uFillTx/>
              </a:defRPr>
            </a:pPr>
            <a:endParaRPr sz="3400">
              <a:uFill>
                <a:solidFill/>
              </a:uFill>
            </a:endParaRPr>
          </a:p>
          <a:p>
            <a:pPr marL="0" lvl="0" indent="0">
              <a:spcBef>
                <a:spcPts val="300"/>
              </a:spcBef>
              <a:buClrTx/>
              <a:buSzTx/>
              <a:buFontTx/>
              <a:buNone/>
              <a:defRPr sz="1800">
                <a:uFillTx/>
              </a:defRPr>
            </a:pPr>
            <a:endParaRPr sz="3400">
              <a:uFill>
                <a:solidFill/>
              </a:uFill>
            </a:endParaRPr>
          </a:p>
          <a:p>
            <a:pPr marL="0" lvl="0" indent="0">
              <a:spcBef>
                <a:spcPts val="500"/>
              </a:spcBef>
              <a:buClrTx/>
              <a:buSzTx/>
              <a:buFontTx/>
              <a:buNone/>
              <a:defRPr sz="1800">
                <a:uFillTx/>
              </a:defRPr>
            </a:pPr>
            <a:r>
              <a:rPr sz="3400">
                <a:solidFill>
                  <a:srgbClr val="FFFFFF"/>
                </a:solidFill>
                <a:uFill>
                  <a:solidFill>
                    <a:srgbClr val="FFFFFF"/>
                  </a:solidFill>
                </a:uFill>
              </a:rPr>
              <a:t> </a:t>
            </a:r>
          </a:p>
          <a:p>
            <a:pPr marL="0" lvl="0" indent="0">
              <a:spcBef>
                <a:spcPts val="500"/>
              </a:spcBef>
              <a:buClrTx/>
              <a:buSzTx/>
              <a:buFontTx/>
              <a:buNone/>
              <a:defRPr sz="1800">
                <a:uFillTx/>
              </a:defRPr>
            </a:pPr>
            <a:r>
              <a:rPr sz="3400">
                <a:solidFill>
                  <a:srgbClr val="FFFFFF"/>
                </a:solidFill>
                <a:uFill>
                  <a:solidFill>
                    <a:srgbClr val="FFFFFF"/>
                  </a:solidFill>
                </a:uFill>
              </a:rPr>
              <a:t> </a:t>
            </a:r>
          </a:p>
          <a:p>
            <a:pPr marL="0" lvl="0" indent="0">
              <a:spcBef>
                <a:spcPts val="700"/>
              </a:spcBef>
              <a:buClrTx/>
              <a:buSzTx/>
              <a:buFontTx/>
              <a:buNone/>
              <a:defRPr sz="1800">
                <a:uFillTx/>
              </a:defRPr>
            </a:pPr>
            <a:r>
              <a:rPr sz="4400">
                <a:solidFill>
                  <a:srgbClr val="FFFFFF"/>
                </a:solidFill>
                <a:uFill>
                  <a:solidFill>
                    <a:srgbClr val="FFFFFF"/>
                  </a:solidFill>
                </a:uFill>
              </a:rPr>
              <a:t> </a:t>
            </a:r>
          </a:p>
          <a:p>
            <a:pPr marL="0" lvl="0" indent="0">
              <a:spcBef>
                <a:spcPts val="700"/>
              </a:spcBef>
              <a:buClrTx/>
              <a:buSzTx/>
              <a:buFontTx/>
              <a:buNone/>
              <a:defRPr sz="1800">
                <a:uFillTx/>
              </a:defRPr>
            </a:pPr>
            <a:r>
              <a:rPr sz="4400">
                <a:solidFill>
                  <a:srgbClr val="FFFFFF"/>
                </a:solidFill>
                <a:uFill>
                  <a:solidFill>
                    <a:srgbClr val="FFFFFF"/>
                  </a:solidFill>
                </a:uFill>
              </a:rPr>
              <a:t> </a:t>
            </a:r>
          </a:p>
        </p:txBody>
      </p:sp>
      <p:sp>
        <p:nvSpPr>
          <p:cNvPr id="390" name="Shape 390"/>
          <p:cNvSpPr/>
          <p:nvPr/>
        </p:nvSpPr>
        <p:spPr>
          <a:xfrm>
            <a:off x="8453119" y="6962732"/>
            <a:ext cx="4118188" cy="19080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lvl1pPr defTabSz="914400">
              <a:defRPr sz="2800">
                <a:solidFill>
                  <a:srgbClr val="6666FF"/>
                </a:solidFill>
                <a:uFill>
                  <a:solidFill>
                    <a:srgbClr val="6666FF"/>
                  </a:solidFill>
                </a:uFill>
                <a:latin typeface="Calibri"/>
                <a:ea typeface="Calibri"/>
                <a:cs typeface="Calibri"/>
                <a:sym typeface="Calibri"/>
              </a:defRPr>
            </a:lvl1pPr>
          </a:lstStyle>
          <a:p>
            <a:pPr lvl="0">
              <a:defRPr sz="1800">
                <a:solidFill>
                  <a:srgbClr val="000000"/>
                </a:solidFill>
                <a:uFillTx/>
              </a:defRPr>
            </a:pPr>
            <a:r>
              <a:rPr sz="2800">
                <a:solidFill>
                  <a:srgbClr val="6666FF"/>
                </a:solidFill>
                <a:uFill>
                  <a:solidFill>
                    <a:srgbClr val="6666FF"/>
                  </a:solidFill>
                </a:uFill>
              </a:rPr>
              <a:t>In materials genomics, basic building blocks are materials composition, structure and properties.</a:t>
            </a:r>
          </a:p>
        </p:txBody>
      </p:sp>
      <p:sp>
        <p:nvSpPr>
          <p:cNvPr id="391" name="Shape 391"/>
          <p:cNvSpPr/>
          <p:nvPr/>
        </p:nvSpPr>
        <p:spPr>
          <a:xfrm>
            <a:off x="541866" y="7044266"/>
            <a:ext cx="4334934" cy="14635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lvl1pPr defTabSz="914400">
              <a:defRPr sz="2800">
                <a:solidFill>
                  <a:srgbClr val="6666FF"/>
                </a:solidFill>
                <a:uFill>
                  <a:solidFill>
                    <a:srgbClr val="6666FF"/>
                  </a:solidFill>
                </a:uFill>
                <a:latin typeface="Calibri"/>
                <a:ea typeface="Calibri"/>
                <a:cs typeface="Calibri"/>
                <a:sym typeface="Calibri"/>
              </a:defRPr>
            </a:lvl1pPr>
          </a:lstStyle>
          <a:p>
            <a:pPr lvl="0">
              <a:defRPr sz="1800">
                <a:solidFill>
                  <a:srgbClr val="000000"/>
                </a:solidFill>
                <a:uFillTx/>
              </a:defRPr>
            </a:pPr>
            <a:r>
              <a:rPr sz="2800">
                <a:solidFill>
                  <a:srgbClr val="6666FF"/>
                </a:solidFill>
                <a:uFill>
                  <a:solidFill>
                    <a:srgbClr val="6666FF"/>
                  </a:solidFill>
                </a:uFill>
              </a:rPr>
              <a:t>In traditional genomics, basic building blocks are DNA bases and sequence.</a:t>
            </a:r>
          </a:p>
        </p:txBody>
      </p:sp>
    </p:spTree>
  </p:cSld>
  <p:clrMapOvr>
    <a:masterClrMapping/>
  </p:clrMapOvr>
  <p:transition xmlns:p14="http://schemas.microsoft.com/office/powerpoint/2010/main" spd="med">
    <p:wip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64" name="image.png"/>
          <p:cNvPicPr/>
          <p:nvPr/>
        </p:nvPicPr>
        <p:blipFill>
          <a:blip r:embed="rId2">
            <a:extLst/>
          </a:blip>
          <a:stretch>
            <a:fillRect/>
          </a:stretch>
        </p:blipFill>
        <p:spPr>
          <a:xfrm>
            <a:off x="647700" y="838200"/>
            <a:ext cx="11698289" cy="8305800"/>
          </a:xfrm>
          <a:prstGeom prst="rect">
            <a:avLst/>
          </a:prstGeom>
          <a:ln w="12700">
            <a:miter lim="400000"/>
          </a:ln>
        </p:spPr>
      </p:pic>
    </p:spTree>
  </p:cSld>
  <p:clrMapOvr>
    <a:masterClrMapping/>
  </p:clrMapOvr>
  <p:transition xmlns:p14="http://schemas.microsoft.com/office/powerpoint/2010/main" spd="med">
    <p:wip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66" name="image7.png"/>
          <p:cNvPicPr/>
          <p:nvPr/>
        </p:nvPicPr>
        <p:blipFill>
          <a:blip r:embed="rId2">
            <a:extLst/>
          </a:blip>
          <a:stretch>
            <a:fillRect/>
          </a:stretch>
        </p:blipFill>
        <p:spPr>
          <a:xfrm>
            <a:off x="533882" y="2252464"/>
            <a:ext cx="4991034" cy="3867807"/>
          </a:xfrm>
          <a:prstGeom prst="rect">
            <a:avLst/>
          </a:prstGeom>
          <a:ln w="12700">
            <a:miter lim="400000"/>
          </a:ln>
        </p:spPr>
      </p:pic>
      <p:pic>
        <p:nvPicPr>
          <p:cNvPr id="4367" name="image8.jpg" descr="Computational Materials Data Network"/>
          <p:cNvPicPr/>
          <p:nvPr/>
        </p:nvPicPr>
        <p:blipFill>
          <a:blip r:embed="rId3">
            <a:extLst/>
          </a:blip>
          <a:stretch>
            <a:fillRect/>
          </a:stretch>
        </p:blipFill>
        <p:spPr>
          <a:xfrm>
            <a:off x="-1" y="8102"/>
            <a:ext cx="13004801" cy="1840940"/>
          </a:xfrm>
          <a:prstGeom prst="rect">
            <a:avLst/>
          </a:prstGeom>
          <a:ln w="12700">
            <a:miter lim="400000"/>
          </a:ln>
        </p:spPr>
      </p:pic>
      <p:sp>
        <p:nvSpPr>
          <p:cNvPr id="4368" name="Shape 4368"/>
          <p:cNvSpPr>
            <a:spLocks noGrp="1"/>
          </p:cNvSpPr>
          <p:nvPr>
            <p:ph type="title"/>
          </p:nvPr>
        </p:nvSpPr>
        <p:spPr>
          <a:xfrm>
            <a:off x="5248668" y="8102"/>
            <a:ext cx="7756131" cy="1625601"/>
          </a:xfrm>
          <a:prstGeom prst="rect">
            <a:avLst/>
          </a:prstGeom>
        </p:spPr>
        <p:txBody>
          <a:bodyPr lIns="65023" tIns="65023" rIns="65023" bIns="65023">
            <a:normAutofit/>
          </a:bodyPr>
          <a:lstStyle>
            <a:lvl1pPr defTabSz="457200">
              <a:defRPr sz="3800">
                <a:solidFill>
                  <a:srgbClr val="FFFFFF"/>
                </a:solidFill>
                <a:uFill>
                  <a:solidFill>
                    <a:srgbClr val="FFFFFF"/>
                  </a:solidFill>
                </a:uFill>
              </a:defRPr>
            </a:lvl1pPr>
          </a:lstStyle>
          <a:p>
            <a:pPr lvl="0">
              <a:defRPr sz="1800">
                <a:solidFill>
                  <a:srgbClr val="000000"/>
                </a:solidFill>
                <a:uFillTx/>
              </a:defRPr>
            </a:pPr>
            <a:r>
              <a:rPr sz="3800">
                <a:solidFill>
                  <a:srgbClr val="FFFFFF"/>
                </a:solidFill>
                <a:uFill>
                  <a:solidFill>
                    <a:srgbClr val="FFFFFF"/>
                  </a:solidFill>
                </a:uFill>
              </a:rPr>
              <a:t>Structural Data Demonstration Project: Al6061 </a:t>
            </a:r>
          </a:p>
        </p:txBody>
      </p:sp>
      <p:grpSp>
        <p:nvGrpSpPr>
          <p:cNvPr id="4373" name="Group 4373"/>
          <p:cNvGrpSpPr/>
          <p:nvPr/>
        </p:nvGrpSpPr>
        <p:grpSpPr>
          <a:xfrm>
            <a:off x="231260" y="8407809"/>
            <a:ext cx="9301981" cy="1250801"/>
            <a:chOff x="0" y="0"/>
            <a:chExt cx="9301980" cy="1250800"/>
          </a:xfrm>
        </p:grpSpPr>
        <p:pic>
          <p:nvPicPr>
            <p:cNvPr id="4369" name="image9.png" descr="http://2012.midwestuxconference.com/fileadmin/user_upload/sponsor_logos/kent_state_web.png"/>
            <p:cNvPicPr/>
            <p:nvPr/>
          </p:nvPicPr>
          <p:blipFill>
            <a:blip r:embed="rId4">
              <a:extLst/>
            </a:blip>
            <a:stretch>
              <a:fillRect/>
            </a:stretch>
          </p:blipFill>
          <p:spPr>
            <a:xfrm>
              <a:off x="7190002" y="238096"/>
              <a:ext cx="2111979" cy="942190"/>
            </a:xfrm>
            <a:prstGeom prst="rect">
              <a:avLst/>
            </a:prstGeom>
            <a:ln w="12700" cap="flat">
              <a:noFill/>
              <a:miter lim="400000"/>
            </a:ln>
            <a:effectLst/>
          </p:spPr>
        </p:pic>
        <p:pic>
          <p:nvPicPr>
            <p:cNvPr id="4370" name="image10.jpg"/>
            <p:cNvPicPr/>
            <p:nvPr/>
          </p:nvPicPr>
          <p:blipFill>
            <a:blip r:embed="rId5">
              <a:extLst/>
            </a:blip>
            <a:stretch>
              <a:fillRect/>
            </a:stretch>
          </p:blipFill>
          <p:spPr>
            <a:xfrm>
              <a:off x="4585467" y="84823"/>
              <a:ext cx="2393175" cy="1081154"/>
            </a:xfrm>
            <a:prstGeom prst="rect">
              <a:avLst/>
            </a:prstGeom>
            <a:ln w="12700" cap="flat">
              <a:noFill/>
              <a:miter lim="400000"/>
            </a:ln>
            <a:effectLst/>
          </p:spPr>
        </p:pic>
        <p:pic>
          <p:nvPicPr>
            <p:cNvPr id="4371" name="image11.png"/>
            <p:cNvPicPr/>
            <p:nvPr/>
          </p:nvPicPr>
          <p:blipFill>
            <a:blip r:embed="rId6">
              <a:extLst/>
            </a:blip>
            <a:stretch>
              <a:fillRect/>
            </a:stretch>
          </p:blipFill>
          <p:spPr>
            <a:xfrm>
              <a:off x="0" y="0"/>
              <a:ext cx="1220520" cy="1250801"/>
            </a:xfrm>
            <a:prstGeom prst="rect">
              <a:avLst/>
            </a:prstGeom>
            <a:ln w="12700" cap="flat">
              <a:noFill/>
              <a:miter lim="400000"/>
            </a:ln>
            <a:effectLst/>
          </p:spPr>
        </p:pic>
        <p:pic>
          <p:nvPicPr>
            <p:cNvPr id="4372" name="image12.jpg" descr="http://t2.gstatic.com/images?q=tbn:ANd9GcRFkqBRaHjZOeIhHwzXZ2mNncgFE1zw5hFRhuMBflej2jTZ0C8ebqKVSwmB"/>
            <p:cNvPicPr/>
            <p:nvPr/>
          </p:nvPicPr>
          <p:blipFill>
            <a:blip r:embed="rId7">
              <a:extLst/>
            </a:blip>
            <a:srcRect t="23064" b="19643"/>
            <a:stretch>
              <a:fillRect/>
            </a:stretch>
          </p:blipFill>
          <p:spPr>
            <a:xfrm>
              <a:off x="1203113" y="232939"/>
              <a:ext cx="3075050" cy="1007695"/>
            </a:xfrm>
            <a:prstGeom prst="rect">
              <a:avLst/>
            </a:prstGeom>
            <a:ln w="12700" cap="flat">
              <a:noFill/>
              <a:miter lim="400000"/>
            </a:ln>
            <a:effectLst/>
          </p:spPr>
        </p:pic>
      </p:grpSp>
      <p:sp>
        <p:nvSpPr>
          <p:cNvPr id="4374" name="Shape 4374"/>
          <p:cNvSpPr/>
          <p:nvPr/>
        </p:nvSpPr>
        <p:spPr>
          <a:xfrm>
            <a:off x="5981348" y="3807173"/>
            <a:ext cx="6808794" cy="45496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lvl="0">
              <a:defRPr sz="1800"/>
            </a:pPr>
            <a:r>
              <a:rPr sz="2400" b="1">
                <a:solidFill>
                  <a:srgbClr val="1F497D"/>
                </a:solidFill>
                <a:uFill>
                  <a:solidFill>
                    <a:srgbClr val="1F497D"/>
                  </a:solidFill>
                </a:uFill>
                <a:latin typeface="Calibri"/>
                <a:ea typeface="Calibri"/>
                <a:cs typeface="Calibri"/>
                <a:sym typeface="Calibri"/>
              </a:rPr>
              <a:t>NIST’s role</a:t>
            </a:r>
          </a:p>
          <a:p>
            <a:pPr marL="381000" lvl="0" indent="-381000">
              <a:buSzPct val="100000"/>
              <a:buFont typeface="Arial"/>
              <a:buChar char="•"/>
              <a:defRPr sz="1800"/>
            </a:pPr>
            <a:r>
              <a:rPr sz="2400">
                <a:uFill>
                  <a:solidFill/>
                </a:uFill>
                <a:latin typeface="Calibri"/>
                <a:ea typeface="Calibri"/>
                <a:cs typeface="Calibri"/>
                <a:sym typeface="Calibri"/>
              </a:rPr>
              <a:t>Provide data schemas and meta-data formats for diffusion and phase equilibria data. </a:t>
            </a:r>
          </a:p>
          <a:p>
            <a:pPr marL="381000" lvl="0" indent="-381000">
              <a:buSzPct val="100000"/>
              <a:buFont typeface="Arial"/>
              <a:buChar char="•"/>
              <a:defRPr sz="1800"/>
            </a:pPr>
            <a:r>
              <a:rPr sz="2400">
                <a:uFill>
                  <a:solidFill/>
                </a:uFill>
                <a:latin typeface="Calibri"/>
                <a:ea typeface="Calibri"/>
                <a:cs typeface="Calibri"/>
                <a:sym typeface="Calibri"/>
              </a:rPr>
              <a:t>Provide sample diffusion and phase equilibria data for the Al-Mg-Si system.</a:t>
            </a:r>
          </a:p>
          <a:p>
            <a:pPr marL="381000" lvl="0" indent="-381000">
              <a:buSzPct val="100000"/>
              <a:buFont typeface="Arial"/>
              <a:buChar char="•"/>
              <a:defRPr sz="1800"/>
            </a:pPr>
            <a:r>
              <a:rPr sz="2400">
                <a:uFill>
                  <a:solidFill/>
                </a:uFill>
                <a:latin typeface="Calibri"/>
                <a:ea typeface="Calibri"/>
                <a:cs typeface="Calibri"/>
                <a:sym typeface="Calibri"/>
              </a:rPr>
              <a:t>Use expanded TRC Guided Data Capture program with available binary and ternary phase equilibria literature</a:t>
            </a:r>
          </a:p>
          <a:p>
            <a:pPr marL="381000" lvl="1" indent="-381000">
              <a:buSzPct val="100000"/>
              <a:buFont typeface="Arial"/>
              <a:buChar char="•"/>
              <a:defRPr sz="1800"/>
            </a:pPr>
            <a:r>
              <a:rPr sz="2400">
                <a:uFill>
                  <a:solidFill/>
                </a:uFill>
                <a:latin typeface="Calibri"/>
                <a:ea typeface="Calibri"/>
                <a:cs typeface="Calibri"/>
                <a:sym typeface="Calibri"/>
              </a:rPr>
              <a:t>Expand use and implementation of DSpace Repository </a:t>
            </a:r>
          </a:p>
          <a:p>
            <a:pPr marL="381000" lvl="1" indent="-381000">
              <a:buSzPct val="100000"/>
              <a:buFont typeface="Arial"/>
              <a:buChar char="•"/>
              <a:defRPr sz="1800"/>
            </a:pPr>
            <a:r>
              <a:rPr sz="2400">
                <a:uFill>
                  <a:solidFill/>
                </a:uFill>
                <a:latin typeface="Calibri"/>
                <a:ea typeface="Calibri"/>
                <a:cs typeface="Calibri"/>
                <a:sym typeface="Calibri"/>
              </a:rPr>
              <a:t>Link with developing ontology and semantic web tools </a:t>
            </a:r>
          </a:p>
        </p:txBody>
      </p:sp>
      <p:sp>
        <p:nvSpPr>
          <p:cNvPr id="4375" name="Shape 4375"/>
          <p:cNvSpPr/>
          <p:nvPr/>
        </p:nvSpPr>
        <p:spPr>
          <a:xfrm>
            <a:off x="828737" y="6382781"/>
            <a:ext cx="3969715" cy="16032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p>
            <a:pPr lvl="0">
              <a:defRPr sz="1800"/>
            </a:pPr>
            <a:r>
              <a:rPr sz="2400">
                <a:uFill>
                  <a:solidFill/>
                </a:uFill>
                <a:latin typeface="Calibri"/>
                <a:ea typeface="Calibri"/>
                <a:cs typeface="Calibri"/>
                <a:sym typeface="Calibri"/>
              </a:rPr>
              <a:t>March 2014: Phase 1 release.</a:t>
            </a:r>
          </a:p>
          <a:p>
            <a:pPr lvl="0">
              <a:defRPr sz="1800"/>
            </a:pPr>
            <a:r>
              <a:rPr sz="2400">
                <a:uFill>
                  <a:solidFill/>
                </a:uFill>
                <a:latin typeface="Calibri"/>
                <a:ea typeface="Calibri"/>
                <a:cs typeface="Calibri"/>
                <a:sym typeface="Calibri"/>
              </a:rPr>
              <a:t>June 2014:  Phase 2 release.</a:t>
            </a:r>
          </a:p>
          <a:p>
            <a:pPr lvl="0">
              <a:defRPr sz="1800"/>
            </a:pPr>
            <a:r>
              <a:rPr sz="2400">
                <a:uFill>
                  <a:solidFill/>
                </a:uFill>
                <a:latin typeface="Calibri"/>
                <a:ea typeface="Calibri"/>
                <a:cs typeface="Calibri"/>
                <a:sym typeface="Calibri"/>
              </a:rPr>
              <a:t>Dec 2014: Project Completion </a:t>
            </a:r>
          </a:p>
        </p:txBody>
      </p:sp>
      <p:sp>
        <p:nvSpPr>
          <p:cNvPr id="4376" name="Shape 4376"/>
          <p:cNvSpPr/>
          <p:nvPr/>
        </p:nvSpPr>
        <p:spPr>
          <a:xfrm>
            <a:off x="5909560" y="2039968"/>
            <a:ext cx="6881206" cy="16032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lvl="0">
              <a:defRPr sz="1800"/>
            </a:pPr>
            <a:r>
              <a:rPr sz="2400" b="1">
                <a:solidFill>
                  <a:srgbClr val="C0504D"/>
                </a:solidFill>
                <a:uFill>
                  <a:solidFill>
                    <a:srgbClr val="C0504D"/>
                  </a:solidFill>
                </a:uFill>
                <a:latin typeface="Calibri"/>
                <a:ea typeface="Calibri"/>
                <a:cs typeface="Calibri"/>
                <a:sym typeface="Calibri"/>
              </a:rPr>
              <a:t>Goal:  </a:t>
            </a:r>
            <a:r>
              <a:rPr sz="2400">
                <a:uFill>
                  <a:solidFill/>
                </a:uFill>
                <a:latin typeface="Calibri"/>
                <a:ea typeface="Calibri"/>
                <a:cs typeface="Calibri"/>
                <a:sym typeface="Calibri"/>
              </a:rPr>
              <a:t>Establish well-pedigreed and curated </a:t>
            </a:r>
            <a:r>
              <a:rPr sz="2400" u="sng">
                <a:uFill>
                  <a:solidFill/>
                </a:uFill>
                <a:latin typeface="Calibri"/>
                <a:ea typeface="Calibri"/>
                <a:cs typeface="Calibri"/>
                <a:sym typeface="Calibri"/>
              </a:rPr>
              <a:t>demonstration datasets</a:t>
            </a:r>
            <a:r>
              <a:rPr sz="2400">
                <a:uFill>
                  <a:solidFill/>
                </a:uFill>
                <a:latin typeface="Calibri"/>
                <a:ea typeface="Calibri"/>
                <a:cs typeface="Calibri"/>
                <a:sym typeface="Calibri"/>
              </a:rPr>
              <a:t> for non-proprietary metallic structural materials data over all length scales. </a:t>
            </a:r>
          </a:p>
        </p:txBody>
      </p:sp>
      <p:pic>
        <p:nvPicPr>
          <p:cNvPr id="4377" name="image1.png" descr="C:\WINNT\Profiles\Carrie\Personal\Carrie's Work\stuff\NIST_logos\logoleft_4line_600.tif"/>
          <p:cNvPicPr/>
          <p:nvPr/>
        </p:nvPicPr>
        <p:blipFill>
          <a:blip r:embed="rId8">
            <a:extLst/>
          </a:blip>
          <a:srcRect r="36891" b="62715"/>
          <a:stretch>
            <a:fillRect/>
          </a:stretch>
        </p:blipFill>
        <p:spPr>
          <a:xfrm>
            <a:off x="10049409" y="8790747"/>
            <a:ext cx="2129349" cy="713973"/>
          </a:xfrm>
          <a:prstGeom prst="rect">
            <a:avLst/>
          </a:prstGeom>
          <a:ln w="12700">
            <a:miter lim="400000"/>
          </a:ln>
        </p:spPr>
      </p:pic>
    </p:spTree>
  </p:cSld>
  <p:clrMapOvr>
    <a:masterClrMapping/>
  </p:clrMapOvr>
  <p:transition xmlns:p14="http://schemas.microsoft.com/office/powerpoint/2010/main" spd="med">
    <p:wip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9" name="Shape 4379"/>
          <p:cNvSpPr>
            <a:spLocks noGrp="1"/>
          </p:cNvSpPr>
          <p:nvPr>
            <p:ph type="title"/>
          </p:nvPr>
        </p:nvSpPr>
        <p:spPr>
          <a:xfrm>
            <a:off x="433493" y="320078"/>
            <a:ext cx="11704321" cy="1126631"/>
          </a:xfrm>
          <a:prstGeom prst="rect">
            <a:avLst/>
          </a:prstGeom>
        </p:spPr>
        <p:txBody>
          <a:bodyPr lIns="65023" tIns="65023" rIns="65023" bIns="65023">
            <a:normAutofit/>
          </a:bodyPr>
          <a:lstStyle/>
          <a:p>
            <a:pPr lvl="0" defTabSz="429768">
              <a:defRPr sz="1800">
                <a:uFillTx/>
              </a:defRPr>
            </a:pPr>
            <a:r>
              <a:rPr sz="3196" b="1">
                <a:uFill>
                  <a:solidFill/>
                </a:uFill>
              </a:rPr>
              <a:t>NIST/DOE Collaboration to Collect Data for </a:t>
            </a:r>
            <a:br>
              <a:rPr sz="3196" b="1">
                <a:uFill>
                  <a:solidFill/>
                </a:uFill>
              </a:rPr>
            </a:br>
            <a:r>
              <a:rPr sz="3196" b="1">
                <a:uFill>
                  <a:solidFill/>
                </a:uFill>
              </a:rPr>
              <a:t>Advanced Automotive Cast Mg Alloys - Kinetics</a:t>
            </a:r>
          </a:p>
        </p:txBody>
      </p:sp>
      <p:pic>
        <p:nvPicPr>
          <p:cNvPr id="4380" name="image13.png"/>
          <p:cNvPicPr/>
          <p:nvPr/>
        </p:nvPicPr>
        <p:blipFill>
          <a:blip r:embed="rId2">
            <a:extLst/>
          </a:blip>
          <a:stretch>
            <a:fillRect/>
          </a:stretch>
        </p:blipFill>
        <p:spPr>
          <a:xfrm>
            <a:off x="270933" y="187252"/>
            <a:ext cx="1571414" cy="1786174"/>
          </a:xfrm>
          <a:prstGeom prst="rect">
            <a:avLst/>
          </a:prstGeom>
          <a:ln w="12700">
            <a:miter lim="400000"/>
          </a:ln>
        </p:spPr>
      </p:pic>
      <p:sp>
        <p:nvSpPr>
          <p:cNvPr id="4381" name="Shape 4381"/>
          <p:cNvSpPr/>
          <p:nvPr/>
        </p:nvSpPr>
        <p:spPr>
          <a:xfrm>
            <a:off x="-938720" y="10082879"/>
            <a:ext cx="11270828" cy="8666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lvl="0">
              <a:defRPr sz="1800"/>
            </a:pPr>
            <a:r>
              <a:rPr sz="2400">
                <a:uFill>
                  <a:solidFill/>
                </a:uFill>
                <a:latin typeface="Calibri"/>
                <a:ea typeface="Calibri"/>
                <a:cs typeface="Calibri"/>
                <a:sym typeface="Calibri"/>
              </a:rPr>
              <a:t>DOE Office of Energy Efficiency and Renewable Energy: Vehicle Technologies Program Funding Opportunity     </a:t>
            </a:r>
            <a:r>
              <a:rPr sz="2400" b="1">
                <a:uFill>
                  <a:solidFill/>
                </a:uFill>
                <a:latin typeface="Calibri"/>
                <a:ea typeface="Calibri"/>
                <a:cs typeface="Calibri"/>
                <a:sym typeface="Calibri"/>
              </a:rPr>
              <a:t>(FOA) Number: DE-FOA-0000793 </a:t>
            </a:r>
          </a:p>
        </p:txBody>
      </p:sp>
      <p:pic>
        <p:nvPicPr>
          <p:cNvPr id="4382" name="image14.jpg" descr="Magnesium car body"/>
          <p:cNvPicPr/>
          <p:nvPr/>
        </p:nvPicPr>
        <p:blipFill>
          <a:blip r:embed="rId3">
            <a:extLst/>
          </a:blip>
          <a:stretch>
            <a:fillRect/>
          </a:stretch>
        </p:blipFill>
        <p:spPr>
          <a:xfrm>
            <a:off x="10726110" y="245586"/>
            <a:ext cx="2174344" cy="1275616"/>
          </a:xfrm>
          <a:prstGeom prst="rect">
            <a:avLst/>
          </a:prstGeom>
          <a:ln w="12700">
            <a:miter lim="400000"/>
          </a:ln>
        </p:spPr>
      </p:pic>
      <p:sp>
        <p:nvSpPr>
          <p:cNvPr id="4383" name="Shape 4383"/>
          <p:cNvSpPr/>
          <p:nvPr/>
        </p:nvSpPr>
        <p:spPr>
          <a:xfrm>
            <a:off x="663507" y="1827107"/>
            <a:ext cx="11921067" cy="63022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p>
            <a:pPr marL="349250" lvl="0" indent="-349250">
              <a:buSzPct val="100000"/>
              <a:buFont typeface="Arial"/>
              <a:buChar char="•"/>
              <a:defRPr sz="1800"/>
            </a:pPr>
            <a:r>
              <a:rPr sz="2200" i="1">
                <a:uFill>
                  <a:solidFill/>
                </a:uFill>
                <a:latin typeface="Calibri"/>
                <a:ea typeface="Calibri"/>
                <a:cs typeface="Calibri"/>
                <a:sym typeface="Calibri"/>
              </a:rPr>
              <a:t>High-Throughput Study of Diffusion and Phase Transformation Kinetics of Magnesium-Based Systems for Automotive Cast Magnesium Alloys</a:t>
            </a:r>
            <a:r>
              <a:rPr sz="2200">
                <a:uFill>
                  <a:solidFill/>
                </a:uFill>
                <a:latin typeface="Calibri"/>
                <a:ea typeface="Calibri"/>
                <a:cs typeface="Calibri"/>
                <a:sym typeface="Calibri"/>
              </a:rPr>
              <a:t>: J-C Zhao and A. Luo, The Ohio State University</a:t>
            </a:r>
          </a:p>
          <a:p>
            <a:pPr marL="381000" lvl="0" indent="-381000">
              <a:buSzPct val="100000"/>
              <a:buFont typeface="Arial"/>
              <a:buChar char="•"/>
              <a:defRPr sz="1800"/>
            </a:pPr>
            <a:endParaRPr sz="2200">
              <a:uFill>
                <a:solidFill/>
              </a:uFill>
              <a:latin typeface="Calibri"/>
              <a:ea typeface="Calibri"/>
              <a:cs typeface="Calibri"/>
              <a:sym typeface="Calibri"/>
            </a:endParaRPr>
          </a:p>
          <a:p>
            <a:pPr marL="349250" lvl="0" indent="-349250">
              <a:buSzPct val="100000"/>
              <a:buFont typeface="Arial"/>
              <a:buChar char="•"/>
              <a:defRPr sz="1800"/>
            </a:pPr>
            <a:r>
              <a:rPr sz="2200" i="1">
                <a:uFill>
                  <a:solidFill/>
                </a:uFill>
                <a:latin typeface="Calibri"/>
                <a:ea typeface="Calibri"/>
                <a:cs typeface="Calibri"/>
                <a:sym typeface="Calibri"/>
              </a:rPr>
              <a:t>Phase Transformation Kinetics and Alloy Microsegregation in High Pressure Die Cast Mg Alloys</a:t>
            </a:r>
            <a:r>
              <a:rPr sz="2200">
                <a:uFill>
                  <a:solidFill/>
                </a:uFill>
                <a:latin typeface="Calibri"/>
                <a:ea typeface="Calibri"/>
                <a:cs typeface="Calibri"/>
                <a:sym typeface="Calibri"/>
              </a:rPr>
              <a:t>: John Allison, University of Michigan </a:t>
            </a:r>
          </a:p>
          <a:p>
            <a:pPr marL="381000" lvl="0" indent="-381000">
              <a:buSzPct val="100000"/>
              <a:buFont typeface="Arial"/>
              <a:buChar char="•"/>
              <a:defRPr sz="1800"/>
            </a:pPr>
            <a:endParaRPr sz="2200">
              <a:uFill>
                <a:solidFill/>
              </a:uFill>
              <a:latin typeface="Calibri"/>
              <a:ea typeface="Calibri"/>
              <a:cs typeface="Calibri"/>
              <a:sym typeface="Calibri"/>
            </a:endParaRPr>
          </a:p>
          <a:p>
            <a:pPr marL="349250" lvl="0" indent="-349250">
              <a:buSzPct val="100000"/>
              <a:buFont typeface="Arial"/>
              <a:buChar char="•"/>
              <a:defRPr sz="1800"/>
            </a:pPr>
            <a:r>
              <a:rPr sz="2200" i="1">
                <a:uFill>
                  <a:solidFill/>
                </a:uFill>
                <a:latin typeface="Calibri"/>
                <a:ea typeface="Calibri"/>
                <a:cs typeface="Calibri"/>
                <a:sym typeface="Calibri"/>
              </a:rPr>
              <a:t>In-situ Investigation of Microstructural Evolution During Solidification and Heat- Treatment in a Die-Cast Mg Alloy</a:t>
            </a:r>
            <a:r>
              <a:rPr sz="2200">
                <a:uFill>
                  <a:solidFill/>
                </a:uFill>
                <a:latin typeface="Calibri"/>
                <a:ea typeface="Calibri"/>
                <a:cs typeface="Calibri"/>
                <a:sym typeface="Calibri"/>
              </a:rPr>
              <a:t>: Aashish Rohatgi, Pacific Northwest Laboratory</a:t>
            </a:r>
          </a:p>
          <a:p>
            <a:pPr marL="381000" lvl="0" indent="-381000">
              <a:buSzPct val="100000"/>
              <a:buFont typeface="Arial"/>
              <a:buChar char="•"/>
              <a:defRPr sz="1800"/>
            </a:pPr>
            <a:endParaRPr sz="2200">
              <a:uFill>
                <a:solidFill/>
              </a:uFill>
              <a:latin typeface="Calibri"/>
              <a:ea typeface="Calibri"/>
              <a:cs typeface="Calibri"/>
              <a:sym typeface="Calibri"/>
            </a:endParaRPr>
          </a:p>
          <a:p>
            <a:pPr marL="349250" lvl="0" indent="-349250">
              <a:buSzPct val="100000"/>
              <a:buFont typeface="Arial"/>
              <a:buChar char="•"/>
              <a:defRPr sz="1800"/>
            </a:pPr>
            <a:r>
              <a:rPr sz="2200">
                <a:uFill>
                  <a:solidFill/>
                </a:uFill>
                <a:latin typeface="Calibri"/>
                <a:ea typeface="Calibri"/>
                <a:cs typeface="Calibri"/>
                <a:sym typeface="Calibri"/>
              </a:rPr>
              <a:t> </a:t>
            </a:r>
            <a:r>
              <a:rPr sz="2200" i="1">
                <a:uFill>
                  <a:solidFill/>
                </a:uFill>
                <a:latin typeface="Calibri"/>
                <a:ea typeface="Calibri"/>
                <a:cs typeface="Calibri"/>
                <a:sym typeface="Calibri"/>
              </a:rPr>
              <a:t>A systematic multiscale modeling and experimental approach to protect grain boundaries in Mg alloys from corrosion</a:t>
            </a:r>
            <a:r>
              <a:rPr sz="2200">
                <a:uFill>
                  <a:solidFill/>
                </a:uFill>
                <a:latin typeface="Calibri"/>
                <a:ea typeface="Calibri"/>
                <a:cs typeface="Calibri"/>
                <a:sym typeface="Calibri"/>
              </a:rPr>
              <a:t>: Mark Horstemeyer at Mississippi State  and Santanu Chaudhuri at Washington State </a:t>
            </a:r>
          </a:p>
          <a:p>
            <a:pPr marL="381000" lvl="0" indent="-381000">
              <a:buSzPct val="100000"/>
              <a:buFont typeface="Arial"/>
              <a:buChar char="•"/>
              <a:defRPr sz="1800"/>
            </a:pPr>
            <a:endParaRPr sz="2200">
              <a:uFill>
                <a:solidFill/>
              </a:uFill>
              <a:latin typeface="Calibri"/>
              <a:ea typeface="Calibri"/>
              <a:cs typeface="Calibri"/>
              <a:sym typeface="Calibri"/>
            </a:endParaRPr>
          </a:p>
          <a:p>
            <a:pPr marL="349250" lvl="0" indent="-349250">
              <a:buSzPct val="100000"/>
              <a:buFont typeface="Arial"/>
              <a:buChar char="•"/>
              <a:defRPr sz="1800"/>
            </a:pPr>
            <a:r>
              <a:rPr sz="2200" i="1">
                <a:uFill>
                  <a:solidFill/>
                </a:uFill>
                <a:latin typeface="Calibri"/>
                <a:ea typeface="Calibri"/>
                <a:cs typeface="Calibri"/>
                <a:sym typeface="Calibri"/>
              </a:rPr>
              <a:t>Corrosivity and Passivity of Metastable Mg Alloys ---An Introductory Study to Future Stainless Mg Alloys: </a:t>
            </a:r>
            <a:r>
              <a:rPr sz="2200">
                <a:uFill>
                  <a:solidFill/>
                </a:uFill>
                <a:latin typeface="Calibri"/>
                <a:ea typeface="Calibri"/>
                <a:cs typeface="Calibri"/>
                <a:sym typeface="Calibri"/>
              </a:rPr>
              <a:t>Guang-Ling Song, ORNL</a:t>
            </a:r>
          </a:p>
          <a:p>
            <a:pPr marL="381000" lvl="0" indent="-381000">
              <a:buSzPct val="100000"/>
              <a:buFont typeface="Arial"/>
              <a:buChar char="•"/>
              <a:defRPr sz="1800"/>
            </a:pPr>
            <a:endParaRPr sz="2200">
              <a:uFill>
                <a:solidFill/>
              </a:uFill>
              <a:latin typeface="Calibri"/>
              <a:ea typeface="Calibri"/>
              <a:cs typeface="Calibri"/>
              <a:sym typeface="Calibri"/>
            </a:endParaRPr>
          </a:p>
          <a:p>
            <a:pPr marL="349250" lvl="0" indent="-349250">
              <a:buSzPct val="100000"/>
              <a:buFont typeface="Arial"/>
              <a:buChar char="•"/>
              <a:defRPr sz="1800"/>
            </a:pPr>
            <a:r>
              <a:rPr sz="2200" i="1">
                <a:uFill>
                  <a:solidFill/>
                </a:uFill>
                <a:latin typeface="Calibri"/>
                <a:ea typeface="Calibri"/>
                <a:cs typeface="Calibri"/>
                <a:sym typeface="Calibri"/>
              </a:rPr>
              <a:t>Dealloying, Microstructure and the Corrosion/Protection of Cast Mg Alloys</a:t>
            </a:r>
            <a:r>
              <a:rPr sz="2200">
                <a:uFill>
                  <a:solidFill/>
                </a:uFill>
                <a:latin typeface="Calibri"/>
                <a:ea typeface="Calibri"/>
                <a:cs typeface="Calibri"/>
                <a:sym typeface="Calibri"/>
              </a:rPr>
              <a:t>, Karl Sieradzki, Arizona State U. </a:t>
            </a:r>
          </a:p>
        </p:txBody>
      </p:sp>
      <p:pic>
        <p:nvPicPr>
          <p:cNvPr id="4384" name="image15.png"/>
          <p:cNvPicPr/>
          <p:nvPr/>
        </p:nvPicPr>
        <p:blipFill>
          <a:blip r:embed="rId4">
            <a:extLst/>
          </a:blip>
          <a:stretch>
            <a:fillRect/>
          </a:stretch>
        </p:blipFill>
        <p:spPr>
          <a:xfrm>
            <a:off x="1517227" y="9003841"/>
            <a:ext cx="4045939" cy="812801"/>
          </a:xfrm>
          <a:prstGeom prst="rect">
            <a:avLst/>
          </a:prstGeom>
          <a:ln w="12700">
            <a:miter lim="400000"/>
          </a:ln>
        </p:spPr>
      </p:pic>
      <p:pic>
        <p:nvPicPr>
          <p:cNvPr id="4385" name="image16.png"/>
          <p:cNvPicPr/>
          <p:nvPr/>
        </p:nvPicPr>
        <p:blipFill>
          <a:blip r:embed="rId5">
            <a:extLst/>
          </a:blip>
          <a:stretch>
            <a:fillRect/>
          </a:stretch>
        </p:blipFill>
        <p:spPr>
          <a:xfrm>
            <a:off x="7092052" y="7997616"/>
            <a:ext cx="3095802" cy="762735"/>
          </a:xfrm>
          <a:prstGeom prst="rect">
            <a:avLst/>
          </a:prstGeom>
          <a:ln w="12700">
            <a:miter lim="400000"/>
          </a:ln>
        </p:spPr>
      </p:pic>
      <p:pic>
        <p:nvPicPr>
          <p:cNvPr id="4386" name="image17.png"/>
          <p:cNvPicPr/>
          <p:nvPr/>
        </p:nvPicPr>
        <p:blipFill>
          <a:blip r:embed="rId6">
            <a:extLst/>
          </a:blip>
          <a:stretch>
            <a:fillRect/>
          </a:stretch>
        </p:blipFill>
        <p:spPr>
          <a:xfrm>
            <a:off x="8639953" y="8845969"/>
            <a:ext cx="4326089" cy="564273"/>
          </a:xfrm>
          <a:prstGeom prst="rect">
            <a:avLst/>
          </a:prstGeom>
          <a:ln w="12700">
            <a:miter lim="400000"/>
          </a:ln>
        </p:spPr>
      </p:pic>
      <p:pic>
        <p:nvPicPr>
          <p:cNvPr id="4387" name="image18.png"/>
          <p:cNvPicPr/>
          <p:nvPr/>
        </p:nvPicPr>
        <p:blipFill>
          <a:blip r:embed="rId7">
            <a:extLst/>
          </a:blip>
          <a:stretch>
            <a:fillRect/>
          </a:stretch>
        </p:blipFill>
        <p:spPr>
          <a:xfrm>
            <a:off x="9313321" y="7894184"/>
            <a:ext cx="3271253" cy="902415"/>
          </a:xfrm>
          <a:prstGeom prst="rect">
            <a:avLst/>
          </a:prstGeom>
          <a:ln w="12700">
            <a:miter lim="400000"/>
          </a:ln>
        </p:spPr>
      </p:pic>
      <p:pic>
        <p:nvPicPr>
          <p:cNvPr id="4388" name="image19.png"/>
          <p:cNvPicPr/>
          <p:nvPr/>
        </p:nvPicPr>
        <p:blipFill>
          <a:blip r:embed="rId8">
            <a:extLst/>
          </a:blip>
          <a:stretch>
            <a:fillRect/>
          </a:stretch>
        </p:blipFill>
        <p:spPr>
          <a:xfrm>
            <a:off x="5928880" y="8796597"/>
            <a:ext cx="2711074" cy="592395"/>
          </a:xfrm>
          <a:prstGeom prst="rect">
            <a:avLst/>
          </a:prstGeom>
          <a:ln w="12700">
            <a:miter lim="400000"/>
          </a:ln>
        </p:spPr>
      </p:pic>
      <p:pic>
        <p:nvPicPr>
          <p:cNvPr id="4389" name="image20.png"/>
          <p:cNvPicPr/>
          <p:nvPr/>
        </p:nvPicPr>
        <p:blipFill>
          <a:blip r:embed="rId9">
            <a:extLst/>
          </a:blip>
          <a:stretch>
            <a:fillRect/>
          </a:stretch>
        </p:blipFill>
        <p:spPr>
          <a:xfrm>
            <a:off x="141445" y="8159829"/>
            <a:ext cx="1044124" cy="1118175"/>
          </a:xfrm>
          <a:prstGeom prst="rect">
            <a:avLst/>
          </a:prstGeom>
          <a:ln w="12700">
            <a:miter lim="400000"/>
          </a:ln>
        </p:spPr>
      </p:pic>
      <p:pic>
        <p:nvPicPr>
          <p:cNvPr id="4390" name="image21.png"/>
          <p:cNvPicPr/>
          <p:nvPr/>
        </p:nvPicPr>
        <p:blipFill>
          <a:blip r:embed="rId10">
            <a:extLst/>
          </a:blip>
          <a:stretch>
            <a:fillRect/>
          </a:stretch>
        </p:blipFill>
        <p:spPr>
          <a:xfrm>
            <a:off x="4083100" y="8159829"/>
            <a:ext cx="2576548" cy="755375"/>
          </a:xfrm>
          <a:prstGeom prst="rect">
            <a:avLst/>
          </a:prstGeom>
          <a:ln w="12700">
            <a:miter lim="400000"/>
          </a:ln>
        </p:spPr>
      </p:pic>
      <p:pic>
        <p:nvPicPr>
          <p:cNvPr id="4391" name="image1.png" descr="C:\WINNT\Profiles\Carrie\Personal\Carrie's Work\stuff\NIST_logos\logoleft_4line_600.tif"/>
          <p:cNvPicPr/>
          <p:nvPr/>
        </p:nvPicPr>
        <p:blipFill>
          <a:blip r:embed="rId11">
            <a:extLst/>
          </a:blip>
          <a:srcRect r="36891" b="62715"/>
          <a:stretch>
            <a:fillRect/>
          </a:stretch>
        </p:blipFill>
        <p:spPr>
          <a:xfrm>
            <a:off x="1517261" y="8140615"/>
            <a:ext cx="2129348" cy="713974"/>
          </a:xfrm>
          <a:prstGeom prst="rect">
            <a:avLst/>
          </a:prstGeom>
          <a:ln w="12700">
            <a:miter lim="400000"/>
          </a:ln>
        </p:spPr>
      </p:pic>
    </p:spTree>
  </p:cSld>
  <p:clrMapOvr>
    <a:masterClrMapping/>
  </p:clrMapOvr>
  <p:transition xmlns:p14="http://schemas.microsoft.com/office/powerpoint/2010/main" spd="med">
    <p:wipe/>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3" name="Shape 4393"/>
          <p:cNvSpPr>
            <a:spLocks noGrp="1"/>
          </p:cNvSpPr>
          <p:nvPr>
            <p:ph type="title"/>
          </p:nvPr>
        </p:nvSpPr>
        <p:spPr>
          <a:xfrm>
            <a:off x="1270000" y="-1540934"/>
            <a:ext cx="10464800" cy="4940301"/>
          </a:xfrm>
          <a:prstGeom prst="rect">
            <a:avLst/>
          </a:prstGeom>
        </p:spPr>
        <p:txBody>
          <a:bodyPr/>
          <a:lstStyle/>
          <a:p>
            <a:pPr lvl="0">
              <a:defRPr sz="1800">
                <a:uFillTx/>
              </a:defRPr>
            </a:pPr>
            <a:r>
              <a:rPr sz="8000">
                <a:uFill>
                  <a:solidFill/>
                </a:uFill>
              </a:rPr>
              <a:t>New Research Data Alliance IG</a:t>
            </a:r>
          </a:p>
        </p:txBody>
      </p:sp>
      <p:sp>
        <p:nvSpPr>
          <p:cNvPr id="4394" name="Shape 4394"/>
          <p:cNvSpPr>
            <a:spLocks noGrp="1"/>
          </p:cNvSpPr>
          <p:nvPr>
            <p:ph type="body" idx="1"/>
          </p:nvPr>
        </p:nvSpPr>
        <p:spPr>
          <a:xfrm>
            <a:off x="1270000" y="3871383"/>
            <a:ext cx="10464800" cy="3568701"/>
          </a:xfrm>
          <a:prstGeom prst="rect">
            <a:avLst/>
          </a:prstGeom>
        </p:spPr>
        <p:txBody>
          <a:bodyPr/>
          <a:lstStyle/>
          <a:p>
            <a:pPr lvl="0">
              <a:defRPr sz="1800">
                <a:uFillTx/>
              </a:defRPr>
            </a:pPr>
            <a:r>
              <a:rPr sz="3200">
                <a:uFill>
                  <a:solidFill/>
                </a:uFill>
              </a:rPr>
              <a:t>RDA/CODATA Materials Data, Infrastructure &amp; Interoperability IG</a:t>
            </a:r>
          </a:p>
          <a:p>
            <a:pPr lvl="0">
              <a:defRPr sz="1800">
                <a:uFillTx/>
              </a:defRPr>
            </a:pPr>
            <a:endParaRPr sz="3200">
              <a:uFill>
                <a:solidFill/>
              </a:uFill>
            </a:endParaRPr>
          </a:p>
          <a:p>
            <a:pPr lvl="0">
              <a:defRPr sz="1800">
                <a:uFillTx/>
              </a:defRPr>
            </a:pPr>
            <a:r>
              <a:rPr sz="3200">
                <a:uFill>
                  <a:solidFill/>
                </a:uFill>
              </a:rPr>
              <a:t>James A Warren and Laura Bartolo, Co-Chairs</a:t>
            </a:r>
          </a:p>
        </p:txBody>
      </p:sp>
    </p:spTree>
  </p:cSld>
  <p:clrMapOvr>
    <a:masterClrMapping/>
  </p:clrMapOvr>
  <p:transition xmlns:p14="http://schemas.microsoft.com/office/powerpoint/2010/main" spd="med">
    <p:wip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6" name="Shape 4396"/>
          <p:cNvSpPr>
            <a:spLocks noGrp="1"/>
          </p:cNvSpPr>
          <p:nvPr>
            <p:ph type="title"/>
          </p:nvPr>
        </p:nvSpPr>
        <p:spPr>
          <a:xfrm>
            <a:off x="650239" y="390596"/>
            <a:ext cx="11704322" cy="1625601"/>
          </a:xfrm>
          <a:prstGeom prst="rect">
            <a:avLst/>
          </a:prstGeom>
        </p:spPr>
        <p:txBody>
          <a:bodyPr lIns="65023" tIns="65023" rIns="65023" bIns="65023">
            <a:normAutofit/>
          </a:bodyPr>
          <a:lstStyle>
            <a:lvl1pPr defTabSz="457200">
              <a:defRPr sz="4400"/>
            </a:lvl1pPr>
          </a:lstStyle>
          <a:p>
            <a:pPr lvl="0">
              <a:defRPr sz="1800">
                <a:uFillTx/>
              </a:defRPr>
            </a:pPr>
            <a:r>
              <a:rPr sz="4400">
                <a:uFill>
                  <a:solidFill/>
                </a:uFill>
              </a:rPr>
              <a:t>https://materialsdata.nist.gov/dspace/xmlui/</a:t>
            </a:r>
          </a:p>
        </p:txBody>
      </p:sp>
      <p:pic>
        <p:nvPicPr>
          <p:cNvPr id="4397" name="image40.png" descr="Screen Shot 2014-02-12 at 11.29.16 PM.png"/>
          <p:cNvPicPr/>
          <p:nvPr/>
        </p:nvPicPr>
        <p:blipFill>
          <a:blip r:embed="rId2">
            <a:extLst/>
          </a:blip>
          <a:srcRect t="8573" b="8573"/>
          <a:stretch>
            <a:fillRect/>
          </a:stretch>
        </p:blipFill>
        <p:spPr>
          <a:xfrm>
            <a:off x="650239" y="2275839"/>
            <a:ext cx="11704322" cy="6436927"/>
          </a:xfrm>
          <a:prstGeom prst="rect">
            <a:avLst/>
          </a:prstGeom>
          <a:ln w="12700">
            <a:miter lim="400000"/>
          </a:ln>
        </p:spPr>
      </p:pic>
    </p:spTree>
  </p:cSld>
  <p:clrMapOvr>
    <a:masterClrMapping/>
  </p:clrMapOvr>
  <p:transition xmlns:p14="http://schemas.microsoft.com/office/powerpoint/2010/main" spd="med">
    <p:wip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9" name="Shape 4399"/>
          <p:cNvSpPr>
            <a:spLocks noGrp="1"/>
          </p:cNvSpPr>
          <p:nvPr>
            <p:ph type="title"/>
          </p:nvPr>
        </p:nvSpPr>
        <p:spPr>
          <a:prstGeom prst="rect">
            <a:avLst/>
          </a:prstGeom>
        </p:spPr>
        <p:txBody>
          <a:bodyPr/>
          <a:lstStyle/>
          <a:p>
            <a:pPr lvl="0">
              <a:defRPr sz="1800">
                <a:uFillTx/>
              </a:defRPr>
            </a:pPr>
            <a:r>
              <a:rPr sz="8000">
                <a:uFill>
                  <a:solidFill/>
                </a:uFill>
              </a:rPr>
              <a:t>NIST Center of Excellence for Advanced Materials</a:t>
            </a:r>
          </a:p>
        </p:txBody>
      </p:sp>
      <p:pic>
        <p:nvPicPr>
          <p:cNvPr id="4400" name="image001.png"/>
          <p:cNvPicPr/>
          <p:nvPr/>
        </p:nvPicPr>
        <p:blipFill>
          <a:blip r:embed="rId2">
            <a:extLst/>
          </a:blip>
          <a:stretch>
            <a:fillRect/>
          </a:stretch>
        </p:blipFill>
        <p:spPr>
          <a:xfrm>
            <a:off x="1907357" y="5639642"/>
            <a:ext cx="10037432" cy="2086731"/>
          </a:xfrm>
          <a:prstGeom prst="rect">
            <a:avLst/>
          </a:prstGeom>
          <a:ln w="12700">
            <a:miter lim="400000"/>
          </a:ln>
        </p:spPr>
      </p:pic>
    </p:spTree>
  </p:cSld>
  <p:clrMapOvr>
    <a:masterClrMapping/>
  </p:clrMapOvr>
  <p:transition xmlns:p14="http://schemas.microsoft.com/office/powerpoint/2010/main" spd="med">
    <p:wip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7" name="Shape 4407"/>
          <p:cNvSpPr>
            <a:spLocks noGrp="1"/>
          </p:cNvSpPr>
          <p:nvPr>
            <p:ph type="title"/>
          </p:nvPr>
        </p:nvSpPr>
        <p:spPr>
          <a:prstGeom prst="rect">
            <a:avLst/>
          </a:prstGeom>
        </p:spPr>
        <p:txBody>
          <a:bodyPr/>
          <a:lstStyle/>
          <a:p>
            <a:pPr lvl="0">
              <a:defRPr sz="1800">
                <a:uFillTx/>
              </a:defRPr>
            </a:pPr>
            <a:r>
              <a:rPr sz="8000">
                <a:uFill>
                  <a:solidFill/>
                </a:uFill>
              </a:rPr>
              <a:t>Halt!</a:t>
            </a:r>
          </a:p>
        </p:txBody>
      </p:sp>
      <p:sp>
        <p:nvSpPr>
          <p:cNvPr id="4408" name="Shape 4408"/>
          <p:cNvSpPr>
            <a:spLocks noGrp="1"/>
          </p:cNvSpPr>
          <p:nvPr>
            <p:ph type="body" idx="1"/>
          </p:nvPr>
        </p:nvSpPr>
        <p:spPr>
          <a:prstGeom prst="rect">
            <a:avLst/>
          </a:prstGeom>
        </p:spPr>
        <p:txBody>
          <a:bodyPr/>
          <a:lstStyle/>
          <a:p>
            <a:pPr lvl="0"/>
            <a:endParaRPr/>
          </a:p>
        </p:txBody>
      </p:sp>
    </p:spTree>
  </p:cSld>
  <p:clrMapOvr>
    <a:masterClrMapping/>
  </p:clrMapOvr>
  <p:transition xmlns:p14="http://schemas.microsoft.com/office/powerpoint/2010/main" spd="med">
    <p:wip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 name="Shape 393"/>
          <p:cNvSpPr>
            <a:spLocks noGrp="1"/>
          </p:cNvSpPr>
          <p:nvPr>
            <p:ph type="title"/>
          </p:nvPr>
        </p:nvSpPr>
        <p:spPr>
          <a:xfrm>
            <a:off x="647700" y="2729037"/>
            <a:ext cx="11709400" cy="3251595"/>
          </a:xfrm>
          <a:prstGeom prst="rect">
            <a:avLst/>
          </a:prstGeom>
        </p:spPr>
        <p:txBody>
          <a:bodyPr/>
          <a:lstStyle/>
          <a:p>
            <a:pPr lvl="0">
              <a:defRPr sz="1800">
                <a:solidFill>
                  <a:srgbClr val="000000"/>
                </a:solidFill>
                <a:uFillTx/>
              </a:defRPr>
            </a:pPr>
            <a:r>
              <a:rPr sz="7000">
                <a:solidFill>
                  <a:srgbClr val="0268A6"/>
                </a:solidFill>
                <a:uFill>
                  <a:solidFill>
                    <a:srgbClr val="0268A6"/>
                  </a:solidFill>
                </a:uFill>
              </a:rPr>
              <a:t>There are two groups of people  that don’t like the name Materials Genome Initiative </a:t>
            </a:r>
          </a:p>
        </p:txBody>
      </p:sp>
      <p:sp>
        <p:nvSpPr>
          <p:cNvPr id="394" name="Shape 394"/>
          <p:cNvSpPr>
            <a:spLocks noGrp="1"/>
          </p:cNvSpPr>
          <p:nvPr>
            <p:ph type="sldNum" sz="quarter" idx="2"/>
          </p:nvPr>
        </p:nvSpPr>
        <p:spPr>
          <a:xfrm>
            <a:off x="12227560" y="9319259"/>
            <a:ext cx="127001" cy="241301"/>
          </a:xfrm>
          <a:prstGeom prst="rect">
            <a:avLst/>
          </a:prstGeom>
          <a:extLst>
            <a:ext uri="{C572A759-6A51-4108-AA02-DFA0A04FC94B}">
              <ma14:wrappingTextBoxFlag xmlns:ma14="http://schemas.microsoft.com/office/mac/drawingml/2011/main" val="1"/>
            </a:ext>
          </a:extLst>
        </p:spPr>
        <p:txBody>
          <a:bodyPr/>
          <a:lstStyle/>
          <a:p>
            <a:pPr lvl="0">
              <a:defRPr sz="1800">
                <a:solidFill>
                  <a:srgbClr val="000000"/>
                </a:solidFill>
                <a:uFillTx/>
              </a:defRPr>
            </a:pPr>
            <a:fld id="{86CB4B4D-7CA3-9044-876B-883B54F8677D}" type="slidenum">
              <a:rPr sz="1600">
                <a:solidFill>
                  <a:srgbClr val="007088"/>
                </a:solidFill>
                <a:uFill>
                  <a:solidFill>
                    <a:srgbClr val="007088"/>
                  </a:solidFill>
                </a:uFill>
              </a:rPr>
              <a:t>6</a:t>
            </a:fld>
            <a:endParaRPr sz="1600">
              <a:solidFill>
                <a:srgbClr val="007088"/>
              </a:solidFill>
              <a:uFill>
                <a:solidFill>
                  <a:srgbClr val="007088"/>
                </a:solidFill>
              </a:uFill>
            </a:endParaRPr>
          </a:p>
        </p:txBody>
      </p:sp>
    </p:spTree>
  </p:cSld>
  <p:clrMapOvr>
    <a:masterClrMapping/>
  </p:clrMapOvr>
  <p:transition xmlns:p14="http://schemas.microsoft.com/office/powerpoint/2010/main" spd="med">
    <p:wip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8" name="Group 398"/>
          <p:cNvGrpSpPr/>
          <p:nvPr/>
        </p:nvGrpSpPr>
        <p:grpSpPr>
          <a:xfrm>
            <a:off x="-13547" y="5700"/>
            <a:ext cx="13031894" cy="9765013"/>
            <a:chOff x="0" y="0"/>
            <a:chExt cx="13031892" cy="9765012"/>
          </a:xfrm>
        </p:grpSpPr>
        <p:pic>
          <p:nvPicPr>
            <p:cNvPr id="396"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397"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399" name="image3.png"/>
          <p:cNvPicPr/>
          <p:nvPr/>
        </p:nvPicPr>
        <p:blipFill>
          <a:blip r:embed="rId4">
            <a:extLst/>
          </a:blip>
          <a:stretch>
            <a:fillRect/>
          </a:stretch>
        </p:blipFill>
        <p:spPr>
          <a:xfrm>
            <a:off x="6827519" y="9320107"/>
            <a:ext cx="4556168" cy="160399"/>
          </a:xfrm>
          <a:prstGeom prst="rect">
            <a:avLst/>
          </a:prstGeom>
          <a:ln w="12700">
            <a:miter lim="400000"/>
          </a:ln>
        </p:spPr>
      </p:pic>
      <p:pic>
        <p:nvPicPr>
          <p:cNvPr id="400" name="image20.png"/>
          <p:cNvPicPr/>
          <p:nvPr/>
        </p:nvPicPr>
        <p:blipFill>
          <a:blip r:embed="rId5">
            <a:extLst/>
          </a:blip>
          <a:stretch>
            <a:fillRect/>
          </a:stretch>
        </p:blipFill>
        <p:spPr>
          <a:xfrm>
            <a:off x="650239" y="2167466"/>
            <a:ext cx="5416128" cy="6610774"/>
          </a:xfrm>
          <a:prstGeom prst="rect">
            <a:avLst/>
          </a:prstGeom>
          <a:ln w="12700">
            <a:miter lim="400000"/>
          </a:ln>
        </p:spPr>
      </p:pic>
      <p:sp>
        <p:nvSpPr>
          <p:cNvPr id="401" name="Shape 401"/>
          <p:cNvSpPr/>
          <p:nvPr/>
        </p:nvSpPr>
        <p:spPr>
          <a:xfrm>
            <a:off x="6957906" y="2432473"/>
            <a:ext cx="5613401" cy="5283198"/>
          </a:xfrm>
          <a:prstGeom prst="rect">
            <a:avLst/>
          </a:prstGeom>
          <a:ln w="12700">
            <a:miter lim="400000"/>
          </a:ln>
          <a:extLst>
            <a:ext uri="{C572A759-6A51-4108-AA02-DFA0A04FC94B}">
              <ma14:wrappingTextBoxFlag xmlns:ma14="http://schemas.microsoft.com/office/mac/drawingml/2011/main" val="1"/>
            </a:ext>
          </a:extLst>
        </p:spPr>
        <p:txBody>
          <a:bodyPr lIns="38098" tIns="38098" rIns="38098" bIns="38098">
            <a:spAutoFit/>
          </a:bodyPr>
          <a:lstStyle/>
          <a:p>
            <a:pPr lvl="0" defTabSz="914400">
              <a:defRPr sz="1800"/>
            </a:pPr>
            <a:r>
              <a:rPr sz="3400">
                <a:uFill>
                  <a:solidFill/>
                </a:uFill>
                <a:latin typeface="Calibri"/>
                <a:ea typeface="Calibri"/>
                <a:cs typeface="Calibri"/>
                <a:sym typeface="Calibri"/>
              </a:rPr>
              <a:t>Develop a Materials Innovation Infrastructure</a:t>
            </a:r>
          </a:p>
          <a:p>
            <a:pPr marL="567138" lvl="0" indent="-567138" defTabSz="914400">
              <a:buSzPct val="100000"/>
              <a:buFont typeface="Calibri"/>
              <a:buAutoNum type="arabicPeriod"/>
              <a:defRPr sz="1800"/>
            </a:pPr>
            <a:endParaRPr sz="3400">
              <a:uFill>
                <a:solidFill/>
              </a:uFill>
              <a:latin typeface="Calibri"/>
              <a:ea typeface="Calibri"/>
              <a:cs typeface="Calibri"/>
              <a:sym typeface="Calibri"/>
            </a:endParaRPr>
          </a:p>
          <a:p>
            <a:pPr lvl="0" defTabSz="914400">
              <a:defRPr sz="1800"/>
            </a:pPr>
            <a:r>
              <a:rPr sz="3400">
                <a:uFill>
                  <a:solidFill/>
                </a:uFill>
                <a:latin typeface="Calibri"/>
                <a:ea typeface="Calibri"/>
                <a:cs typeface="Calibri"/>
                <a:sym typeface="Calibri"/>
              </a:rPr>
              <a:t>Achieve National goals in energy, security, and human welfare with advanced materials</a:t>
            </a:r>
          </a:p>
          <a:p>
            <a:pPr marL="567138" lvl="0" indent="-567138" defTabSz="914400">
              <a:buSzPct val="100000"/>
              <a:buFont typeface="Calibri"/>
              <a:buAutoNum type="arabicPeriod"/>
              <a:defRPr sz="1800"/>
            </a:pPr>
            <a:endParaRPr sz="3400">
              <a:uFill>
                <a:solidFill/>
              </a:uFill>
              <a:latin typeface="Calibri"/>
              <a:ea typeface="Calibri"/>
              <a:cs typeface="Calibri"/>
              <a:sym typeface="Calibri"/>
            </a:endParaRPr>
          </a:p>
          <a:p>
            <a:pPr lvl="0" defTabSz="914400">
              <a:defRPr sz="1800"/>
            </a:pPr>
            <a:r>
              <a:rPr sz="3400">
                <a:uFill>
                  <a:solidFill/>
                </a:uFill>
                <a:latin typeface="Calibri"/>
                <a:ea typeface="Calibri"/>
                <a:cs typeface="Calibri"/>
                <a:sym typeface="Calibri"/>
              </a:rPr>
              <a:t>Equip the next generation materials workforce</a:t>
            </a:r>
          </a:p>
        </p:txBody>
      </p:sp>
      <p:grpSp>
        <p:nvGrpSpPr>
          <p:cNvPr id="406" name="Group 406"/>
          <p:cNvGrpSpPr/>
          <p:nvPr/>
        </p:nvGrpSpPr>
        <p:grpSpPr>
          <a:xfrm>
            <a:off x="216746" y="1517226"/>
            <a:ext cx="6177281" cy="7261015"/>
            <a:chOff x="0" y="0"/>
            <a:chExt cx="6177280" cy="7261014"/>
          </a:xfrm>
        </p:grpSpPr>
        <p:grpSp>
          <p:nvGrpSpPr>
            <p:cNvPr id="404" name="Group 404"/>
            <p:cNvGrpSpPr/>
            <p:nvPr/>
          </p:nvGrpSpPr>
          <p:grpSpPr>
            <a:xfrm>
              <a:off x="102446" y="1358367"/>
              <a:ext cx="6074835" cy="5902648"/>
              <a:chOff x="0" y="0"/>
              <a:chExt cx="6074833" cy="5902647"/>
            </a:xfrm>
          </p:grpSpPr>
          <p:sp>
            <p:nvSpPr>
              <p:cNvPr id="402" name="Shape 402"/>
              <p:cNvSpPr/>
              <p:nvPr/>
            </p:nvSpPr>
            <p:spPr>
              <a:xfrm>
                <a:off x="0" y="0"/>
                <a:ext cx="6074834" cy="5902647"/>
              </a:xfrm>
              <a:prstGeom prst="rect">
                <a:avLst/>
              </a:prstGeom>
              <a:solidFill>
                <a:srgbClr val="FFFFFF"/>
              </a:solidFill>
              <a:ln w="12700" cap="flat">
                <a:noFill/>
                <a:miter lim="400000"/>
              </a:ln>
              <a:effectLst/>
            </p:spPr>
            <p:txBody>
              <a:bodyPr wrap="square" lIns="65023" tIns="65023" rIns="65023" bIns="65023" numCol="1" anchor="ctr">
                <a:noAutofit/>
              </a:bodyPr>
              <a:lstStyle/>
              <a:p>
                <a:pPr lvl="0" defTabSz="914400">
                  <a:defRPr sz="2400">
                    <a:uFill>
                      <a:solidFill/>
                    </a:uFill>
                    <a:latin typeface="Calibri"/>
                    <a:ea typeface="Calibri"/>
                    <a:cs typeface="Calibri"/>
                    <a:sym typeface="Calibri"/>
                  </a:defRPr>
                </a:pPr>
                <a:endParaRPr/>
              </a:p>
            </p:txBody>
          </p:sp>
          <p:pic>
            <p:nvPicPr>
              <p:cNvPr id="403" name="image21.png"/>
              <p:cNvPicPr/>
              <p:nvPr/>
            </p:nvPicPr>
            <p:blipFill>
              <a:blip r:embed="rId6">
                <a:extLst/>
              </a:blip>
              <a:srcRect l="1837" t="1408" r="4015" b="2012"/>
              <a:stretch>
                <a:fillRect/>
              </a:stretch>
            </p:blipFill>
            <p:spPr>
              <a:xfrm>
                <a:off x="0" y="-1"/>
                <a:ext cx="6074834" cy="5902648"/>
              </a:xfrm>
              <a:prstGeom prst="rect">
                <a:avLst/>
              </a:prstGeom>
              <a:ln w="12700" cap="flat">
                <a:noFill/>
                <a:miter lim="400000"/>
              </a:ln>
              <a:effectLst/>
            </p:spPr>
          </p:pic>
        </p:grpSp>
        <p:sp>
          <p:nvSpPr>
            <p:cNvPr id="405" name="Shape 405"/>
            <p:cNvSpPr/>
            <p:nvPr/>
          </p:nvSpPr>
          <p:spPr>
            <a:xfrm>
              <a:off x="-1" y="-1"/>
              <a:ext cx="5852162" cy="1408855"/>
            </a:xfrm>
            <a:prstGeom prst="rect">
              <a:avLst/>
            </a:prstGeom>
            <a:solidFill>
              <a:srgbClr val="FFFFFF"/>
            </a:solidFill>
            <a:ln w="12700" cap="flat">
              <a:noFill/>
              <a:miter lim="400000"/>
            </a:ln>
            <a:effectLst/>
          </p:spPr>
          <p:txBody>
            <a:bodyPr wrap="square" lIns="65023" tIns="65023" rIns="65023" bIns="65023" numCol="1" anchor="t">
              <a:noAutofit/>
            </a:bodyPr>
            <a:lstStyle/>
            <a:p>
              <a:pPr lvl="0" algn="ctr" defTabSz="914400">
                <a:defRPr sz="3800">
                  <a:uFill>
                    <a:solidFill/>
                  </a:uFill>
                  <a:latin typeface="Calibri"/>
                  <a:ea typeface="Calibri"/>
                  <a:cs typeface="Calibri"/>
                  <a:sym typeface="Calibri"/>
                </a:defRPr>
              </a:pPr>
              <a:endParaRPr/>
            </a:p>
          </p:txBody>
        </p:sp>
      </p:grpSp>
      <p:pic>
        <p:nvPicPr>
          <p:cNvPr id="407" name="image22.jpg"/>
          <p:cNvPicPr/>
          <p:nvPr/>
        </p:nvPicPr>
        <p:blipFill>
          <a:blip r:embed="rId7">
            <a:extLst/>
          </a:blip>
          <a:stretch>
            <a:fillRect/>
          </a:stretch>
        </p:blipFill>
        <p:spPr>
          <a:xfrm>
            <a:off x="11270826" y="7477759"/>
            <a:ext cx="1625601" cy="1408855"/>
          </a:xfrm>
          <a:prstGeom prst="rect">
            <a:avLst/>
          </a:prstGeom>
          <a:ln w="12700">
            <a:miter lim="400000"/>
          </a:ln>
        </p:spPr>
      </p:pic>
      <p:sp>
        <p:nvSpPr>
          <p:cNvPr id="408" name="Shape 408"/>
          <p:cNvSpPr/>
          <p:nvPr/>
        </p:nvSpPr>
        <p:spPr>
          <a:xfrm>
            <a:off x="4876800" y="8561493"/>
            <a:ext cx="6692152" cy="4094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lvl1pPr defTabSz="914400">
              <a:defRPr sz="1800" i="1">
                <a:uFill>
                  <a:solidFill/>
                </a:uFill>
                <a:latin typeface="Calibri"/>
                <a:ea typeface="Calibri"/>
                <a:cs typeface="Calibri"/>
                <a:sym typeface="Calibri"/>
              </a:defRPr>
            </a:lvl1pPr>
          </a:lstStyle>
          <a:p>
            <a:pPr lvl="0">
              <a:defRPr i="0">
                <a:uFillTx/>
              </a:defRPr>
            </a:pPr>
            <a:r>
              <a:rPr i="1">
                <a:uFill>
                  <a:solidFill/>
                </a:uFill>
              </a:rPr>
              <a:t>Materials Genome Initiative for Global Competitiveness</a:t>
            </a:r>
          </a:p>
        </p:txBody>
      </p:sp>
      <p:sp>
        <p:nvSpPr>
          <p:cNvPr id="409" name="Shape 409"/>
          <p:cNvSpPr/>
          <p:nvPr/>
        </p:nvSpPr>
        <p:spPr>
          <a:xfrm>
            <a:off x="1192106" y="1625599"/>
            <a:ext cx="10403841" cy="5207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indent="39065" algn="ctr" defTabSz="914400">
              <a:defRPr sz="3400" b="1">
                <a:solidFill>
                  <a:srgbClr val="000090"/>
                </a:solidFill>
                <a:uFill>
                  <a:solidFill>
                    <a:srgbClr val="000090"/>
                  </a:solidFill>
                </a:uFill>
                <a:latin typeface="Calibri"/>
                <a:ea typeface="Calibri"/>
                <a:cs typeface="Calibri"/>
                <a:sym typeface="Calibri"/>
              </a:defRPr>
            </a:lvl1pPr>
          </a:lstStyle>
          <a:p>
            <a:pPr lvl="0">
              <a:defRPr sz="1800" b="0">
                <a:solidFill>
                  <a:srgbClr val="000000"/>
                </a:solidFill>
                <a:uFillTx/>
              </a:defRPr>
            </a:pPr>
            <a:r>
              <a:rPr sz="3400" b="1">
                <a:solidFill>
                  <a:srgbClr val="000090"/>
                </a:solidFill>
                <a:uFill>
                  <a:solidFill>
                    <a:srgbClr val="000090"/>
                  </a:solidFill>
                </a:uFill>
              </a:rPr>
              <a:t>to decrease time-to-market by 50% while &lt;$$</a:t>
            </a:r>
          </a:p>
        </p:txBody>
      </p:sp>
      <p:sp>
        <p:nvSpPr>
          <p:cNvPr id="410" name="Shape 410"/>
          <p:cNvSpPr/>
          <p:nvPr/>
        </p:nvSpPr>
        <p:spPr>
          <a:xfrm>
            <a:off x="758613" y="650240"/>
            <a:ext cx="10858501" cy="8636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lvl1pPr indent="39065" algn="ctr" defTabSz="914400">
              <a:defRPr sz="5600" b="1" cap="small">
                <a:uFill>
                  <a:solidFill/>
                </a:uFill>
                <a:latin typeface="Calibri"/>
                <a:ea typeface="Calibri"/>
                <a:cs typeface="Calibri"/>
                <a:sym typeface="Calibri"/>
              </a:defRPr>
            </a:lvl1pPr>
          </a:lstStyle>
          <a:p>
            <a:pPr lvl="0">
              <a:defRPr sz="1800" b="0" cap="none">
                <a:uFillTx/>
              </a:defRPr>
            </a:pPr>
            <a:r>
              <a:rPr sz="5600" b="1" cap="small">
                <a:uFill>
                  <a:solidFill/>
                </a:uFill>
              </a:rPr>
              <a:t>The Materials Genome Initiative</a:t>
            </a:r>
          </a:p>
        </p:txBody>
      </p:sp>
    </p:spTree>
  </p:cSld>
  <p:clrMapOvr>
    <a:masterClrMapping/>
  </p:clrMapOvr>
  <p:transition xmlns:p14="http://schemas.microsoft.com/office/powerpoint/2010/main" spd="med"/>
  <p:timing>
    <p:tnLst>
      <p:par>
        <p:cTn xmlns:p14="http://schemas.microsoft.com/office/powerpoint/2010/mai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 grpId="1" animBg="1" advAuto="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4" name="Group 414"/>
          <p:cNvGrpSpPr/>
          <p:nvPr/>
        </p:nvGrpSpPr>
        <p:grpSpPr>
          <a:xfrm>
            <a:off x="-13547" y="5700"/>
            <a:ext cx="13031894" cy="9765013"/>
            <a:chOff x="0" y="0"/>
            <a:chExt cx="13031892" cy="9765012"/>
          </a:xfrm>
        </p:grpSpPr>
        <p:pic>
          <p:nvPicPr>
            <p:cNvPr id="412"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413"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415"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416" name="Shape 416"/>
          <p:cNvSpPr/>
          <p:nvPr/>
        </p:nvSpPr>
        <p:spPr>
          <a:xfrm>
            <a:off x="433493" y="650240"/>
            <a:ext cx="12137814" cy="8636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lvl1pPr indent="39065" algn="ctr" defTabSz="914400">
              <a:defRPr sz="5600" b="1" cap="small">
                <a:uFill>
                  <a:solidFill/>
                </a:uFill>
                <a:latin typeface="Calibri"/>
                <a:ea typeface="Calibri"/>
                <a:cs typeface="Calibri"/>
                <a:sym typeface="Calibri"/>
              </a:defRPr>
            </a:lvl1pPr>
          </a:lstStyle>
          <a:p>
            <a:pPr lvl="0">
              <a:defRPr sz="1800" b="0" cap="none">
                <a:uFillTx/>
              </a:defRPr>
            </a:pPr>
            <a:r>
              <a:rPr sz="5600" b="1" cap="small">
                <a:uFill>
                  <a:solidFill/>
                </a:uFill>
              </a:rPr>
              <a:t>Designing materials today</a:t>
            </a:r>
          </a:p>
        </p:txBody>
      </p:sp>
      <p:grpSp>
        <p:nvGrpSpPr>
          <p:cNvPr id="421" name="Group 421"/>
          <p:cNvGrpSpPr/>
          <p:nvPr/>
        </p:nvGrpSpPr>
        <p:grpSpPr>
          <a:xfrm>
            <a:off x="-1" y="2275840"/>
            <a:ext cx="2059095" cy="2492587"/>
            <a:chOff x="0" y="0"/>
            <a:chExt cx="2059093" cy="2492586"/>
          </a:xfrm>
        </p:grpSpPr>
        <p:grpSp>
          <p:nvGrpSpPr>
            <p:cNvPr id="419" name="Group 419"/>
            <p:cNvGrpSpPr/>
            <p:nvPr/>
          </p:nvGrpSpPr>
          <p:grpSpPr>
            <a:xfrm>
              <a:off x="34149" y="466305"/>
              <a:ext cx="2024945" cy="2026282"/>
              <a:chOff x="0" y="0"/>
              <a:chExt cx="2024944" cy="2026281"/>
            </a:xfrm>
          </p:grpSpPr>
          <p:sp>
            <p:nvSpPr>
              <p:cNvPr id="417" name="Shape 417"/>
              <p:cNvSpPr/>
              <p:nvPr/>
            </p:nvSpPr>
            <p:spPr>
              <a:xfrm>
                <a:off x="0" y="0"/>
                <a:ext cx="2024945" cy="2026282"/>
              </a:xfrm>
              <a:prstGeom prst="rect">
                <a:avLst/>
              </a:prstGeom>
              <a:solidFill>
                <a:srgbClr val="FFFFFF"/>
              </a:solidFill>
              <a:ln w="12700" cap="flat">
                <a:noFill/>
                <a:miter lim="400000"/>
              </a:ln>
              <a:effectLst/>
            </p:spPr>
            <p:txBody>
              <a:bodyPr wrap="square" lIns="65023" tIns="65023" rIns="65023" bIns="65023" numCol="1" anchor="ctr">
                <a:noAutofit/>
              </a:bodyPr>
              <a:lstStyle/>
              <a:p>
                <a:pPr lvl="0" defTabSz="914400">
                  <a:defRPr sz="2400">
                    <a:uFill>
                      <a:solidFill/>
                    </a:uFill>
                    <a:latin typeface="Calibri"/>
                    <a:ea typeface="Calibri"/>
                    <a:cs typeface="Calibri"/>
                    <a:sym typeface="Calibri"/>
                  </a:defRPr>
                </a:pPr>
                <a:endParaRPr/>
              </a:p>
            </p:txBody>
          </p:sp>
          <p:pic>
            <p:nvPicPr>
              <p:cNvPr id="418" name="image21.png"/>
              <p:cNvPicPr/>
              <p:nvPr/>
            </p:nvPicPr>
            <p:blipFill>
              <a:blip r:embed="rId5">
                <a:extLst/>
              </a:blip>
              <a:srcRect l="1837" t="1408" r="4015" b="2012"/>
              <a:stretch>
                <a:fillRect/>
              </a:stretch>
            </p:blipFill>
            <p:spPr>
              <a:xfrm>
                <a:off x="0" y="-1"/>
                <a:ext cx="2024945" cy="2026283"/>
              </a:xfrm>
              <a:prstGeom prst="rect">
                <a:avLst/>
              </a:prstGeom>
              <a:ln w="12700" cap="flat">
                <a:noFill/>
                <a:miter lim="400000"/>
              </a:ln>
              <a:effectLst/>
            </p:spPr>
          </p:pic>
        </p:grpSp>
        <p:sp>
          <p:nvSpPr>
            <p:cNvPr id="420" name="Shape 420"/>
            <p:cNvSpPr/>
            <p:nvPr/>
          </p:nvSpPr>
          <p:spPr>
            <a:xfrm>
              <a:off x="0" y="0"/>
              <a:ext cx="1950721" cy="462570"/>
            </a:xfrm>
            <a:prstGeom prst="rect">
              <a:avLst/>
            </a:prstGeom>
            <a:solidFill>
              <a:srgbClr val="FFFFFF"/>
            </a:solidFill>
            <a:ln w="12700" cap="flat">
              <a:noFill/>
              <a:miter lim="400000"/>
            </a:ln>
            <a:effectLst/>
          </p:spPr>
          <p:txBody>
            <a:bodyPr wrap="square" lIns="65023" tIns="65023" rIns="65023" bIns="65023" numCol="1" anchor="t">
              <a:noAutofit/>
            </a:bodyPr>
            <a:lstStyle/>
            <a:p>
              <a:pPr lvl="0" algn="ctr" defTabSz="914400">
                <a:defRPr sz="3800">
                  <a:uFill>
                    <a:solidFill/>
                  </a:uFill>
                  <a:latin typeface="Calibri"/>
                  <a:ea typeface="Calibri"/>
                  <a:cs typeface="Calibri"/>
                  <a:sym typeface="Calibri"/>
                </a:defRPr>
              </a:pPr>
              <a:endParaRPr/>
            </a:p>
          </p:txBody>
        </p:sp>
      </p:grpSp>
      <p:sp>
        <p:nvSpPr>
          <p:cNvPr id="422" name="Shape 422"/>
          <p:cNvSpPr/>
          <p:nvPr/>
        </p:nvSpPr>
        <p:spPr>
          <a:xfrm>
            <a:off x="325119" y="5852159"/>
            <a:ext cx="12137815" cy="325121"/>
          </a:xfrm>
          <a:prstGeom prst="rightArrow">
            <a:avLst>
              <a:gd name="adj1" fmla="val 50000"/>
              <a:gd name="adj2" fmla="val 35156"/>
            </a:avLst>
          </a:prstGeom>
          <a:gradFill>
            <a:gsLst>
              <a:gs pos="0">
                <a:srgbClr val="2E5E97"/>
              </a:gs>
              <a:gs pos="80000">
                <a:srgbClr val="3C7BC7"/>
              </a:gs>
              <a:gs pos="100000">
                <a:srgbClr val="3A7CCA"/>
              </a:gs>
            </a:gsLst>
            <a:lin ang="16200000"/>
          </a:gradFill>
          <a:ln w="12700">
            <a:solidFill>
              <a:srgbClr val="4A7EBB"/>
            </a:solidFill>
            <a:round/>
          </a:ln>
          <a:effectLst>
            <a:outerShdw blurRad="50800" dist="25400" dir="5400000" rotWithShape="0">
              <a:srgbClr val="000000">
                <a:alpha val="35000"/>
              </a:srgbClr>
            </a:outerShdw>
          </a:effectLst>
        </p:spPr>
        <p:txBody>
          <a:bodyPr lIns="65023" tIns="65023" rIns="65023" bIns="65023" anchor="ctr"/>
          <a:lstStyle/>
          <a:p>
            <a:pPr lvl="0" algn="ctr" defTabSz="914400">
              <a:defRPr sz="2400">
                <a:solidFill>
                  <a:srgbClr val="FFFFFF"/>
                </a:solidFill>
                <a:uFill>
                  <a:solidFill>
                    <a:srgbClr val="FFFFFF"/>
                  </a:solidFill>
                </a:uFill>
                <a:latin typeface="Calibri"/>
                <a:ea typeface="Calibri"/>
                <a:cs typeface="Calibri"/>
                <a:sym typeface="Calibri"/>
              </a:defRPr>
            </a:pPr>
            <a:endParaRPr/>
          </a:p>
        </p:txBody>
      </p:sp>
      <p:sp>
        <p:nvSpPr>
          <p:cNvPr id="423" name="Shape 423"/>
          <p:cNvSpPr/>
          <p:nvPr/>
        </p:nvSpPr>
        <p:spPr>
          <a:xfrm>
            <a:off x="216746" y="5435260"/>
            <a:ext cx="1337244"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Discovery</a:t>
            </a:r>
          </a:p>
        </p:txBody>
      </p:sp>
      <p:sp>
        <p:nvSpPr>
          <p:cNvPr id="424" name="Shape 424"/>
          <p:cNvSpPr/>
          <p:nvPr/>
        </p:nvSpPr>
        <p:spPr>
          <a:xfrm>
            <a:off x="1733973" y="5310293"/>
            <a:ext cx="1812154"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Development</a:t>
            </a:r>
          </a:p>
        </p:txBody>
      </p:sp>
      <p:sp>
        <p:nvSpPr>
          <p:cNvPr id="425" name="Shape 425"/>
          <p:cNvSpPr/>
          <p:nvPr/>
        </p:nvSpPr>
        <p:spPr>
          <a:xfrm>
            <a:off x="3726110" y="4768596"/>
            <a:ext cx="1740270" cy="8666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p>
            <a:pPr lvl="0" defTabSz="914400">
              <a:defRPr sz="1800"/>
            </a:pPr>
            <a:r>
              <a:rPr sz="2400">
                <a:uFill>
                  <a:solidFill/>
                </a:uFill>
                <a:latin typeface="Calibri"/>
                <a:ea typeface="Calibri"/>
                <a:cs typeface="Calibri"/>
                <a:sym typeface="Calibri"/>
              </a:rPr>
              <a:t>Property </a:t>
            </a:r>
          </a:p>
          <a:p>
            <a:pPr lvl="0" defTabSz="914400">
              <a:defRPr sz="1800"/>
            </a:pPr>
            <a:r>
              <a:rPr sz="2400">
                <a:uFill>
                  <a:solidFill/>
                </a:uFill>
                <a:latin typeface="Calibri"/>
                <a:ea typeface="Calibri"/>
                <a:cs typeface="Calibri"/>
                <a:sym typeface="Calibri"/>
              </a:rPr>
              <a:t>Optimization</a:t>
            </a:r>
          </a:p>
        </p:txBody>
      </p:sp>
      <p:sp>
        <p:nvSpPr>
          <p:cNvPr id="426" name="Shape 426"/>
          <p:cNvSpPr/>
          <p:nvPr/>
        </p:nvSpPr>
        <p:spPr>
          <a:xfrm>
            <a:off x="5514340" y="4431199"/>
            <a:ext cx="1800861" cy="1234949"/>
          </a:xfrm>
          <a:prstGeom prst="rect">
            <a:avLst/>
          </a:prstGeom>
          <a:ln w="12700">
            <a:miter lim="400000"/>
          </a:ln>
          <a:extLst>
            <a:ext uri="{C572A759-6A51-4108-AA02-DFA0A04FC94B}">
              <ma14:wrappingTextBoxFlag xmlns:ma14="http://schemas.microsoft.com/office/mac/drawingml/2011/main" val="1"/>
            </a:ext>
          </a:extLst>
        </p:spPr>
        <p:txBody>
          <a:bodyPr lIns="65023" tIns="65023" rIns="65023" bIns="65023">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Systems Design and Integration</a:t>
            </a:r>
          </a:p>
        </p:txBody>
      </p:sp>
      <p:sp>
        <p:nvSpPr>
          <p:cNvPr id="427" name="Shape 427"/>
          <p:cNvSpPr/>
          <p:nvPr/>
        </p:nvSpPr>
        <p:spPr>
          <a:xfrm>
            <a:off x="7297677" y="4952746"/>
            <a:ext cx="1660647"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Certification</a:t>
            </a:r>
          </a:p>
        </p:txBody>
      </p:sp>
      <p:sp>
        <p:nvSpPr>
          <p:cNvPr id="428" name="Shape 428"/>
          <p:cNvSpPr/>
          <p:nvPr/>
        </p:nvSpPr>
        <p:spPr>
          <a:xfrm>
            <a:off x="9037717" y="5167799"/>
            <a:ext cx="1973632"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Manufacturing</a:t>
            </a:r>
          </a:p>
        </p:txBody>
      </p:sp>
      <p:sp>
        <p:nvSpPr>
          <p:cNvPr id="429" name="Shape 429"/>
          <p:cNvSpPr/>
          <p:nvPr/>
        </p:nvSpPr>
        <p:spPr>
          <a:xfrm>
            <a:off x="10990873" y="5435260"/>
            <a:ext cx="1663623" cy="498349"/>
          </a:xfrm>
          <a:prstGeom prst="rect">
            <a:avLst/>
          </a:prstGeom>
          <a:ln w="12700">
            <a:miter lim="400000"/>
          </a:ln>
          <a:extLst>
            <a:ext uri="{C572A759-6A51-4108-AA02-DFA0A04FC94B}">
              <ma14:wrappingTextBoxFlag xmlns:ma14="http://schemas.microsoft.com/office/mac/drawingml/2011/main" val="1"/>
            </a:ext>
          </a:extLst>
        </p:spPr>
        <p:txBody>
          <a:bodyPr wrap="none" lIns="65023" tIns="65023" rIns="65023" bIns="65023">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Deployment</a:t>
            </a:r>
          </a:p>
        </p:txBody>
      </p:sp>
      <p:sp>
        <p:nvSpPr>
          <p:cNvPr id="430" name="Shape 430"/>
          <p:cNvSpPr/>
          <p:nvPr/>
        </p:nvSpPr>
        <p:spPr>
          <a:xfrm>
            <a:off x="1733973" y="5418666"/>
            <a:ext cx="1" cy="975361"/>
          </a:xfrm>
          <a:prstGeom prst="line">
            <a:avLst/>
          </a:prstGeom>
          <a:ln w="25400">
            <a:solidFill>
              <a:srgbClr val="948A54"/>
            </a:solidFill>
            <a:round/>
          </a:ln>
          <a:effectLst>
            <a:outerShdw blurRad="50800" dist="25400" dir="5400000" rotWithShape="0">
              <a:srgbClr val="000000">
                <a:alpha val="38000"/>
              </a:srgbClr>
            </a:outerShdw>
          </a:effectLst>
        </p:spPr>
        <p:txBody>
          <a:bodyPr lIns="65023" tIns="65023" rIns="65023" bIns="65023"/>
          <a:lstStyle/>
          <a:p>
            <a:pPr lvl="0">
              <a:defRPr sz="1600"/>
            </a:pPr>
            <a:endParaRPr/>
          </a:p>
        </p:txBody>
      </p:sp>
      <p:sp>
        <p:nvSpPr>
          <p:cNvPr id="431" name="Shape 431"/>
          <p:cNvSpPr/>
          <p:nvPr/>
        </p:nvSpPr>
        <p:spPr>
          <a:xfrm>
            <a:off x="3684693" y="5418666"/>
            <a:ext cx="1" cy="975361"/>
          </a:xfrm>
          <a:prstGeom prst="line">
            <a:avLst/>
          </a:prstGeom>
          <a:ln w="25400">
            <a:solidFill>
              <a:srgbClr val="948A54"/>
            </a:solidFill>
            <a:round/>
          </a:ln>
          <a:effectLst>
            <a:outerShdw blurRad="50800" dist="25400" dir="5400000" rotWithShape="0">
              <a:srgbClr val="000000">
                <a:alpha val="38000"/>
              </a:srgbClr>
            </a:outerShdw>
          </a:effectLst>
        </p:spPr>
        <p:txBody>
          <a:bodyPr lIns="65023" tIns="65023" rIns="65023" bIns="65023"/>
          <a:lstStyle/>
          <a:p>
            <a:pPr lvl="0">
              <a:defRPr sz="1600"/>
            </a:pPr>
            <a:endParaRPr/>
          </a:p>
        </p:txBody>
      </p:sp>
      <p:sp>
        <p:nvSpPr>
          <p:cNvPr id="432" name="Shape 432"/>
          <p:cNvSpPr/>
          <p:nvPr/>
        </p:nvSpPr>
        <p:spPr>
          <a:xfrm>
            <a:off x="5527039" y="5418666"/>
            <a:ext cx="1" cy="975361"/>
          </a:xfrm>
          <a:prstGeom prst="line">
            <a:avLst/>
          </a:prstGeom>
          <a:ln w="25400">
            <a:solidFill>
              <a:srgbClr val="948A54"/>
            </a:solidFill>
            <a:round/>
          </a:ln>
          <a:effectLst>
            <a:outerShdw blurRad="50800" dist="25400" dir="5400000" rotWithShape="0">
              <a:srgbClr val="000000">
                <a:alpha val="38000"/>
              </a:srgbClr>
            </a:outerShdw>
          </a:effectLst>
        </p:spPr>
        <p:txBody>
          <a:bodyPr lIns="65023" tIns="65023" rIns="65023" bIns="65023"/>
          <a:lstStyle/>
          <a:p>
            <a:pPr lvl="0">
              <a:defRPr sz="1600"/>
            </a:pPr>
            <a:endParaRPr/>
          </a:p>
        </p:txBody>
      </p:sp>
      <p:sp>
        <p:nvSpPr>
          <p:cNvPr id="433" name="Shape 433"/>
          <p:cNvSpPr/>
          <p:nvPr/>
        </p:nvSpPr>
        <p:spPr>
          <a:xfrm>
            <a:off x="7261013" y="5418666"/>
            <a:ext cx="1" cy="975361"/>
          </a:xfrm>
          <a:prstGeom prst="line">
            <a:avLst/>
          </a:prstGeom>
          <a:ln w="25400">
            <a:solidFill>
              <a:srgbClr val="948A54"/>
            </a:solidFill>
            <a:round/>
          </a:ln>
          <a:effectLst>
            <a:outerShdw blurRad="50800" dist="25400" dir="5400000" rotWithShape="0">
              <a:srgbClr val="000000">
                <a:alpha val="38000"/>
              </a:srgbClr>
            </a:outerShdw>
          </a:effectLst>
        </p:spPr>
        <p:txBody>
          <a:bodyPr lIns="65023" tIns="65023" rIns="65023" bIns="65023"/>
          <a:lstStyle/>
          <a:p>
            <a:pPr lvl="0">
              <a:defRPr sz="1600"/>
            </a:pPr>
            <a:endParaRPr/>
          </a:p>
        </p:txBody>
      </p:sp>
      <p:sp>
        <p:nvSpPr>
          <p:cNvPr id="434" name="Shape 434"/>
          <p:cNvSpPr/>
          <p:nvPr/>
        </p:nvSpPr>
        <p:spPr>
          <a:xfrm>
            <a:off x="8994987" y="5418666"/>
            <a:ext cx="1" cy="975361"/>
          </a:xfrm>
          <a:prstGeom prst="line">
            <a:avLst/>
          </a:prstGeom>
          <a:ln w="25400">
            <a:solidFill>
              <a:srgbClr val="948A54"/>
            </a:solidFill>
            <a:round/>
          </a:ln>
          <a:effectLst>
            <a:outerShdw blurRad="50800" dist="25400" dir="5400000" rotWithShape="0">
              <a:srgbClr val="000000">
                <a:alpha val="38000"/>
              </a:srgbClr>
            </a:outerShdw>
          </a:effectLst>
        </p:spPr>
        <p:txBody>
          <a:bodyPr lIns="65023" tIns="65023" rIns="65023" bIns="65023"/>
          <a:lstStyle/>
          <a:p>
            <a:pPr lvl="0">
              <a:defRPr sz="1600"/>
            </a:pPr>
            <a:endParaRPr/>
          </a:p>
        </p:txBody>
      </p:sp>
      <p:sp>
        <p:nvSpPr>
          <p:cNvPr id="435" name="Shape 435"/>
          <p:cNvSpPr/>
          <p:nvPr/>
        </p:nvSpPr>
        <p:spPr>
          <a:xfrm>
            <a:off x="11054080" y="5418666"/>
            <a:ext cx="1" cy="975361"/>
          </a:xfrm>
          <a:prstGeom prst="line">
            <a:avLst/>
          </a:prstGeom>
          <a:ln w="25400">
            <a:solidFill>
              <a:srgbClr val="948A54"/>
            </a:solidFill>
            <a:round/>
          </a:ln>
          <a:effectLst>
            <a:outerShdw blurRad="50800" dist="25400" dir="5400000" rotWithShape="0">
              <a:srgbClr val="000000">
                <a:alpha val="38000"/>
              </a:srgbClr>
            </a:outerShdw>
          </a:effectLst>
        </p:spPr>
        <p:txBody>
          <a:bodyPr lIns="65023" tIns="65023" rIns="65023" bIns="65023"/>
          <a:lstStyle/>
          <a:p>
            <a:pPr lvl="0">
              <a:defRPr sz="1600"/>
            </a:pPr>
            <a:endParaRPr/>
          </a:p>
        </p:txBody>
      </p:sp>
    </p:spTree>
  </p:cSld>
  <p:clrMapOvr>
    <a:masterClrMapping/>
  </p:clrMapOvr>
  <p:transition xmlns:p14="http://schemas.microsoft.com/office/powerpoint/2010/main" spd="med">
    <p:wip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9" name="Group 439"/>
          <p:cNvGrpSpPr/>
          <p:nvPr/>
        </p:nvGrpSpPr>
        <p:grpSpPr>
          <a:xfrm>
            <a:off x="-13547" y="5700"/>
            <a:ext cx="13031894" cy="9765013"/>
            <a:chOff x="0" y="0"/>
            <a:chExt cx="13031892" cy="9765012"/>
          </a:xfrm>
        </p:grpSpPr>
        <p:pic>
          <p:nvPicPr>
            <p:cNvPr id="437" name="image1.png"/>
            <p:cNvPicPr/>
            <p:nvPr/>
          </p:nvPicPr>
          <p:blipFill>
            <a:blip r:embed="rId2">
              <a:extLst/>
            </a:blip>
            <a:stretch>
              <a:fillRect/>
            </a:stretch>
          </p:blipFill>
          <p:spPr>
            <a:xfrm>
              <a:off x="0" y="0"/>
              <a:ext cx="13031893" cy="9765013"/>
            </a:xfrm>
            <a:prstGeom prst="rect">
              <a:avLst/>
            </a:prstGeom>
            <a:ln w="12700" cap="flat">
              <a:noFill/>
              <a:miter lim="400000"/>
            </a:ln>
            <a:effectLst/>
          </p:spPr>
        </p:pic>
        <p:pic>
          <p:nvPicPr>
            <p:cNvPr id="438" name="image2.png"/>
            <p:cNvPicPr/>
            <p:nvPr/>
          </p:nvPicPr>
          <p:blipFill>
            <a:blip r:embed="rId3">
              <a:extLst/>
            </a:blip>
            <a:stretch>
              <a:fillRect/>
            </a:stretch>
          </p:blipFill>
          <p:spPr>
            <a:xfrm>
              <a:off x="663786" y="9280266"/>
              <a:ext cx="1004824" cy="267747"/>
            </a:xfrm>
            <a:prstGeom prst="rect">
              <a:avLst/>
            </a:prstGeom>
            <a:ln w="12700" cap="flat">
              <a:noFill/>
              <a:miter lim="400000"/>
            </a:ln>
            <a:effectLst/>
          </p:spPr>
        </p:pic>
      </p:grpSp>
      <p:pic>
        <p:nvPicPr>
          <p:cNvPr id="440" name="image3.png"/>
          <p:cNvPicPr/>
          <p:nvPr/>
        </p:nvPicPr>
        <p:blipFill>
          <a:blip r:embed="rId4">
            <a:extLst/>
          </a:blip>
          <a:stretch>
            <a:fillRect/>
          </a:stretch>
        </p:blipFill>
        <p:spPr>
          <a:xfrm>
            <a:off x="6827519" y="9320107"/>
            <a:ext cx="4556168" cy="160399"/>
          </a:xfrm>
          <a:prstGeom prst="rect">
            <a:avLst/>
          </a:prstGeom>
          <a:ln w="12700">
            <a:miter lim="400000"/>
          </a:ln>
        </p:spPr>
      </p:pic>
      <p:sp>
        <p:nvSpPr>
          <p:cNvPr id="441" name="Shape 441"/>
          <p:cNvSpPr/>
          <p:nvPr/>
        </p:nvSpPr>
        <p:spPr>
          <a:xfrm>
            <a:off x="541866" y="650240"/>
            <a:ext cx="12137814" cy="8636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lvl1pPr indent="39065" algn="ctr" defTabSz="914400">
              <a:defRPr sz="5600" b="1" cap="small">
                <a:uFill>
                  <a:solidFill/>
                </a:uFill>
                <a:latin typeface="Calibri"/>
                <a:ea typeface="Calibri"/>
                <a:cs typeface="Calibri"/>
                <a:sym typeface="Calibri"/>
              </a:defRPr>
            </a:lvl1pPr>
          </a:lstStyle>
          <a:p>
            <a:pPr lvl="0">
              <a:defRPr sz="1800" b="0" cap="none">
                <a:uFillTx/>
              </a:defRPr>
            </a:pPr>
            <a:r>
              <a:rPr sz="5600" b="1" cap="small">
                <a:uFill>
                  <a:solidFill/>
                </a:uFill>
              </a:rPr>
              <a:t>Designing new materials in the future</a:t>
            </a:r>
          </a:p>
        </p:txBody>
      </p:sp>
      <p:grpSp>
        <p:nvGrpSpPr>
          <p:cNvPr id="444" name="Group 444"/>
          <p:cNvGrpSpPr/>
          <p:nvPr/>
        </p:nvGrpSpPr>
        <p:grpSpPr>
          <a:xfrm>
            <a:off x="758613" y="2817706"/>
            <a:ext cx="11487574" cy="2926081"/>
            <a:chOff x="0" y="0"/>
            <a:chExt cx="11487573" cy="2926080"/>
          </a:xfrm>
        </p:grpSpPr>
        <p:sp>
          <p:nvSpPr>
            <p:cNvPr id="442" name="Shape 442"/>
            <p:cNvSpPr/>
            <p:nvPr/>
          </p:nvSpPr>
          <p:spPr>
            <a:xfrm>
              <a:off x="0" y="0"/>
              <a:ext cx="11487574" cy="2926081"/>
            </a:xfrm>
            <a:prstGeom prst="rect">
              <a:avLst/>
            </a:prstGeom>
            <a:solidFill>
              <a:srgbClr val="FFFFFF">
                <a:alpha val="23000"/>
              </a:srgbClr>
            </a:solidFill>
            <a:ln w="12700" cap="flat">
              <a:noFill/>
              <a:miter lim="400000"/>
            </a:ln>
            <a:effectLst/>
          </p:spPr>
          <p:txBody>
            <a:bodyPr wrap="square" lIns="65023" tIns="65023" rIns="65023" bIns="65023" numCol="1" anchor="ctr">
              <a:noAutofit/>
            </a:bodyPr>
            <a:lstStyle/>
            <a:p>
              <a:pPr lvl="0" defTabSz="914400">
                <a:defRPr sz="2400">
                  <a:uFill>
                    <a:solidFill/>
                  </a:uFill>
                  <a:latin typeface="Calibri"/>
                  <a:ea typeface="Calibri"/>
                  <a:cs typeface="Calibri"/>
                  <a:sym typeface="Calibri"/>
                </a:defRPr>
              </a:pPr>
              <a:endParaRPr/>
            </a:p>
          </p:txBody>
        </p:sp>
        <p:pic>
          <p:nvPicPr>
            <p:cNvPr id="443" name="image21.png"/>
            <p:cNvPicPr/>
            <p:nvPr/>
          </p:nvPicPr>
          <p:blipFill>
            <a:blip r:embed="rId5">
              <a:extLst/>
            </a:blip>
            <a:srcRect l="1837" t="1407" r="4016" b="2013"/>
            <a:stretch>
              <a:fillRect/>
            </a:stretch>
          </p:blipFill>
          <p:spPr>
            <a:xfrm>
              <a:off x="0" y="0"/>
              <a:ext cx="11487574" cy="2926081"/>
            </a:xfrm>
            <a:prstGeom prst="rect">
              <a:avLst/>
            </a:prstGeom>
            <a:ln w="12700" cap="flat">
              <a:noFill/>
              <a:miter lim="400000"/>
            </a:ln>
            <a:effectLst/>
          </p:spPr>
        </p:pic>
      </p:grpSp>
      <p:grpSp>
        <p:nvGrpSpPr>
          <p:cNvPr id="459" name="Group 459"/>
          <p:cNvGrpSpPr/>
          <p:nvPr/>
        </p:nvGrpSpPr>
        <p:grpSpPr>
          <a:xfrm>
            <a:off x="325119" y="5635413"/>
            <a:ext cx="12437751" cy="1842348"/>
            <a:chOff x="0" y="0"/>
            <a:chExt cx="12437749" cy="1842346"/>
          </a:xfrm>
        </p:grpSpPr>
        <p:sp>
          <p:nvSpPr>
            <p:cNvPr id="445" name="Shape 445"/>
            <p:cNvSpPr/>
            <p:nvPr/>
          </p:nvSpPr>
          <p:spPr>
            <a:xfrm>
              <a:off x="108373" y="1300480"/>
              <a:ext cx="12137814" cy="325121"/>
            </a:xfrm>
            <a:prstGeom prst="rightArrow">
              <a:avLst>
                <a:gd name="adj1" fmla="val 50000"/>
                <a:gd name="adj2" fmla="val 35156"/>
              </a:avLst>
            </a:prstGeom>
            <a:gradFill flip="none" rotWithShape="1">
              <a:gsLst>
                <a:gs pos="0">
                  <a:srgbClr val="2E5E97"/>
                </a:gs>
                <a:gs pos="80000">
                  <a:srgbClr val="3C7BC7"/>
                </a:gs>
                <a:gs pos="100000">
                  <a:srgbClr val="3A7CCA"/>
                </a:gs>
              </a:gsLst>
              <a:lin ang="16200000" scaled="0"/>
            </a:gradFill>
            <a:ln w="12700" cap="flat">
              <a:solidFill>
                <a:srgbClr val="4A7EBB"/>
              </a:solidFill>
              <a:prstDash val="solid"/>
              <a:round/>
            </a:ln>
            <a:effectLst>
              <a:outerShdw blurRad="50800" dist="25400" dir="5400000" rotWithShape="0">
                <a:srgbClr val="000000">
                  <a:alpha val="35000"/>
                </a:srgbClr>
              </a:outerShdw>
            </a:effectLst>
          </p:spPr>
          <p:txBody>
            <a:bodyPr wrap="square" lIns="65023" tIns="65023" rIns="65023" bIns="65023" numCol="1" anchor="ctr">
              <a:noAutofit/>
            </a:bodyPr>
            <a:lstStyle/>
            <a:p>
              <a:pPr lvl="0" algn="ctr" defTabSz="914400">
                <a:defRPr sz="2400">
                  <a:solidFill>
                    <a:srgbClr val="FFFFFF"/>
                  </a:solidFill>
                  <a:uFill>
                    <a:solidFill>
                      <a:srgbClr val="FFFFFF"/>
                    </a:solidFill>
                  </a:uFill>
                  <a:latin typeface="Calibri"/>
                  <a:ea typeface="Calibri"/>
                  <a:cs typeface="Calibri"/>
                  <a:sym typeface="Calibri"/>
                </a:defRPr>
              </a:pPr>
              <a:endParaRPr/>
            </a:p>
          </p:txBody>
        </p:sp>
        <p:sp>
          <p:nvSpPr>
            <p:cNvPr id="446" name="Shape 446"/>
            <p:cNvSpPr/>
            <p:nvPr/>
          </p:nvSpPr>
          <p:spPr>
            <a:xfrm>
              <a:off x="0" y="883581"/>
              <a:ext cx="1337243" cy="4983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65023" tIns="65023" rIns="65023" bIns="65023" numCol="1" anchor="t">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Discovery</a:t>
              </a:r>
            </a:p>
          </p:txBody>
        </p:sp>
        <p:sp>
          <p:nvSpPr>
            <p:cNvPr id="447" name="Shape 447"/>
            <p:cNvSpPr/>
            <p:nvPr/>
          </p:nvSpPr>
          <p:spPr>
            <a:xfrm>
              <a:off x="1517226" y="758613"/>
              <a:ext cx="1812154" cy="4983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65023" tIns="65023" rIns="65023" bIns="65023" numCol="1" anchor="t">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Development</a:t>
              </a:r>
            </a:p>
          </p:txBody>
        </p:sp>
        <p:sp>
          <p:nvSpPr>
            <p:cNvPr id="448" name="Shape 448"/>
            <p:cNvSpPr/>
            <p:nvPr/>
          </p:nvSpPr>
          <p:spPr>
            <a:xfrm>
              <a:off x="3359573" y="216746"/>
              <a:ext cx="1740270" cy="8666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65023" tIns="65023" rIns="65023" bIns="65023" numCol="1" anchor="t">
              <a:spAutoFit/>
            </a:bodyPr>
            <a:lstStyle/>
            <a:p>
              <a:pPr lvl="0" defTabSz="914400">
                <a:defRPr sz="1800"/>
              </a:pPr>
              <a:r>
                <a:rPr sz="2400">
                  <a:uFill>
                    <a:solidFill/>
                  </a:uFill>
                  <a:latin typeface="Calibri"/>
                  <a:ea typeface="Calibri"/>
                  <a:cs typeface="Calibri"/>
                  <a:sym typeface="Calibri"/>
                </a:rPr>
                <a:t>Property </a:t>
              </a:r>
            </a:p>
            <a:p>
              <a:pPr lvl="0" defTabSz="914400">
                <a:defRPr sz="1800"/>
              </a:pPr>
              <a:r>
                <a:rPr sz="2400">
                  <a:uFill>
                    <a:solidFill/>
                  </a:uFill>
                  <a:latin typeface="Calibri"/>
                  <a:ea typeface="Calibri"/>
                  <a:cs typeface="Calibri"/>
                  <a:sym typeface="Calibri"/>
                </a:rPr>
                <a:t>Optimization</a:t>
              </a:r>
            </a:p>
          </p:txBody>
        </p:sp>
        <p:sp>
          <p:nvSpPr>
            <p:cNvPr id="449" name="Shape 449"/>
            <p:cNvSpPr/>
            <p:nvPr/>
          </p:nvSpPr>
          <p:spPr>
            <a:xfrm>
              <a:off x="5418666" y="0"/>
              <a:ext cx="2059095" cy="86664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65023" tIns="65023" rIns="65023" bIns="65023" numCol="1" anchor="t">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Systems Design and Integration</a:t>
              </a:r>
            </a:p>
          </p:txBody>
        </p:sp>
        <p:sp>
          <p:nvSpPr>
            <p:cNvPr id="450" name="Shape 450"/>
            <p:cNvSpPr/>
            <p:nvPr/>
          </p:nvSpPr>
          <p:spPr>
            <a:xfrm>
              <a:off x="6935893" y="450087"/>
              <a:ext cx="1660647" cy="4983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65023" tIns="65023" rIns="65023" bIns="65023" numCol="1" anchor="t">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Certification</a:t>
              </a:r>
            </a:p>
          </p:txBody>
        </p:sp>
        <p:sp>
          <p:nvSpPr>
            <p:cNvPr id="451" name="Shape 451"/>
            <p:cNvSpPr/>
            <p:nvPr/>
          </p:nvSpPr>
          <p:spPr>
            <a:xfrm>
              <a:off x="8669866" y="650239"/>
              <a:ext cx="1973633" cy="4983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65023" tIns="65023" rIns="65023" bIns="65023" numCol="1" anchor="t">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Manufacturing</a:t>
              </a:r>
            </a:p>
          </p:txBody>
        </p:sp>
        <p:sp>
          <p:nvSpPr>
            <p:cNvPr id="452" name="Shape 452"/>
            <p:cNvSpPr/>
            <p:nvPr/>
          </p:nvSpPr>
          <p:spPr>
            <a:xfrm>
              <a:off x="10774126" y="883581"/>
              <a:ext cx="1663624" cy="49834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none" lIns="65023" tIns="65023" rIns="65023" bIns="65023" numCol="1" anchor="t">
              <a:spAutoFit/>
            </a:bodyPr>
            <a:lstStyle>
              <a:lvl1pPr defTabSz="914400">
                <a:defRPr sz="2400">
                  <a:uFill>
                    <a:solidFill/>
                  </a:uFill>
                  <a:latin typeface="Calibri"/>
                  <a:ea typeface="Calibri"/>
                  <a:cs typeface="Calibri"/>
                  <a:sym typeface="Calibri"/>
                </a:defRPr>
              </a:lvl1pPr>
            </a:lstStyle>
            <a:p>
              <a:pPr lvl="0">
                <a:defRPr sz="1800">
                  <a:uFillTx/>
                </a:defRPr>
              </a:pPr>
              <a:r>
                <a:rPr sz="2400">
                  <a:uFill>
                    <a:solidFill/>
                  </a:uFill>
                </a:rPr>
                <a:t>Deployment</a:t>
              </a:r>
            </a:p>
          </p:txBody>
        </p:sp>
        <p:sp>
          <p:nvSpPr>
            <p:cNvPr id="453" name="Shape 453"/>
            <p:cNvSpPr/>
            <p:nvPr/>
          </p:nvSpPr>
          <p:spPr>
            <a:xfrm flipH="1">
              <a:off x="1517226" y="866986"/>
              <a:ext cx="1" cy="975361"/>
            </a:xfrm>
            <a:prstGeom prst="line">
              <a:avLst/>
            </a:prstGeom>
            <a:noFill/>
            <a:ln w="25400" cap="flat">
              <a:solidFill>
                <a:srgbClr val="948A54"/>
              </a:solidFill>
              <a:prstDash val="solid"/>
              <a:round/>
            </a:ln>
            <a:effectLst>
              <a:outerShdw blurRad="50800" dist="25400" dir="5400000" rotWithShape="0">
                <a:srgbClr val="000000">
                  <a:alpha val="38000"/>
                </a:srgbClr>
              </a:outerShdw>
            </a:effectLst>
          </p:spPr>
          <p:txBody>
            <a:bodyPr wrap="square" lIns="65023" tIns="65023" rIns="65023" bIns="65023" numCol="1" anchor="t">
              <a:noAutofit/>
            </a:bodyPr>
            <a:lstStyle/>
            <a:p>
              <a:pPr lvl="0">
                <a:defRPr sz="1600"/>
              </a:pPr>
              <a:endParaRPr/>
            </a:p>
          </p:txBody>
        </p:sp>
        <p:sp>
          <p:nvSpPr>
            <p:cNvPr id="454" name="Shape 454"/>
            <p:cNvSpPr/>
            <p:nvPr/>
          </p:nvSpPr>
          <p:spPr>
            <a:xfrm>
              <a:off x="3467946" y="866986"/>
              <a:ext cx="1" cy="975361"/>
            </a:xfrm>
            <a:prstGeom prst="line">
              <a:avLst/>
            </a:prstGeom>
            <a:noFill/>
            <a:ln w="25400" cap="flat">
              <a:solidFill>
                <a:srgbClr val="948A54"/>
              </a:solidFill>
              <a:prstDash val="solid"/>
              <a:round/>
            </a:ln>
            <a:effectLst>
              <a:outerShdw blurRad="50800" dist="25400" dir="5400000" rotWithShape="0">
                <a:srgbClr val="000000">
                  <a:alpha val="38000"/>
                </a:srgbClr>
              </a:outerShdw>
            </a:effectLst>
          </p:spPr>
          <p:txBody>
            <a:bodyPr wrap="square" lIns="65023" tIns="65023" rIns="65023" bIns="65023" numCol="1" anchor="t">
              <a:noAutofit/>
            </a:bodyPr>
            <a:lstStyle/>
            <a:p>
              <a:pPr lvl="0">
                <a:defRPr sz="1600"/>
              </a:pPr>
              <a:endParaRPr/>
            </a:p>
          </p:txBody>
        </p:sp>
        <p:sp>
          <p:nvSpPr>
            <p:cNvPr id="455" name="Shape 455"/>
            <p:cNvSpPr/>
            <p:nvPr/>
          </p:nvSpPr>
          <p:spPr>
            <a:xfrm>
              <a:off x="5310293" y="866986"/>
              <a:ext cx="1" cy="975361"/>
            </a:xfrm>
            <a:prstGeom prst="line">
              <a:avLst/>
            </a:prstGeom>
            <a:noFill/>
            <a:ln w="25400" cap="flat">
              <a:solidFill>
                <a:srgbClr val="948A54"/>
              </a:solidFill>
              <a:prstDash val="solid"/>
              <a:round/>
            </a:ln>
            <a:effectLst>
              <a:outerShdw blurRad="50800" dist="25400" dir="5400000" rotWithShape="0">
                <a:srgbClr val="000000">
                  <a:alpha val="38000"/>
                </a:srgbClr>
              </a:outerShdw>
            </a:effectLst>
          </p:spPr>
          <p:txBody>
            <a:bodyPr wrap="square" lIns="65023" tIns="65023" rIns="65023" bIns="65023" numCol="1" anchor="t">
              <a:noAutofit/>
            </a:bodyPr>
            <a:lstStyle/>
            <a:p>
              <a:pPr lvl="0">
                <a:defRPr sz="1600"/>
              </a:pPr>
              <a:endParaRPr/>
            </a:p>
          </p:txBody>
        </p:sp>
        <p:sp>
          <p:nvSpPr>
            <p:cNvPr id="456" name="Shape 456"/>
            <p:cNvSpPr/>
            <p:nvPr/>
          </p:nvSpPr>
          <p:spPr>
            <a:xfrm>
              <a:off x="7044266" y="866986"/>
              <a:ext cx="1" cy="975361"/>
            </a:xfrm>
            <a:prstGeom prst="line">
              <a:avLst/>
            </a:prstGeom>
            <a:noFill/>
            <a:ln w="25400" cap="flat">
              <a:solidFill>
                <a:srgbClr val="948A54"/>
              </a:solidFill>
              <a:prstDash val="solid"/>
              <a:round/>
            </a:ln>
            <a:effectLst>
              <a:outerShdw blurRad="50800" dist="25400" dir="5400000" rotWithShape="0">
                <a:srgbClr val="000000">
                  <a:alpha val="38000"/>
                </a:srgbClr>
              </a:outerShdw>
            </a:effectLst>
          </p:spPr>
          <p:txBody>
            <a:bodyPr wrap="square" lIns="65023" tIns="65023" rIns="65023" bIns="65023" numCol="1" anchor="t">
              <a:noAutofit/>
            </a:bodyPr>
            <a:lstStyle/>
            <a:p>
              <a:pPr lvl="0">
                <a:defRPr sz="1600"/>
              </a:pPr>
              <a:endParaRPr/>
            </a:p>
          </p:txBody>
        </p:sp>
        <p:sp>
          <p:nvSpPr>
            <p:cNvPr id="457" name="Shape 457"/>
            <p:cNvSpPr/>
            <p:nvPr/>
          </p:nvSpPr>
          <p:spPr>
            <a:xfrm>
              <a:off x="8778239" y="866986"/>
              <a:ext cx="1" cy="975361"/>
            </a:xfrm>
            <a:prstGeom prst="line">
              <a:avLst/>
            </a:prstGeom>
            <a:noFill/>
            <a:ln w="25400" cap="flat">
              <a:solidFill>
                <a:srgbClr val="948A54"/>
              </a:solidFill>
              <a:prstDash val="solid"/>
              <a:round/>
            </a:ln>
            <a:effectLst>
              <a:outerShdw blurRad="50800" dist="25400" dir="5400000" rotWithShape="0">
                <a:srgbClr val="000000">
                  <a:alpha val="38000"/>
                </a:srgbClr>
              </a:outerShdw>
            </a:effectLst>
          </p:spPr>
          <p:txBody>
            <a:bodyPr wrap="square" lIns="65023" tIns="65023" rIns="65023" bIns="65023" numCol="1" anchor="t">
              <a:noAutofit/>
            </a:bodyPr>
            <a:lstStyle/>
            <a:p>
              <a:pPr lvl="0">
                <a:defRPr sz="1600"/>
              </a:pPr>
              <a:endParaRPr/>
            </a:p>
          </p:txBody>
        </p:sp>
        <p:sp>
          <p:nvSpPr>
            <p:cNvPr id="458" name="Shape 458"/>
            <p:cNvSpPr/>
            <p:nvPr/>
          </p:nvSpPr>
          <p:spPr>
            <a:xfrm>
              <a:off x="10837333" y="866986"/>
              <a:ext cx="1" cy="975361"/>
            </a:xfrm>
            <a:prstGeom prst="line">
              <a:avLst/>
            </a:prstGeom>
            <a:noFill/>
            <a:ln w="25400" cap="flat">
              <a:solidFill>
                <a:srgbClr val="948A54"/>
              </a:solidFill>
              <a:prstDash val="solid"/>
              <a:round/>
            </a:ln>
            <a:effectLst>
              <a:outerShdw blurRad="50800" dist="25400" dir="5400000" rotWithShape="0">
                <a:srgbClr val="000000">
                  <a:alpha val="38000"/>
                </a:srgbClr>
              </a:outerShdw>
            </a:effectLst>
          </p:spPr>
          <p:txBody>
            <a:bodyPr wrap="square" lIns="65023" tIns="65023" rIns="65023" bIns="65023" numCol="1" anchor="t">
              <a:noAutofit/>
            </a:bodyPr>
            <a:lstStyle/>
            <a:p>
              <a:pPr lvl="0">
                <a:defRPr sz="1600"/>
              </a:pPr>
              <a:endParaRPr/>
            </a:p>
          </p:txBody>
        </p:sp>
      </p:grpSp>
    </p:spTree>
  </p:cSld>
  <p:clrMapOvr>
    <a:masterClrMapping/>
  </p:clrMapOvr>
  <p:transition xmlns:p14="http://schemas.microsoft.com/office/powerpoint/2010/main" spd="med">
    <p:dissolve/>
  </p:transition>
</p:sld>
</file>

<file path=ppt/theme/_rels/theme1.xml.rels><?xml version="1.0" encoding="UTF-8" standalone="yes"?>
<Relationships xmlns="http://schemas.openxmlformats.org/package/2006/relationships"><Relationship Id="rId1" Type="http://schemas.openxmlformats.org/officeDocument/2006/relationships/image" Target="../media/image1.png"/></Relationships>
</file>

<file path=ppt/theme/_rels/theme2.xml.rels><?xml version="1.0" encoding="UTF-8" standalone="yes"?>
<Relationships xmlns="http://schemas.openxmlformats.org/package/2006/relationships"><Relationship Id="rId1" Type="http://schemas.openxmlformats.org/officeDocument/2006/relationships/image" Target="../media/image1.png"/></Relationships>
</file>

<file path=ppt/theme/theme1.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Gill Sans"/>
        <a:ea typeface="Gill Sans"/>
        <a:cs typeface="Gill Sans"/>
      </a:majorFont>
      <a:minorFont>
        <a:latin typeface="Helvetica Light"/>
        <a:ea typeface="Helvetica Light"/>
        <a:cs typeface="Helvetica Light"/>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Pr>
      <a:bodyPr rot="0" spcFirstLastPara="1" vertOverflow="overflow" horzOverflow="overflow" vert="horz" wrap="square" lIns="50800" tIns="50800" rIns="50800" bIns="50800" numCol="1" spcCol="38100" rtlCol="0" anchor="ctr">
        <a:spAutoFit/>
      </a:bodyPr>
      <a:lstStyle>
        <a:defPPr marL="0" marR="0" indent="0" algn="ctr" defTabSz="584200" rtl="0" fontAlgn="auto" latinLnBrk="1" hangingPunct="0">
          <a:lnSpc>
            <a:spcPct val="100000"/>
          </a:lnSpc>
          <a:spcBef>
            <a:spcPts val="0"/>
          </a:spcBef>
          <a:spcAft>
            <a:spcPts val="0"/>
          </a:spcAft>
          <a:buClrTx/>
          <a:buSzTx/>
          <a:buFontTx/>
          <a:buNone/>
          <a:tabLst/>
          <a:defRPr kumimoji="0" sz="40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mj-lt"/>
            <a:ea typeface="+mj-ea"/>
            <a:cs typeface="+mj-c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50800" tIns="50800" rIns="50800" bIns="50800" numCol="1" spcCol="38100" rtlCol="0"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Helvetica"/>
            <a:ea typeface="Helvetica"/>
            <a:cs typeface="Helvetica"/>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Gill Sans"/>
        <a:ea typeface="Gill Sans"/>
        <a:cs typeface="Gill Sans"/>
      </a:majorFont>
      <a:minorFont>
        <a:latin typeface="Helvetica Light"/>
        <a:ea typeface="Helvetica Light"/>
        <a:cs typeface="Helvetica Light"/>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Pr>
      <a:bodyPr rot="0" spcFirstLastPara="1" vertOverflow="overflow" horzOverflow="overflow" vert="horz" wrap="square" lIns="50800" tIns="50800" rIns="50800" bIns="50800" numCol="1" spcCol="38100" rtlCol="0" anchor="ctr">
        <a:spAutoFit/>
      </a:bodyPr>
      <a:lstStyle>
        <a:defPPr marL="0" marR="0" indent="0" algn="ctr" defTabSz="584200" rtl="0" fontAlgn="auto" latinLnBrk="1" hangingPunct="0">
          <a:lnSpc>
            <a:spcPct val="100000"/>
          </a:lnSpc>
          <a:spcBef>
            <a:spcPts val="0"/>
          </a:spcBef>
          <a:spcAft>
            <a:spcPts val="0"/>
          </a:spcAft>
          <a:buClrTx/>
          <a:buSzTx/>
          <a:buFontTx/>
          <a:buNone/>
          <a:tabLst/>
          <a:defRPr kumimoji="0" sz="40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mj-lt"/>
            <a:ea typeface="+mj-ea"/>
            <a:cs typeface="+mj-c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50800" tIns="50800" rIns="50800" bIns="50800" numCol="1" spcCol="38100" rtlCol="0"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Helvetica"/>
            <a:ea typeface="Helvetica"/>
            <a:cs typeface="Helvetica"/>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2905</Words>
  <Application>Microsoft Macintosh PowerPoint</Application>
  <PresentationFormat>Custom</PresentationFormat>
  <Paragraphs>435</Paragraphs>
  <Slides>56</Slides>
  <Notes>13</Notes>
  <HiddenSlides>3</HiddenSlides>
  <MMClips>2</MMClips>
  <ScaleCrop>false</ScaleCrop>
  <HeadingPairs>
    <vt:vector size="4" baseType="variant">
      <vt:variant>
        <vt:lpstr>Theme</vt:lpstr>
      </vt:variant>
      <vt:variant>
        <vt:i4>1</vt:i4>
      </vt:variant>
      <vt:variant>
        <vt:lpstr>Slide Titles</vt:lpstr>
      </vt:variant>
      <vt:variant>
        <vt:i4>56</vt:i4>
      </vt:variant>
    </vt:vector>
  </HeadingPairs>
  <TitlesOfParts>
    <vt:vector size="57" baseType="lpstr">
      <vt:lpstr>White</vt:lpstr>
      <vt:lpstr>The Materials Genome Initiative, Data, Open Science, NIST, and CHiMaD</vt:lpstr>
      <vt:lpstr>Outline/Goals</vt:lpstr>
      <vt:lpstr>lag from discovery to application of new materials…</vt:lpstr>
      <vt:lpstr>The Materials Genome Initiative:   A National Priority  </vt:lpstr>
      <vt:lpstr>PowerPoint Presentation</vt:lpstr>
      <vt:lpstr>There are two groups of people  that don’t like the name Materials Genome Initiative </vt:lpstr>
      <vt:lpstr>PowerPoint Presentation</vt:lpstr>
      <vt:lpstr>PowerPoint Presentation</vt:lpstr>
      <vt:lpstr>PowerPoint Presentation</vt:lpstr>
      <vt:lpstr> MGI– What’s Different?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5’8”</vt:lpstr>
      <vt:lpstr>What does a functioning Infrastructure look like?</vt:lpstr>
      <vt:lpstr>PowerPoint Presentation</vt:lpstr>
      <vt:lpstr>Formulating the NIST  Role in MGI</vt:lpstr>
      <vt:lpstr> NIST’s Mission</vt:lpstr>
      <vt:lpstr>NIST at a Glance</vt:lpstr>
      <vt:lpstr>NIST Products and Services</vt:lpstr>
      <vt:lpstr>The Relationship between Models and Data</vt:lpstr>
      <vt:lpstr>Q: What is Data?  A: Standard Answer  </vt:lpstr>
      <vt:lpstr>Traditional Approach Example</vt:lpstr>
      <vt:lpstr>What the #$&amp;%^ is a diffusion coefficient?</vt:lpstr>
      <vt:lpstr>The Model is the Central Concept in Science</vt:lpstr>
      <vt:lpstr>Old School, Computation</vt:lpstr>
      <vt:lpstr>Better Models = Less Data</vt:lpstr>
      <vt:lpstr>What should we be doing?</vt:lpstr>
      <vt:lpstr>Consequences of the  traditional approach</vt:lpstr>
      <vt:lpstr>What Should NIST Do?</vt:lpstr>
      <vt:lpstr>Data Sharing is Important Beyond MGI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SCOPE: Goals of Initiative</vt:lpstr>
      <vt:lpstr>Enable &amp; Enhance Exchange  </vt:lpstr>
      <vt:lpstr>Assess &amp; Improve Quality </vt:lpstr>
      <vt:lpstr>New Methods and Metrologies</vt:lpstr>
      <vt:lpstr>Another way of telling the story</vt:lpstr>
      <vt:lpstr>Some Initial Partnerships and Modalities</vt:lpstr>
      <vt:lpstr>NIST Supports New  Open Collaboration Modalities (Move to LinkedIn, Join us!)</vt:lpstr>
      <vt:lpstr>PowerPoint Presentation</vt:lpstr>
      <vt:lpstr>Structural Data Demonstration Project: Al6061 </vt:lpstr>
      <vt:lpstr>NIST/DOE Collaboration to Collect Data for  Advanced Automotive Cast Mg Alloys - Kinetics</vt:lpstr>
      <vt:lpstr>New Research Data Alliance IG</vt:lpstr>
      <vt:lpstr>https://materialsdata.nist.gov/dspace/xmlui/</vt:lpstr>
      <vt:lpstr>NIST Center of Excellence for Advanced Materials</vt:lpstr>
      <vt:lpstr>Halt!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Materials Genome Initiative, Data, Open Science, NIST, and CHiMaD</dc:title>
  <cp:lastModifiedBy>James Warren</cp:lastModifiedBy>
  <cp:revision>1</cp:revision>
  <dcterms:modified xsi:type="dcterms:W3CDTF">2014-05-08T18:20:44Z</dcterms:modified>
</cp:coreProperties>
</file>